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" r:id="rId2"/>
    <p:sldId id="293" r:id="rId3"/>
    <p:sldId id="313" r:id="rId4"/>
    <p:sldId id="300" r:id="rId5"/>
    <p:sldId id="301" r:id="rId6"/>
    <p:sldId id="303" r:id="rId7"/>
    <p:sldId id="314" r:id="rId8"/>
    <p:sldId id="304" r:id="rId9"/>
    <p:sldId id="332" r:id="rId10"/>
    <p:sldId id="318" r:id="rId11"/>
    <p:sldId id="319" r:id="rId12"/>
    <p:sldId id="305" r:id="rId13"/>
    <p:sldId id="320" r:id="rId14"/>
    <p:sldId id="315" r:id="rId15"/>
    <p:sldId id="321" r:id="rId16"/>
    <p:sldId id="322" r:id="rId17"/>
    <p:sldId id="310" r:id="rId18"/>
    <p:sldId id="323" r:id="rId19"/>
    <p:sldId id="330" r:id="rId20"/>
    <p:sldId id="331" r:id="rId21"/>
    <p:sldId id="324" r:id="rId22"/>
    <p:sldId id="316" r:id="rId23"/>
    <p:sldId id="311" r:id="rId24"/>
    <p:sldId id="312" r:id="rId25"/>
    <p:sldId id="307" r:id="rId26"/>
    <p:sldId id="327" r:id="rId27"/>
    <p:sldId id="308" r:id="rId28"/>
    <p:sldId id="328" r:id="rId29"/>
    <p:sldId id="329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A"/>
    <a:srgbClr val="FF6C0A"/>
    <a:srgbClr val="4BACC6"/>
    <a:srgbClr val="000099"/>
    <a:srgbClr val="0000CC"/>
    <a:srgbClr val="3333FF"/>
    <a:srgbClr val="7F70DA"/>
    <a:srgbClr val="8DBAE3"/>
    <a:srgbClr val="97BBD9"/>
    <a:srgbClr val="97A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074" y="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26CC-8477-416A-A8BE-B47742B2EA8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5F68-9EB2-4BD9-8B5C-381FCD3F9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3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B2EE-3FA4-49D1-9364-096B8E3E6C2C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DF09-E14B-4E32-B5D3-ADF330A34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8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DF09-E14B-4E32-B5D3-ADF330A340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9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0187" y="8637685"/>
            <a:ext cx="3028378" cy="4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3" rIns="94827" bIns="47413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9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1632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0187" y="8637685"/>
            <a:ext cx="3028378" cy="4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3" rIns="94827" bIns="47413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10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61851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0187" y="8637685"/>
            <a:ext cx="3028378" cy="4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3" rIns="94827" bIns="47413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11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6996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0187" y="8637685"/>
            <a:ext cx="3028378" cy="4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3" rIns="94827" bIns="47413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26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94393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59C0-C550-4181-B48A-7029599FDE78}" type="datetime1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2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B458-44C4-4652-BEB4-C64F9E5E60EC}" type="datetime1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9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87C-27C5-4C9A-8B9E-83401EE8E083}" type="datetime1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4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D6D4-23D2-4A70-B2FF-BCF0DF8F2420}" type="datetime1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2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705A-FE5E-411B-BA22-F97BD377B253}" type="datetime1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C8B5-24B1-4261-A27B-F062568072A2}" type="datetime1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0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C53-062C-4555-A8BA-1450DF51BB1E}" type="datetime1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9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374-0952-4E4A-B1A3-65F211CD59EB}" type="datetime1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0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3205-89C3-495F-92C8-67B837521A09}" type="datetime1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5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A1C0-751D-4217-9FF0-9709ECCD54D9}" type="datetime1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7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957-63FD-49DC-9AC6-15406917FA5A}" type="datetime1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A8A66-2DA9-40D9-B35A-C4EBC4BAC66B}" type="datetime1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9D17-B63A-41D7-9EB7-84DDB644F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7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19260" y="1844675"/>
            <a:ext cx="8280400" cy="4643438"/>
          </a:xfrm>
          <a:prstGeom prst="round2DiagRect">
            <a:avLst>
              <a:gd name="adj1" fmla="val 0"/>
              <a:gd name="adj2" fmla="val 3492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33182" y="1896176"/>
            <a:ext cx="8424936" cy="421124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it-IT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nl-NL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2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2714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916832"/>
            <a:ext cx="8064896" cy="459231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9592" y="220486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QUALIFICATIONS FRAMEWORK OF AZERBAIJAN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04048" y="3501008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A USEFUL TOOL?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8052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FFFF"/>
                </a:solidFill>
              </a:rPr>
              <a:t>FOR LIFELONG LEARNING?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16632"/>
            <a:ext cx="1628800" cy="1628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260648"/>
            <a:ext cx="2158184" cy="143842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556792"/>
            <a:ext cx="8712968" cy="409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/>
            <a:endParaRPr lang="en-US" sz="2000" dirty="0"/>
          </a:p>
          <a:p>
            <a:pPr marL="971550" lvl="1"/>
            <a:endParaRPr lang="en-GB" sz="2000" b="1" dirty="0"/>
          </a:p>
          <a:p>
            <a:pPr marL="971550" lvl="1"/>
            <a:endParaRPr lang="en-GB" sz="2000" b="1" dirty="0"/>
          </a:p>
          <a:p>
            <a:pPr marL="971550" lvl="1"/>
            <a:r>
              <a:rPr lang="en-GB" b="1" dirty="0"/>
              <a:t>FIVE DIRECTIONS OF ACTION AND THREE DIRECTLY RELATED TO AZQF</a:t>
            </a:r>
            <a:r>
              <a:rPr lang="en-US" b="1" dirty="0"/>
              <a:t> </a:t>
            </a:r>
            <a:endParaRPr lang="en-GB" altLang="en-US" b="1" dirty="0"/>
          </a:p>
          <a:p>
            <a:pPr marL="1428750" lvl="2"/>
            <a:endParaRPr lang="en-US" dirty="0"/>
          </a:p>
          <a:p>
            <a:pPr marL="1885950" lvl="2" indent="-457200">
              <a:buFont typeface="+mj-lt"/>
              <a:buAutoNum type="arabicPeriod"/>
            </a:pPr>
            <a:r>
              <a:rPr lang="en-US" dirty="0"/>
              <a:t>EDUCATION BASED ON COMPETENCES FOCUSED ON INDIVIDUALS           </a:t>
            </a:r>
            <a:r>
              <a:rPr lang="en-US" b="1" dirty="0"/>
              <a:t>→</a:t>
            </a:r>
            <a:r>
              <a:rPr lang="en-US" dirty="0"/>
              <a:t> DEVELOPMENT OF CURRICULA FOR ALL LEVELS OF EDUCATION</a:t>
            </a:r>
          </a:p>
          <a:p>
            <a:pPr marL="2343150" lvl="3" indent="-457200">
              <a:buFont typeface="+mj-lt"/>
              <a:buAutoNum type="arabicPeriod"/>
            </a:pPr>
            <a:endParaRPr lang="en-US" dirty="0"/>
          </a:p>
          <a:p>
            <a:pPr marL="1885950" lvl="2" indent="-457200">
              <a:buFont typeface="+mj-lt"/>
              <a:buAutoNum type="arabicPeriod"/>
            </a:pPr>
            <a:r>
              <a:rPr lang="en-US" dirty="0"/>
              <a:t>PROVIDERS APPLY MODERN TRAINING METHODS FOR COMPETENCY BASED EDUCATION, AND ENSURE THE QUALITY</a:t>
            </a:r>
          </a:p>
          <a:p>
            <a:pPr marL="1885950" lvl="2" indent="-457200">
              <a:buFont typeface="+mj-lt"/>
              <a:buAutoNum type="arabicPeriod"/>
            </a:pPr>
            <a:endParaRPr lang="en-US" dirty="0"/>
          </a:p>
          <a:p>
            <a:pPr marL="1885950" lvl="2" indent="-457200">
              <a:buFont typeface="+mj-lt"/>
              <a:buAutoNum type="arabicPeriod"/>
            </a:pPr>
            <a:r>
              <a:rPr lang="en-US" dirty="0"/>
              <a:t>A TRANSPARENT MANAGEMENT SYSTEM, BECAUSE </a:t>
            </a:r>
            <a:r>
              <a:rPr lang="en-GB" dirty="0"/>
              <a:t>ENSURING THE QUALITY OF EDUCATION SHOULD BE THE KEY STRATEGIC PRIORITY</a:t>
            </a:r>
          </a:p>
          <a:p>
            <a:pPr marL="971550" lvl="1"/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035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000000"/>
                </a:solidFill>
              </a:rPr>
              <a:t>NATIONAL STRATEGY FOR THE DEVELOPMENT OF EDUCATION</a:t>
            </a:r>
            <a:endParaRPr lang="ru-RU" sz="2400" b="1" u="sng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429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HUMAN CAPITAL FOR SUCCESSFUL INTEGRATION WITH THE GLOBAL ECONOMY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ARJEN 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6035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0000"/>
                </a:solidFill>
              </a:rPr>
              <a:t>INTERVENTION LOGIC</a:t>
            </a:r>
            <a:endParaRPr lang="ru-RU" sz="2400" b="1" u="sng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865" y="2344736"/>
            <a:ext cx="5364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COORDINATED AND INTEGRATED APPROACH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ENSURE RELEVANT QUALIFICATIONS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UPDATE STANDARDS AND CURRICULA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MORE TRUST THROUGH QUALITY ASSURANCE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IMPROVED PROVISION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INFORM PEOPLE ABOUT OPPORTUNITIES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IMPROVE INTERNATIONAL RECOGNITION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419872" y="2205274"/>
            <a:ext cx="360040" cy="388843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43808" y="3212976"/>
            <a:ext cx="432048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AZQF</a:t>
            </a:r>
          </a:p>
        </p:txBody>
      </p:sp>
      <p:sp>
        <p:nvSpPr>
          <p:cNvPr id="23" name="Oval 22"/>
          <p:cNvSpPr/>
          <p:nvPr/>
        </p:nvSpPr>
        <p:spPr>
          <a:xfrm>
            <a:off x="189317" y="186406"/>
            <a:ext cx="3094456" cy="21156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500000"/>
                </a:solidFill>
              </a:rPr>
              <a:t>AZERBAIJAN 2020 </a:t>
            </a:r>
            <a:endParaRPr lang="en-GB" sz="2400" dirty="0">
              <a:solidFill>
                <a:srgbClr val="500000"/>
              </a:solidFill>
            </a:endParaRPr>
          </a:p>
          <a:p>
            <a:pPr algn="ctr"/>
            <a:r>
              <a:rPr lang="en-GB" sz="2400" b="1" dirty="0">
                <a:solidFill>
                  <a:srgbClr val="500000"/>
                </a:solidFill>
              </a:rPr>
              <a:t>A VISION FOR THE FUTURE</a:t>
            </a:r>
            <a:endParaRPr lang="en-GB" sz="2400" dirty="0">
              <a:solidFill>
                <a:srgbClr val="5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7407" y="3288454"/>
            <a:ext cx="2174222" cy="15701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EDUCATION DEVELOPMENT STRATEGY</a:t>
            </a:r>
            <a:endParaRPr lang="en-GB" sz="2200" dirty="0"/>
          </a:p>
        </p:txBody>
      </p:sp>
      <p:sp>
        <p:nvSpPr>
          <p:cNvPr id="27" name="Chevron 26"/>
          <p:cNvSpPr/>
          <p:nvPr/>
        </p:nvSpPr>
        <p:spPr>
          <a:xfrm>
            <a:off x="2362426" y="3759882"/>
            <a:ext cx="379242" cy="7063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428944">
            <a:off x="995999" y="2444923"/>
            <a:ext cx="648072" cy="7200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8353" y="649609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ARJEN 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SHIFTING TO K12 ACADEMIC STANDARDS (AFTER 12 YEARS OF SECONDARY EDUCATION) 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AT LEAST TWELVE YEARS AS AN INTERNATIONAL TREND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COMPETENCES IN THE KNOWLEDGE BASED SOCIETY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BUILDING ON SECONDARY EDUCATION REFORM IN AZERBAIJAN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BUCHAREST COMMUNIQUÉ =&gt;   L4 EQF FOR ALL END OF  SCHOOL CERTIFICATES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OLAV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AARNA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SHIFTING TO K12 AND AZQF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RELEVANT VET QUALIFICATIONS, BUT ALSO IMPROVED PROVISION AND ASSESSMENT 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RELEVANT QUALIFICATIONS - LINKING VET STANDARDS WITH OCCUPATIONAL STANDARDS 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BENCHMARKING TO INTERNATIONAL STANDARDS (E.G. USING ESCO, EUROPASS, WORLD SKILLS, COMPARING AZQF WITH OTHER QUALIFICATION FRAMEWORKS)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IMPROVING PROVISION – LESS TRADITIONAL FORMS OF LEARNING, MORE LEARNING ON THE JOB, BETTER LINKS WITH INDUSTRY</a:t>
            </a:r>
          </a:p>
          <a:p>
            <a:pPr marL="285750" lvl="0" indent="-285750">
              <a:buFont typeface="Arial"/>
              <a:buChar char="•"/>
            </a:pP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MORE TRUST IN ASSESSMENT AND QA- GUARANTEEING A MINIMAL LEVEL OF ACHIEVEMENT</a:t>
            </a:r>
          </a:p>
          <a:p>
            <a:pPr marL="285750" lvl="0" indent="-285750">
              <a:buFont typeface="Arial"/>
              <a:buChar char="•"/>
            </a:pPr>
            <a:endParaRPr lang="en-GB" dirty="0"/>
          </a:p>
          <a:p>
            <a:pPr lvl="0"/>
            <a:r>
              <a:rPr lang="en-GB" dirty="0"/>
              <a:t>REAL CHOICE FOR CITIZENS THROUGH BETTER CAREER INFORMATION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ARJEN 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VET REFORMS- MAKING VET MORE ATTRACTIVE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08720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PART 3</a:t>
            </a: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INTERNATIONAL TRENDS AND EXPERIENCES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spect="1" noChangeArrowheads="1" noTextEdit="1"/>
          </p:cNvSpPr>
          <p:nvPr/>
        </p:nvSpPr>
        <p:spPr bwMode="auto">
          <a:xfrm>
            <a:off x="1277542" y="1768078"/>
            <a:ext cx="6588919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7171" name="Rectangle 3"/>
          <p:cNvSpPr>
            <a:spLocks noChangeAspect="1" noChangeArrowheads="1"/>
          </p:cNvSpPr>
          <p:nvPr/>
        </p:nvSpPr>
        <p:spPr bwMode="auto">
          <a:xfrm>
            <a:off x="135361" y="692696"/>
            <a:ext cx="9008639" cy="573360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172" name="Freeform 4"/>
          <p:cNvSpPr>
            <a:spLocks noChangeAspect="1"/>
          </p:cNvSpPr>
          <p:nvPr/>
        </p:nvSpPr>
        <p:spPr bwMode="auto">
          <a:xfrm>
            <a:off x="4273155" y="2090738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5"/>
                </a:moveTo>
                <a:cubicBezTo>
                  <a:pt x="3" y="6"/>
                  <a:pt x="1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5" y="2"/>
                  <a:pt x="4" y="4"/>
                  <a:pt x="3" y="5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3" name="Freeform 5"/>
          <p:cNvSpPr>
            <a:spLocks noChangeAspect="1"/>
          </p:cNvSpPr>
          <p:nvPr/>
        </p:nvSpPr>
        <p:spPr bwMode="auto">
          <a:xfrm>
            <a:off x="4233862" y="1938339"/>
            <a:ext cx="14288" cy="1309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0 h 9"/>
              <a:gd name="T8" fmla="*/ 2147483647 w 10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7" y="4"/>
                </a:moveTo>
                <a:cubicBezTo>
                  <a:pt x="8" y="5"/>
                  <a:pt x="10" y="8"/>
                  <a:pt x="10" y="9"/>
                </a:cubicBezTo>
                <a:cubicBezTo>
                  <a:pt x="9" y="9"/>
                  <a:pt x="5" y="7"/>
                  <a:pt x="4" y="6"/>
                </a:cubicBezTo>
                <a:cubicBezTo>
                  <a:pt x="2" y="4"/>
                  <a:pt x="0" y="0"/>
                  <a:pt x="1" y="0"/>
                </a:cubicBezTo>
                <a:cubicBezTo>
                  <a:pt x="2" y="0"/>
                  <a:pt x="5" y="3"/>
                  <a:pt x="7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4" name="Freeform 6"/>
          <p:cNvSpPr>
            <a:spLocks noChangeAspect="1"/>
          </p:cNvSpPr>
          <p:nvPr/>
        </p:nvSpPr>
        <p:spPr bwMode="auto">
          <a:xfrm>
            <a:off x="4254105" y="1937147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0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4"/>
                </a:moveTo>
                <a:cubicBezTo>
                  <a:pt x="6" y="5"/>
                  <a:pt x="8" y="7"/>
                  <a:pt x="7" y="7"/>
                </a:cubicBezTo>
                <a:cubicBezTo>
                  <a:pt x="7" y="7"/>
                  <a:pt x="5" y="6"/>
                  <a:pt x="4" y="5"/>
                </a:cubicBezTo>
                <a:cubicBezTo>
                  <a:pt x="2" y="3"/>
                  <a:pt x="0" y="1"/>
                  <a:pt x="1" y="0"/>
                </a:cubicBezTo>
                <a:cubicBezTo>
                  <a:pt x="1" y="0"/>
                  <a:pt x="4" y="3"/>
                  <a:pt x="5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5" name="Freeform 7"/>
          <p:cNvSpPr>
            <a:spLocks noChangeAspect="1"/>
          </p:cNvSpPr>
          <p:nvPr/>
        </p:nvSpPr>
        <p:spPr bwMode="auto">
          <a:xfrm>
            <a:off x="4260057" y="1951436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4" y="2"/>
                </a:moveTo>
                <a:cubicBezTo>
                  <a:pt x="4" y="3"/>
                  <a:pt x="6" y="5"/>
                  <a:pt x="5" y="5"/>
                </a:cubicBezTo>
                <a:cubicBezTo>
                  <a:pt x="5" y="5"/>
                  <a:pt x="3" y="4"/>
                  <a:pt x="2" y="3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6" name="Freeform 8"/>
          <p:cNvSpPr>
            <a:spLocks noChangeAspect="1"/>
          </p:cNvSpPr>
          <p:nvPr/>
        </p:nvSpPr>
        <p:spPr bwMode="auto">
          <a:xfrm>
            <a:off x="4252912" y="2199085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3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4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7" name="Freeform 9"/>
          <p:cNvSpPr>
            <a:spLocks noChangeAspect="1"/>
          </p:cNvSpPr>
          <p:nvPr/>
        </p:nvSpPr>
        <p:spPr bwMode="auto">
          <a:xfrm>
            <a:off x="4276726" y="2045495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3" y="5"/>
                  <a:pt x="2" y="6"/>
                  <a:pt x="1" y="5"/>
                </a:cubicBezTo>
                <a:cubicBezTo>
                  <a:pt x="0" y="5"/>
                  <a:pt x="1" y="4"/>
                  <a:pt x="1" y="3"/>
                </a:cubicBezTo>
                <a:cubicBezTo>
                  <a:pt x="1" y="2"/>
                  <a:pt x="2" y="0"/>
                  <a:pt x="3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8" name="Freeform 10"/>
          <p:cNvSpPr>
            <a:spLocks noChangeAspect="1"/>
          </p:cNvSpPr>
          <p:nvPr/>
        </p:nvSpPr>
        <p:spPr bwMode="auto">
          <a:xfrm>
            <a:off x="4250532" y="2009776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3" y="4"/>
                </a:moveTo>
                <a:cubicBezTo>
                  <a:pt x="2" y="4"/>
                  <a:pt x="1" y="5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9" name="Freeform 11"/>
          <p:cNvSpPr>
            <a:spLocks noChangeAspect="1"/>
          </p:cNvSpPr>
          <p:nvPr/>
        </p:nvSpPr>
        <p:spPr bwMode="auto">
          <a:xfrm>
            <a:off x="4233862" y="2141935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0" name="Freeform 12"/>
          <p:cNvSpPr>
            <a:spLocks noChangeAspect="1"/>
          </p:cNvSpPr>
          <p:nvPr/>
        </p:nvSpPr>
        <p:spPr bwMode="auto">
          <a:xfrm>
            <a:off x="4226719" y="2138364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1" name="Freeform 13"/>
          <p:cNvSpPr>
            <a:spLocks noChangeAspect="1"/>
          </p:cNvSpPr>
          <p:nvPr/>
        </p:nvSpPr>
        <p:spPr bwMode="auto">
          <a:xfrm>
            <a:off x="4219575" y="2134791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2" name="Freeform 14"/>
          <p:cNvSpPr>
            <a:spLocks noChangeAspect="1"/>
          </p:cNvSpPr>
          <p:nvPr/>
        </p:nvSpPr>
        <p:spPr bwMode="auto">
          <a:xfrm>
            <a:off x="4261247" y="2197895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3" name="Freeform 15"/>
          <p:cNvSpPr>
            <a:spLocks noChangeAspect="1"/>
          </p:cNvSpPr>
          <p:nvPr/>
        </p:nvSpPr>
        <p:spPr bwMode="auto">
          <a:xfrm>
            <a:off x="4246961" y="2074070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4" name="Freeform 16"/>
          <p:cNvSpPr>
            <a:spLocks noChangeAspect="1"/>
          </p:cNvSpPr>
          <p:nvPr/>
        </p:nvSpPr>
        <p:spPr bwMode="auto">
          <a:xfrm>
            <a:off x="4251724" y="2072878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5" name="Freeform 17"/>
          <p:cNvSpPr>
            <a:spLocks noChangeAspect="1"/>
          </p:cNvSpPr>
          <p:nvPr/>
        </p:nvSpPr>
        <p:spPr bwMode="auto">
          <a:xfrm>
            <a:off x="4257676" y="2083594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6" name="Freeform 18"/>
          <p:cNvSpPr>
            <a:spLocks noChangeAspect="1"/>
          </p:cNvSpPr>
          <p:nvPr/>
        </p:nvSpPr>
        <p:spPr bwMode="auto">
          <a:xfrm>
            <a:off x="4236245" y="2081213"/>
            <a:ext cx="3572" cy="1191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7" name="Freeform 19"/>
          <p:cNvSpPr>
            <a:spLocks noChangeAspect="1"/>
          </p:cNvSpPr>
          <p:nvPr/>
        </p:nvSpPr>
        <p:spPr bwMode="auto">
          <a:xfrm>
            <a:off x="4255294" y="2075260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8" name="Freeform 20"/>
          <p:cNvSpPr>
            <a:spLocks noChangeAspect="1"/>
          </p:cNvSpPr>
          <p:nvPr/>
        </p:nvSpPr>
        <p:spPr bwMode="auto">
          <a:xfrm>
            <a:off x="4268391" y="2065735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9" name="Freeform 21"/>
          <p:cNvSpPr>
            <a:spLocks noChangeAspect="1"/>
          </p:cNvSpPr>
          <p:nvPr/>
        </p:nvSpPr>
        <p:spPr bwMode="auto">
          <a:xfrm>
            <a:off x="4252912" y="2056211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0" name="Freeform 22"/>
          <p:cNvSpPr>
            <a:spLocks noChangeAspect="1"/>
          </p:cNvSpPr>
          <p:nvPr/>
        </p:nvSpPr>
        <p:spPr bwMode="auto">
          <a:xfrm>
            <a:off x="4254105" y="2130030"/>
            <a:ext cx="7144" cy="29765"/>
          </a:xfrm>
          <a:custGeom>
            <a:avLst/>
            <a:gdLst>
              <a:gd name="T0" fmla="*/ 2147483647 w 5"/>
              <a:gd name="T1" fmla="*/ 2147483647 h 21"/>
              <a:gd name="T2" fmla="*/ 0 w 5"/>
              <a:gd name="T3" fmla="*/ 2147483647 h 21"/>
              <a:gd name="T4" fmla="*/ 2147483647 w 5"/>
              <a:gd name="T5" fmla="*/ 2147483647 h 21"/>
              <a:gd name="T6" fmla="*/ 2147483647 w 5"/>
              <a:gd name="T7" fmla="*/ 2147483647 h 21"/>
              <a:gd name="T8" fmla="*/ 2147483647 w 5"/>
              <a:gd name="T9" fmla="*/ 2147483647 h 21"/>
              <a:gd name="T10" fmla="*/ 2147483647 w 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1"/>
              <a:gd name="T20" fmla="*/ 5 w 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1">
                <a:moveTo>
                  <a:pt x="2" y="1"/>
                </a:moveTo>
                <a:cubicBezTo>
                  <a:pt x="0" y="2"/>
                  <a:pt x="0" y="4"/>
                  <a:pt x="0" y="6"/>
                </a:cubicBezTo>
                <a:cubicBezTo>
                  <a:pt x="0" y="11"/>
                  <a:pt x="1" y="16"/>
                  <a:pt x="3" y="20"/>
                </a:cubicBezTo>
                <a:cubicBezTo>
                  <a:pt x="3" y="21"/>
                  <a:pt x="5" y="20"/>
                  <a:pt x="5" y="20"/>
                </a:cubicBezTo>
                <a:cubicBezTo>
                  <a:pt x="5" y="14"/>
                  <a:pt x="5" y="9"/>
                  <a:pt x="4" y="4"/>
                </a:cubicBezTo>
                <a:cubicBezTo>
                  <a:pt x="4" y="3"/>
                  <a:pt x="3" y="0"/>
                  <a:pt x="2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1" name="Freeform 23"/>
          <p:cNvSpPr>
            <a:spLocks noChangeAspect="1"/>
          </p:cNvSpPr>
          <p:nvPr/>
        </p:nvSpPr>
        <p:spPr bwMode="auto">
          <a:xfrm>
            <a:off x="4255295" y="2175273"/>
            <a:ext cx="27385" cy="16669"/>
          </a:xfrm>
          <a:custGeom>
            <a:avLst/>
            <a:gdLst>
              <a:gd name="T0" fmla="*/ 2147483647 w 19"/>
              <a:gd name="T1" fmla="*/ 2147483647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2147483647 w 19"/>
              <a:gd name="T15" fmla="*/ 2147483647 h 12"/>
              <a:gd name="T16" fmla="*/ 2147483647 w 19"/>
              <a:gd name="T17" fmla="*/ 2147483647 h 12"/>
              <a:gd name="T18" fmla="*/ 2147483647 w 19"/>
              <a:gd name="T19" fmla="*/ 0 h 12"/>
              <a:gd name="T20" fmla="*/ 2147483647 w 19"/>
              <a:gd name="T21" fmla="*/ 2147483647 h 12"/>
              <a:gd name="T22" fmla="*/ 2147483647 w 19"/>
              <a:gd name="T23" fmla="*/ 2147483647 h 12"/>
              <a:gd name="T24" fmla="*/ 2147483647 w 19"/>
              <a:gd name="T25" fmla="*/ 2147483647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12"/>
              <a:gd name="T41" fmla="*/ 19 w 1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12">
                <a:moveTo>
                  <a:pt x="1" y="2"/>
                </a:moveTo>
                <a:cubicBezTo>
                  <a:pt x="2" y="4"/>
                  <a:pt x="1" y="8"/>
                  <a:pt x="1" y="10"/>
                </a:cubicBezTo>
                <a:cubicBezTo>
                  <a:pt x="2" y="12"/>
                  <a:pt x="7" y="10"/>
                  <a:pt x="9" y="10"/>
                </a:cubicBezTo>
                <a:cubicBezTo>
                  <a:pt x="11" y="10"/>
                  <a:pt x="14" y="11"/>
                  <a:pt x="16" y="10"/>
                </a:cubicBezTo>
                <a:cubicBezTo>
                  <a:pt x="17" y="10"/>
                  <a:pt x="18" y="9"/>
                  <a:pt x="19" y="7"/>
                </a:cubicBezTo>
                <a:cubicBezTo>
                  <a:pt x="19" y="7"/>
                  <a:pt x="19" y="5"/>
                  <a:pt x="18" y="5"/>
                </a:cubicBezTo>
                <a:cubicBezTo>
                  <a:pt x="17" y="5"/>
                  <a:pt x="16" y="8"/>
                  <a:pt x="14" y="7"/>
                </a:cubicBezTo>
                <a:cubicBezTo>
                  <a:pt x="13" y="7"/>
                  <a:pt x="11" y="6"/>
                  <a:pt x="10" y="4"/>
                </a:cubicBezTo>
                <a:cubicBezTo>
                  <a:pt x="10" y="3"/>
                  <a:pt x="12" y="3"/>
                  <a:pt x="12" y="2"/>
                </a:cubicBezTo>
                <a:cubicBezTo>
                  <a:pt x="12" y="1"/>
                  <a:pt x="12" y="0"/>
                  <a:pt x="11" y="0"/>
                </a:cubicBezTo>
                <a:cubicBezTo>
                  <a:pt x="9" y="1"/>
                  <a:pt x="10" y="4"/>
                  <a:pt x="8" y="4"/>
                </a:cubicBezTo>
                <a:cubicBezTo>
                  <a:pt x="7" y="4"/>
                  <a:pt x="7" y="1"/>
                  <a:pt x="5" y="1"/>
                </a:cubicBezTo>
                <a:cubicBezTo>
                  <a:pt x="4" y="1"/>
                  <a:pt x="0" y="0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2" name="Freeform 24"/>
          <p:cNvSpPr>
            <a:spLocks noChangeAspect="1"/>
          </p:cNvSpPr>
          <p:nvPr/>
        </p:nvSpPr>
        <p:spPr bwMode="auto">
          <a:xfrm>
            <a:off x="4231481" y="2187180"/>
            <a:ext cx="9525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9"/>
              <a:gd name="T23" fmla="*/ 7 w 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8"/>
                </a:cubicBezTo>
                <a:cubicBezTo>
                  <a:pt x="2" y="9"/>
                  <a:pt x="4" y="9"/>
                  <a:pt x="5" y="8"/>
                </a:cubicBezTo>
                <a:cubicBezTo>
                  <a:pt x="6" y="8"/>
                  <a:pt x="7" y="7"/>
                  <a:pt x="7" y="6"/>
                </a:cubicBezTo>
                <a:cubicBezTo>
                  <a:pt x="7" y="5"/>
                  <a:pt x="6" y="5"/>
                  <a:pt x="5" y="4"/>
                </a:cubicBezTo>
                <a:cubicBezTo>
                  <a:pt x="5" y="3"/>
                  <a:pt x="6" y="2"/>
                  <a:pt x="6" y="2"/>
                </a:cubicBezTo>
                <a:cubicBezTo>
                  <a:pt x="5" y="1"/>
                  <a:pt x="3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3" name="Freeform 25"/>
          <p:cNvSpPr>
            <a:spLocks noChangeAspect="1"/>
          </p:cNvSpPr>
          <p:nvPr/>
        </p:nvSpPr>
        <p:spPr bwMode="auto">
          <a:xfrm>
            <a:off x="4208860" y="2208610"/>
            <a:ext cx="27384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2147483647 w 19"/>
              <a:gd name="T13" fmla="*/ 2147483647 h 10"/>
              <a:gd name="T14" fmla="*/ 2147483647 w 1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0"/>
              <a:gd name="T26" fmla="*/ 19 w 1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0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2" y="6"/>
                  <a:pt x="5" y="6"/>
                  <a:pt x="7" y="6"/>
                </a:cubicBezTo>
                <a:cubicBezTo>
                  <a:pt x="8" y="7"/>
                  <a:pt x="9" y="8"/>
                  <a:pt x="11" y="8"/>
                </a:cubicBezTo>
                <a:cubicBezTo>
                  <a:pt x="13" y="9"/>
                  <a:pt x="16" y="10"/>
                  <a:pt x="18" y="8"/>
                </a:cubicBezTo>
                <a:cubicBezTo>
                  <a:pt x="19" y="7"/>
                  <a:pt x="17" y="6"/>
                  <a:pt x="16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9" y="1"/>
                  <a:pt x="5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4" name="Freeform 26"/>
          <p:cNvSpPr>
            <a:spLocks noChangeAspect="1"/>
          </p:cNvSpPr>
          <p:nvPr/>
        </p:nvSpPr>
        <p:spPr bwMode="auto">
          <a:xfrm>
            <a:off x="4160044" y="2258616"/>
            <a:ext cx="47625" cy="22622"/>
          </a:xfrm>
          <a:custGeom>
            <a:avLst/>
            <a:gdLst>
              <a:gd name="T0" fmla="*/ 2147483647 w 33"/>
              <a:gd name="T1" fmla="*/ 2147483647 h 16"/>
              <a:gd name="T2" fmla="*/ 2147483647 w 33"/>
              <a:gd name="T3" fmla="*/ 2147483647 h 16"/>
              <a:gd name="T4" fmla="*/ 2147483647 w 33"/>
              <a:gd name="T5" fmla="*/ 2147483647 h 16"/>
              <a:gd name="T6" fmla="*/ 2147483647 w 33"/>
              <a:gd name="T7" fmla="*/ 2147483647 h 16"/>
              <a:gd name="T8" fmla="*/ 2147483647 w 33"/>
              <a:gd name="T9" fmla="*/ 2147483647 h 16"/>
              <a:gd name="T10" fmla="*/ 2147483647 w 33"/>
              <a:gd name="T11" fmla="*/ 2147483647 h 16"/>
              <a:gd name="T12" fmla="*/ 2147483647 w 33"/>
              <a:gd name="T13" fmla="*/ 2147483647 h 16"/>
              <a:gd name="T14" fmla="*/ 2147483647 w 33"/>
              <a:gd name="T15" fmla="*/ 2147483647 h 16"/>
              <a:gd name="T16" fmla="*/ 2147483647 w 33"/>
              <a:gd name="T17" fmla="*/ 2147483647 h 16"/>
              <a:gd name="T18" fmla="*/ 2147483647 w 33"/>
              <a:gd name="T19" fmla="*/ 2147483647 h 16"/>
              <a:gd name="T20" fmla="*/ 2147483647 w 33"/>
              <a:gd name="T21" fmla="*/ 2147483647 h 16"/>
              <a:gd name="T22" fmla="*/ 2147483647 w 33"/>
              <a:gd name="T23" fmla="*/ 2147483647 h 16"/>
              <a:gd name="T24" fmla="*/ 2147483647 w 33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6"/>
              <a:gd name="T41" fmla="*/ 33 w 33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6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3" y="6"/>
                  <a:pt x="6" y="8"/>
                  <a:pt x="9" y="9"/>
                </a:cubicBezTo>
                <a:cubicBezTo>
                  <a:pt x="11" y="10"/>
                  <a:pt x="14" y="9"/>
                  <a:pt x="16" y="10"/>
                </a:cubicBezTo>
                <a:cubicBezTo>
                  <a:pt x="21" y="12"/>
                  <a:pt x="25" y="15"/>
                  <a:pt x="30" y="16"/>
                </a:cubicBezTo>
                <a:cubicBezTo>
                  <a:pt x="30" y="16"/>
                  <a:pt x="30" y="14"/>
                  <a:pt x="30" y="14"/>
                </a:cubicBezTo>
                <a:cubicBezTo>
                  <a:pt x="27" y="12"/>
                  <a:pt x="23" y="11"/>
                  <a:pt x="21" y="9"/>
                </a:cubicBezTo>
                <a:cubicBezTo>
                  <a:pt x="20" y="8"/>
                  <a:pt x="22" y="8"/>
                  <a:pt x="23" y="8"/>
                </a:cubicBezTo>
                <a:cubicBezTo>
                  <a:pt x="26" y="9"/>
                  <a:pt x="29" y="11"/>
                  <a:pt x="32" y="11"/>
                </a:cubicBezTo>
                <a:cubicBezTo>
                  <a:pt x="33" y="11"/>
                  <a:pt x="32" y="9"/>
                  <a:pt x="31" y="8"/>
                </a:cubicBezTo>
                <a:cubicBezTo>
                  <a:pt x="27" y="6"/>
                  <a:pt x="22" y="4"/>
                  <a:pt x="18" y="3"/>
                </a:cubicBezTo>
                <a:cubicBezTo>
                  <a:pt x="15" y="2"/>
                  <a:pt x="12" y="1"/>
                  <a:pt x="9" y="1"/>
                </a:cubicBezTo>
                <a:cubicBezTo>
                  <a:pt x="6" y="1"/>
                  <a:pt x="4" y="0"/>
                  <a:pt x="1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5" name="Freeform 27"/>
          <p:cNvSpPr>
            <a:spLocks noChangeAspect="1"/>
          </p:cNvSpPr>
          <p:nvPr/>
        </p:nvSpPr>
        <p:spPr bwMode="auto">
          <a:xfrm>
            <a:off x="4161236" y="2252664"/>
            <a:ext cx="44053" cy="11906"/>
          </a:xfrm>
          <a:custGeom>
            <a:avLst/>
            <a:gdLst>
              <a:gd name="T0" fmla="*/ 2147483647 w 31"/>
              <a:gd name="T1" fmla="*/ 2147483647 h 8"/>
              <a:gd name="T2" fmla="*/ 2147483647 w 31"/>
              <a:gd name="T3" fmla="*/ 2147483647 h 8"/>
              <a:gd name="T4" fmla="*/ 2147483647 w 31"/>
              <a:gd name="T5" fmla="*/ 2147483647 h 8"/>
              <a:gd name="T6" fmla="*/ 2147483647 w 31"/>
              <a:gd name="T7" fmla="*/ 2147483647 h 8"/>
              <a:gd name="T8" fmla="*/ 2147483647 w 31"/>
              <a:gd name="T9" fmla="*/ 2147483647 h 8"/>
              <a:gd name="T10" fmla="*/ 2147483647 w 31"/>
              <a:gd name="T11" fmla="*/ 2147483647 h 8"/>
              <a:gd name="T12" fmla="*/ 2147483647 w 31"/>
              <a:gd name="T13" fmla="*/ 2147483647 h 8"/>
              <a:gd name="T14" fmla="*/ 2147483647 w 31"/>
              <a:gd name="T15" fmla="*/ 0 h 8"/>
              <a:gd name="T16" fmla="*/ 2147483647 w 31"/>
              <a:gd name="T17" fmla="*/ 2147483647 h 8"/>
              <a:gd name="T18" fmla="*/ 2147483647 w 31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8"/>
              <a:gd name="T32" fmla="*/ 31 w 3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8">
                <a:moveTo>
                  <a:pt x="1" y="1"/>
                </a:moveTo>
                <a:cubicBezTo>
                  <a:pt x="0" y="1"/>
                  <a:pt x="2" y="3"/>
                  <a:pt x="2" y="3"/>
                </a:cubicBezTo>
                <a:cubicBezTo>
                  <a:pt x="7" y="4"/>
                  <a:pt x="12" y="2"/>
                  <a:pt x="16" y="3"/>
                </a:cubicBezTo>
                <a:cubicBezTo>
                  <a:pt x="19" y="4"/>
                  <a:pt x="21" y="6"/>
                  <a:pt x="23" y="7"/>
                </a:cubicBezTo>
                <a:cubicBezTo>
                  <a:pt x="25" y="7"/>
                  <a:pt x="28" y="8"/>
                  <a:pt x="30" y="7"/>
                </a:cubicBezTo>
                <a:cubicBezTo>
                  <a:pt x="31" y="7"/>
                  <a:pt x="28" y="6"/>
                  <a:pt x="28" y="5"/>
                </a:cubicBezTo>
                <a:cubicBezTo>
                  <a:pt x="27" y="4"/>
                  <a:pt x="30" y="3"/>
                  <a:pt x="29" y="2"/>
                </a:cubicBezTo>
                <a:cubicBezTo>
                  <a:pt x="28" y="1"/>
                  <a:pt x="27" y="0"/>
                  <a:pt x="25" y="0"/>
                </a:cubicBezTo>
                <a:cubicBezTo>
                  <a:pt x="22" y="0"/>
                  <a:pt x="19" y="1"/>
                  <a:pt x="15" y="1"/>
                </a:cubicBezTo>
                <a:cubicBezTo>
                  <a:pt x="10" y="1"/>
                  <a:pt x="6" y="0"/>
                  <a:pt x="1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6" name="Freeform 28"/>
          <p:cNvSpPr>
            <a:spLocks noChangeAspect="1"/>
          </p:cNvSpPr>
          <p:nvPr/>
        </p:nvSpPr>
        <p:spPr bwMode="auto">
          <a:xfrm>
            <a:off x="6918722" y="4011217"/>
            <a:ext cx="180975" cy="183356"/>
          </a:xfrm>
          <a:custGeom>
            <a:avLst/>
            <a:gdLst>
              <a:gd name="T0" fmla="*/ 2147483647 w 127"/>
              <a:gd name="T1" fmla="*/ 2147483647 h 128"/>
              <a:gd name="T2" fmla="*/ 2147483647 w 127"/>
              <a:gd name="T3" fmla="*/ 2147483647 h 128"/>
              <a:gd name="T4" fmla="*/ 2147483647 w 127"/>
              <a:gd name="T5" fmla="*/ 2147483647 h 128"/>
              <a:gd name="T6" fmla="*/ 2147483647 w 127"/>
              <a:gd name="T7" fmla="*/ 2147483647 h 128"/>
              <a:gd name="T8" fmla="*/ 2147483647 w 127"/>
              <a:gd name="T9" fmla="*/ 2147483647 h 128"/>
              <a:gd name="T10" fmla="*/ 2147483647 w 127"/>
              <a:gd name="T11" fmla="*/ 2147483647 h 128"/>
              <a:gd name="T12" fmla="*/ 2147483647 w 127"/>
              <a:gd name="T13" fmla="*/ 2147483647 h 128"/>
              <a:gd name="T14" fmla="*/ 2147483647 w 127"/>
              <a:gd name="T15" fmla="*/ 2147483647 h 128"/>
              <a:gd name="T16" fmla="*/ 2147483647 w 127"/>
              <a:gd name="T17" fmla="*/ 2147483647 h 128"/>
              <a:gd name="T18" fmla="*/ 2147483647 w 127"/>
              <a:gd name="T19" fmla="*/ 2147483647 h 128"/>
              <a:gd name="T20" fmla="*/ 2147483647 w 127"/>
              <a:gd name="T21" fmla="*/ 2147483647 h 128"/>
              <a:gd name="T22" fmla="*/ 2147483647 w 127"/>
              <a:gd name="T23" fmla="*/ 2147483647 h 128"/>
              <a:gd name="T24" fmla="*/ 2147483647 w 127"/>
              <a:gd name="T25" fmla="*/ 2147483647 h 128"/>
              <a:gd name="T26" fmla="*/ 2147483647 w 127"/>
              <a:gd name="T27" fmla="*/ 2147483647 h 128"/>
              <a:gd name="T28" fmla="*/ 2147483647 w 127"/>
              <a:gd name="T29" fmla="*/ 2147483647 h 128"/>
              <a:gd name="T30" fmla="*/ 2147483647 w 127"/>
              <a:gd name="T31" fmla="*/ 2147483647 h 128"/>
              <a:gd name="T32" fmla="*/ 2147483647 w 127"/>
              <a:gd name="T33" fmla="*/ 2147483647 h 128"/>
              <a:gd name="T34" fmla="*/ 2147483647 w 127"/>
              <a:gd name="T35" fmla="*/ 2147483647 h 128"/>
              <a:gd name="T36" fmla="*/ 2147483647 w 127"/>
              <a:gd name="T37" fmla="*/ 2147483647 h 128"/>
              <a:gd name="T38" fmla="*/ 2147483647 w 127"/>
              <a:gd name="T39" fmla="*/ 2147483647 h 128"/>
              <a:gd name="T40" fmla="*/ 2147483647 w 127"/>
              <a:gd name="T41" fmla="*/ 2147483647 h 128"/>
              <a:gd name="T42" fmla="*/ 2147483647 w 127"/>
              <a:gd name="T43" fmla="*/ 2147483647 h 128"/>
              <a:gd name="T44" fmla="*/ 2147483647 w 127"/>
              <a:gd name="T45" fmla="*/ 2147483647 h 128"/>
              <a:gd name="T46" fmla="*/ 2147483647 w 127"/>
              <a:gd name="T47" fmla="*/ 2147483647 h 128"/>
              <a:gd name="T48" fmla="*/ 2147483647 w 127"/>
              <a:gd name="T49" fmla="*/ 2147483647 h 128"/>
              <a:gd name="T50" fmla="*/ 2147483647 w 127"/>
              <a:gd name="T51" fmla="*/ 2147483647 h 128"/>
              <a:gd name="T52" fmla="*/ 2147483647 w 127"/>
              <a:gd name="T53" fmla="*/ 2147483647 h 128"/>
              <a:gd name="T54" fmla="*/ 2147483647 w 127"/>
              <a:gd name="T55" fmla="*/ 2147483647 h 128"/>
              <a:gd name="T56" fmla="*/ 2147483647 w 127"/>
              <a:gd name="T57" fmla="*/ 2147483647 h 128"/>
              <a:gd name="T58" fmla="*/ 2147483647 w 127"/>
              <a:gd name="T59" fmla="*/ 2147483647 h 128"/>
              <a:gd name="T60" fmla="*/ 2147483647 w 127"/>
              <a:gd name="T61" fmla="*/ 2147483647 h 128"/>
              <a:gd name="T62" fmla="*/ 2147483647 w 127"/>
              <a:gd name="T63" fmla="*/ 2147483647 h 128"/>
              <a:gd name="T64" fmla="*/ 2147483647 w 127"/>
              <a:gd name="T65" fmla="*/ 2147483647 h 128"/>
              <a:gd name="T66" fmla="*/ 2147483647 w 127"/>
              <a:gd name="T67" fmla="*/ 2147483647 h 1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128"/>
              <a:gd name="T104" fmla="*/ 127 w 127"/>
              <a:gd name="T105" fmla="*/ 128 h 1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128">
                <a:moveTo>
                  <a:pt x="124" y="128"/>
                </a:moveTo>
                <a:cubicBezTo>
                  <a:pt x="122" y="127"/>
                  <a:pt x="120" y="124"/>
                  <a:pt x="118" y="121"/>
                </a:cubicBezTo>
                <a:cubicBezTo>
                  <a:pt x="116" y="119"/>
                  <a:pt x="114" y="116"/>
                  <a:pt x="110" y="115"/>
                </a:cubicBezTo>
                <a:cubicBezTo>
                  <a:pt x="107" y="114"/>
                  <a:pt x="104" y="115"/>
                  <a:pt x="101" y="115"/>
                </a:cubicBezTo>
                <a:cubicBezTo>
                  <a:pt x="100" y="115"/>
                  <a:pt x="98" y="115"/>
                  <a:pt x="98" y="114"/>
                </a:cubicBezTo>
                <a:cubicBezTo>
                  <a:pt x="98" y="112"/>
                  <a:pt x="100" y="110"/>
                  <a:pt x="101" y="108"/>
                </a:cubicBezTo>
                <a:cubicBezTo>
                  <a:pt x="101" y="107"/>
                  <a:pt x="101" y="105"/>
                  <a:pt x="100" y="103"/>
                </a:cubicBezTo>
                <a:cubicBezTo>
                  <a:pt x="99" y="102"/>
                  <a:pt x="97" y="102"/>
                  <a:pt x="96" y="100"/>
                </a:cubicBezTo>
                <a:cubicBezTo>
                  <a:pt x="95" y="99"/>
                  <a:pt x="94" y="97"/>
                  <a:pt x="95" y="95"/>
                </a:cubicBezTo>
                <a:cubicBezTo>
                  <a:pt x="95" y="94"/>
                  <a:pt x="98" y="95"/>
                  <a:pt x="98" y="94"/>
                </a:cubicBezTo>
                <a:cubicBezTo>
                  <a:pt x="99" y="93"/>
                  <a:pt x="97" y="93"/>
                  <a:pt x="96" y="92"/>
                </a:cubicBezTo>
                <a:cubicBezTo>
                  <a:pt x="95" y="89"/>
                  <a:pt x="94" y="86"/>
                  <a:pt x="93" y="83"/>
                </a:cubicBezTo>
                <a:cubicBezTo>
                  <a:pt x="92" y="80"/>
                  <a:pt x="90" y="78"/>
                  <a:pt x="89" y="76"/>
                </a:cubicBezTo>
                <a:cubicBezTo>
                  <a:pt x="87" y="74"/>
                  <a:pt x="86" y="72"/>
                  <a:pt x="84" y="70"/>
                </a:cubicBezTo>
                <a:cubicBezTo>
                  <a:pt x="81" y="68"/>
                  <a:pt x="77" y="67"/>
                  <a:pt x="74" y="65"/>
                </a:cubicBezTo>
                <a:cubicBezTo>
                  <a:pt x="70" y="63"/>
                  <a:pt x="66" y="61"/>
                  <a:pt x="61" y="60"/>
                </a:cubicBezTo>
                <a:cubicBezTo>
                  <a:pt x="59" y="59"/>
                  <a:pt x="57" y="60"/>
                  <a:pt x="55" y="60"/>
                </a:cubicBezTo>
                <a:cubicBezTo>
                  <a:pt x="52" y="59"/>
                  <a:pt x="49" y="58"/>
                  <a:pt x="47" y="56"/>
                </a:cubicBezTo>
                <a:cubicBezTo>
                  <a:pt x="46" y="55"/>
                  <a:pt x="48" y="53"/>
                  <a:pt x="47" y="52"/>
                </a:cubicBezTo>
                <a:cubicBezTo>
                  <a:pt x="46" y="51"/>
                  <a:pt x="45" y="54"/>
                  <a:pt x="43" y="53"/>
                </a:cubicBezTo>
                <a:cubicBezTo>
                  <a:pt x="41" y="53"/>
                  <a:pt x="40" y="52"/>
                  <a:pt x="39" y="51"/>
                </a:cubicBezTo>
                <a:cubicBezTo>
                  <a:pt x="37" y="49"/>
                  <a:pt x="35" y="47"/>
                  <a:pt x="35" y="45"/>
                </a:cubicBezTo>
                <a:cubicBezTo>
                  <a:pt x="34" y="43"/>
                  <a:pt x="37" y="42"/>
                  <a:pt x="37" y="40"/>
                </a:cubicBezTo>
                <a:cubicBezTo>
                  <a:pt x="37" y="39"/>
                  <a:pt x="36" y="37"/>
                  <a:pt x="35" y="38"/>
                </a:cubicBezTo>
                <a:cubicBezTo>
                  <a:pt x="34" y="40"/>
                  <a:pt x="33" y="43"/>
                  <a:pt x="32" y="45"/>
                </a:cubicBezTo>
                <a:cubicBezTo>
                  <a:pt x="32" y="47"/>
                  <a:pt x="32" y="48"/>
                  <a:pt x="31" y="50"/>
                </a:cubicBezTo>
                <a:cubicBezTo>
                  <a:pt x="30" y="52"/>
                  <a:pt x="28" y="53"/>
                  <a:pt x="27" y="54"/>
                </a:cubicBezTo>
                <a:cubicBezTo>
                  <a:pt x="26" y="54"/>
                  <a:pt x="24" y="54"/>
                  <a:pt x="24" y="53"/>
                </a:cubicBezTo>
                <a:cubicBezTo>
                  <a:pt x="22" y="52"/>
                  <a:pt x="22" y="50"/>
                  <a:pt x="22" y="48"/>
                </a:cubicBezTo>
                <a:cubicBezTo>
                  <a:pt x="22" y="47"/>
                  <a:pt x="25" y="48"/>
                  <a:pt x="24" y="47"/>
                </a:cubicBezTo>
                <a:cubicBezTo>
                  <a:pt x="23" y="44"/>
                  <a:pt x="22" y="41"/>
                  <a:pt x="19" y="39"/>
                </a:cubicBezTo>
                <a:cubicBezTo>
                  <a:pt x="18" y="37"/>
                  <a:pt x="15" y="38"/>
                  <a:pt x="13" y="37"/>
                </a:cubicBezTo>
                <a:cubicBezTo>
                  <a:pt x="13" y="36"/>
                  <a:pt x="15" y="35"/>
                  <a:pt x="17" y="35"/>
                </a:cubicBezTo>
                <a:cubicBezTo>
                  <a:pt x="19" y="34"/>
                  <a:pt x="22" y="36"/>
                  <a:pt x="25" y="35"/>
                </a:cubicBezTo>
                <a:cubicBezTo>
                  <a:pt x="27" y="35"/>
                  <a:pt x="27" y="31"/>
                  <a:pt x="29" y="31"/>
                </a:cubicBezTo>
                <a:cubicBezTo>
                  <a:pt x="30" y="31"/>
                  <a:pt x="31" y="33"/>
                  <a:pt x="32" y="34"/>
                </a:cubicBezTo>
                <a:cubicBezTo>
                  <a:pt x="33" y="34"/>
                  <a:pt x="35" y="33"/>
                  <a:pt x="35" y="32"/>
                </a:cubicBezTo>
                <a:cubicBezTo>
                  <a:pt x="36" y="31"/>
                  <a:pt x="38" y="28"/>
                  <a:pt x="37" y="26"/>
                </a:cubicBezTo>
                <a:cubicBezTo>
                  <a:pt x="36" y="25"/>
                  <a:pt x="33" y="27"/>
                  <a:pt x="32" y="27"/>
                </a:cubicBezTo>
                <a:cubicBezTo>
                  <a:pt x="27" y="27"/>
                  <a:pt x="22" y="29"/>
                  <a:pt x="17" y="28"/>
                </a:cubicBezTo>
                <a:cubicBezTo>
                  <a:pt x="15" y="27"/>
                  <a:pt x="15" y="25"/>
                  <a:pt x="14" y="23"/>
                </a:cubicBezTo>
                <a:cubicBezTo>
                  <a:pt x="13" y="21"/>
                  <a:pt x="11" y="18"/>
                  <a:pt x="9" y="17"/>
                </a:cubicBezTo>
                <a:cubicBezTo>
                  <a:pt x="7" y="16"/>
                  <a:pt x="3" y="18"/>
                  <a:pt x="1" y="17"/>
                </a:cubicBezTo>
                <a:cubicBezTo>
                  <a:pt x="0" y="15"/>
                  <a:pt x="3" y="14"/>
                  <a:pt x="4" y="12"/>
                </a:cubicBezTo>
                <a:cubicBezTo>
                  <a:pt x="5" y="11"/>
                  <a:pt x="5" y="8"/>
                  <a:pt x="6" y="7"/>
                </a:cubicBezTo>
                <a:cubicBezTo>
                  <a:pt x="9" y="4"/>
                  <a:pt x="13" y="4"/>
                  <a:pt x="16" y="3"/>
                </a:cubicBezTo>
                <a:cubicBezTo>
                  <a:pt x="18" y="2"/>
                  <a:pt x="20" y="0"/>
                  <a:pt x="23" y="1"/>
                </a:cubicBezTo>
                <a:cubicBezTo>
                  <a:pt x="27" y="1"/>
                  <a:pt x="30" y="4"/>
                  <a:pt x="33" y="6"/>
                </a:cubicBezTo>
                <a:cubicBezTo>
                  <a:pt x="35" y="6"/>
                  <a:pt x="37" y="4"/>
                  <a:pt x="39" y="5"/>
                </a:cubicBezTo>
                <a:cubicBezTo>
                  <a:pt x="41" y="7"/>
                  <a:pt x="43" y="11"/>
                  <a:pt x="43" y="14"/>
                </a:cubicBezTo>
                <a:cubicBezTo>
                  <a:pt x="44" y="18"/>
                  <a:pt x="40" y="22"/>
                  <a:pt x="41" y="26"/>
                </a:cubicBezTo>
                <a:cubicBezTo>
                  <a:pt x="41" y="30"/>
                  <a:pt x="43" y="34"/>
                  <a:pt x="45" y="37"/>
                </a:cubicBezTo>
                <a:cubicBezTo>
                  <a:pt x="46" y="38"/>
                  <a:pt x="46" y="35"/>
                  <a:pt x="46" y="34"/>
                </a:cubicBezTo>
                <a:cubicBezTo>
                  <a:pt x="46" y="33"/>
                  <a:pt x="47" y="33"/>
                  <a:pt x="47" y="34"/>
                </a:cubicBezTo>
                <a:cubicBezTo>
                  <a:pt x="48" y="36"/>
                  <a:pt x="47" y="40"/>
                  <a:pt x="49" y="42"/>
                </a:cubicBezTo>
                <a:cubicBezTo>
                  <a:pt x="50" y="44"/>
                  <a:pt x="53" y="46"/>
                  <a:pt x="55" y="45"/>
                </a:cubicBezTo>
                <a:cubicBezTo>
                  <a:pt x="60" y="43"/>
                  <a:pt x="64" y="38"/>
                  <a:pt x="67" y="33"/>
                </a:cubicBezTo>
                <a:cubicBezTo>
                  <a:pt x="68" y="32"/>
                  <a:pt x="67" y="29"/>
                  <a:pt x="68" y="28"/>
                </a:cubicBezTo>
                <a:cubicBezTo>
                  <a:pt x="71" y="27"/>
                  <a:pt x="74" y="29"/>
                  <a:pt x="76" y="28"/>
                </a:cubicBezTo>
                <a:cubicBezTo>
                  <a:pt x="78" y="27"/>
                  <a:pt x="77" y="23"/>
                  <a:pt x="79" y="21"/>
                </a:cubicBezTo>
                <a:cubicBezTo>
                  <a:pt x="81" y="19"/>
                  <a:pt x="84" y="18"/>
                  <a:pt x="87" y="17"/>
                </a:cubicBezTo>
                <a:cubicBezTo>
                  <a:pt x="89" y="17"/>
                  <a:pt x="92" y="17"/>
                  <a:pt x="94" y="18"/>
                </a:cubicBezTo>
                <a:cubicBezTo>
                  <a:pt x="100" y="22"/>
                  <a:pt x="105" y="27"/>
                  <a:pt x="111" y="30"/>
                </a:cubicBezTo>
                <a:cubicBezTo>
                  <a:pt x="112" y="31"/>
                  <a:pt x="115" y="29"/>
                  <a:pt x="116" y="30"/>
                </a:cubicBezTo>
                <a:cubicBezTo>
                  <a:pt x="120" y="31"/>
                  <a:pt x="124" y="32"/>
                  <a:pt x="127" y="34"/>
                </a:cubicBezTo>
                <a:lnTo>
                  <a:pt x="127" y="87"/>
                </a:lnTo>
                <a:cubicBezTo>
                  <a:pt x="127" y="89"/>
                  <a:pt x="124" y="90"/>
                  <a:pt x="124" y="92"/>
                </a:cubicBezTo>
                <a:cubicBezTo>
                  <a:pt x="124" y="93"/>
                  <a:pt x="126" y="95"/>
                  <a:pt x="126" y="96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7" name="Freeform 29"/>
          <p:cNvSpPr>
            <a:spLocks noChangeAspect="1"/>
          </p:cNvSpPr>
          <p:nvPr/>
        </p:nvSpPr>
        <p:spPr bwMode="auto">
          <a:xfrm>
            <a:off x="6777039" y="4191001"/>
            <a:ext cx="32147" cy="32147"/>
          </a:xfrm>
          <a:custGeom>
            <a:avLst/>
            <a:gdLst>
              <a:gd name="T0" fmla="*/ 2147483647 w 23"/>
              <a:gd name="T1" fmla="*/ 0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w 23"/>
              <a:gd name="T11" fmla="*/ 2147483647 h 23"/>
              <a:gd name="T12" fmla="*/ 2147483647 w 23"/>
              <a:gd name="T13" fmla="*/ 2147483647 h 23"/>
              <a:gd name="T14" fmla="*/ 2147483647 w 23"/>
              <a:gd name="T15" fmla="*/ 2147483647 h 23"/>
              <a:gd name="T16" fmla="*/ 2147483647 w 23"/>
              <a:gd name="T17" fmla="*/ 2147483647 h 23"/>
              <a:gd name="T18" fmla="*/ 2147483647 w 23"/>
              <a:gd name="T19" fmla="*/ 2147483647 h 23"/>
              <a:gd name="T20" fmla="*/ 2147483647 w 23"/>
              <a:gd name="T21" fmla="*/ 2147483647 h 23"/>
              <a:gd name="T22" fmla="*/ 2147483647 w 23"/>
              <a:gd name="T23" fmla="*/ 2147483647 h 23"/>
              <a:gd name="T24" fmla="*/ 2147483647 w 23"/>
              <a:gd name="T25" fmla="*/ 0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23"/>
              <a:gd name="T41" fmla="*/ 23 w 23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23">
                <a:moveTo>
                  <a:pt x="20" y="0"/>
                </a:moveTo>
                <a:cubicBezTo>
                  <a:pt x="19" y="2"/>
                  <a:pt x="18" y="3"/>
                  <a:pt x="16" y="4"/>
                </a:cubicBezTo>
                <a:cubicBezTo>
                  <a:pt x="14" y="5"/>
                  <a:pt x="11" y="5"/>
                  <a:pt x="9" y="6"/>
                </a:cubicBezTo>
                <a:cubicBezTo>
                  <a:pt x="7" y="7"/>
                  <a:pt x="5" y="8"/>
                  <a:pt x="4" y="10"/>
                </a:cubicBezTo>
                <a:cubicBezTo>
                  <a:pt x="3" y="12"/>
                  <a:pt x="4" y="15"/>
                  <a:pt x="3" y="17"/>
                </a:cubicBezTo>
                <a:cubicBezTo>
                  <a:pt x="3" y="18"/>
                  <a:pt x="1" y="20"/>
                  <a:pt x="0" y="21"/>
                </a:cubicBezTo>
                <a:cubicBezTo>
                  <a:pt x="0" y="22"/>
                  <a:pt x="2" y="23"/>
                  <a:pt x="3" y="22"/>
                </a:cubicBezTo>
                <a:cubicBezTo>
                  <a:pt x="6" y="22"/>
                  <a:pt x="8" y="20"/>
                  <a:pt x="11" y="19"/>
                </a:cubicBezTo>
                <a:cubicBezTo>
                  <a:pt x="12" y="18"/>
                  <a:pt x="13" y="19"/>
                  <a:pt x="14" y="18"/>
                </a:cubicBezTo>
                <a:cubicBezTo>
                  <a:pt x="16" y="17"/>
                  <a:pt x="18" y="14"/>
                  <a:pt x="20" y="12"/>
                </a:cubicBezTo>
                <a:cubicBezTo>
                  <a:pt x="21" y="11"/>
                  <a:pt x="22" y="10"/>
                  <a:pt x="23" y="8"/>
                </a:cubicBezTo>
                <a:cubicBezTo>
                  <a:pt x="23" y="7"/>
                  <a:pt x="23" y="5"/>
                  <a:pt x="23" y="3"/>
                </a:cubicBezTo>
                <a:cubicBezTo>
                  <a:pt x="22" y="2"/>
                  <a:pt x="21" y="1"/>
                  <a:pt x="2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8" name="Freeform 30"/>
          <p:cNvSpPr>
            <a:spLocks noChangeAspect="1"/>
          </p:cNvSpPr>
          <p:nvPr/>
        </p:nvSpPr>
        <p:spPr bwMode="auto">
          <a:xfrm>
            <a:off x="4843464" y="4470797"/>
            <a:ext cx="294085" cy="280988"/>
          </a:xfrm>
          <a:custGeom>
            <a:avLst/>
            <a:gdLst>
              <a:gd name="T0" fmla="*/ 2147483647 w 206"/>
              <a:gd name="T1" fmla="*/ 2147483647 h 197"/>
              <a:gd name="T2" fmla="*/ 2147483647 w 206"/>
              <a:gd name="T3" fmla="*/ 2147483647 h 197"/>
              <a:gd name="T4" fmla="*/ 2147483647 w 206"/>
              <a:gd name="T5" fmla="*/ 2147483647 h 197"/>
              <a:gd name="T6" fmla="*/ 2147483647 w 206"/>
              <a:gd name="T7" fmla="*/ 2147483647 h 197"/>
              <a:gd name="T8" fmla="*/ 2147483647 w 206"/>
              <a:gd name="T9" fmla="*/ 2147483647 h 197"/>
              <a:gd name="T10" fmla="*/ 2147483647 w 206"/>
              <a:gd name="T11" fmla="*/ 2147483647 h 197"/>
              <a:gd name="T12" fmla="*/ 2147483647 w 206"/>
              <a:gd name="T13" fmla="*/ 2147483647 h 197"/>
              <a:gd name="T14" fmla="*/ 2147483647 w 206"/>
              <a:gd name="T15" fmla="*/ 2147483647 h 197"/>
              <a:gd name="T16" fmla="*/ 2147483647 w 206"/>
              <a:gd name="T17" fmla="*/ 2147483647 h 197"/>
              <a:gd name="T18" fmla="*/ 2147483647 w 206"/>
              <a:gd name="T19" fmla="*/ 2147483647 h 197"/>
              <a:gd name="T20" fmla="*/ 2147483647 w 206"/>
              <a:gd name="T21" fmla="*/ 2147483647 h 197"/>
              <a:gd name="T22" fmla="*/ 2147483647 w 206"/>
              <a:gd name="T23" fmla="*/ 2147483647 h 197"/>
              <a:gd name="T24" fmla="*/ 2147483647 w 206"/>
              <a:gd name="T25" fmla="*/ 2147483647 h 197"/>
              <a:gd name="T26" fmla="*/ 2147483647 w 206"/>
              <a:gd name="T27" fmla="*/ 2147483647 h 197"/>
              <a:gd name="T28" fmla="*/ 2147483647 w 206"/>
              <a:gd name="T29" fmla="*/ 2147483647 h 197"/>
              <a:gd name="T30" fmla="*/ 2147483647 w 206"/>
              <a:gd name="T31" fmla="*/ 2147483647 h 197"/>
              <a:gd name="T32" fmla="*/ 2147483647 w 206"/>
              <a:gd name="T33" fmla="*/ 2147483647 h 197"/>
              <a:gd name="T34" fmla="*/ 2147483647 w 206"/>
              <a:gd name="T35" fmla="*/ 2147483647 h 197"/>
              <a:gd name="T36" fmla="*/ 2147483647 w 206"/>
              <a:gd name="T37" fmla="*/ 2147483647 h 197"/>
              <a:gd name="T38" fmla="*/ 2147483647 w 206"/>
              <a:gd name="T39" fmla="*/ 2147483647 h 197"/>
              <a:gd name="T40" fmla="*/ 2147483647 w 206"/>
              <a:gd name="T41" fmla="*/ 2147483647 h 197"/>
              <a:gd name="T42" fmla="*/ 2147483647 w 206"/>
              <a:gd name="T43" fmla="*/ 2147483647 h 197"/>
              <a:gd name="T44" fmla="*/ 2147483647 w 206"/>
              <a:gd name="T45" fmla="*/ 2147483647 h 197"/>
              <a:gd name="T46" fmla="*/ 2147483647 w 206"/>
              <a:gd name="T47" fmla="*/ 2147483647 h 197"/>
              <a:gd name="T48" fmla="*/ 2147483647 w 206"/>
              <a:gd name="T49" fmla="*/ 2147483647 h 197"/>
              <a:gd name="T50" fmla="*/ 2147483647 w 206"/>
              <a:gd name="T51" fmla="*/ 2147483647 h 197"/>
              <a:gd name="T52" fmla="*/ 2147483647 w 206"/>
              <a:gd name="T53" fmla="*/ 2147483647 h 197"/>
              <a:gd name="T54" fmla="*/ 2147483647 w 206"/>
              <a:gd name="T55" fmla="*/ 2147483647 h 197"/>
              <a:gd name="T56" fmla="*/ 2147483647 w 206"/>
              <a:gd name="T57" fmla="*/ 2147483647 h 197"/>
              <a:gd name="T58" fmla="*/ 2147483647 w 206"/>
              <a:gd name="T59" fmla="*/ 2147483647 h 197"/>
              <a:gd name="T60" fmla="*/ 2147483647 w 206"/>
              <a:gd name="T61" fmla="*/ 2147483647 h 197"/>
              <a:gd name="T62" fmla="*/ 2147483647 w 206"/>
              <a:gd name="T63" fmla="*/ 2147483647 h 197"/>
              <a:gd name="T64" fmla="*/ 2147483647 w 206"/>
              <a:gd name="T65" fmla="*/ 2147483647 h 197"/>
              <a:gd name="T66" fmla="*/ 2147483647 w 206"/>
              <a:gd name="T67" fmla="*/ 2147483647 h 197"/>
              <a:gd name="T68" fmla="*/ 2147483647 w 206"/>
              <a:gd name="T69" fmla="*/ 2147483647 h 197"/>
              <a:gd name="T70" fmla="*/ 2147483647 w 206"/>
              <a:gd name="T71" fmla="*/ 2147483647 h 197"/>
              <a:gd name="T72" fmla="*/ 2147483647 w 206"/>
              <a:gd name="T73" fmla="*/ 2147483647 h 197"/>
              <a:gd name="T74" fmla="*/ 2147483647 w 206"/>
              <a:gd name="T75" fmla="*/ 2147483647 h 197"/>
              <a:gd name="T76" fmla="*/ 2147483647 w 206"/>
              <a:gd name="T77" fmla="*/ 2147483647 h 197"/>
              <a:gd name="T78" fmla="*/ 2147483647 w 206"/>
              <a:gd name="T79" fmla="*/ 2147483647 h 197"/>
              <a:gd name="T80" fmla="*/ 2147483647 w 206"/>
              <a:gd name="T81" fmla="*/ 2147483647 h 197"/>
              <a:gd name="T82" fmla="*/ 2147483647 w 206"/>
              <a:gd name="T83" fmla="*/ 2147483647 h 197"/>
              <a:gd name="T84" fmla="*/ 2147483647 w 206"/>
              <a:gd name="T85" fmla="*/ 2147483647 h 197"/>
              <a:gd name="T86" fmla="*/ 2147483647 w 206"/>
              <a:gd name="T87" fmla="*/ 2147483647 h 197"/>
              <a:gd name="T88" fmla="*/ 2147483647 w 206"/>
              <a:gd name="T89" fmla="*/ 2147483647 h 197"/>
              <a:gd name="T90" fmla="*/ 2147483647 w 206"/>
              <a:gd name="T91" fmla="*/ 2147483647 h 197"/>
              <a:gd name="T92" fmla="*/ 2147483647 w 206"/>
              <a:gd name="T93" fmla="*/ 2147483647 h 197"/>
              <a:gd name="T94" fmla="*/ 2147483647 w 206"/>
              <a:gd name="T95" fmla="*/ 2147483647 h 197"/>
              <a:gd name="T96" fmla="*/ 2147483647 w 206"/>
              <a:gd name="T97" fmla="*/ 2147483647 h 1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6"/>
              <a:gd name="T148" fmla="*/ 0 h 197"/>
              <a:gd name="T149" fmla="*/ 206 w 206"/>
              <a:gd name="T150" fmla="*/ 197 h 1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6" h="197">
                <a:moveTo>
                  <a:pt x="206" y="72"/>
                </a:moveTo>
                <a:lnTo>
                  <a:pt x="196" y="71"/>
                </a:lnTo>
                <a:cubicBezTo>
                  <a:pt x="196" y="74"/>
                  <a:pt x="195" y="76"/>
                  <a:pt x="194" y="77"/>
                </a:cubicBezTo>
                <a:cubicBezTo>
                  <a:pt x="193" y="78"/>
                  <a:pt x="192" y="79"/>
                  <a:pt x="191" y="79"/>
                </a:cubicBezTo>
                <a:cubicBezTo>
                  <a:pt x="189" y="79"/>
                  <a:pt x="186" y="78"/>
                  <a:pt x="185" y="77"/>
                </a:cubicBezTo>
                <a:cubicBezTo>
                  <a:pt x="182" y="76"/>
                  <a:pt x="180" y="74"/>
                  <a:pt x="179" y="72"/>
                </a:cubicBezTo>
                <a:cubicBezTo>
                  <a:pt x="178" y="70"/>
                  <a:pt x="178" y="67"/>
                  <a:pt x="179" y="65"/>
                </a:cubicBezTo>
                <a:cubicBezTo>
                  <a:pt x="179" y="63"/>
                  <a:pt x="181" y="61"/>
                  <a:pt x="182" y="59"/>
                </a:cubicBezTo>
                <a:cubicBezTo>
                  <a:pt x="184" y="57"/>
                  <a:pt x="185" y="55"/>
                  <a:pt x="187" y="55"/>
                </a:cubicBezTo>
                <a:cubicBezTo>
                  <a:pt x="190" y="55"/>
                  <a:pt x="193" y="58"/>
                  <a:pt x="196" y="60"/>
                </a:cubicBezTo>
                <a:cubicBezTo>
                  <a:pt x="195" y="58"/>
                  <a:pt x="194" y="57"/>
                  <a:pt x="194" y="56"/>
                </a:cubicBezTo>
                <a:cubicBezTo>
                  <a:pt x="194" y="55"/>
                  <a:pt x="194" y="54"/>
                  <a:pt x="194" y="52"/>
                </a:cubicBezTo>
                <a:cubicBezTo>
                  <a:pt x="195" y="47"/>
                  <a:pt x="195" y="42"/>
                  <a:pt x="195" y="37"/>
                </a:cubicBezTo>
                <a:cubicBezTo>
                  <a:pt x="195" y="35"/>
                  <a:pt x="194" y="32"/>
                  <a:pt x="193" y="30"/>
                </a:cubicBezTo>
                <a:cubicBezTo>
                  <a:pt x="192" y="27"/>
                  <a:pt x="191" y="25"/>
                  <a:pt x="191" y="22"/>
                </a:cubicBezTo>
                <a:cubicBezTo>
                  <a:pt x="190" y="20"/>
                  <a:pt x="191" y="18"/>
                  <a:pt x="191" y="16"/>
                </a:cubicBezTo>
                <a:cubicBezTo>
                  <a:pt x="191" y="15"/>
                  <a:pt x="189" y="13"/>
                  <a:pt x="189" y="12"/>
                </a:cubicBezTo>
                <a:cubicBezTo>
                  <a:pt x="188" y="9"/>
                  <a:pt x="188" y="7"/>
                  <a:pt x="188" y="4"/>
                </a:cubicBezTo>
                <a:cubicBezTo>
                  <a:pt x="187" y="4"/>
                  <a:pt x="187" y="5"/>
                  <a:pt x="186" y="4"/>
                </a:cubicBezTo>
                <a:cubicBezTo>
                  <a:pt x="185" y="4"/>
                  <a:pt x="184" y="2"/>
                  <a:pt x="182" y="2"/>
                </a:cubicBezTo>
                <a:cubicBezTo>
                  <a:pt x="180" y="2"/>
                  <a:pt x="178" y="2"/>
                  <a:pt x="177" y="2"/>
                </a:cubicBezTo>
                <a:cubicBezTo>
                  <a:pt x="174" y="2"/>
                  <a:pt x="171" y="1"/>
                  <a:pt x="168" y="1"/>
                </a:cubicBezTo>
                <a:cubicBezTo>
                  <a:pt x="166" y="0"/>
                  <a:pt x="164" y="0"/>
                  <a:pt x="161" y="0"/>
                </a:cubicBezTo>
                <a:cubicBezTo>
                  <a:pt x="160" y="1"/>
                  <a:pt x="158" y="2"/>
                  <a:pt x="157" y="3"/>
                </a:cubicBezTo>
                <a:cubicBezTo>
                  <a:pt x="156" y="4"/>
                  <a:pt x="154" y="5"/>
                  <a:pt x="153" y="5"/>
                </a:cubicBezTo>
                <a:cubicBezTo>
                  <a:pt x="150" y="7"/>
                  <a:pt x="148" y="9"/>
                  <a:pt x="146" y="10"/>
                </a:cubicBezTo>
                <a:cubicBezTo>
                  <a:pt x="142" y="14"/>
                  <a:pt x="137" y="17"/>
                  <a:pt x="134" y="21"/>
                </a:cubicBezTo>
                <a:cubicBezTo>
                  <a:pt x="133" y="23"/>
                  <a:pt x="134" y="27"/>
                  <a:pt x="132" y="30"/>
                </a:cubicBezTo>
                <a:cubicBezTo>
                  <a:pt x="131" y="32"/>
                  <a:pt x="129" y="34"/>
                  <a:pt x="126" y="36"/>
                </a:cubicBezTo>
                <a:cubicBezTo>
                  <a:pt x="124" y="37"/>
                  <a:pt x="121" y="37"/>
                  <a:pt x="119" y="38"/>
                </a:cubicBezTo>
                <a:cubicBezTo>
                  <a:pt x="117" y="41"/>
                  <a:pt x="118" y="44"/>
                  <a:pt x="117" y="47"/>
                </a:cubicBezTo>
                <a:cubicBezTo>
                  <a:pt x="116" y="49"/>
                  <a:pt x="116" y="51"/>
                  <a:pt x="115" y="53"/>
                </a:cubicBezTo>
                <a:cubicBezTo>
                  <a:pt x="112" y="54"/>
                  <a:pt x="109" y="54"/>
                  <a:pt x="106" y="54"/>
                </a:cubicBezTo>
                <a:cubicBezTo>
                  <a:pt x="105" y="55"/>
                  <a:pt x="104" y="55"/>
                  <a:pt x="102" y="55"/>
                </a:cubicBezTo>
                <a:cubicBezTo>
                  <a:pt x="100" y="55"/>
                  <a:pt x="97" y="54"/>
                  <a:pt x="95" y="53"/>
                </a:cubicBezTo>
                <a:cubicBezTo>
                  <a:pt x="93" y="51"/>
                  <a:pt x="93" y="48"/>
                  <a:pt x="91" y="47"/>
                </a:cubicBezTo>
                <a:cubicBezTo>
                  <a:pt x="90" y="46"/>
                  <a:pt x="88" y="46"/>
                  <a:pt x="86" y="47"/>
                </a:cubicBezTo>
                <a:cubicBezTo>
                  <a:pt x="84" y="47"/>
                  <a:pt x="82" y="48"/>
                  <a:pt x="81" y="49"/>
                </a:cubicBezTo>
                <a:cubicBezTo>
                  <a:pt x="80" y="52"/>
                  <a:pt x="80" y="55"/>
                  <a:pt x="78" y="57"/>
                </a:cubicBezTo>
                <a:cubicBezTo>
                  <a:pt x="77" y="59"/>
                  <a:pt x="76" y="61"/>
                  <a:pt x="74" y="62"/>
                </a:cubicBezTo>
                <a:cubicBezTo>
                  <a:pt x="72" y="64"/>
                  <a:pt x="69" y="65"/>
                  <a:pt x="67" y="67"/>
                </a:cubicBezTo>
                <a:cubicBezTo>
                  <a:pt x="66" y="67"/>
                  <a:pt x="67" y="70"/>
                  <a:pt x="66" y="70"/>
                </a:cubicBezTo>
                <a:cubicBezTo>
                  <a:pt x="63" y="71"/>
                  <a:pt x="60" y="69"/>
                  <a:pt x="57" y="69"/>
                </a:cubicBezTo>
                <a:cubicBezTo>
                  <a:pt x="55" y="70"/>
                  <a:pt x="53" y="72"/>
                  <a:pt x="52" y="71"/>
                </a:cubicBezTo>
                <a:cubicBezTo>
                  <a:pt x="50" y="70"/>
                  <a:pt x="50" y="68"/>
                  <a:pt x="50" y="66"/>
                </a:cubicBezTo>
                <a:cubicBezTo>
                  <a:pt x="51" y="63"/>
                  <a:pt x="54" y="61"/>
                  <a:pt x="54" y="58"/>
                </a:cubicBezTo>
                <a:cubicBezTo>
                  <a:pt x="54" y="56"/>
                  <a:pt x="52" y="55"/>
                  <a:pt x="51" y="53"/>
                </a:cubicBezTo>
                <a:cubicBezTo>
                  <a:pt x="50" y="50"/>
                  <a:pt x="51" y="47"/>
                  <a:pt x="49" y="44"/>
                </a:cubicBezTo>
                <a:cubicBezTo>
                  <a:pt x="48" y="42"/>
                  <a:pt x="46" y="41"/>
                  <a:pt x="45" y="40"/>
                </a:cubicBezTo>
                <a:lnTo>
                  <a:pt x="44" y="96"/>
                </a:lnTo>
                <a:cubicBezTo>
                  <a:pt x="43" y="97"/>
                  <a:pt x="42" y="98"/>
                  <a:pt x="41" y="99"/>
                </a:cubicBezTo>
                <a:cubicBezTo>
                  <a:pt x="39" y="100"/>
                  <a:pt x="38" y="100"/>
                  <a:pt x="37" y="101"/>
                </a:cubicBezTo>
                <a:cubicBezTo>
                  <a:pt x="36" y="102"/>
                  <a:pt x="35" y="104"/>
                  <a:pt x="34" y="104"/>
                </a:cubicBezTo>
                <a:cubicBezTo>
                  <a:pt x="32" y="105"/>
                  <a:pt x="30" y="102"/>
                  <a:pt x="28" y="102"/>
                </a:cubicBezTo>
                <a:cubicBezTo>
                  <a:pt x="25" y="102"/>
                  <a:pt x="23" y="104"/>
                  <a:pt x="20" y="104"/>
                </a:cubicBezTo>
                <a:cubicBezTo>
                  <a:pt x="18" y="103"/>
                  <a:pt x="15" y="103"/>
                  <a:pt x="13" y="101"/>
                </a:cubicBezTo>
                <a:cubicBezTo>
                  <a:pt x="11" y="100"/>
                  <a:pt x="12" y="97"/>
                  <a:pt x="11" y="95"/>
                </a:cubicBezTo>
                <a:cubicBezTo>
                  <a:pt x="10" y="93"/>
                  <a:pt x="9" y="90"/>
                  <a:pt x="7" y="90"/>
                </a:cubicBezTo>
                <a:cubicBezTo>
                  <a:pt x="6" y="89"/>
                  <a:pt x="4" y="91"/>
                  <a:pt x="4" y="92"/>
                </a:cubicBezTo>
                <a:cubicBezTo>
                  <a:pt x="3" y="94"/>
                  <a:pt x="4" y="96"/>
                  <a:pt x="4" y="98"/>
                </a:cubicBezTo>
                <a:cubicBezTo>
                  <a:pt x="3" y="98"/>
                  <a:pt x="1" y="98"/>
                  <a:pt x="0" y="98"/>
                </a:cubicBezTo>
                <a:cubicBezTo>
                  <a:pt x="1" y="102"/>
                  <a:pt x="2" y="104"/>
                  <a:pt x="3" y="108"/>
                </a:cubicBezTo>
                <a:cubicBezTo>
                  <a:pt x="5" y="112"/>
                  <a:pt x="6" y="116"/>
                  <a:pt x="8" y="120"/>
                </a:cubicBezTo>
                <a:cubicBezTo>
                  <a:pt x="11" y="127"/>
                  <a:pt x="14" y="133"/>
                  <a:pt x="16" y="140"/>
                </a:cubicBezTo>
                <a:cubicBezTo>
                  <a:pt x="18" y="144"/>
                  <a:pt x="21" y="148"/>
                  <a:pt x="22" y="153"/>
                </a:cubicBezTo>
                <a:cubicBezTo>
                  <a:pt x="22" y="156"/>
                  <a:pt x="23" y="160"/>
                  <a:pt x="21" y="163"/>
                </a:cubicBezTo>
                <a:cubicBezTo>
                  <a:pt x="20" y="164"/>
                  <a:pt x="18" y="159"/>
                  <a:pt x="17" y="160"/>
                </a:cubicBezTo>
                <a:cubicBezTo>
                  <a:pt x="15" y="161"/>
                  <a:pt x="16" y="164"/>
                  <a:pt x="17" y="166"/>
                </a:cubicBezTo>
                <a:cubicBezTo>
                  <a:pt x="18" y="170"/>
                  <a:pt x="21" y="173"/>
                  <a:pt x="22" y="177"/>
                </a:cubicBezTo>
                <a:cubicBezTo>
                  <a:pt x="23" y="178"/>
                  <a:pt x="22" y="180"/>
                  <a:pt x="22" y="181"/>
                </a:cubicBezTo>
                <a:cubicBezTo>
                  <a:pt x="23" y="182"/>
                  <a:pt x="24" y="182"/>
                  <a:pt x="25" y="183"/>
                </a:cubicBezTo>
                <a:cubicBezTo>
                  <a:pt x="26" y="184"/>
                  <a:pt x="27" y="186"/>
                  <a:pt x="28" y="187"/>
                </a:cubicBezTo>
                <a:cubicBezTo>
                  <a:pt x="31" y="189"/>
                  <a:pt x="33" y="190"/>
                  <a:pt x="36" y="192"/>
                </a:cubicBezTo>
                <a:cubicBezTo>
                  <a:pt x="38" y="193"/>
                  <a:pt x="39" y="196"/>
                  <a:pt x="41" y="196"/>
                </a:cubicBezTo>
                <a:cubicBezTo>
                  <a:pt x="43" y="197"/>
                  <a:pt x="44" y="194"/>
                  <a:pt x="45" y="193"/>
                </a:cubicBezTo>
                <a:cubicBezTo>
                  <a:pt x="48" y="191"/>
                  <a:pt x="51" y="189"/>
                  <a:pt x="54" y="188"/>
                </a:cubicBezTo>
                <a:cubicBezTo>
                  <a:pt x="57" y="188"/>
                  <a:pt x="60" y="189"/>
                  <a:pt x="62" y="188"/>
                </a:cubicBezTo>
                <a:cubicBezTo>
                  <a:pt x="64" y="188"/>
                  <a:pt x="65" y="186"/>
                  <a:pt x="67" y="185"/>
                </a:cubicBezTo>
                <a:cubicBezTo>
                  <a:pt x="69" y="184"/>
                  <a:pt x="70" y="182"/>
                  <a:pt x="72" y="182"/>
                </a:cubicBezTo>
                <a:cubicBezTo>
                  <a:pt x="75" y="182"/>
                  <a:pt x="79" y="185"/>
                  <a:pt x="83" y="185"/>
                </a:cubicBezTo>
                <a:cubicBezTo>
                  <a:pt x="85" y="185"/>
                  <a:pt x="86" y="181"/>
                  <a:pt x="87" y="181"/>
                </a:cubicBezTo>
                <a:cubicBezTo>
                  <a:pt x="92" y="181"/>
                  <a:pt x="96" y="185"/>
                  <a:pt x="101" y="185"/>
                </a:cubicBezTo>
                <a:cubicBezTo>
                  <a:pt x="103" y="185"/>
                  <a:pt x="102" y="182"/>
                  <a:pt x="104" y="182"/>
                </a:cubicBezTo>
                <a:cubicBezTo>
                  <a:pt x="106" y="181"/>
                  <a:pt x="109" y="183"/>
                  <a:pt x="112" y="182"/>
                </a:cubicBezTo>
                <a:cubicBezTo>
                  <a:pt x="113" y="182"/>
                  <a:pt x="113" y="179"/>
                  <a:pt x="114" y="178"/>
                </a:cubicBezTo>
                <a:cubicBezTo>
                  <a:pt x="117" y="177"/>
                  <a:pt x="120" y="179"/>
                  <a:pt x="123" y="178"/>
                </a:cubicBezTo>
                <a:cubicBezTo>
                  <a:pt x="126" y="177"/>
                  <a:pt x="128" y="176"/>
                  <a:pt x="131" y="174"/>
                </a:cubicBezTo>
                <a:cubicBezTo>
                  <a:pt x="135" y="172"/>
                  <a:pt x="138" y="169"/>
                  <a:pt x="141" y="167"/>
                </a:cubicBezTo>
                <a:cubicBezTo>
                  <a:pt x="144" y="164"/>
                  <a:pt x="146" y="161"/>
                  <a:pt x="149" y="158"/>
                </a:cubicBezTo>
                <a:cubicBezTo>
                  <a:pt x="153" y="154"/>
                  <a:pt x="156" y="151"/>
                  <a:pt x="159" y="148"/>
                </a:cubicBezTo>
                <a:cubicBezTo>
                  <a:pt x="160" y="146"/>
                  <a:pt x="162" y="144"/>
                  <a:pt x="164" y="143"/>
                </a:cubicBezTo>
                <a:cubicBezTo>
                  <a:pt x="167" y="140"/>
                  <a:pt x="170" y="137"/>
                  <a:pt x="172" y="134"/>
                </a:cubicBezTo>
                <a:cubicBezTo>
                  <a:pt x="175" y="131"/>
                  <a:pt x="177" y="126"/>
                  <a:pt x="178" y="122"/>
                </a:cubicBezTo>
                <a:cubicBezTo>
                  <a:pt x="180" y="118"/>
                  <a:pt x="181" y="114"/>
                  <a:pt x="183" y="111"/>
                </a:cubicBezTo>
                <a:cubicBezTo>
                  <a:pt x="184" y="109"/>
                  <a:pt x="186" y="107"/>
                  <a:pt x="188" y="106"/>
                </a:cubicBezTo>
                <a:cubicBezTo>
                  <a:pt x="190" y="104"/>
                  <a:pt x="194" y="103"/>
                  <a:pt x="196" y="101"/>
                </a:cubicBezTo>
                <a:cubicBezTo>
                  <a:pt x="198" y="98"/>
                  <a:pt x="199" y="96"/>
                  <a:pt x="200" y="93"/>
                </a:cubicBezTo>
                <a:cubicBezTo>
                  <a:pt x="201" y="89"/>
                  <a:pt x="202" y="85"/>
                  <a:pt x="203" y="81"/>
                </a:cubicBezTo>
                <a:cubicBezTo>
                  <a:pt x="204" y="78"/>
                  <a:pt x="205" y="75"/>
                  <a:pt x="206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9" name="Freeform 31"/>
          <p:cNvSpPr>
            <a:spLocks noChangeAspect="1"/>
          </p:cNvSpPr>
          <p:nvPr/>
        </p:nvSpPr>
        <p:spPr bwMode="auto">
          <a:xfrm>
            <a:off x="5097067" y="4549380"/>
            <a:ext cx="26194" cy="34528"/>
          </a:xfrm>
          <a:custGeom>
            <a:avLst/>
            <a:gdLst>
              <a:gd name="T0" fmla="*/ 2147483647 w 18"/>
              <a:gd name="T1" fmla="*/ 2147483647 h 24"/>
              <a:gd name="T2" fmla="*/ 2147483647 w 18"/>
              <a:gd name="T3" fmla="*/ 2147483647 h 24"/>
              <a:gd name="T4" fmla="*/ 2147483647 w 18"/>
              <a:gd name="T5" fmla="*/ 2147483647 h 24"/>
              <a:gd name="T6" fmla="*/ 2147483647 w 18"/>
              <a:gd name="T7" fmla="*/ 0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4"/>
              <a:gd name="T35" fmla="*/ 18 w 1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4">
                <a:moveTo>
                  <a:pt x="18" y="16"/>
                </a:moveTo>
                <a:cubicBezTo>
                  <a:pt x="18" y="14"/>
                  <a:pt x="18" y="13"/>
                  <a:pt x="18" y="11"/>
                </a:cubicBezTo>
                <a:cubicBezTo>
                  <a:pt x="18" y="9"/>
                  <a:pt x="17" y="7"/>
                  <a:pt x="18" y="5"/>
                </a:cubicBezTo>
                <a:cubicBezTo>
                  <a:pt x="15" y="3"/>
                  <a:pt x="12" y="0"/>
                  <a:pt x="9" y="0"/>
                </a:cubicBezTo>
                <a:cubicBezTo>
                  <a:pt x="7" y="0"/>
                  <a:pt x="6" y="2"/>
                  <a:pt x="4" y="4"/>
                </a:cubicBezTo>
                <a:cubicBezTo>
                  <a:pt x="3" y="6"/>
                  <a:pt x="1" y="8"/>
                  <a:pt x="1" y="10"/>
                </a:cubicBezTo>
                <a:cubicBezTo>
                  <a:pt x="0" y="12"/>
                  <a:pt x="0" y="15"/>
                  <a:pt x="1" y="17"/>
                </a:cubicBezTo>
                <a:cubicBezTo>
                  <a:pt x="2" y="19"/>
                  <a:pt x="4" y="21"/>
                  <a:pt x="7" y="22"/>
                </a:cubicBezTo>
                <a:cubicBezTo>
                  <a:pt x="8" y="23"/>
                  <a:pt x="11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18" y="19"/>
                  <a:pt x="18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0" name="Freeform 32"/>
          <p:cNvSpPr>
            <a:spLocks noChangeAspect="1"/>
          </p:cNvSpPr>
          <p:nvPr/>
        </p:nvSpPr>
        <p:spPr bwMode="auto">
          <a:xfrm>
            <a:off x="4758930" y="4360070"/>
            <a:ext cx="244078" cy="260747"/>
          </a:xfrm>
          <a:custGeom>
            <a:avLst/>
            <a:gdLst>
              <a:gd name="T0" fmla="*/ 2147483647 w 171"/>
              <a:gd name="T1" fmla="*/ 2147483647 h 182"/>
              <a:gd name="T2" fmla="*/ 2147483647 w 171"/>
              <a:gd name="T3" fmla="*/ 2147483647 h 182"/>
              <a:gd name="T4" fmla="*/ 2147483647 w 171"/>
              <a:gd name="T5" fmla="*/ 2147483647 h 182"/>
              <a:gd name="T6" fmla="*/ 2147483647 w 171"/>
              <a:gd name="T7" fmla="*/ 2147483647 h 182"/>
              <a:gd name="T8" fmla="*/ 2147483647 w 171"/>
              <a:gd name="T9" fmla="*/ 2147483647 h 182"/>
              <a:gd name="T10" fmla="*/ 2147483647 w 171"/>
              <a:gd name="T11" fmla="*/ 2147483647 h 182"/>
              <a:gd name="T12" fmla="*/ 2147483647 w 171"/>
              <a:gd name="T13" fmla="*/ 2147483647 h 182"/>
              <a:gd name="T14" fmla="*/ 2147483647 w 171"/>
              <a:gd name="T15" fmla="*/ 2147483647 h 182"/>
              <a:gd name="T16" fmla="*/ 2147483647 w 171"/>
              <a:gd name="T17" fmla="*/ 2147483647 h 182"/>
              <a:gd name="T18" fmla="*/ 2147483647 w 171"/>
              <a:gd name="T19" fmla="*/ 2147483647 h 182"/>
              <a:gd name="T20" fmla="*/ 2147483647 w 171"/>
              <a:gd name="T21" fmla="*/ 2147483647 h 182"/>
              <a:gd name="T22" fmla="*/ 2147483647 w 171"/>
              <a:gd name="T23" fmla="*/ 2147483647 h 182"/>
              <a:gd name="T24" fmla="*/ 2147483647 w 171"/>
              <a:gd name="T25" fmla="*/ 2147483647 h 182"/>
              <a:gd name="T26" fmla="*/ 2147483647 w 171"/>
              <a:gd name="T27" fmla="*/ 2147483647 h 182"/>
              <a:gd name="T28" fmla="*/ 2147483647 w 171"/>
              <a:gd name="T29" fmla="*/ 2147483647 h 182"/>
              <a:gd name="T30" fmla="*/ 2147483647 w 171"/>
              <a:gd name="T31" fmla="*/ 2147483647 h 182"/>
              <a:gd name="T32" fmla="*/ 2147483647 w 171"/>
              <a:gd name="T33" fmla="*/ 2147483647 h 182"/>
              <a:gd name="T34" fmla="*/ 2147483647 w 171"/>
              <a:gd name="T35" fmla="*/ 2147483647 h 182"/>
              <a:gd name="T36" fmla="*/ 2147483647 w 171"/>
              <a:gd name="T37" fmla="*/ 2147483647 h 182"/>
              <a:gd name="T38" fmla="*/ 2147483647 w 171"/>
              <a:gd name="T39" fmla="*/ 2147483647 h 182"/>
              <a:gd name="T40" fmla="*/ 2147483647 w 171"/>
              <a:gd name="T41" fmla="*/ 2147483647 h 182"/>
              <a:gd name="T42" fmla="*/ 2147483647 w 171"/>
              <a:gd name="T43" fmla="*/ 2147483647 h 182"/>
              <a:gd name="T44" fmla="*/ 2147483647 w 171"/>
              <a:gd name="T45" fmla="*/ 2147483647 h 182"/>
              <a:gd name="T46" fmla="*/ 2147483647 w 171"/>
              <a:gd name="T47" fmla="*/ 2147483647 h 182"/>
              <a:gd name="T48" fmla="*/ 2147483647 w 171"/>
              <a:gd name="T49" fmla="*/ 2147483647 h 182"/>
              <a:gd name="T50" fmla="*/ 2147483647 w 171"/>
              <a:gd name="T51" fmla="*/ 2147483647 h 182"/>
              <a:gd name="T52" fmla="*/ 2147483647 w 171"/>
              <a:gd name="T53" fmla="*/ 2147483647 h 182"/>
              <a:gd name="T54" fmla="*/ 2147483647 w 171"/>
              <a:gd name="T55" fmla="*/ 2147483647 h 182"/>
              <a:gd name="T56" fmla="*/ 2147483647 w 171"/>
              <a:gd name="T57" fmla="*/ 2147483647 h 182"/>
              <a:gd name="T58" fmla="*/ 2147483647 w 171"/>
              <a:gd name="T59" fmla="*/ 2147483647 h 182"/>
              <a:gd name="T60" fmla="*/ 2147483647 w 171"/>
              <a:gd name="T61" fmla="*/ 2147483647 h 182"/>
              <a:gd name="T62" fmla="*/ 2147483647 w 171"/>
              <a:gd name="T63" fmla="*/ 2147483647 h 182"/>
              <a:gd name="T64" fmla="*/ 2147483647 w 171"/>
              <a:gd name="T65" fmla="*/ 2147483647 h 182"/>
              <a:gd name="T66" fmla="*/ 2147483647 w 171"/>
              <a:gd name="T67" fmla="*/ 2147483647 h 182"/>
              <a:gd name="T68" fmla="*/ 2147483647 w 171"/>
              <a:gd name="T69" fmla="*/ 2147483647 h 182"/>
              <a:gd name="T70" fmla="*/ 2147483647 w 171"/>
              <a:gd name="T71" fmla="*/ 2147483647 h 182"/>
              <a:gd name="T72" fmla="*/ 2147483647 w 171"/>
              <a:gd name="T73" fmla="*/ 2147483647 h 182"/>
              <a:gd name="T74" fmla="*/ 2147483647 w 171"/>
              <a:gd name="T75" fmla="*/ 2147483647 h 182"/>
              <a:gd name="T76" fmla="*/ 2147483647 w 171"/>
              <a:gd name="T77" fmla="*/ 2147483647 h 182"/>
              <a:gd name="T78" fmla="*/ 2147483647 w 171"/>
              <a:gd name="T79" fmla="*/ 2147483647 h 182"/>
              <a:gd name="T80" fmla="*/ 2147483647 w 171"/>
              <a:gd name="T81" fmla="*/ 2147483647 h 182"/>
              <a:gd name="T82" fmla="*/ 2147483647 w 171"/>
              <a:gd name="T83" fmla="*/ 2147483647 h 182"/>
              <a:gd name="T84" fmla="*/ 0 w 171"/>
              <a:gd name="T85" fmla="*/ 2147483647 h 182"/>
              <a:gd name="T86" fmla="*/ 2147483647 w 171"/>
              <a:gd name="T87" fmla="*/ 2147483647 h 182"/>
              <a:gd name="T88" fmla="*/ 2147483647 w 171"/>
              <a:gd name="T89" fmla="*/ 2147483647 h 182"/>
              <a:gd name="T90" fmla="*/ 2147483647 w 171"/>
              <a:gd name="T91" fmla="*/ 0 h 182"/>
              <a:gd name="T92" fmla="*/ 2147483647 w 171"/>
              <a:gd name="T93" fmla="*/ 2147483647 h 182"/>
              <a:gd name="T94" fmla="*/ 2147483647 w 171"/>
              <a:gd name="T95" fmla="*/ 2147483647 h 182"/>
              <a:gd name="T96" fmla="*/ 2147483647 w 171"/>
              <a:gd name="T97" fmla="*/ 2147483647 h 182"/>
              <a:gd name="T98" fmla="*/ 2147483647 w 171"/>
              <a:gd name="T99" fmla="*/ 2147483647 h 182"/>
              <a:gd name="T100" fmla="*/ 2147483647 w 171"/>
              <a:gd name="T101" fmla="*/ 2147483647 h 182"/>
              <a:gd name="T102" fmla="*/ 2147483647 w 171"/>
              <a:gd name="T103" fmla="*/ 2147483647 h 182"/>
              <a:gd name="T104" fmla="*/ 2147483647 w 171"/>
              <a:gd name="T105" fmla="*/ 2147483647 h 182"/>
              <a:gd name="T106" fmla="*/ 2147483647 w 171"/>
              <a:gd name="T107" fmla="*/ 2147483647 h 182"/>
              <a:gd name="T108" fmla="*/ 2147483647 w 171"/>
              <a:gd name="T109" fmla="*/ 2147483647 h 182"/>
              <a:gd name="T110" fmla="*/ 2147483647 w 171"/>
              <a:gd name="T111" fmla="*/ 2147483647 h 182"/>
              <a:gd name="T112" fmla="*/ 2147483647 w 171"/>
              <a:gd name="T113" fmla="*/ 2147483647 h 182"/>
              <a:gd name="T114" fmla="*/ 2147483647 w 171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82"/>
              <a:gd name="T176" fmla="*/ 171 w 171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82">
                <a:moveTo>
                  <a:pt x="171" y="15"/>
                </a:moveTo>
                <a:cubicBezTo>
                  <a:pt x="169" y="14"/>
                  <a:pt x="167" y="14"/>
                  <a:pt x="166" y="14"/>
                </a:cubicBezTo>
                <a:cubicBezTo>
                  <a:pt x="165" y="15"/>
                  <a:pt x="164" y="17"/>
                  <a:pt x="163" y="17"/>
                </a:cubicBezTo>
                <a:cubicBezTo>
                  <a:pt x="161" y="17"/>
                  <a:pt x="160" y="15"/>
                  <a:pt x="159" y="15"/>
                </a:cubicBezTo>
                <a:cubicBezTo>
                  <a:pt x="156" y="17"/>
                  <a:pt x="155" y="21"/>
                  <a:pt x="153" y="23"/>
                </a:cubicBezTo>
                <a:cubicBezTo>
                  <a:pt x="152" y="24"/>
                  <a:pt x="150" y="24"/>
                  <a:pt x="148" y="23"/>
                </a:cubicBezTo>
                <a:cubicBezTo>
                  <a:pt x="146" y="22"/>
                  <a:pt x="146" y="18"/>
                  <a:pt x="143" y="17"/>
                </a:cubicBezTo>
                <a:cubicBezTo>
                  <a:pt x="141" y="16"/>
                  <a:pt x="138" y="17"/>
                  <a:pt x="135" y="18"/>
                </a:cubicBezTo>
                <a:cubicBezTo>
                  <a:pt x="131" y="18"/>
                  <a:pt x="127" y="21"/>
                  <a:pt x="123" y="21"/>
                </a:cubicBezTo>
                <a:lnTo>
                  <a:pt x="118" y="21"/>
                </a:lnTo>
                <a:lnTo>
                  <a:pt x="118" y="75"/>
                </a:lnTo>
                <a:lnTo>
                  <a:pt x="104" y="75"/>
                </a:lnTo>
                <a:lnTo>
                  <a:pt x="104" y="117"/>
                </a:lnTo>
                <a:lnTo>
                  <a:pt x="103" y="173"/>
                </a:lnTo>
                <a:cubicBezTo>
                  <a:pt x="102" y="174"/>
                  <a:pt x="101" y="175"/>
                  <a:pt x="100" y="176"/>
                </a:cubicBezTo>
                <a:cubicBezTo>
                  <a:pt x="98" y="177"/>
                  <a:pt x="97" y="177"/>
                  <a:pt x="96" y="178"/>
                </a:cubicBezTo>
                <a:cubicBezTo>
                  <a:pt x="95" y="179"/>
                  <a:pt x="94" y="181"/>
                  <a:pt x="93" y="181"/>
                </a:cubicBezTo>
                <a:cubicBezTo>
                  <a:pt x="91" y="182"/>
                  <a:pt x="89" y="179"/>
                  <a:pt x="87" y="179"/>
                </a:cubicBezTo>
                <a:cubicBezTo>
                  <a:pt x="84" y="179"/>
                  <a:pt x="82" y="181"/>
                  <a:pt x="79" y="181"/>
                </a:cubicBezTo>
                <a:cubicBezTo>
                  <a:pt x="77" y="180"/>
                  <a:pt x="74" y="180"/>
                  <a:pt x="72" y="178"/>
                </a:cubicBezTo>
                <a:cubicBezTo>
                  <a:pt x="70" y="177"/>
                  <a:pt x="71" y="174"/>
                  <a:pt x="70" y="172"/>
                </a:cubicBezTo>
                <a:cubicBezTo>
                  <a:pt x="69" y="170"/>
                  <a:pt x="68" y="167"/>
                  <a:pt x="66" y="167"/>
                </a:cubicBezTo>
                <a:cubicBezTo>
                  <a:pt x="65" y="166"/>
                  <a:pt x="63" y="168"/>
                  <a:pt x="63" y="169"/>
                </a:cubicBezTo>
                <a:cubicBezTo>
                  <a:pt x="62" y="171"/>
                  <a:pt x="63" y="173"/>
                  <a:pt x="63" y="175"/>
                </a:cubicBezTo>
                <a:cubicBezTo>
                  <a:pt x="62" y="175"/>
                  <a:pt x="60" y="175"/>
                  <a:pt x="59" y="175"/>
                </a:cubicBezTo>
                <a:cubicBezTo>
                  <a:pt x="56" y="173"/>
                  <a:pt x="53" y="171"/>
                  <a:pt x="50" y="168"/>
                </a:cubicBezTo>
                <a:cubicBezTo>
                  <a:pt x="48" y="164"/>
                  <a:pt x="46" y="159"/>
                  <a:pt x="44" y="154"/>
                </a:cubicBezTo>
                <a:cubicBezTo>
                  <a:pt x="44" y="152"/>
                  <a:pt x="44" y="149"/>
                  <a:pt x="44" y="146"/>
                </a:cubicBezTo>
                <a:cubicBezTo>
                  <a:pt x="43" y="143"/>
                  <a:pt x="41" y="142"/>
                  <a:pt x="40" y="140"/>
                </a:cubicBezTo>
                <a:cubicBezTo>
                  <a:pt x="40" y="138"/>
                  <a:pt x="41" y="137"/>
                  <a:pt x="41" y="135"/>
                </a:cubicBezTo>
                <a:cubicBezTo>
                  <a:pt x="40" y="133"/>
                  <a:pt x="39" y="132"/>
                  <a:pt x="39" y="130"/>
                </a:cubicBezTo>
                <a:cubicBezTo>
                  <a:pt x="38" y="127"/>
                  <a:pt x="39" y="125"/>
                  <a:pt x="39" y="123"/>
                </a:cubicBezTo>
                <a:cubicBezTo>
                  <a:pt x="38" y="120"/>
                  <a:pt x="37" y="117"/>
                  <a:pt x="37" y="114"/>
                </a:cubicBezTo>
                <a:cubicBezTo>
                  <a:pt x="36" y="110"/>
                  <a:pt x="35" y="107"/>
                  <a:pt x="35" y="103"/>
                </a:cubicBezTo>
                <a:cubicBezTo>
                  <a:pt x="35" y="99"/>
                  <a:pt x="34" y="96"/>
                  <a:pt x="35" y="92"/>
                </a:cubicBezTo>
                <a:cubicBezTo>
                  <a:pt x="35" y="89"/>
                  <a:pt x="38" y="87"/>
                  <a:pt x="37" y="85"/>
                </a:cubicBezTo>
                <a:cubicBezTo>
                  <a:pt x="35" y="79"/>
                  <a:pt x="30" y="76"/>
                  <a:pt x="26" y="71"/>
                </a:cubicBezTo>
                <a:cubicBezTo>
                  <a:pt x="24" y="67"/>
                  <a:pt x="21" y="63"/>
                  <a:pt x="20" y="59"/>
                </a:cubicBezTo>
                <a:cubicBezTo>
                  <a:pt x="19" y="56"/>
                  <a:pt x="21" y="52"/>
                  <a:pt x="20" y="49"/>
                </a:cubicBezTo>
                <a:cubicBezTo>
                  <a:pt x="18" y="46"/>
                  <a:pt x="15" y="44"/>
                  <a:pt x="13" y="41"/>
                </a:cubicBezTo>
                <a:cubicBezTo>
                  <a:pt x="12" y="38"/>
                  <a:pt x="12" y="34"/>
                  <a:pt x="10" y="31"/>
                </a:cubicBezTo>
                <a:cubicBezTo>
                  <a:pt x="7" y="26"/>
                  <a:pt x="3" y="23"/>
                  <a:pt x="1" y="19"/>
                </a:cubicBezTo>
                <a:cubicBezTo>
                  <a:pt x="0" y="16"/>
                  <a:pt x="0" y="13"/>
                  <a:pt x="0" y="10"/>
                </a:cubicBezTo>
                <a:cubicBezTo>
                  <a:pt x="0" y="8"/>
                  <a:pt x="1" y="6"/>
                  <a:pt x="2" y="4"/>
                </a:cubicBezTo>
                <a:cubicBezTo>
                  <a:pt x="4" y="4"/>
                  <a:pt x="6" y="4"/>
                  <a:pt x="9" y="4"/>
                </a:cubicBezTo>
                <a:cubicBezTo>
                  <a:pt x="12" y="3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6" y="3"/>
                  <a:pt x="28" y="6"/>
                  <a:pt x="30" y="6"/>
                </a:cubicBezTo>
                <a:cubicBezTo>
                  <a:pt x="48" y="7"/>
                  <a:pt x="67" y="4"/>
                  <a:pt x="85" y="6"/>
                </a:cubicBezTo>
                <a:cubicBezTo>
                  <a:pt x="88" y="6"/>
                  <a:pt x="89" y="10"/>
                  <a:pt x="91" y="12"/>
                </a:cubicBezTo>
                <a:cubicBezTo>
                  <a:pt x="94" y="13"/>
                  <a:pt x="96" y="14"/>
                  <a:pt x="99" y="14"/>
                </a:cubicBezTo>
                <a:cubicBezTo>
                  <a:pt x="103" y="15"/>
                  <a:pt x="107" y="16"/>
                  <a:pt x="111" y="16"/>
                </a:cubicBezTo>
                <a:cubicBezTo>
                  <a:pt x="113" y="16"/>
                  <a:pt x="116" y="14"/>
                  <a:pt x="118" y="14"/>
                </a:cubicBezTo>
                <a:cubicBezTo>
                  <a:pt x="121" y="14"/>
                  <a:pt x="124" y="16"/>
                  <a:pt x="126" y="16"/>
                </a:cubicBezTo>
                <a:cubicBezTo>
                  <a:pt x="134" y="15"/>
                  <a:pt x="142" y="12"/>
                  <a:pt x="150" y="11"/>
                </a:cubicBezTo>
                <a:cubicBezTo>
                  <a:pt x="154" y="10"/>
                  <a:pt x="157" y="9"/>
                  <a:pt x="161" y="8"/>
                </a:cubicBezTo>
                <a:cubicBezTo>
                  <a:pt x="163" y="8"/>
                  <a:pt x="165" y="8"/>
                  <a:pt x="166" y="9"/>
                </a:cubicBezTo>
                <a:cubicBezTo>
                  <a:pt x="168" y="10"/>
                  <a:pt x="169" y="13"/>
                  <a:pt x="171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1" name="Freeform 33"/>
          <p:cNvSpPr>
            <a:spLocks noChangeAspect="1"/>
          </p:cNvSpPr>
          <p:nvPr/>
        </p:nvSpPr>
        <p:spPr bwMode="auto">
          <a:xfrm>
            <a:off x="4907758" y="4380311"/>
            <a:ext cx="165497" cy="192881"/>
          </a:xfrm>
          <a:custGeom>
            <a:avLst/>
            <a:gdLst>
              <a:gd name="T0" fmla="*/ 2147483647 w 116"/>
              <a:gd name="T1" fmla="*/ 2147483647 h 135"/>
              <a:gd name="T2" fmla="*/ 2147483647 w 116"/>
              <a:gd name="T3" fmla="*/ 2147483647 h 135"/>
              <a:gd name="T4" fmla="*/ 2147483647 w 116"/>
              <a:gd name="T5" fmla="*/ 2147483647 h 135"/>
              <a:gd name="T6" fmla="*/ 2147483647 w 116"/>
              <a:gd name="T7" fmla="*/ 2147483647 h 135"/>
              <a:gd name="T8" fmla="*/ 2147483647 w 116"/>
              <a:gd name="T9" fmla="*/ 2147483647 h 135"/>
              <a:gd name="T10" fmla="*/ 2147483647 w 116"/>
              <a:gd name="T11" fmla="*/ 2147483647 h 135"/>
              <a:gd name="T12" fmla="*/ 2147483647 w 116"/>
              <a:gd name="T13" fmla="*/ 2147483647 h 135"/>
              <a:gd name="T14" fmla="*/ 2147483647 w 116"/>
              <a:gd name="T15" fmla="*/ 2147483647 h 135"/>
              <a:gd name="T16" fmla="*/ 2147483647 w 116"/>
              <a:gd name="T17" fmla="*/ 2147483647 h 135"/>
              <a:gd name="T18" fmla="*/ 2147483647 w 116"/>
              <a:gd name="T19" fmla="*/ 2147483647 h 135"/>
              <a:gd name="T20" fmla="*/ 2147483647 w 116"/>
              <a:gd name="T21" fmla="*/ 2147483647 h 135"/>
              <a:gd name="T22" fmla="*/ 2147483647 w 116"/>
              <a:gd name="T23" fmla="*/ 2147483647 h 135"/>
              <a:gd name="T24" fmla="*/ 2147483647 w 116"/>
              <a:gd name="T25" fmla="*/ 2147483647 h 135"/>
              <a:gd name="T26" fmla="*/ 2147483647 w 116"/>
              <a:gd name="T27" fmla="*/ 2147483647 h 135"/>
              <a:gd name="T28" fmla="*/ 2147483647 w 116"/>
              <a:gd name="T29" fmla="*/ 0 h 135"/>
              <a:gd name="T30" fmla="*/ 2147483647 w 116"/>
              <a:gd name="T31" fmla="*/ 2147483647 h 135"/>
              <a:gd name="T32" fmla="*/ 2147483647 w 116"/>
              <a:gd name="T33" fmla="*/ 2147483647 h 135"/>
              <a:gd name="T34" fmla="*/ 2147483647 w 116"/>
              <a:gd name="T35" fmla="*/ 2147483647 h 135"/>
              <a:gd name="T36" fmla="*/ 2147483647 w 116"/>
              <a:gd name="T37" fmla="*/ 2147483647 h 135"/>
              <a:gd name="T38" fmla="*/ 2147483647 w 116"/>
              <a:gd name="T39" fmla="*/ 2147483647 h 135"/>
              <a:gd name="T40" fmla="*/ 2147483647 w 116"/>
              <a:gd name="T41" fmla="*/ 2147483647 h 135"/>
              <a:gd name="T42" fmla="*/ 2147483647 w 116"/>
              <a:gd name="T43" fmla="*/ 2147483647 h 135"/>
              <a:gd name="T44" fmla="*/ 2147483647 w 116"/>
              <a:gd name="T45" fmla="*/ 2147483647 h 135"/>
              <a:gd name="T46" fmla="*/ 2147483647 w 116"/>
              <a:gd name="T47" fmla="*/ 2147483647 h 135"/>
              <a:gd name="T48" fmla="*/ 0 w 116"/>
              <a:gd name="T49" fmla="*/ 2147483647 h 135"/>
              <a:gd name="T50" fmla="*/ 0 w 116"/>
              <a:gd name="T51" fmla="*/ 2147483647 h 135"/>
              <a:gd name="T52" fmla="*/ 2147483647 w 116"/>
              <a:gd name="T53" fmla="*/ 2147483647 h 135"/>
              <a:gd name="T54" fmla="*/ 2147483647 w 116"/>
              <a:gd name="T55" fmla="*/ 2147483647 h 135"/>
              <a:gd name="T56" fmla="*/ 2147483647 w 116"/>
              <a:gd name="T57" fmla="*/ 2147483647 h 135"/>
              <a:gd name="T58" fmla="*/ 2147483647 w 116"/>
              <a:gd name="T59" fmla="*/ 2147483647 h 135"/>
              <a:gd name="T60" fmla="*/ 2147483647 w 116"/>
              <a:gd name="T61" fmla="*/ 2147483647 h 135"/>
              <a:gd name="T62" fmla="*/ 2147483647 w 116"/>
              <a:gd name="T63" fmla="*/ 2147483647 h 135"/>
              <a:gd name="T64" fmla="*/ 2147483647 w 116"/>
              <a:gd name="T65" fmla="*/ 2147483647 h 135"/>
              <a:gd name="T66" fmla="*/ 2147483647 w 116"/>
              <a:gd name="T67" fmla="*/ 2147483647 h 135"/>
              <a:gd name="T68" fmla="*/ 2147483647 w 116"/>
              <a:gd name="T69" fmla="*/ 2147483647 h 135"/>
              <a:gd name="T70" fmla="*/ 2147483647 w 116"/>
              <a:gd name="T71" fmla="*/ 2147483647 h 135"/>
              <a:gd name="T72" fmla="*/ 2147483647 w 116"/>
              <a:gd name="T73" fmla="*/ 2147483647 h 135"/>
              <a:gd name="T74" fmla="*/ 2147483647 w 116"/>
              <a:gd name="T75" fmla="*/ 2147483647 h 135"/>
              <a:gd name="T76" fmla="*/ 2147483647 w 116"/>
              <a:gd name="T77" fmla="*/ 2147483647 h 135"/>
              <a:gd name="T78" fmla="*/ 2147483647 w 116"/>
              <a:gd name="T79" fmla="*/ 2147483647 h 135"/>
              <a:gd name="T80" fmla="*/ 2147483647 w 116"/>
              <a:gd name="T81" fmla="*/ 2147483647 h 135"/>
              <a:gd name="T82" fmla="*/ 2147483647 w 116"/>
              <a:gd name="T83" fmla="*/ 2147483647 h 135"/>
              <a:gd name="T84" fmla="*/ 2147483647 w 116"/>
              <a:gd name="T85" fmla="*/ 2147483647 h 135"/>
              <a:gd name="T86" fmla="*/ 2147483647 w 116"/>
              <a:gd name="T87" fmla="*/ 2147483647 h 135"/>
              <a:gd name="T88" fmla="*/ 2147483647 w 116"/>
              <a:gd name="T89" fmla="*/ 2147483647 h 135"/>
              <a:gd name="T90" fmla="*/ 2147483647 w 116"/>
              <a:gd name="T91" fmla="*/ 2147483647 h 135"/>
              <a:gd name="T92" fmla="*/ 2147483647 w 116"/>
              <a:gd name="T93" fmla="*/ 2147483647 h 135"/>
              <a:gd name="T94" fmla="*/ 2147483647 w 116"/>
              <a:gd name="T95" fmla="*/ 2147483647 h 135"/>
              <a:gd name="T96" fmla="*/ 2147483647 w 116"/>
              <a:gd name="T97" fmla="*/ 2147483647 h 135"/>
              <a:gd name="T98" fmla="*/ 2147483647 w 116"/>
              <a:gd name="T99" fmla="*/ 2147483647 h 135"/>
              <a:gd name="T100" fmla="*/ 2147483647 w 116"/>
              <a:gd name="T101" fmla="*/ 2147483647 h 135"/>
              <a:gd name="T102" fmla="*/ 2147483647 w 116"/>
              <a:gd name="T103" fmla="*/ 2147483647 h 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"/>
              <a:gd name="T157" fmla="*/ 0 h 135"/>
              <a:gd name="T158" fmla="*/ 116 w 116"/>
              <a:gd name="T159" fmla="*/ 135 h 1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" h="135">
                <a:moveTo>
                  <a:pt x="116" y="63"/>
                </a:moveTo>
                <a:cubicBezTo>
                  <a:pt x="115" y="63"/>
                  <a:pt x="115" y="62"/>
                  <a:pt x="114" y="61"/>
                </a:cubicBezTo>
                <a:cubicBezTo>
                  <a:pt x="114" y="60"/>
                  <a:pt x="115" y="58"/>
                  <a:pt x="114" y="58"/>
                </a:cubicBezTo>
                <a:cubicBezTo>
                  <a:pt x="112" y="56"/>
                  <a:pt x="110" y="56"/>
                  <a:pt x="107" y="55"/>
                </a:cubicBezTo>
                <a:cubicBezTo>
                  <a:pt x="105" y="54"/>
                  <a:pt x="103" y="56"/>
                  <a:pt x="101" y="54"/>
                </a:cubicBezTo>
                <a:cubicBezTo>
                  <a:pt x="99" y="53"/>
                  <a:pt x="98" y="51"/>
                  <a:pt x="97" y="48"/>
                </a:cubicBezTo>
                <a:cubicBezTo>
                  <a:pt x="97" y="45"/>
                  <a:pt x="99" y="41"/>
                  <a:pt x="97" y="39"/>
                </a:cubicBezTo>
                <a:cubicBezTo>
                  <a:pt x="97" y="37"/>
                  <a:pt x="94" y="40"/>
                  <a:pt x="93" y="39"/>
                </a:cubicBezTo>
                <a:cubicBezTo>
                  <a:pt x="92" y="37"/>
                  <a:pt x="94" y="35"/>
                  <a:pt x="93" y="33"/>
                </a:cubicBezTo>
                <a:cubicBezTo>
                  <a:pt x="90" y="31"/>
                  <a:pt x="86" y="29"/>
                  <a:pt x="83" y="27"/>
                </a:cubicBezTo>
                <a:cubicBezTo>
                  <a:pt x="81" y="26"/>
                  <a:pt x="79" y="27"/>
                  <a:pt x="78" y="25"/>
                </a:cubicBezTo>
                <a:cubicBezTo>
                  <a:pt x="76" y="22"/>
                  <a:pt x="76" y="18"/>
                  <a:pt x="75" y="15"/>
                </a:cubicBezTo>
                <a:cubicBezTo>
                  <a:pt x="74" y="13"/>
                  <a:pt x="73" y="11"/>
                  <a:pt x="71" y="9"/>
                </a:cubicBezTo>
                <a:cubicBezTo>
                  <a:pt x="70" y="6"/>
                  <a:pt x="68" y="3"/>
                  <a:pt x="67" y="1"/>
                </a:cubicBezTo>
                <a:cubicBezTo>
                  <a:pt x="65" y="0"/>
                  <a:pt x="63" y="0"/>
                  <a:pt x="62" y="0"/>
                </a:cubicBezTo>
                <a:cubicBezTo>
                  <a:pt x="61" y="1"/>
                  <a:pt x="60" y="3"/>
                  <a:pt x="59" y="3"/>
                </a:cubicBezTo>
                <a:cubicBezTo>
                  <a:pt x="57" y="3"/>
                  <a:pt x="56" y="1"/>
                  <a:pt x="55" y="1"/>
                </a:cubicBezTo>
                <a:cubicBezTo>
                  <a:pt x="52" y="3"/>
                  <a:pt x="51" y="7"/>
                  <a:pt x="49" y="9"/>
                </a:cubicBezTo>
                <a:cubicBezTo>
                  <a:pt x="48" y="10"/>
                  <a:pt x="46" y="10"/>
                  <a:pt x="44" y="9"/>
                </a:cubicBezTo>
                <a:cubicBezTo>
                  <a:pt x="42" y="8"/>
                  <a:pt x="42" y="4"/>
                  <a:pt x="39" y="3"/>
                </a:cubicBezTo>
                <a:cubicBezTo>
                  <a:pt x="37" y="2"/>
                  <a:pt x="34" y="3"/>
                  <a:pt x="31" y="4"/>
                </a:cubicBezTo>
                <a:cubicBezTo>
                  <a:pt x="27" y="4"/>
                  <a:pt x="23" y="7"/>
                  <a:pt x="19" y="7"/>
                </a:cubicBezTo>
                <a:lnTo>
                  <a:pt x="14" y="7"/>
                </a:lnTo>
                <a:lnTo>
                  <a:pt x="14" y="61"/>
                </a:lnTo>
                <a:lnTo>
                  <a:pt x="0" y="61"/>
                </a:lnTo>
                <a:lnTo>
                  <a:pt x="0" y="103"/>
                </a:lnTo>
                <a:cubicBezTo>
                  <a:pt x="1" y="104"/>
                  <a:pt x="3" y="105"/>
                  <a:pt x="4" y="107"/>
                </a:cubicBezTo>
                <a:cubicBezTo>
                  <a:pt x="6" y="110"/>
                  <a:pt x="5" y="113"/>
                  <a:pt x="6" y="116"/>
                </a:cubicBezTo>
                <a:cubicBezTo>
                  <a:pt x="7" y="118"/>
                  <a:pt x="9" y="119"/>
                  <a:pt x="9" y="121"/>
                </a:cubicBezTo>
                <a:cubicBezTo>
                  <a:pt x="9" y="124"/>
                  <a:pt x="6" y="126"/>
                  <a:pt x="5" y="129"/>
                </a:cubicBezTo>
                <a:cubicBezTo>
                  <a:pt x="5" y="131"/>
                  <a:pt x="5" y="133"/>
                  <a:pt x="7" y="134"/>
                </a:cubicBezTo>
                <a:cubicBezTo>
                  <a:pt x="8" y="135"/>
                  <a:pt x="10" y="133"/>
                  <a:pt x="12" y="132"/>
                </a:cubicBezTo>
                <a:cubicBezTo>
                  <a:pt x="15" y="132"/>
                  <a:pt x="18" y="134"/>
                  <a:pt x="21" y="133"/>
                </a:cubicBezTo>
                <a:cubicBezTo>
                  <a:pt x="22" y="133"/>
                  <a:pt x="21" y="130"/>
                  <a:pt x="22" y="130"/>
                </a:cubicBezTo>
                <a:cubicBezTo>
                  <a:pt x="24" y="128"/>
                  <a:pt x="27" y="127"/>
                  <a:pt x="29" y="125"/>
                </a:cubicBezTo>
                <a:cubicBezTo>
                  <a:pt x="31" y="124"/>
                  <a:pt x="32" y="122"/>
                  <a:pt x="33" y="120"/>
                </a:cubicBezTo>
                <a:cubicBezTo>
                  <a:pt x="35" y="118"/>
                  <a:pt x="35" y="115"/>
                  <a:pt x="36" y="112"/>
                </a:cubicBezTo>
                <a:cubicBezTo>
                  <a:pt x="37" y="111"/>
                  <a:pt x="39" y="110"/>
                  <a:pt x="41" y="110"/>
                </a:cubicBezTo>
                <a:cubicBezTo>
                  <a:pt x="43" y="109"/>
                  <a:pt x="45" y="109"/>
                  <a:pt x="46" y="110"/>
                </a:cubicBezTo>
                <a:cubicBezTo>
                  <a:pt x="48" y="111"/>
                  <a:pt x="48" y="114"/>
                  <a:pt x="50" y="116"/>
                </a:cubicBezTo>
                <a:cubicBezTo>
                  <a:pt x="52" y="117"/>
                  <a:pt x="55" y="118"/>
                  <a:pt x="57" y="118"/>
                </a:cubicBezTo>
                <a:cubicBezTo>
                  <a:pt x="59" y="118"/>
                  <a:pt x="60" y="118"/>
                  <a:pt x="61" y="117"/>
                </a:cubicBezTo>
                <a:cubicBezTo>
                  <a:pt x="64" y="117"/>
                  <a:pt x="67" y="117"/>
                  <a:pt x="70" y="116"/>
                </a:cubicBezTo>
                <a:cubicBezTo>
                  <a:pt x="71" y="114"/>
                  <a:pt x="71" y="112"/>
                  <a:pt x="72" y="110"/>
                </a:cubicBezTo>
                <a:cubicBezTo>
                  <a:pt x="73" y="107"/>
                  <a:pt x="72" y="104"/>
                  <a:pt x="74" y="101"/>
                </a:cubicBezTo>
                <a:cubicBezTo>
                  <a:pt x="76" y="100"/>
                  <a:pt x="79" y="100"/>
                  <a:pt x="81" y="99"/>
                </a:cubicBezTo>
                <a:cubicBezTo>
                  <a:pt x="84" y="97"/>
                  <a:pt x="86" y="95"/>
                  <a:pt x="87" y="93"/>
                </a:cubicBezTo>
                <a:cubicBezTo>
                  <a:pt x="89" y="90"/>
                  <a:pt x="88" y="86"/>
                  <a:pt x="89" y="84"/>
                </a:cubicBezTo>
                <a:cubicBezTo>
                  <a:pt x="92" y="80"/>
                  <a:pt x="97" y="77"/>
                  <a:pt x="101" y="73"/>
                </a:cubicBezTo>
                <a:cubicBezTo>
                  <a:pt x="103" y="72"/>
                  <a:pt x="105" y="70"/>
                  <a:pt x="108" y="68"/>
                </a:cubicBezTo>
                <a:cubicBezTo>
                  <a:pt x="109" y="68"/>
                  <a:pt x="111" y="67"/>
                  <a:pt x="112" y="66"/>
                </a:cubicBezTo>
                <a:cubicBezTo>
                  <a:pt x="113" y="65"/>
                  <a:pt x="115" y="64"/>
                  <a:pt x="116" y="6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2" name="Freeform 34"/>
          <p:cNvSpPr>
            <a:spLocks noChangeAspect="1"/>
          </p:cNvSpPr>
          <p:nvPr/>
        </p:nvSpPr>
        <p:spPr bwMode="auto">
          <a:xfrm>
            <a:off x="5003007" y="4331495"/>
            <a:ext cx="140494" cy="146447"/>
          </a:xfrm>
          <a:custGeom>
            <a:avLst/>
            <a:gdLst>
              <a:gd name="T0" fmla="*/ 2147483647 w 98"/>
              <a:gd name="T1" fmla="*/ 2147483647 h 102"/>
              <a:gd name="T2" fmla="*/ 2147483647 w 98"/>
              <a:gd name="T3" fmla="*/ 2147483647 h 102"/>
              <a:gd name="T4" fmla="*/ 2147483647 w 98"/>
              <a:gd name="T5" fmla="*/ 2147483647 h 102"/>
              <a:gd name="T6" fmla="*/ 2147483647 w 98"/>
              <a:gd name="T7" fmla="*/ 2147483647 h 102"/>
              <a:gd name="T8" fmla="*/ 2147483647 w 98"/>
              <a:gd name="T9" fmla="*/ 2147483647 h 102"/>
              <a:gd name="T10" fmla="*/ 2147483647 w 98"/>
              <a:gd name="T11" fmla="*/ 2147483647 h 102"/>
              <a:gd name="T12" fmla="*/ 2147483647 w 98"/>
              <a:gd name="T13" fmla="*/ 2147483647 h 102"/>
              <a:gd name="T14" fmla="*/ 2147483647 w 98"/>
              <a:gd name="T15" fmla="*/ 2147483647 h 102"/>
              <a:gd name="T16" fmla="*/ 2147483647 w 98"/>
              <a:gd name="T17" fmla="*/ 2147483647 h 102"/>
              <a:gd name="T18" fmla="*/ 2147483647 w 98"/>
              <a:gd name="T19" fmla="*/ 2147483647 h 102"/>
              <a:gd name="T20" fmla="*/ 2147483647 w 98"/>
              <a:gd name="T21" fmla="*/ 2147483647 h 102"/>
              <a:gd name="T22" fmla="*/ 2147483647 w 98"/>
              <a:gd name="T23" fmla="*/ 2147483647 h 102"/>
              <a:gd name="T24" fmla="*/ 2147483647 w 98"/>
              <a:gd name="T25" fmla="*/ 2147483647 h 102"/>
              <a:gd name="T26" fmla="*/ 2147483647 w 98"/>
              <a:gd name="T27" fmla="*/ 2147483647 h 102"/>
              <a:gd name="T28" fmla="*/ 2147483647 w 98"/>
              <a:gd name="T29" fmla="*/ 2147483647 h 102"/>
              <a:gd name="T30" fmla="*/ 2147483647 w 98"/>
              <a:gd name="T31" fmla="*/ 2147483647 h 102"/>
              <a:gd name="T32" fmla="*/ 2147483647 w 98"/>
              <a:gd name="T33" fmla="*/ 2147483647 h 102"/>
              <a:gd name="T34" fmla="*/ 2147483647 w 98"/>
              <a:gd name="T35" fmla="*/ 2147483647 h 102"/>
              <a:gd name="T36" fmla="*/ 2147483647 w 98"/>
              <a:gd name="T37" fmla="*/ 2147483647 h 102"/>
              <a:gd name="T38" fmla="*/ 2147483647 w 98"/>
              <a:gd name="T39" fmla="*/ 2147483647 h 102"/>
              <a:gd name="T40" fmla="*/ 2147483647 w 98"/>
              <a:gd name="T41" fmla="*/ 2147483647 h 102"/>
              <a:gd name="T42" fmla="*/ 2147483647 w 98"/>
              <a:gd name="T43" fmla="*/ 2147483647 h 102"/>
              <a:gd name="T44" fmla="*/ 2147483647 w 98"/>
              <a:gd name="T45" fmla="*/ 2147483647 h 102"/>
              <a:gd name="T46" fmla="*/ 2147483647 w 98"/>
              <a:gd name="T47" fmla="*/ 2147483647 h 102"/>
              <a:gd name="T48" fmla="*/ 2147483647 w 98"/>
              <a:gd name="T49" fmla="*/ 2147483647 h 102"/>
              <a:gd name="T50" fmla="*/ 2147483647 w 98"/>
              <a:gd name="T51" fmla="*/ 2147483647 h 102"/>
              <a:gd name="T52" fmla="*/ 2147483647 w 98"/>
              <a:gd name="T53" fmla="*/ 2147483647 h 102"/>
              <a:gd name="T54" fmla="*/ 2147483647 w 98"/>
              <a:gd name="T55" fmla="*/ 2147483647 h 102"/>
              <a:gd name="T56" fmla="*/ 2147483647 w 98"/>
              <a:gd name="T57" fmla="*/ 2147483647 h 102"/>
              <a:gd name="T58" fmla="*/ 2147483647 w 98"/>
              <a:gd name="T59" fmla="*/ 2147483647 h 102"/>
              <a:gd name="T60" fmla="*/ 2147483647 w 98"/>
              <a:gd name="T61" fmla="*/ 2147483647 h 102"/>
              <a:gd name="T62" fmla="*/ 0 w 98"/>
              <a:gd name="T63" fmla="*/ 2147483647 h 102"/>
              <a:gd name="T64" fmla="*/ 2147483647 w 98"/>
              <a:gd name="T65" fmla="*/ 2147483647 h 102"/>
              <a:gd name="T66" fmla="*/ 2147483647 w 98"/>
              <a:gd name="T67" fmla="*/ 2147483647 h 102"/>
              <a:gd name="T68" fmla="*/ 2147483647 w 98"/>
              <a:gd name="T69" fmla="*/ 2147483647 h 102"/>
              <a:gd name="T70" fmla="*/ 2147483647 w 98"/>
              <a:gd name="T71" fmla="*/ 2147483647 h 102"/>
              <a:gd name="T72" fmla="*/ 2147483647 w 98"/>
              <a:gd name="T73" fmla="*/ 2147483647 h 102"/>
              <a:gd name="T74" fmla="*/ 2147483647 w 98"/>
              <a:gd name="T75" fmla="*/ 2147483647 h 102"/>
              <a:gd name="T76" fmla="*/ 2147483647 w 98"/>
              <a:gd name="T77" fmla="*/ 2147483647 h 102"/>
              <a:gd name="T78" fmla="*/ 2147483647 w 98"/>
              <a:gd name="T79" fmla="*/ 2147483647 h 102"/>
              <a:gd name="T80" fmla="*/ 2147483647 w 98"/>
              <a:gd name="T81" fmla="*/ 2147483647 h 102"/>
              <a:gd name="T82" fmla="*/ 2147483647 w 98"/>
              <a:gd name="T83" fmla="*/ 2147483647 h 102"/>
              <a:gd name="T84" fmla="*/ 2147483647 w 98"/>
              <a:gd name="T85" fmla="*/ 2147483647 h 102"/>
              <a:gd name="T86" fmla="*/ 2147483647 w 98"/>
              <a:gd name="T87" fmla="*/ 2147483647 h 102"/>
              <a:gd name="T88" fmla="*/ 2147483647 w 98"/>
              <a:gd name="T89" fmla="*/ 2147483647 h 102"/>
              <a:gd name="T90" fmla="*/ 2147483647 w 98"/>
              <a:gd name="T91" fmla="*/ 2147483647 h 102"/>
              <a:gd name="T92" fmla="*/ 2147483647 w 98"/>
              <a:gd name="T93" fmla="*/ 2147483647 h 102"/>
              <a:gd name="T94" fmla="*/ 2147483647 w 98"/>
              <a:gd name="T95" fmla="*/ 2147483647 h 102"/>
              <a:gd name="T96" fmla="*/ 2147483647 w 98"/>
              <a:gd name="T97" fmla="*/ 2147483647 h 102"/>
              <a:gd name="T98" fmla="*/ 2147483647 w 98"/>
              <a:gd name="T99" fmla="*/ 2147483647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102"/>
              <a:gd name="T152" fmla="*/ 98 w 98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102">
                <a:moveTo>
                  <a:pt x="76" y="101"/>
                </a:moveTo>
                <a:cubicBezTo>
                  <a:pt x="80" y="96"/>
                  <a:pt x="86" y="91"/>
                  <a:pt x="90" y="85"/>
                </a:cubicBezTo>
                <a:cubicBezTo>
                  <a:pt x="91" y="83"/>
                  <a:pt x="89" y="79"/>
                  <a:pt x="90" y="76"/>
                </a:cubicBezTo>
                <a:cubicBezTo>
                  <a:pt x="90" y="75"/>
                  <a:pt x="91" y="74"/>
                  <a:pt x="92" y="73"/>
                </a:cubicBezTo>
                <a:cubicBezTo>
                  <a:pt x="93" y="72"/>
                  <a:pt x="93" y="70"/>
                  <a:pt x="94" y="68"/>
                </a:cubicBezTo>
                <a:cubicBezTo>
                  <a:pt x="95" y="67"/>
                  <a:pt x="97" y="65"/>
                  <a:pt x="97" y="63"/>
                </a:cubicBezTo>
                <a:cubicBezTo>
                  <a:pt x="97" y="62"/>
                  <a:pt x="94" y="61"/>
                  <a:pt x="93" y="60"/>
                </a:cubicBezTo>
                <a:cubicBezTo>
                  <a:pt x="93" y="59"/>
                  <a:pt x="94" y="57"/>
                  <a:pt x="94" y="56"/>
                </a:cubicBezTo>
                <a:cubicBezTo>
                  <a:pt x="93" y="54"/>
                  <a:pt x="91" y="53"/>
                  <a:pt x="91" y="51"/>
                </a:cubicBezTo>
                <a:cubicBezTo>
                  <a:pt x="90" y="50"/>
                  <a:pt x="92" y="50"/>
                  <a:pt x="93" y="49"/>
                </a:cubicBezTo>
                <a:cubicBezTo>
                  <a:pt x="94" y="47"/>
                  <a:pt x="97" y="45"/>
                  <a:pt x="98" y="43"/>
                </a:cubicBezTo>
                <a:cubicBezTo>
                  <a:pt x="98" y="41"/>
                  <a:pt x="96" y="39"/>
                  <a:pt x="96" y="37"/>
                </a:cubicBezTo>
                <a:cubicBezTo>
                  <a:pt x="96" y="33"/>
                  <a:pt x="97" y="30"/>
                  <a:pt x="96" y="27"/>
                </a:cubicBezTo>
                <a:cubicBezTo>
                  <a:pt x="96" y="24"/>
                  <a:pt x="95" y="20"/>
                  <a:pt x="92" y="18"/>
                </a:cubicBezTo>
                <a:cubicBezTo>
                  <a:pt x="90" y="16"/>
                  <a:pt x="86" y="17"/>
                  <a:pt x="84" y="16"/>
                </a:cubicBezTo>
                <a:cubicBezTo>
                  <a:pt x="82" y="15"/>
                  <a:pt x="82" y="13"/>
                  <a:pt x="81" y="12"/>
                </a:cubicBezTo>
                <a:cubicBezTo>
                  <a:pt x="80" y="10"/>
                  <a:pt x="79" y="9"/>
                  <a:pt x="78" y="8"/>
                </a:cubicBezTo>
                <a:cubicBezTo>
                  <a:pt x="76" y="7"/>
                  <a:pt x="74" y="7"/>
                  <a:pt x="72" y="6"/>
                </a:cubicBezTo>
                <a:cubicBezTo>
                  <a:pt x="70" y="6"/>
                  <a:pt x="67" y="7"/>
                  <a:pt x="65" y="6"/>
                </a:cubicBezTo>
                <a:cubicBezTo>
                  <a:pt x="64" y="6"/>
                  <a:pt x="63" y="5"/>
                  <a:pt x="63" y="4"/>
                </a:cubicBezTo>
                <a:cubicBezTo>
                  <a:pt x="64" y="3"/>
                  <a:pt x="65" y="2"/>
                  <a:pt x="65" y="1"/>
                </a:cubicBezTo>
                <a:cubicBezTo>
                  <a:pt x="62" y="1"/>
                  <a:pt x="60" y="0"/>
                  <a:pt x="58" y="1"/>
                </a:cubicBezTo>
                <a:cubicBezTo>
                  <a:pt x="54" y="2"/>
                  <a:pt x="49" y="4"/>
                  <a:pt x="47" y="7"/>
                </a:cubicBezTo>
                <a:cubicBezTo>
                  <a:pt x="45" y="8"/>
                  <a:pt x="48" y="12"/>
                  <a:pt x="46" y="14"/>
                </a:cubicBezTo>
                <a:cubicBezTo>
                  <a:pt x="43" y="17"/>
                  <a:pt x="39" y="17"/>
                  <a:pt x="36" y="20"/>
                </a:cubicBezTo>
                <a:cubicBezTo>
                  <a:pt x="34" y="21"/>
                  <a:pt x="32" y="23"/>
                  <a:pt x="30" y="25"/>
                </a:cubicBezTo>
                <a:cubicBezTo>
                  <a:pt x="29" y="27"/>
                  <a:pt x="28" y="29"/>
                  <a:pt x="27" y="31"/>
                </a:cubicBezTo>
                <a:cubicBezTo>
                  <a:pt x="25" y="33"/>
                  <a:pt x="24" y="35"/>
                  <a:pt x="22" y="36"/>
                </a:cubicBezTo>
                <a:cubicBezTo>
                  <a:pt x="20" y="37"/>
                  <a:pt x="18" y="38"/>
                  <a:pt x="15" y="37"/>
                </a:cubicBezTo>
                <a:cubicBezTo>
                  <a:pt x="14" y="37"/>
                  <a:pt x="13" y="36"/>
                  <a:pt x="11" y="35"/>
                </a:cubicBezTo>
                <a:cubicBezTo>
                  <a:pt x="9" y="35"/>
                  <a:pt x="7" y="34"/>
                  <a:pt x="4" y="34"/>
                </a:cubicBezTo>
                <a:cubicBezTo>
                  <a:pt x="2" y="34"/>
                  <a:pt x="1" y="34"/>
                  <a:pt x="0" y="35"/>
                </a:cubicBezTo>
                <a:cubicBezTo>
                  <a:pt x="1" y="37"/>
                  <a:pt x="3" y="40"/>
                  <a:pt x="4" y="43"/>
                </a:cubicBezTo>
                <a:cubicBezTo>
                  <a:pt x="6" y="45"/>
                  <a:pt x="7" y="47"/>
                  <a:pt x="8" y="49"/>
                </a:cubicBezTo>
                <a:cubicBezTo>
                  <a:pt x="9" y="52"/>
                  <a:pt x="9" y="56"/>
                  <a:pt x="11" y="59"/>
                </a:cubicBezTo>
                <a:cubicBezTo>
                  <a:pt x="12" y="61"/>
                  <a:pt x="14" y="60"/>
                  <a:pt x="16" y="61"/>
                </a:cubicBezTo>
                <a:cubicBezTo>
                  <a:pt x="19" y="63"/>
                  <a:pt x="23" y="65"/>
                  <a:pt x="26" y="67"/>
                </a:cubicBezTo>
                <a:cubicBezTo>
                  <a:pt x="27" y="69"/>
                  <a:pt x="25" y="71"/>
                  <a:pt x="26" y="73"/>
                </a:cubicBezTo>
                <a:cubicBezTo>
                  <a:pt x="27" y="74"/>
                  <a:pt x="30" y="71"/>
                  <a:pt x="30" y="73"/>
                </a:cubicBezTo>
                <a:cubicBezTo>
                  <a:pt x="32" y="75"/>
                  <a:pt x="30" y="79"/>
                  <a:pt x="30" y="82"/>
                </a:cubicBezTo>
                <a:cubicBezTo>
                  <a:pt x="31" y="85"/>
                  <a:pt x="32" y="87"/>
                  <a:pt x="34" y="88"/>
                </a:cubicBezTo>
                <a:cubicBezTo>
                  <a:pt x="36" y="90"/>
                  <a:pt x="38" y="88"/>
                  <a:pt x="40" y="89"/>
                </a:cubicBezTo>
                <a:cubicBezTo>
                  <a:pt x="43" y="90"/>
                  <a:pt x="45" y="90"/>
                  <a:pt x="47" y="92"/>
                </a:cubicBezTo>
                <a:cubicBezTo>
                  <a:pt x="48" y="92"/>
                  <a:pt x="47" y="94"/>
                  <a:pt x="47" y="95"/>
                </a:cubicBezTo>
                <a:cubicBezTo>
                  <a:pt x="48" y="96"/>
                  <a:pt x="48" y="97"/>
                  <a:pt x="49" y="97"/>
                </a:cubicBezTo>
                <a:cubicBezTo>
                  <a:pt x="52" y="97"/>
                  <a:pt x="54" y="97"/>
                  <a:pt x="56" y="98"/>
                </a:cubicBezTo>
                <a:cubicBezTo>
                  <a:pt x="59" y="98"/>
                  <a:pt x="62" y="99"/>
                  <a:pt x="65" y="99"/>
                </a:cubicBezTo>
                <a:cubicBezTo>
                  <a:pt x="66" y="99"/>
                  <a:pt x="68" y="99"/>
                  <a:pt x="70" y="99"/>
                </a:cubicBezTo>
                <a:cubicBezTo>
                  <a:pt x="72" y="99"/>
                  <a:pt x="73" y="101"/>
                  <a:pt x="74" y="101"/>
                </a:cubicBezTo>
                <a:cubicBezTo>
                  <a:pt x="75" y="102"/>
                  <a:pt x="75" y="101"/>
                  <a:pt x="76" y="10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3" name="Freeform 35"/>
          <p:cNvSpPr>
            <a:spLocks noChangeAspect="1"/>
          </p:cNvSpPr>
          <p:nvPr/>
        </p:nvSpPr>
        <p:spPr bwMode="auto">
          <a:xfrm>
            <a:off x="5093494" y="4220766"/>
            <a:ext cx="191691" cy="352425"/>
          </a:xfrm>
          <a:custGeom>
            <a:avLst/>
            <a:gdLst>
              <a:gd name="T0" fmla="*/ 2147483647 w 134"/>
              <a:gd name="T1" fmla="*/ 2147483647 h 247"/>
              <a:gd name="T2" fmla="*/ 2147483647 w 134"/>
              <a:gd name="T3" fmla="*/ 2147483647 h 247"/>
              <a:gd name="T4" fmla="*/ 2147483647 w 134"/>
              <a:gd name="T5" fmla="*/ 2147483647 h 247"/>
              <a:gd name="T6" fmla="*/ 2147483647 w 134"/>
              <a:gd name="T7" fmla="*/ 2147483647 h 247"/>
              <a:gd name="T8" fmla="*/ 2147483647 w 134"/>
              <a:gd name="T9" fmla="*/ 2147483647 h 247"/>
              <a:gd name="T10" fmla="*/ 2147483647 w 134"/>
              <a:gd name="T11" fmla="*/ 2147483647 h 247"/>
              <a:gd name="T12" fmla="*/ 2147483647 w 134"/>
              <a:gd name="T13" fmla="*/ 2147483647 h 247"/>
              <a:gd name="T14" fmla="*/ 2147483647 w 134"/>
              <a:gd name="T15" fmla="*/ 2147483647 h 247"/>
              <a:gd name="T16" fmla="*/ 2147483647 w 134"/>
              <a:gd name="T17" fmla="*/ 2147483647 h 247"/>
              <a:gd name="T18" fmla="*/ 2147483647 w 134"/>
              <a:gd name="T19" fmla="*/ 2147483647 h 247"/>
              <a:gd name="T20" fmla="*/ 2147483647 w 134"/>
              <a:gd name="T21" fmla="*/ 2147483647 h 247"/>
              <a:gd name="T22" fmla="*/ 2147483647 w 134"/>
              <a:gd name="T23" fmla="*/ 2147483647 h 247"/>
              <a:gd name="T24" fmla="*/ 2147483647 w 134"/>
              <a:gd name="T25" fmla="*/ 2147483647 h 247"/>
              <a:gd name="T26" fmla="*/ 2147483647 w 134"/>
              <a:gd name="T27" fmla="*/ 2147483647 h 247"/>
              <a:gd name="T28" fmla="*/ 2147483647 w 134"/>
              <a:gd name="T29" fmla="*/ 2147483647 h 247"/>
              <a:gd name="T30" fmla="*/ 2147483647 w 134"/>
              <a:gd name="T31" fmla="*/ 2147483647 h 247"/>
              <a:gd name="T32" fmla="*/ 2147483647 w 134"/>
              <a:gd name="T33" fmla="*/ 2147483647 h 247"/>
              <a:gd name="T34" fmla="*/ 2147483647 w 134"/>
              <a:gd name="T35" fmla="*/ 2147483647 h 247"/>
              <a:gd name="T36" fmla="*/ 2147483647 w 134"/>
              <a:gd name="T37" fmla="*/ 2147483647 h 247"/>
              <a:gd name="T38" fmla="*/ 2147483647 w 134"/>
              <a:gd name="T39" fmla="*/ 2147483647 h 247"/>
              <a:gd name="T40" fmla="*/ 2147483647 w 134"/>
              <a:gd name="T41" fmla="*/ 2147483647 h 247"/>
              <a:gd name="T42" fmla="*/ 2147483647 w 134"/>
              <a:gd name="T43" fmla="*/ 2147483647 h 247"/>
              <a:gd name="T44" fmla="*/ 2147483647 w 134"/>
              <a:gd name="T45" fmla="*/ 2147483647 h 247"/>
              <a:gd name="T46" fmla="*/ 2147483647 w 134"/>
              <a:gd name="T47" fmla="*/ 2147483647 h 247"/>
              <a:gd name="T48" fmla="*/ 2147483647 w 134"/>
              <a:gd name="T49" fmla="*/ 2147483647 h 247"/>
              <a:gd name="T50" fmla="*/ 2147483647 w 134"/>
              <a:gd name="T51" fmla="*/ 2147483647 h 247"/>
              <a:gd name="T52" fmla="*/ 2147483647 w 134"/>
              <a:gd name="T53" fmla="*/ 2147483647 h 247"/>
              <a:gd name="T54" fmla="*/ 2147483647 w 134"/>
              <a:gd name="T55" fmla="*/ 2147483647 h 247"/>
              <a:gd name="T56" fmla="*/ 2147483647 w 134"/>
              <a:gd name="T57" fmla="*/ 2147483647 h 247"/>
              <a:gd name="T58" fmla="*/ 2147483647 w 134"/>
              <a:gd name="T59" fmla="*/ 2147483647 h 247"/>
              <a:gd name="T60" fmla="*/ 2147483647 w 134"/>
              <a:gd name="T61" fmla="*/ 2147483647 h 247"/>
              <a:gd name="T62" fmla="*/ 2147483647 w 134"/>
              <a:gd name="T63" fmla="*/ 2147483647 h 247"/>
              <a:gd name="T64" fmla="*/ 2147483647 w 134"/>
              <a:gd name="T65" fmla="*/ 2147483647 h 247"/>
              <a:gd name="T66" fmla="*/ 2147483647 w 134"/>
              <a:gd name="T67" fmla="*/ 2147483647 h 247"/>
              <a:gd name="T68" fmla="*/ 2147483647 w 134"/>
              <a:gd name="T69" fmla="*/ 2147483647 h 247"/>
              <a:gd name="T70" fmla="*/ 2147483647 w 134"/>
              <a:gd name="T71" fmla="*/ 2147483647 h 247"/>
              <a:gd name="T72" fmla="*/ 0 w 134"/>
              <a:gd name="T73" fmla="*/ 2147483647 h 247"/>
              <a:gd name="T74" fmla="*/ 2147483647 w 134"/>
              <a:gd name="T75" fmla="*/ 2147483647 h 247"/>
              <a:gd name="T76" fmla="*/ 2147483647 w 134"/>
              <a:gd name="T77" fmla="*/ 2147483647 h 247"/>
              <a:gd name="T78" fmla="*/ 2147483647 w 134"/>
              <a:gd name="T79" fmla="*/ 2147483647 h 247"/>
              <a:gd name="T80" fmla="*/ 2147483647 w 134"/>
              <a:gd name="T81" fmla="*/ 2147483647 h 247"/>
              <a:gd name="T82" fmla="*/ 2147483647 w 134"/>
              <a:gd name="T83" fmla="*/ 2147483647 h 247"/>
              <a:gd name="T84" fmla="*/ 2147483647 w 134"/>
              <a:gd name="T85" fmla="*/ 2147483647 h 247"/>
              <a:gd name="T86" fmla="*/ 2147483647 w 134"/>
              <a:gd name="T87" fmla="*/ 2147483647 h 247"/>
              <a:gd name="T88" fmla="*/ 2147483647 w 134"/>
              <a:gd name="T89" fmla="*/ 2147483647 h 247"/>
              <a:gd name="T90" fmla="*/ 2147483647 w 134"/>
              <a:gd name="T91" fmla="*/ 2147483647 h 247"/>
              <a:gd name="T92" fmla="*/ 2147483647 w 134"/>
              <a:gd name="T93" fmla="*/ 2147483647 h 247"/>
              <a:gd name="T94" fmla="*/ 2147483647 w 134"/>
              <a:gd name="T95" fmla="*/ 2147483647 h 247"/>
              <a:gd name="T96" fmla="*/ 2147483647 w 134"/>
              <a:gd name="T97" fmla="*/ 2147483647 h 247"/>
              <a:gd name="T98" fmla="*/ 2147483647 w 134"/>
              <a:gd name="T99" fmla="*/ 2147483647 h 247"/>
              <a:gd name="T100" fmla="*/ 2147483647 w 134"/>
              <a:gd name="T101" fmla="*/ 2147483647 h 247"/>
              <a:gd name="T102" fmla="*/ 2147483647 w 134"/>
              <a:gd name="T103" fmla="*/ 2147483647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"/>
              <a:gd name="T157" fmla="*/ 0 h 247"/>
              <a:gd name="T158" fmla="*/ 134 w 134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" h="247">
                <a:moveTo>
                  <a:pt x="31" y="247"/>
                </a:moveTo>
                <a:cubicBezTo>
                  <a:pt x="31" y="246"/>
                  <a:pt x="31" y="243"/>
                  <a:pt x="31" y="242"/>
                </a:cubicBezTo>
                <a:cubicBezTo>
                  <a:pt x="31" y="239"/>
                  <a:pt x="29" y="237"/>
                  <a:pt x="28" y="235"/>
                </a:cubicBezTo>
                <a:cubicBezTo>
                  <a:pt x="28" y="234"/>
                  <a:pt x="28" y="232"/>
                  <a:pt x="29" y="230"/>
                </a:cubicBezTo>
                <a:cubicBezTo>
                  <a:pt x="29" y="228"/>
                  <a:pt x="30" y="226"/>
                  <a:pt x="31" y="225"/>
                </a:cubicBezTo>
                <a:cubicBezTo>
                  <a:pt x="31" y="224"/>
                  <a:pt x="32" y="225"/>
                  <a:pt x="33" y="225"/>
                </a:cubicBezTo>
                <a:cubicBezTo>
                  <a:pt x="35" y="223"/>
                  <a:pt x="37" y="222"/>
                  <a:pt x="39" y="220"/>
                </a:cubicBezTo>
                <a:cubicBezTo>
                  <a:pt x="42" y="219"/>
                  <a:pt x="45" y="218"/>
                  <a:pt x="48" y="217"/>
                </a:cubicBezTo>
                <a:cubicBezTo>
                  <a:pt x="51" y="215"/>
                  <a:pt x="55" y="214"/>
                  <a:pt x="59" y="212"/>
                </a:cubicBezTo>
                <a:cubicBezTo>
                  <a:pt x="60" y="210"/>
                  <a:pt x="62" y="209"/>
                  <a:pt x="63" y="207"/>
                </a:cubicBezTo>
                <a:cubicBezTo>
                  <a:pt x="63" y="206"/>
                  <a:pt x="63" y="204"/>
                  <a:pt x="63" y="203"/>
                </a:cubicBezTo>
                <a:cubicBezTo>
                  <a:pt x="64" y="199"/>
                  <a:pt x="64" y="196"/>
                  <a:pt x="64" y="193"/>
                </a:cubicBezTo>
                <a:cubicBezTo>
                  <a:pt x="64" y="189"/>
                  <a:pt x="64" y="185"/>
                  <a:pt x="64" y="181"/>
                </a:cubicBezTo>
                <a:cubicBezTo>
                  <a:pt x="63" y="178"/>
                  <a:pt x="63" y="176"/>
                  <a:pt x="62" y="173"/>
                </a:cubicBezTo>
                <a:cubicBezTo>
                  <a:pt x="62" y="169"/>
                  <a:pt x="61" y="165"/>
                  <a:pt x="60" y="161"/>
                </a:cubicBezTo>
                <a:cubicBezTo>
                  <a:pt x="59" y="160"/>
                  <a:pt x="57" y="160"/>
                  <a:pt x="56" y="159"/>
                </a:cubicBezTo>
                <a:cubicBezTo>
                  <a:pt x="56" y="158"/>
                  <a:pt x="58" y="157"/>
                  <a:pt x="58" y="155"/>
                </a:cubicBezTo>
                <a:cubicBezTo>
                  <a:pt x="58" y="151"/>
                  <a:pt x="54" y="148"/>
                  <a:pt x="55" y="144"/>
                </a:cubicBezTo>
                <a:cubicBezTo>
                  <a:pt x="55" y="143"/>
                  <a:pt x="58" y="142"/>
                  <a:pt x="59" y="141"/>
                </a:cubicBezTo>
                <a:cubicBezTo>
                  <a:pt x="63" y="137"/>
                  <a:pt x="67" y="133"/>
                  <a:pt x="71" y="128"/>
                </a:cubicBezTo>
                <a:cubicBezTo>
                  <a:pt x="75" y="124"/>
                  <a:pt x="78" y="120"/>
                  <a:pt x="82" y="116"/>
                </a:cubicBezTo>
                <a:cubicBezTo>
                  <a:pt x="83" y="115"/>
                  <a:pt x="84" y="113"/>
                  <a:pt x="85" y="112"/>
                </a:cubicBezTo>
                <a:cubicBezTo>
                  <a:pt x="91" y="108"/>
                  <a:pt x="96" y="105"/>
                  <a:pt x="102" y="102"/>
                </a:cubicBezTo>
                <a:cubicBezTo>
                  <a:pt x="106" y="99"/>
                  <a:pt x="111" y="98"/>
                  <a:pt x="114" y="95"/>
                </a:cubicBezTo>
                <a:cubicBezTo>
                  <a:pt x="120" y="90"/>
                  <a:pt x="124" y="84"/>
                  <a:pt x="128" y="78"/>
                </a:cubicBezTo>
                <a:cubicBezTo>
                  <a:pt x="130" y="74"/>
                  <a:pt x="133" y="71"/>
                  <a:pt x="134" y="67"/>
                </a:cubicBezTo>
                <a:cubicBezTo>
                  <a:pt x="134" y="66"/>
                  <a:pt x="131" y="66"/>
                  <a:pt x="131" y="65"/>
                </a:cubicBezTo>
                <a:cubicBezTo>
                  <a:pt x="131" y="64"/>
                  <a:pt x="133" y="63"/>
                  <a:pt x="133" y="61"/>
                </a:cubicBezTo>
                <a:cubicBezTo>
                  <a:pt x="133" y="60"/>
                  <a:pt x="130" y="59"/>
                  <a:pt x="130" y="57"/>
                </a:cubicBezTo>
                <a:cubicBezTo>
                  <a:pt x="129" y="53"/>
                  <a:pt x="131" y="49"/>
                  <a:pt x="131" y="44"/>
                </a:cubicBezTo>
                <a:cubicBezTo>
                  <a:pt x="131" y="41"/>
                  <a:pt x="130" y="37"/>
                  <a:pt x="130" y="33"/>
                </a:cubicBezTo>
                <a:cubicBezTo>
                  <a:pt x="129" y="28"/>
                  <a:pt x="128" y="23"/>
                  <a:pt x="128" y="18"/>
                </a:cubicBezTo>
                <a:cubicBezTo>
                  <a:pt x="128" y="15"/>
                  <a:pt x="128" y="12"/>
                  <a:pt x="129" y="9"/>
                </a:cubicBezTo>
                <a:cubicBezTo>
                  <a:pt x="129" y="8"/>
                  <a:pt x="132" y="7"/>
                  <a:pt x="132" y="5"/>
                </a:cubicBezTo>
                <a:cubicBezTo>
                  <a:pt x="132" y="4"/>
                  <a:pt x="132" y="2"/>
                  <a:pt x="131" y="1"/>
                </a:cubicBezTo>
                <a:cubicBezTo>
                  <a:pt x="130" y="0"/>
                  <a:pt x="128" y="2"/>
                  <a:pt x="127" y="2"/>
                </a:cubicBezTo>
                <a:cubicBezTo>
                  <a:pt x="124" y="5"/>
                  <a:pt x="121" y="9"/>
                  <a:pt x="117" y="11"/>
                </a:cubicBezTo>
                <a:cubicBezTo>
                  <a:pt x="116" y="12"/>
                  <a:pt x="113" y="12"/>
                  <a:pt x="111" y="13"/>
                </a:cubicBezTo>
                <a:cubicBezTo>
                  <a:pt x="110" y="14"/>
                  <a:pt x="108" y="15"/>
                  <a:pt x="106" y="16"/>
                </a:cubicBezTo>
                <a:cubicBezTo>
                  <a:pt x="105" y="16"/>
                  <a:pt x="105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96" y="15"/>
                  <a:pt x="96" y="18"/>
                  <a:pt x="94" y="19"/>
                </a:cubicBezTo>
                <a:cubicBezTo>
                  <a:pt x="91" y="20"/>
                  <a:pt x="90" y="17"/>
                  <a:pt x="87" y="17"/>
                </a:cubicBezTo>
                <a:cubicBezTo>
                  <a:pt x="85" y="17"/>
                  <a:pt x="83" y="20"/>
                  <a:pt x="80" y="20"/>
                </a:cubicBezTo>
                <a:cubicBezTo>
                  <a:pt x="77" y="19"/>
                  <a:pt x="77" y="14"/>
                  <a:pt x="74" y="13"/>
                </a:cubicBezTo>
                <a:cubicBezTo>
                  <a:pt x="72" y="13"/>
                  <a:pt x="71" y="17"/>
                  <a:pt x="69" y="18"/>
                </a:cubicBezTo>
                <a:cubicBezTo>
                  <a:pt x="67" y="18"/>
                  <a:pt x="64" y="18"/>
                  <a:pt x="62" y="18"/>
                </a:cubicBezTo>
                <a:cubicBezTo>
                  <a:pt x="61" y="17"/>
                  <a:pt x="60" y="17"/>
                  <a:pt x="58" y="16"/>
                </a:cubicBezTo>
                <a:cubicBezTo>
                  <a:pt x="58" y="19"/>
                  <a:pt x="57" y="21"/>
                  <a:pt x="56" y="23"/>
                </a:cubicBezTo>
                <a:cubicBezTo>
                  <a:pt x="56" y="25"/>
                  <a:pt x="55" y="27"/>
                  <a:pt x="55" y="29"/>
                </a:cubicBezTo>
                <a:cubicBezTo>
                  <a:pt x="55" y="31"/>
                  <a:pt x="55" y="34"/>
                  <a:pt x="55" y="36"/>
                </a:cubicBezTo>
                <a:cubicBezTo>
                  <a:pt x="56" y="38"/>
                  <a:pt x="56" y="41"/>
                  <a:pt x="57" y="44"/>
                </a:cubicBezTo>
                <a:cubicBezTo>
                  <a:pt x="57" y="46"/>
                  <a:pt x="57" y="48"/>
                  <a:pt x="58" y="50"/>
                </a:cubicBezTo>
                <a:cubicBezTo>
                  <a:pt x="59" y="52"/>
                  <a:pt x="62" y="53"/>
                  <a:pt x="64" y="55"/>
                </a:cubicBezTo>
                <a:cubicBezTo>
                  <a:pt x="66" y="57"/>
                  <a:pt x="66" y="59"/>
                  <a:pt x="67" y="61"/>
                </a:cubicBezTo>
                <a:cubicBezTo>
                  <a:pt x="69" y="64"/>
                  <a:pt x="70" y="66"/>
                  <a:pt x="71" y="68"/>
                </a:cubicBezTo>
                <a:cubicBezTo>
                  <a:pt x="72" y="71"/>
                  <a:pt x="71" y="75"/>
                  <a:pt x="71" y="79"/>
                </a:cubicBezTo>
                <a:cubicBezTo>
                  <a:pt x="71" y="81"/>
                  <a:pt x="72" y="83"/>
                  <a:pt x="71" y="85"/>
                </a:cubicBezTo>
                <a:cubicBezTo>
                  <a:pt x="70" y="87"/>
                  <a:pt x="67" y="85"/>
                  <a:pt x="65" y="86"/>
                </a:cubicBezTo>
                <a:cubicBezTo>
                  <a:pt x="64" y="87"/>
                  <a:pt x="64" y="89"/>
                  <a:pt x="64" y="91"/>
                </a:cubicBezTo>
                <a:cubicBezTo>
                  <a:pt x="63" y="93"/>
                  <a:pt x="64" y="98"/>
                  <a:pt x="62" y="97"/>
                </a:cubicBezTo>
                <a:cubicBezTo>
                  <a:pt x="58" y="96"/>
                  <a:pt x="56" y="92"/>
                  <a:pt x="54" y="89"/>
                </a:cubicBezTo>
                <a:cubicBezTo>
                  <a:pt x="53" y="87"/>
                  <a:pt x="52" y="86"/>
                  <a:pt x="52" y="84"/>
                </a:cubicBezTo>
                <a:cubicBezTo>
                  <a:pt x="51" y="83"/>
                  <a:pt x="50" y="82"/>
                  <a:pt x="51" y="81"/>
                </a:cubicBezTo>
                <a:cubicBezTo>
                  <a:pt x="52" y="78"/>
                  <a:pt x="54" y="77"/>
                  <a:pt x="55" y="75"/>
                </a:cubicBezTo>
                <a:cubicBezTo>
                  <a:pt x="56" y="72"/>
                  <a:pt x="56" y="69"/>
                  <a:pt x="55" y="66"/>
                </a:cubicBezTo>
                <a:cubicBezTo>
                  <a:pt x="54" y="64"/>
                  <a:pt x="54" y="61"/>
                  <a:pt x="52" y="61"/>
                </a:cubicBezTo>
                <a:cubicBezTo>
                  <a:pt x="49" y="60"/>
                  <a:pt x="46" y="65"/>
                  <a:pt x="43" y="63"/>
                </a:cubicBezTo>
                <a:cubicBezTo>
                  <a:pt x="40" y="62"/>
                  <a:pt x="41" y="57"/>
                  <a:pt x="39" y="55"/>
                </a:cubicBezTo>
                <a:cubicBezTo>
                  <a:pt x="39" y="54"/>
                  <a:pt x="37" y="56"/>
                  <a:pt x="36" y="56"/>
                </a:cubicBezTo>
                <a:lnTo>
                  <a:pt x="1" y="70"/>
                </a:lnTo>
                <a:lnTo>
                  <a:pt x="3" y="76"/>
                </a:lnTo>
                <a:lnTo>
                  <a:pt x="2" y="79"/>
                </a:lnTo>
                <a:cubicBezTo>
                  <a:pt x="2" y="80"/>
                  <a:pt x="1" y="81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4" y="85"/>
                  <a:pt x="7" y="84"/>
                  <a:pt x="9" y="84"/>
                </a:cubicBezTo>
                <a:cubicBezTo>
                  <a:pt x="11" y="85"/>
                  <a:pt x="13" y="85"/>
                  <a:pt x="15" y="86"/>
                </a:cubicBezTo>
                <a:cubicBezTo>
                  <a:pt x="16" y="87"/>
                  <a:pt x="17" y="88"/>
                  <a:pt x="18" y="90"/>
                </a:cubicBezTo>
                <a:cubicBezTo>
                  <a:pt x="19" y="91"/>
                  <a:pt x="19" y="93"/>
                  <a:pt x="21" y="94"/>
                </a:cubicBezTo>
                <a:cubicBezTo>
                  <a:pt x="23" y="95"/>
                  <a:pt x="27" y="94"/>
                  <a:pt x="29" y="96"/>
                </a:cubicBezTo>
                <a:cubicBezTo>
                  <a:pt x="32" y="98"/>
                  <a:pt x="33" y="102"/>
                  <a:pt x="33" y="105"/>
                </a:cubicBezTo>
                <a:cubicBezTo>
                  <a:pt x="34" y="108"/>
                  <a:pt x="33" y="111"/>
                  <a:pt x="33" y="115"/>
                </a:cubicBezTo>
                <a:cubicBezTo>
                  <a:pt x="33" y="117"/>
                  <a:pt x="35" y="119"/>
                  <a:pt x="35" y="121"/>
                </a:cubicBezTo>
                <a:cubicBezTo>
                  <a:pt x="34" y="123"/>
                  <a:pt x="31" y="125"/>
                  <a:pt x="30" y="127"/>
                </a:cubicBezTo>
                <a:cubicBezTo>
                  <a:pt x="29" y="128"/>
                  <a:pt x="27" y="128"/>
                  <a:pt x="28" y="129"/>
                </a:cubicBezTo>
                <a:cubicBezTo>
                  <a:pt x="28" y="131"/>
                  <a:pt x="30" y="132"/>
                  <a:pt x="31" y="134"/>
                </a:cubicBezTo>
                <a:cubicBezTo>
                  <a:pt x="31" y="135"/>
                  <a:pt x="30" y="137"/>
                  <a:pt x="30" y="138"/>
                </a:cubicBezTo>
                <a:cubicBezTo>
                  <a:pt x="31" y="139"/>
                  <a:pt x="34" y="140"/>
                  <a:pt x="34" y="141"/>
                </a:cubicBezTo>
                <a:cubicBezTo>
                  <a:pt x="34" y="143"/>
                  <a:pt x="32" y="145"/>
                  <a:pt x="31" y="146"/>
                </a:cubicBezTo>
                <a:cubicBezTo>
                  <a:pt x="30" y="148"/>
                  <a:pt x="30" y="150"/>
                  <a:pt x="29" y="151"/>
                </a:cubicBezTo>
                <a:cubicBezTo>
                  <a:pt x="28" y="152"/>
                  <a:pt x="27" y="153"/>
                  <a:pt x="27" y="154"/>
                </a:cubicBezTo>
                <a:cubicBezTo>
                  <a:pt x="26" y="157"/>
                  <a:pt x="28" y="161"/>
                  <a:pt x="27" y="163"/>
                </a:cubicBezTo>
                <a:cubicBezTo>
                  <a:pt x="23" y="169"/>
                  <a:pt x="17" y="174"/>
                  <a:pt x="13" y="179"/>
                </a:cubicBezTo>
                <a:cubicBezTo>
                  <a:pt x="13" y="182"/>
                  <a:pt x="13" y="184"/>
                  <a:pt x="14" y="187"/>
                </a:cubicBezTo>
                <a:cubicBezTo>
                  <a:pt x="14" y="188"/>
                  <a:pt x="16" y="190"/>
                  <a:pt x="16" y="191"/>
                </a:cubicBezTo>
                <a:cubicBezTo>
                  <a:pt x="16" y="193"/>
                  <a:pt x="15" y="195"/>
                  <a:pt x="16" y="197"/>
                </a:cubicBezTo>
                <a:cubicBezTo>
                  <a:pt x="16" y="200"/>
                  <a:pt x="17" y="202"/>
                  <a:pt x="18" y="205"/>
                </a:cubicBezTo>
                <a:cubicBezTo>
                  <a:pt x="19" y="207"/>
                  <a:pt x="20" y="210"/>
                  <a:pt x="20" y="212"/>
                </a:cubicBezTo>
                <a:cubicBezTo>
                  <a:pt x="20" y="217"/>
                  <a:pt x="20" y="222"/>
                  <a:pt x="19" y="227"/>
                </a:cubicBezTo>
                <a:cubicBezTo>
                  <a:pt x="19" y="229"/>
                  <a:pt x="19" y="230"/>
                  <a:pt x="19" y="231"/>
                </a:cubicBezTo>
                <a:cubicBezTo>
                  <a:pt x="19" y="232"/>
                  <a:pt x="20" y="233"/>
                  <a:pt x="21" y="235"/>
                </a:cubicBezTo>
                <a:cubicBezTo>
                  <a:pt x="20" y="237"/>
                  <a:pt x="21" y="239"/>
                  <a:pt x="21" y="241"/>
                </a:cubicBezTo>
                <a:cubicBezTo>
                  <a:pt x="21" y="243"/>
                  <a:pt x="21" y="244"/>
                  <a:pt x="21" y="246"/>
                </a:cubicBezTo>
                <a:lnTo>
                  <a:pt x="31" y="247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4" name="Freeform 36"/>
          <p:cNvSpPr>
            <a:spLocks noChangeAspect="1"/>
          </p:cNvSpPr>
          <p:nvPr/>
        </p:nvSpPr>
        <p:spPr bwMode="auto">
          <a:xfrm>
            <a:off x="5137549" y="4199335"/>
            <a:ext cx="58340" cy="160734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2147483647 w 41"/>
              <a:gd name="T43" fmla="*/ 2147483647 h 113"/>
              <a:gd name="T44" fmla="*/ 2147483647 w 41"/>
              <a:gd name="T45" fmla="*/ 2147483647 h 113"/>
              <a:gd name="T46" fmla="*/ 2147483647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0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2147483647 h 113"/>
              <a:gd name="T76" fmla="*/ 2147483647 w 41"/>
              <a:gd name="T77" fmla="*/ 0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113"/>
              <a:gd name="T119" fmla="*/ 41 w 41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113">
                <a:moveTo>
                  <a:pt x="6" y="0"/>
                </a:moveTo>
                <a:cubicBezTo>
                  <a:pt x="9" y="2"/>
                  <a:pt x="12" y="3"/>
                  <a:pt x="15" y="5"/>
                </a:cubicBezTo>
                <a:cubicBezTo>
                  <a:pt x="19" y="8"/>
                  <a:pt x="23" y="11"/>
                  <a:pt x="25" y="15"/>
                </a:cubicBezTo>
                <a:cubicBezTo>
                  <a:pt x="26" y="18"/>
                  <a:pt x="23" y="21"/>
                  <a:pt x="24" y="25"/>
                </a:cubicBezTo>
                <a:cubicBezTo>
                  <a:pt x="24" y="27"/>
                  <a:pt x="26" y="29"/>
                  <a:pt x="27" y="31"/>
                </a:cubicBezTo>
                <a:cubicBezTo>
                  <a:pt x="27" y="34"/>
                  <a:pt x="26" y="36"/>
                  <a:pt x="25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4" y="49"/>
                  <a:pt x="24" y="51"/>
                </a:cubicBezTo>
                <a:cubicBezTo>
                  <a:pt x="25" y="53"/>
                  <a:pt x="25" y="56"/>
                  <a:pt x="26" y="59"/>
                </a:cubicBezTo>
                <a:cubicBezTo>
                  <a:pt x="26" y="61"/>
                  <a:pt x="26" y="63"/>
                  <a:pt x="27" y="65"/>
                </a:cubicBezTo>
                <a:cubicBezTo>
                  <a:pt x="28" y="67"/>
                  <a:pt x="31" y="68"/>
                  <a:pt x="33" y="70"/>
                </a:cubicBezTo>
                <a:cubicBezTo>
                  <a:pt x="35" y="72"/>
                  <a:pt x="35" y="74"/>
                  <a:pt x="36" y="76"/>
                </a:cubicBezTo>
                <a:cubicBezTo>
                  <a:pt x="38" y="79"/>
                  <a:pt x="39" y="81"/>
                  <a:pt x="40" y="83"/>
                </a:cubicBezTo>
                <a:cubicBezTo>
                  <a:pt x="41" y="86"/>
                  <a:pt x="40" y="90"/>
                  <a:pt x="40" y="94"/>
                </a:cubicBezTo>
                <a:cubicBezTo>
                  <a:pt x="40" y="96"/>
                  <a:pt x="41" y="98"/>
                  <a:pt x="40" y="100"/>
                </a:cubicBezTo>
                <a:cubicBezTo>
                  <a:pt x="39" y="102"/>
                  <a:pt x="36" y="100"/>
                  <a:pt x="34" y="101"/>
                </a:cubicBezTo>
                <a:cubicBezTo>
                  <a:pt x="33" y="102"/>
                  <a:pt x="33" y="104"/>
                  <a:pt x="33" y="106"/>
                </a:cubicBezTo>
                <a:cubicBezTo>
                  <a:pt x="32" y="108"/>
                  <a:pt x="33" y="113"/>
                  <a:pt x="31" y="112"/>
                </a:cubicBezTo>
                <a:cubicBezTo>
                  <a:pt x="27" y="111"/>
                  <a:pt x="25" y="107"/>
                  <a:pt x="23" y="104"/>
                </a:cubicBezTo>
                <a:cubicBezTo>
                  <a:pt x="22" y="102"/>
                  <a:pt x="21" y="101"/>
                  <a:pt x="21" y="99"/>
                </a:cubicBezTo>
                <a:cubicBezTo>
                  <a:pt x="20" y="98"/>
                  <a:pt x="19" y="97"/>
                  <a:pt x="20" y="96"/>
                </a:cubicBezTo>
                <a:cubicBezTo>
                  <a:pt x="21" y="93"/>
                  <a:pt x="23" y="92"/>
                  <a:pt x="24" y="90"/>
                </a:cubicBezTo>
                <a:cubicBezTo>
                  <a:pt x="25" y="87"/>
                  <a:pt x="25" y="84"/>
                  <a:pt x="24" y="81"/>
                </a:cubicBezTo>
                <a:cubicBezTo>
                  <a:pt x="23" y="79"/>
                  <a:pt x="23" y="76"/>
                  <a:pt x="21" y="76"/>
                </a:cubicBezTo>
                <a:cubicBezTo>
                  <a:pt x="18" y="75"/>
                  <a:pt x="15" y="80"/>
                  <a:pt x="12" y="78"/>
                </a:cubicBezTo>
                <a:cubicBezTo>
                  <a:pt x="9" y="77"/>
                  <a:pt x="10" y="72"/>
                  <a:pt x="8" y="70"/>
                </a:cubicBezTo>
                <a:cubicBezTo>
                  <a:pt x="8" y="69"/>
                  <a:pt x="6" y="71"/>
                  <a:pt x="5" y="71"/>
                </a:cubicBezTo>
                <a:cubicBezTo>
                  <a:pt x="4" y="69"/>
                  <a:pt x="0" y="68"/>
                  <a:pt x="0" y="66"/>
                </a:cubicBezTo>
                <a:cubicBezTo>
                  <a:pt x="0" y="63"/>
                  <a:pt x="4" y="61"/>
                  <a:pt x="5" y="58"/>
                </a:cubicBezTo>
                <a:cubicBezTo>
                  <a:pt x="6" y="55"/>
                  <a:pt x="3" y="52"/>
                  <a:pt x="4" y="49"/>
                </a:cubicBezTo>
                <a:cubicBezTo>
                  <a:pt x="5" y="47"/>
                  <a:pt x="9" y="48"/>
                  <a:pt x="11" y="46"/>
                </a:cubicBezTo>
                <a:cubicBezTo>
                  <a:pt x="11" y="45"/>
                  <a:pt x="10" y="45"/>
                  <a:pt x="9" y="44"/>
                </a:cubicBezTo>
                <a:cubicBezTo>
                  <a:pt x="9" y="41"/>
                  <a:pt x="8" y="37"/>
                  <a:pt x="9" y="34"/>
                </a:cubicBezTo>
                <a:cubicBezTo>
                  <a:pt x="9" y="32"/>
                  <a:pt x="12" y="30"/>
                  <a:pt x="11" y="28"/>
                </a:cubicBezTo>
                <a:cubicBezTo>
                  <a:pt x="11" y="26"/>
                  <a:pt x="7" y="25"/>
                  <a:pt x="8" y="23"/>
                </a:cubicBezTo>
                <a:cubicBezTo>
                  <a:pt x="8" y="21"/>
                  <a:pt x="13" y="23"/>
                  <a:pt x="14" y="20"/>
                </a:cubicBezTo>
                <a:cubicBezTo>
                  <a:pt x="15" y="18"/>
                  <a:pt x="14" y="15"/>
                  <a:pt x="12" y="13"/>
                </a:cubicBezTo>
                <a:cubicBezTo>
                  <a:pt x="11" y="10"/>
                  <a:pt x="7" y="9"/>
                  <a:pt x="6" y="6"/>
                </a:cubicBezTo>
                <a:cubicBezTo>
                  <a:pt x="5" y="5"/>
                  <a:pt x="6" y="2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5" name="Freeform 37"/>
          <p:cNvSpPr>
            <a:spLocks noChangeAspect="1"/>
          </p:cNvSpPr>
          <p:nvPr/>
        </p:nvSpPr>
        <p:spPr bwMode="auto">
          <a:xfrm>
            <a:off x="4945858" y="4176713"/>
            <a:ext cx="213122" cy="209550"/>
          </a:xfrm>
          <a:custGeom>
            <a:avLst/>
            <a:gdLst>
              <a:gd name="T0" fmla="*/ 2147483647 w 149"/>
              <a:gd name="T1" fmla="*/ 2147483647 h 147"/>
              <a:gd name="T2" fmla="*/ 2147483647 w 149"/>
              <a:gd name="T3" fmla="*/ 2147483647 h 147"/>
              <a:gd name="T4" fmla="*/ 2147483647 w 149"/>
              <a:gd name="T5" fmla="*/ 2147483647 h 147"/>
              <a:gd name="T6" fmla="*/ 2147483647 w 149"/>
              <a:gd name="T7" fmla="*/ 2147483647 h 147"/>
              <a:gd name="T8" fmla="*/ 2147483647 w 149"/>
              <a:gd name="T9" fmla="*/ 2147483647 h 147"/>
              <a:gd name="T10" fmla="*/ 2147483647 w 149"/>
              <a:gd name="T11" fmla="*/ 2147483647 h 147"/>
              <a:gd name="T12" fmla="*/ 2147483647 w 149"/>
              <a:gd name="T13" fmla="*/ 2147483647 h 147"/>
              <a:gd name="T14" fmla="*/ 2147483647 w 149"/>
              <a:gd name="T15" fmla="*/ 2147483647 h 147"/>
              <a:gd name="T16" fmla="*/ 2147483647 w 149"/>
              <a:gd name="T17" fmla="*/ 2147483647 h 147"/>
              <a:gd name="T18" fmla="*/ 2147483647 w 149"/>
              <a:gd name="T19" fmla="*/ 2147483647 h 147"/>
              <a:gd name="T20" fmla="*/ 2147483647 w 149"/>
              <a:gd name="T21" fmla="*/ 2147483647 h 147"/>
              <a:gd name="T22" fmla="*/ 2147483647 w 149"/>
              <a:gd name="T23" fmla="*/ 2147483647 h 147"/>
              <a:gd name="T24" fmla="*/ 2147483647 w 149"/>
              <a:gd name="T25" fmla="*/ 2147483647 h 147"/>
              <a:gd name="T26" fmla="*/ 2147483647 w 149"/>
              <a:gd name="T27" fmla="*/ 2147483647 h 147"/>
              <a:gd name="T28" fmla="*/ 2147483647 w 149"/>
              <a:gd name="T29" fmla="*/ 2147483647 h 147"/>
              <a:gd name="T30" fmla="*/ 0 w 149"/>
              <a:gd name="T31" fmla="*/ 2147483647 h 147"/>
              <a:gd name="T32" fmla="*/ 2147483647 w 149"/>
              <a:gd name="T33" fmla="*/ 2147483647 h 147"/>
              <a:gd name="T34" fmla="*/ 2147483647 w 149"/>
              <a:gd name="T35" fmla="*/ 2147483647 h 147"/>
              <a:gd name="T36" fmla="*/ 2147483647 w 149"/>
              <a:gd name="T37" fmla="*/ 2147483647 h 147"/>
              <a:gd name="T38" fmla="*/ 2147483647 w 149"/>
              <a:gd name="T39" fmla="*/ 2147483647 h 147"/>
              <a:gd name="T40" fmla="*/ 2147483647 w 149"/>
              <a:gd name="T41" fmla="*/ 2147483647 h 147"/>
              <a:gd name="T42" fmla="*/ 2147483647 w 149"/>
              <a:gd name="T43" fmla="*/ 2147483647 h 147"/>
              <a:gd name="T44" fmla="*/ 2147483647 w 149"/>
              <a:gd name="T45" fmla="*/ 2147483647 h 147"/>
              <a:gd name="T46" fmla="*/ 2147483647 w 149"/>
              <a:gd name="T47" fmla="*/ 2147483647 h 147"/>
              <a:gd name="T48" fmla="*/ 2147483647 w 149"/>
              <a:gd name="T49" fmla="*/ 2147483647 h 147"/>
              <a:gd name="T50" fmla="*/ 2147483647 w 149"/>
              <a:gd name="T51" fmla="*/ 2147483647 h 147"/>
              <a:gd name="T52" fmla="*/ 2147483647 w 149"/>
              <a:gd name="T53" fmla="*/ 2147483647 h 147"/>
              <a:gd name="T54" fmla="*/ 2147483647 w 149"/>
              <a:gd name="T55" fmla="*/ 2147483647 h 147"/>
              <a:gd name="T56" fmla="*/ 2147483647 w 149"/>
              <a:gd name="T57" fmla="*/ 2147483647 h 147"/>
              <a:gd name="T58" fmla="*/ 2147483647 w 149"/>
              <a:gd name="T59" fmla="*/ 2147483647 h 147"/>
              <a:gd name="T60" fmla="*/ 2147483647 w 149"/>
              <a:gd name="T61" fmla="*/ 2147483647 h 147"/>
              <a:gd name="T62" fmla="*/ 2147483647 w 149"/>
              <a:gd name="T63" fmla="*/ 2147483647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9"/>
              <a:gd name="T97" fmla="*/ 0 h 147"/>
              <a:gd name="T98" fmla="*/ 149 w 149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9" h="147">
                <a:moveTo>
                  <a:pt x="140" y="16"/>
                </a:moveTo>
                <a:lnTo>
                  <a:pt x="134" y="16"/>
                </a:lnTo>
                <a:lnTo>
                  <a:pt x="126" y="13"/>
                </a:lnTo>
                <a:lnTo>
                  <a:pt x="117" y="8"/>
                </a:lnTo>
                <a:lnTo>
                  <a:pt x="111" y="2"/>
                </a:lnTo>
                <a:cubicBezTo>
                  <a:pt x="103" y="3"/>
                  <a:pt x="95" y="0"/>
                  <a:pt x="88" y="3"/>
                </a:cubicBezTo>
                <a:cubicBezTo>
                  <a:pt x="84" y="6"/>
                  <a:pt x="85" y="13"/>
                  <a:pt x="84" y="17"/>
                </a:cubicBezTo>
                <a:cubicBezTo>
                  <a:pt x="84" y="20"/>
                  <a:pt x="86" y="21"/>
                  <a:pt x="86" y="24"/>
                </a:cubicBezTo>
                <a:cubicBezTo>
                  <a:pt x="86" y="28"/>
                  <a:pt x="85" y="33"/>
                  <a:pt x="84" y="38"/>
                </a:cubicBezTo>
                <a:cubicBezTo>
                  <a:pt x="84" y="40"/>
                  <a:pt x="82" y="42"/>
                  <a:pt x="82" y="44"/>
                </a:cubicBezTo>
                <a:cubicBezTo>
                  <a:pt x="82" y="48"/>
                  <a:pt x="82" y="51"/>
                  <a:pt x="83" y="54"/>
                </a:cubicBezTo>
                <a:cubicBezTo>
                  <a:pt x="85" y="57"/>
                  <a:pt x="88" y="60"/>
                  <a:pt x="91" y="61"/>
                </a:cubicBezTo>
                <a:cubicBezTo>
                  <a:pt x="92" y="62"/>
                  <a:pt x="93" y="62"/>
                  <a:pt x="95" y="62"/>
                </a:cubicBezTo>
                <a:cubicBezTo>
                  <a:pt x="96" y="62"/>
                  <a:pt x="100" y="59"/>
                  <a:pt x="99" y="60"/>
                </a:cubicBezTo>
                <a:cubicBezTo>
                  <a:pt x="98" y="65"/>
                  <a:pt x="98" y="72"/>
                  <a:pt x="97" y="77"/>
                </a:cubicBezTo>
                <a:cubicBezTo>
                  <a:pt x="96" y="80"/>
                  <a:pt x="91" y="79"/>
                  <a:pt x="89" y="78"/>
                </a:cubicBezTo>
                <a:cubicBezTo>
                  <a:pt x="85" y="76"/>
                  <a:pt x="84" y="71"/>
                  <a:pt x="81" y="67"/>
                </a:cubicBezTo>
                <a:cubicBezTo>
                  <a:pt x="78" y="65"/>
                  <a:pt x="76" y="62"/>
                  <a:pt x="74" y="60"/>
                </a:cubicBezTo>
                <a:cubicBezTo>
                  <a:pt x="72" y="58"/>
                  <a:pt x="70" y="57"/>
                  <a:pt x="68" y="55"/>
                </a:cubicBezTo>
                <a:cubicBezTo>
                  <a:pt x="66" y="53"/>
                  <a:pt x="66" y="49"/>
                  <a:pt x="63" y="49"/>
                </a:cubicBezTo>
                <a:cubicBezTo>
                  <a:pt x="60" y="49"/>
                  <a:pt x="60" y="54"/>
                  <a:pt x="58" y="55"/>
                </a:cubicBezTo>
                <a:cubicBezTo>
                  <a:pt x="54" y="55"/>
                  <a:pt x="50" y="54"/>
                  <a:pt x="46" y="52"/>
                </a:cubicBezTo>
                <a:cubicBezTo>
                  <a:pt x="44" y="52"/>
                  <a:pt x="43" y="50"/>
                  <a:pt x="41" y="48"/>
                </a:cubicBezTo>
                <a:cubicBezTo>
                  <a:pt x="41" y="47"/>
                  <a:pt x="41" y="45"/>
                  <a:pt x="40" y="45"/>
                </a:cubicBezTo>
                <a:cubicBezTo>
                  <a:pt x="37" y="45"/>
                  <a:pt x="34" y="48"/>
                  <a:pt x="31" y="48"/>
                </a:cubicBezTo>
                <a:cubicBezTo>
                  <a:pt x="28" y="47"/>
                  <a:pt x="27" y="45"/>
                  <a:pt x="24" y="43"/>
                </a:cubicBezTo>
                <a:cubicBezTo>
                  <a:pt x="25" y="45"/>
                  <a:pt x="26" y="47"/>
                  <a:pt x="26" y="49"/>
                </a:cubicBezTo>
                <a:cubicBezTo>
                  <a:pt x="26" y="51"/>
                  <a:pt x="25" y="54"/>
                  <a:pt x="24" y="56"/>
                </a:cubicBezTo>
                <a:cubicBezTo>
                  <a:pt x="24" y="58"/>
                  <a:pt x="24" y="60"/>
                  <a:pt x="24" y="62"/>
                </a:cubicBezTo>
                <a:cubicBezTo>
                  <a:pt x="24" y="64"/>
                  <a:pt x="22" y="65"/>
                  <a:pt x="22" y="66"/>
                </a:cubicBezTo>
                <a:cubicBezTo>
                  <a:pt x="23" y="68"/>
                  <a:pt x="28" y="70"/>
                  <a:pt x="26" y="70"/>
                </a:cubicBezTo>
                <a:lnTo>
                  <a:pt x="0" y="70"/>
                </a:lnTo>
                <a:lnTo>
                  <a:pt x="0" y="119"/>
                </a:lnTo>
                <a:cubicBezTo>
                  <a:pt x="3" y="123"/>
                  <a:pt x="6" y="126"/>
                  <a:pt x="9" y="130"/>
                </a:cubicBezTo>
                <a:cubicBezTo>
                  <a:pt x="10" y="132"/>
                  <a:pt x="11" y="135"/>
                  <a:pt x="13" y="136"/>
                </a:cubicBezTo>
                <a:cubicBezTo>
                  <a:pt x="15" y="138"/>
                  <a:pt x="17" y="139"/>
                  <a:pt x="19" y="140"/>
                </a:cubicBezTo>
                <a:cubicBezTo>
                  <a:pt x="23" y="139"/>
                  <a:pt x="26" y="138"/>
                  <a:pt x="30" y="137"/>
                </a:cubicBezTo>
                <a:cubicBezTo>
                  <a:pt x="32" y="137"/>
                  <a:pt x="34" y="137"/>
                  <a:pt x="35" y="138"/>
                </a:cubicBezTo>
                <a:cubicBezTo>
                  <a:pt x="37" y="139"/>
                  <a:pt x="38" y="142"/>
                  <a:pt x="40" y="144"/>
                </a:cubicBezTo>
                <a:cubicBezTo>
                  <a:pt x="41" y="143"/>
                  <a:pt x="42" y="143"/>
                  <a:pt x="44" y="143"/>
                </a:cubicBezTo>
                <a:cubicBezTo>
                  <a:pt x="47" y="143"/>
                  <a:pt x="49" y="144"/>
                  <a:pt x="51" y="144"/>
                </a:cubicBezTo>
                <a:cubicBezTo>
                  <a:pt x="53" y="145"/>
                  <a:pt x="54" y="146"/>
                  <a:pt x="55" y="146"/>
                </a:cubicBezTo>
                <a:cubicBezTo>
                  <a:pt x="58" y="147"/>
                  <a:pt x="60" y="146"/>
                  <a:pt x="62" y="145"/>
                </a:cubicBezTo>
                <a:cubicBezTo>
                  <a:pt x="64" y="144"/>
                  <a:pt x="65" y="142"/>
                  <a:pt x="67" y="140"/>
                </a:cubicBezTo>
                <a:cubicBezTo>
                  <a:pt x="68" y="138"/>
                  <a:pt x="69" y="136"/>
                  <a:pt x="70" y="134"/>
                </a:cubicBezTo>
                <a:cubicBezTo>
                  <a:pt x="72" y="132"/>
                  <a:pt x="74" y="130"/>
                  <a:pt x="76" y="129"/>
                </a:cubicBezTo>
                <a:cubicBezTo>
                  <a:pt x="79" y="126"/>
                  <a:pt x="83" y="126"/>
                  <a:pt x="86" y="123"/>
                </a:cubicBezTo>
                <a:cubicBezTo>
                  <a:pt x="88" y="121"/>
                  <a:pt x="85" y="117"/>
                  <a:pt x="87" y="116"/>
                </a:cubicBezTo>
                <a:cubicBezTo>
                  <a:pt x="89" y="113"/>
                  <a:pt x="94" y="111"/>
                  <a:pt x="98" y="110"/>
                </a:cubicBezTo>
                <a:cubicBezTo>
                  <a:pt x="100" y="109"/>
                  <a:pt x="102" y="110"/>
                  <a:pt x="105" y="110"/>
                </a:cubicBezTo>
                <a:lnTo>
                  <a:pt x="106" y="107"/>
                </a:lnTo>
                <a:lnTo>
                  <a:pt x="104" y="101"/>
                </a:lnTo>
                <a:lnTo>
                  <a:pt x="139" y="87"/>
                </a:lnTo>
                <a:cubicBezTo>
                  <a:pt x="138" y="85"/>
                  <a:pt x="134" y="84"/>
                  <a:pt x="134" y="82"/>
                </a:cubicBezTo>
                <a:cubicBezTo>
                  <a:pt x="134" y="79"/>
                  <a:pt x="138" y="77"/>
                  <a:pt x="139" y="74"/>
                </a:cubicBezTo>
                <a:cubicBezTo>
                  <a:pt x="140" y="71"/>
                  <a:pt x="137" y="68"/>
                  <a:pt x="138" y="65"/>
                </a:cubicBezTo>
                <a:cubicBezTo>
                  <a:pt x="139" y="63"/>
                  <a:pt x="143" y="64"/>
                  <a:pt x="145" y="62"/>
                </a:cubicBezTo>
                <a:cubicBezTo>
                  <a:pt x="145" y="61"/>
                  <a:pt x="144" y="61"/>
                  <a:pt x="143" y="60"/>
                </a:cubicBezTo>
                <a:cubicBezTo>
                  <a:pt x="143" y="57"/>
                  <a:pt x="142" y="53"/>
                  <a:pt x="143" y="50"/>
                </a:cubicBezTo>
                <a:cubicBezTo>
                  <a:pt x="143" y="48"/>
                  <a:pt x="146" y="46"/>
                  <a:pt x="145" y="44"/>
                </a:cubicBezTo>
                <a:cubicBezTo>
                  <a:pt x="145" y="42"/>
                  <a:pt x="141" y="41"/>
                  <a:pt x="142" y="39"/>
                </a:cubicBezTo>
                <a:cubicBezTo>
                  <a:pt x="142" y="37"/>
                  <a:pt x="147" y="39"/>
                  <a:pt x="148" y="36"/>
                </a:cubicBezTo>
                <a:cubicBezTo>
                  <a:pt x="149" y="34"/>
                  <a:pt x="148" y="31"/>
                  <a:pt x="146" y="29"/>
                </a:cubicBezTo>
                <a:cubicBezTo>
                  <a:pt x="145" y="26"/>
                  <a:pt x="141" y="25"/>
                  <a:pt x="140" y="22"/>
                </a:cubicBezTo>
                <a:cubicBezTo>
                  <a:pt x="139" y="21"/>
                  <a:pt x="140" y="18"/>
                  <a:pt x="140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6" name="Freeform 38"/>
          <p:cNvSpPr>
            <a:spLocks noChangeAspect="1"/>
          </p:cNvSpPr>
          <p:nvPr/>
        </p:nvSpPr>
        <p:spPr bwMode="auto">
          <a:xfrm>
            <a:off x="4761311" y="4126706"/>
            <a:ext cx="225028" cy="257175"/>
          </a:xfrm>
          <a:custGeom>
            <a:avLst/>
            <a:gdLst>
              <a:gd name="T0" fmla="*/ 2147483647 w 157"/>
              <a:gd name="T1" fmla="*/ 2147483647 h 180"/>
              <a:gd name="T2" fmla="*/ 2147483647 w 157"/>
              <a:gd name="T3" fmla="*/ 2147483647 h 180"/>
              <a:gd name="T4" fmla="*/ 2147483647 w 157"/>
              <a:gd name="T5" fmla="*/ 2147483647 h 180"/>
              <a:gd name="T6" fmla="*/ 2147483647 w 157"/>
              <a:gd name="T7" fmla="*/ 2147483647 h 180"/>
              <a:gd name="T8" fmla="*/ 2147483647 w 157"/>
              <a:gd name="T9" fmla="*/ 2147483647 h 180"/>
              <a:gd name="T10" fmla="*/ 2147483647 w 157"/>
              <a:gd name="T11" fmla="*/ 2147483647 h 180"/>
              <a:gd name="T12" fmla="*/ 2147483647 w 157"/>
              <a:gd name="T13" fmla="*/ 2147483647 h 180"/>
              <a:gd name="T14" fmla="*/ 2147483647 w 157"/>
              <a:gd name="T15" fmla="*/ 2147483647 h 180"/>
              <a:gd name="T16" fmla="*/ 2147483647 w 157"/>
              <a:gd name="T17" fmla="*/ 2147483647 h 180"/>
              <a:gd name="T18" fmla="*/ 2147483647 w 157"/>
              <a:gd name="T19" fmla="*/ 2147483647 h 180"/>
              <a:gd name="T20" fmla="*/ 2147483647 w 157"/>
              <a:gd name="T21" fmla="*/ 2147483647 h 180"/>
              <a:gd name="T22" fmla="*/ 2147483647 w 157"/>
              <a:gd name="T23" fmla="*/ 2147483647 h 180"/>
              <a:gd name="T24" fmla="*/ 2147483647 w 157"/>
              <a:gd name="T25" fmla="*/ 2147483647 h 180"/>
              <a:gd name="T26" fmla="*/ 2147483647 w 157"/>
              <a:gd name="T27" fmla="*/ 2147483647 h 180"/>
              <a:gd name="T28" fmla="*/ 2147483647 w 157"/>
              <a:gd name="T29" fmla="*/ 2147483647 h 180"/>
              <a:gd name="T30" fmla="*/ 2147483647 w 157"/>
              <a:gd name="T31" fmla="*/ 2147483647 h 180"/>
              <a:gd name="T32" fmla="*/ 2147483647 w 157"/>
              <a:gd name="T33" fmla="*/ 2147483647 h 180"/>
              <a:gd name="T34" fmla="*/ 2147483647 w 157"/>
              <a:gd name="T35" fmla="*/ 2147483647 h 180"/>
              <a:gd name="T36" fmla="*/ 2147483647 w 157"/>
              <a:gd name="T37" fmla="*/ 2147483647 h 180"/>
              <a:gd name="T38" fmla="*/ 2147483647 w 157"/>
              <a:gd name="T39" fmla="*/ 2147483647 h 180"/>
              <a:gd name="T40" fmla="*/ 2147483647 w 157"/>
              <a:gd name="T41" fmla="*/ 2147483647 h 180"/>
              <a:gd name="T42" fmla="*/ 2147483647 w 157"/>
              <a:gd name="T43" fmla="*/ 2147483647 h 180"/>
              <a:gd name="T44" fmla="*/ 2147483647 w 157"/>
              <a:gd name="T45" fmla="*/ 2147483647 h 180"/>
              <a:gd name="T46" fmla="*/ 2147483647 w 157"/>
              <a:gd name="T47" fmla="*/ 2147483647 h 180"/>
              <a:gd name="T48" fmla="*/ 2147483647 w 157"/>
              <a:gd name="T49" fmla="*/ 2147483647 h 180"/>
              <a:gd name="T50" fmla="*/ 2147483647 w 157"/>
              <a:gd name="T51" fmla="*/ 2147483647 h 180"/>
              <a:gd name="T52" fmla="*/ 2147483647 w 157"/>
              <a:gd name="T53" fmla="*/ 2147483647 h 180"/>
              <a:gd name="T54" fmla="*/ 2147483647 w 157"/>
              <a:gd name="T55" fmla="*/ 2147483647 h 180"/>
              <a:gd name="T56" fmla="*/ 2147483647 w 157"/>
              <a:gd name="T57" fmla="*/ 2147483647 h 180"/>
              <a:gd name="T58" fmla="*/ 2147483647 w 157"/>
              <a:gd name="T59" fmla="*/ 2147483647 h 180"/>
              <a:gd name="T60" fmla="*/ 2147483647 w 157"/>
              <a:gd name="T61" fmla="*/ 2147483647 h 180"/>
              <a:gd name="T62" fmla="*/ 2147483647 w 157"/>
              <a:gd name="T63" fmla="*/ 2147483647 h 180"/>
              <a:gd name="T64" fmla="*/ 2147483647 w 157"/>
              <a:gd name="T65" fmla="*/ 2147483647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80"/>
              <a:gd name="T101" fmla="*/ 157 w 157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80">
                <a:moveTo>
                  <a:pt x="6" y="0"/>
                </a:moveTo>
                <a:cubicBezTo>
                  <a:pt x="6" y="1"/>
                  <a:pt x="9" y="3"/>
                  <a:pt x="9" y="5"/>
                </a:cubicBezTo>
                <a:cubicBezTo>
                  <a:pt x="9" y="6"/>
                  <a:pt x="6" y="5"/>
                  <a:pt x="7" y="6"/>
                </a:cubicBezTo>
                <a:cubicBezTo>
                  <a:pt x="7" y="9"/>
                  <a:pt x="9" y="11"/>
                  <a:pt x="10" y="13"/>
                </a:cubicBezTo>
                <a:cubicBezTo>
                  <a:pt x="12" y="16"/>
                  <a:pt x="14" y="18"/>
                  <a:pt x="15" y="21"/>
                </a:cubicBezTo>
                <a:cubicBezTo>
                  <a:pt x="17" y="27"/>
                  <a:pt x="21" y="33"/>
                  <a:pt x="21" y="40"/>
                </a:cubicBezTo>
                <a:cubicBezTo>
                  <a:pt x="21" y="42"/>
                  <a:pt x="17" y="43"/>
                  <a:pt x="16" y="46"/>
                </a:cubicBezTo>
                <a:cubicBezTo>
                  <a:pt x="16" y="48"/>
                  <a:pt x="17" y="51"/>
                  <a:pt x="18" y="53"/>
                </a:cubicBezTo>
                <a:cubicBezTo>
                  <a:pt x="19" y="57"/>
                  <a:pt x="21" y="61"/>
                  <a:pt x="22" y="65"/>
                </a:cubicBezTo>
                <a:cubicBezTo>
                  <a:pt x="24" y="69"/>
                  <a:pt x="27" y="73"/>
                  <a:pt x="27" y="78"/>
                </a:cubicBezTo>
                <a:cubicBezTo>
                  <a:pt x="27" y="83"/>
                  <a:pt x="26" y="89"/>
                  <a:pt x="24" y="93"/>
                </a:cubicBezTo>
                <a:cubicBezTo>
                  <a:pt x="23" y="96"/>
                  <a:pt x="21" y="98"/>
                  <a:pt x="19" y="100"/>
                </a:cubicBezTo>
                <a:cubicBezTo>
                  <a:pt x="17" y="103"/>
                  <a:pt x="13" y="106"/>
                  <a:pt x="11" y="110"/>
                </a:cubicBezTo>
                <a:cubicBezTo>
                  <a:pt x="9" y="113"/>
                  <a:pt x="9" y="116"/>
                  <a:pt x="8" y="120"/>
                </a:cubicBezTo>
                <a:cubicBezTo>
                  <a:pt x="7" y="125"/>
                  <a:pt x="6" y="131"/>
                  <a:pt x="5" y="137"/>
                </a:cubicBezTo>
                <a:cubicBezTo>
                  <a:pt x="4" y="142"/>
                  <a:pt x="2" y="146"/>
                  <a:pt x="1" y="150"/>
                </a:cubicBezTo>
                <a:cubicBezTo>
                  <a:pt x="0" y="156"/>
                  <a:pt x="0" y="162"/>
                  <a:pt x="0" y="168"/>
                </a:cubicBezTo>
                <a:cubicBezTo>
                  <a:pt x="2" y="168"/>
                  <a:pt x="4" y="168"/>
                  <a:pt x="7" y="168"/>
                </a:cubicBezTo>
                <a:cubicBezTo>
                  <a:pt x="10" y="167"/>
                  <a:pt x="12" y="164"/>
                  <a:pt x="15" y="164"/>
                </a:cubicBezTo>
                <a:cubicBezTo>
                  <a:pt x="17" y="164"/>
                  <a:pt x="20" y="165"/>
                  <a:pt x="22" y="166"/>
                </a:cubicBezTo>
                <a:cubicBezTo>
                  <a:pt x="24" y="167"/>
                  <a:pt x="26" y="170"/>
                  <a:pt x="28" y="170"/>
                </a:cubicBezTo>
                <a:cubicBezTo>
                  <a:pt x="46" y="171"/>
                  <a:pt x="65" y="168"/>
                  <a:pt x="83" y="170"/>
                </a:cubicBezTo>
                <a:cubicBezTo>
                  <a:pt x="86" y="170"/>
                  <a:pt x="87" y="174"/>
                  <a:pt x="89" y="176"/>
                </a:cubicBezTo>
                <a:cubicBezTo>
                  <a:pt x="92" y="177"/>
                  <a:pt x="94" y="178"/>
                  <a:pt x="97" y="178"/>
                </a:cubicBezTo>
                <a:cubicBezTo>
                  <a:pt x="101" y="179"/>
                  <a:pt x="105" y="180"/>
                  <a:pt x="109" y="180"/>
                </a:cubicBezTo>
                <a:cubicBezTo>
                  <a:pt x="111" y="180"/>
                  <a:pt x="114" y="178"/>
                  <a:pt x="116" y="178"/>
                </a:cubicBezTo>
                <a:cubicBezTo>
                  <a:pt x="119" y="178"/>
                  <a:pt x="122" y="180"/>
                  <a:pt x="124" y="180"/>
                </a:cubicBezTo>
                <a:cubicBezTo>
                  <a:pt x="132" y="179"/>
                  <a:pt x="140" y="176"/>
                  <a:pt x="148" y="175"/>
                </a:cubicBezTo>
                <a:cubicBezTo>
                  <a:pt x="146" y="174"/>
                  <a:pt x="144" y="173"/>
                  <a:pt x="142" y="171"/>
                </a:cubicBezTo>
                <a:cubicBezTo>
                  <a:pt x="140" y="170"/>
                  <a:pt x="139" y="167"/>
                  <a:pt x="138" y="165"/>
                </a:cubicBezTo>
                <a:cubicBezTo>
                  <a:pt x="135" y="161"/>
                  <a:pt x="132" y="158"/>
                  <a:pt x="129" y="154"/>
                </a:cubicBezTo>
                <a:lnTo>
                  <a:pt x="129" y="105"/>
                </a:lnTo>
                <a:lnTo>
                  <a:pt x="155" y="105"/>
                </a:lnTo>
                <a:cubicBezTo>
                  <a:pt x="157" y="105"/>
                  <a:pt x="152" y="103"/>
                  <a:pt x="151" y="101"/>
                </a:cubicBezTo>
                <a:cubicBezTo>
                  <a:pt x="151" y="100"/>
                  <a:pt x="153" y="99"/>
                  <a:pt x="153" y="97"/>
                </a:cubicBezTo>
                <a:cubicBezTo>
                  <a:pt x="153" y="95"/>
                  <a:pt x="153" y="93"/>
                  <a:pt x="153" y="91"/>
                </a:cubicBezTo>
                <a:cubicBezTo>
                  <a:pt x="154" y="89"/>
                  <a:pt x="155" y="86"/>
                  <a:pt x="155" y="84"/>
                </a:cubicBezTo>
                <a:cubicBezTo>
                  <a:pt x="155" y="82"/>
                  <a:pt x="154" y="80"/>
                  <a:pt x="153" y="78"/>
                </a:cubicBezTo>
                <a:cubicBezTo>
                  <a:pt x="153" y="77"/>
                  <a:pt x="153" y="76"/>
                  <a:pt x="152" y="76"/>
                </a:cubicBezTo>
                <a:cubicBezTo>
                  <a:pt x="149" y="76"/>
                  <a:pt x="145" y="77"/>
                  <a:pt x="142" y="78"/>
                </a:cubicBezTo>
                <a:cubicBezTo>
                  <a:pt x="139" y="79"/>
                  <a:pt x="135" y="81"/>
                  <a:pt x="132" y="81"/>
                </a:cubicBezTo>
                <a:cubicBezTo>
                  <a:pt x="130" y="81"/>
                  <a:pt x="131" y="79"/>
                  <a:pt x="132" y="77"/>
                </a:cubicBezTo>
                <a:cubicBezTo>
                  <a:pt x="132" y="76"/>
                  <a:pt x="133" y="74"/>
                  <a:pt x="133" y="72"/>
                </a:cubicBezTo>
                <a:cubicBezTo>
                  <a:pt x="133" y="68"/>
                  <a:pt x="134" y="64"/>
                  <a:pt x="133" y="61"/>
                </a:cubicBezTo>
                <a:cubicBezTo>
                  <a:pt x="132" y="58"/>
                  <a:pt x="127" y="58"/>
                  <a:pt x="127" y="55"/>
                </a:cubicBezTo>
                <a:cubicBezTo>
                  <a:pt x="126" y="50"/>
                  <a:pt x="128" y="43"/>
                  <a:pt x="128" y="37"/>
                </a:cubicBezTo>
                <a:cubicBezTo>
                  <a:pt x="128" y="35"/>
                  <a:pt x="127" y="33"/>
                  <a:pt x="126" y="30"/>
                </a:cubicBezTo>
                <a:cubicBezTo>
                  <a:pt x="126" y="29"/>
                  <a:pt x="128" y="28"/>
                  <a:pt x="127" y="26"/>
                </a:cubicBezTo>
                <a:cubicBezTo>
                  <a:pt x="127" y="24"/>
                  <a:pt x="127" y="21"/>
                  <a:pt x="125" y="20"/>
                </a:cubicBezTo>
                <a:cubicBezTo>
                  <a:pt x="121" y="18"/>
                  <a:pt x="117" y="21"/>
                  <a:pt x="113" y="21"/>
                </a:cubicBezTo>
                <a:cubicBezTo>
                  <a:pt x="112" y="20"/>
                  <a:pt x="112" y="18"/>
                  <a:pt x="111" y="18"/>
                </a:cubicBezTo>
                <a:cubicBezTo>
                  <a:pt x="110" y="17"/>
                  <a:pt x="109" y="18"/>
                  <a:pt x="108" y="18"/>
                </a:cubicBezTo>
                <a:cubicBezTo>
                  <a:pt x="105" y="18"/>
                  <a:pt x="102" y="18"/>
                  <a:pt x="100" y="20"/>
                </a:cubicBezTo>
                <a:cubicBezTo>
                  <a:pt x="98" y="21"/>
                  <a:pt x="100" y="24"/>
                  <a:pt x="99" y="26"/>
                </a:cubicBezTo>
                <a:cubicBezTo>
                  <a:pt x="99" y="27"/>
                  <a:pt x="98" y="28"/>
                  <a:pt x="98" y="29"/>
                </a:cubicBezTo>
                <a:cubicBezTo>
                  <a:pt x="97" y="30"/>
                  <a:pt x="98" y="32"/>
                  <a:pt x="97" y="33"/>
                </a:cubicBezTo>
                <a:cubicBezTo>
                  <a:pt x="95" y="34"/>
                  <a:pt x="93" y="33"/>
                  <a:pt x="92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0" y="33"/>
                  <a:pt x="76" y="35"/>
                  <a:pt x="72" y="33"/>
                </a:cubicBezTo>
                <a:cubicBezTo>
                  <a:pt x="68" y="31"/>
                  <a:pt x="67" y="26"/>
                  <a:pt x="66" y="22"/>
                </a:cubicBezTo>
                <a:cubicBezTo>
                  <a:pt x="65" y="19"/>
                  <a:pt x="64" y="16"/>
                  <a:pt x="64" y="14"/>
                </a:cubicBezTo>
                <a:cubicBezTo>
                  <a:pt x="64" y="11"/>
                  <a:pt x="64" y="9"/>
                  <a:pt x="63" y="6"/>
                </a:cubicBezTo>
                <a:cubicBezTo>
                  <a:pt x="63" y="4"/>
                  <a:pt x="64" y="1"/>
                  <a:pt x="62" y="1"/>
                </a:cubicBezTo>
                <a:lnTo>
                  <a:pt x="20" y="1"/>
                </a:lnTo>
                <a:cubicBezTo>
                  <a:pt x="18" y="1"/>
                  <a:pt x="16" y="1"/>
                  <a:pt x="14" y="1"/>
                </a:cubicBezTo>
                <a:cubicBezTo>
                  <a:pt x="12" y="1"/>
                  <a:pt x="11" y="3"/>
                  <a:pt x="10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7" name="Freeform 39"/>
          <p:cNvSpPr>
            <a:spLocks noChangeAspect="1"/>
          </p:cNvSpPr>
          <p:nvPr/>
        </p:nvSpPr>
        <p:spPr bwMode="auto">
          <a:xfrm>
            <a:off x="5082780" y="4021932"/>
            <a:ext cx="191690" cy="227410"/>
          </a:xfrm>
          <a:custGeom>
            <a:avLst/>
            <a:gdLst>
              <a:gd name="T0" fmla="*/ 2147483647 w 134"/>
              <a:gd name="T1" fmla="*/ 2147483647 h 159"/>
              <a:gd name="T2" fmla="*/ 2147483647 w 134"/>
              <a:gd name="T3" fmla="*/ 2147483647 h 159"/>
              <a:gd name="T4" fmla="*/ 2147483647 w 134"/>
              <a:gd name="T5" fmla="*/ 2147483647 h 159"/>
              <a:gd name="T6" fmla="*/ 2147483647 w 134"/>
              <a:gd name="T7" fmla="*/ 2147483647 h 159"/>
              <a:gd name="T8" fmla="*/ 2147483647 w 134"/>
              <a:gd name="T9" fmla="*/ 2147483647 h 159"/>
              <a:gd name="T10" fmla="*/ 2147483647 w 134"/>
              <a:gd name="T11" fmla="*/ 2147483647 h 159"/>
              <a:gd name="T12" fmla="*/ 2147483647 w 134"/>
              <a:gd name="T13" fmla="*/ 2147483647 h 159"/>
              <a:gd name="T14" fmla="*/ 2147483647 w 134"/>
              <a:gd name="T15" fmla="*/ 2147483647 h 159"/>
              <a:gd name="T16" fmla="*/ 2147483647 w 134"/>
              <a:gd name="T17" fmla="*/ 2147483647 h 159"/>
              <a:gd name="T18" fmla="*/ 2147483647 w 134"/>
              <a:gd name="T19" fmla="*/ 2147483647 h 159"/>
              <a:gd name="T20" fmla="*/ 2147483647 w 134"/>
              <a:gd name="T21" fmla="*/ 2147483647 h 159"/>
              <a:gd name="T22" fmla="*/ 2147483647 w 134"/>
              <a:gd name="T23" fmla="*/ 2147483647 h 159"/>
              <a:gd name="T24" fmla="*/ 2147483647 w 134"/>
              <a:gd name="T25" fmla="*/ 2147483647 h 159"/>
              <a:gd name="T26" fmla="*/ 2147483647 w 134"/>
              <a:gd name="T27" fmla="*/ 2147483647 h 159"/>
              <a:gd name="T28" fmla="*/ 2147483647 w 134"/>
              <a:gd name="T29" fmla="*/ 2147483647 h 159"/>
              <a:gd name="T30" fmla="*/ 2147483647 w 134"/>
              <a:gd name="T31" fmla="*/ 2147483647 h 159"/>
              <a:gd name="T32" fmla="*/ 2147483647 w 134"/>
              <a:gd name="T33" fmla="*/ 2147483647 h 159"/>
              <a:gd name="T34" fmla="*/ 2147483647 w 134"/>
              <a:gd name="T35" fmla="*/ 2147483647 h 159"/>
              <a:gd name="T36" fmla="*/ 2147483647 w 134"/>
              <a:gd name="T37" fmla="*/ 2147483647 h 159"/>
              <a:gd name="T38" fmla="*/ 2147483647 w 134"/>
              <a:gd name="T39" fmla="*/ 2147483647 h 159"/>
              <a:gd name="T40" fmla="*/ 2147483647 w 134"/>
              <a:gd name="T41" fmla="*/ 2147483647 h 159"/>
              <a:gd name="T42" fmla="*/ 2147483647 w 134"/>
              <a:gd name="T43" fmla="*/ 2147483647 h 159"/>
              <a:gd name="T44" fmla="*/ 2147483647 w 134"/>
              <a:gd name="T45" fmla="*/ 2147483647 h 159"/>
              <a:gd name="T46" fmla="*/ 2147483647 w 134"/>
              <a:gd name="T47" fmla="*/ 2147483647 h 159"/>
              <a:gd name="T48" fmla="*/ 2147483647 w 134"/>
              <a:gd name="T49" fmla="*/ 2147483647 h 159"/>
              <a:gd name="T50" fmla="*/ 2147483647 w 134"/>
              <a:gd name="T51" fmla="*/ 2147483647 h 159"/>
              <a:gd name="T52" fmla="*/ 2147483647 w 134"/>
              <a:gd name="T53" fmla="*/ 2147483647 h 159"/>
              <a:gd name="T54" fmla="*/ 2147483647 w 134"/>
              <a:gd name="T55" fmla="*/ 2147483647 h 159"/>
              <a:gd name="T56" fmla="*/ 2147483647 w 134"/>
              <a:gd name="T57" fmla="*/ 2147483647 h 159"/>
              <a:gd name="T58" fmla="*/ 2147483647 w 134"/>
              <a:gd name="T59" fmla="*/ 2147483647 h 159"/>
              <a:gd name="T60" fmla="*/ 2147483647 w 134"/>
              <a:gd name="T61" fmla="*/ 2147483647 h 159"/>
              <a:gd name="T62" fmla="*/ 2147483647 w 134"/>
              <a:gd name="T63" fmla="*/ 2147483647 h 159"/>
              <a:gd name="T64" fmla="*/ 2147483647 w 134"/>
              <a:gd name="T65" fmla="*/ 2147483647 h 159"/>
              <a:gd name="T66" fmla="*/ 2147483647 w 134"/>
              <a:gd name="T67" fmla="*/ 2147483647 h 159"/>
              <a:gd name="T68" fmla="*/ 2147483647 w 134"/>
              <a:gd name="T69" fmla="*/ 2147483647 h 159"/>
              <a:gd name="T70" fmla="*/ 2147483647 w 134"/>
              <a:gd name="T71" fmla="*/ 0 h 159"/>
              <a:gd name="T72" fmla="*/ 2147483647 w 134"/>
              <a:gd name="T73" fmla="*/ 2147483647 h 159"/>
              <a:gd name="T74" fmla="*/ 2147483647 w 134"/>
              <a:gd name="T75" fmla="*/ 2147483647 h 159"/>
              <a:gd name="T76" fmla="*/ 2147483647 w 134"/>
              <a:gd name="T77" fmla="*/ 2147483647 h 159"/>
              <a:gd name="T78" fmla="*/ 2147483647 w 134"/>
              <a:gd name="T79" fmla="*/ 2147483647 h 159"/>
              <a:gd name="T80" fmla="*/ 2147483647 w 134"/>
              <a:gd name="T81" fmla="*/ 2147483647 h 159"/>
              <a:gd name="T82" fmla="*/ 2147483647 w 134"/>
              <a:gd name="T83" fmla="*/ 2147483647 h 159"/>
              <a:gd name="T84" fmla="*/ 2147483647 w 134"/>
              <a:gd name="T85" fmla="*/ 2147483647 h 159"/>
              <a:gd name="T86" fmla="*/ 2147483647 w 134"/>
              <a:gd name="T87" fmla="*/ 2147483647 h 159"/>
              <a:gd name="T88" fmla="*/ 2147483647 w 134"/>
              <a:gd name="T89" fmla="*/ 2147483647 h 159"/>
              <a:gd name="T90" fmla="*/ 2147483647 w 134"/>
              <a:gd name="T91" fmla="*/ 2147483647 h 159"/>
              <a:gd name="T92" fmla="*/ 2147483647 w 134"/>
              <a:gd name="T93" fmla="*/ 2147483647 h 159"/>
              <a:gd name="T94" fmla="*/ 2147483647 w 134"/>
              <a:gd name="T95" fmla="*/ 2147483647 h 159"/>
              <a:gd name="T96" fmla="*/ 2147483647 w 134"/>
              <a:gd name="T97" fmla="*/ 2147483647 h 159"/>
              <a:gd name="T98" fmla="*/ 0 w 134"/>
              <a:gd name="T99" fmla="*/ 2147483647 h 159"/>
              <a:gd name="T100" fmla="*/ 2147483647 w 134"/>
              <a:gd name="T101" fmla="*/ 2147483647 h 159"/>
              <a:gd name="T102" fmla="*/ 2147483647 w 134"/>
              <a:gd name="T103" fmla="*/ 2147483647 h 159"/>
              <a:gd name="T104" fmla="*/ 2147483647 w 134"/>
              <a:gd name="T105" fmla="*/ 2147483647 h 159"/>
              <a:gd name="T106" fmla="*/ 2147483647 w 134"/>
              <a:gd name="T107" fmla="*/ 2147483647 h 159"/>
              <a:gd name="T108" fmla="*/ 2147483647 w 134"/>
              <a:gd name="T109" fmla="*/ 2147483647 h 159"/>
              <a:gd name="T110" fmla="*/ 2147483647 w 134"/>
              <a:gd name="T111" fmla="*/ 2147483647 h 1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"/>
              <a:gd name="T169" fmla="*/ 0 h 159"/>
              <a:gd name="T170" fmla="*/ 134 w 134"/>
              <a:gd name="T171" fmla="*/ 159 h 1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" h="159">
                <a:moveTo>
                  <a:pt x="15" y="110"/>
                </a:moveTo>
                <a:lnTo>
                  <a:pt x="21" y="116"/>
                </a:lnTo>
                <a:lnTo>
                  <a:pt x="30" y="121"/>
                </a:lnTo>
                <a:lnTo>
                  <a:pt x="38" y="124"/>
                </a:lnTo>
                <a:lnTo>
                  <a:pt x="44" y="124"/>
                </a:lnTo>
                <a:cubicBezTo>
                  <a:pt x="47" y="126"/>
                  <a:pt x="50" y="127"/>
                  <a:pt x="53" y="129"/>
                </a:cubicBezTo>
                <a:cubicBezTo>
                  <a:pt x="57" y="132"/>
                  <a:pt x="61" y="135"/>
                  <a:pt x="63" y="139"/>
                </a:cubicBezTo>
                <a:cubicBezTo>
                  <a:pt x="64" y="142"/>
                  <a:pt x="61" y="145"/>
                  <a:pt x="62" y="149"/>
                </a:cubicBezTo>
                <a:cubicBezTo>
                  <a:pt x="62" y="151"/>
                  <a:pt x="64" y="153"/>
                  <a:pt x="65" y="155"/>
                </a:cubicBezTo>
                <a:cubicBezTo>
                  <a:pt x="67" y="156"/>
                  <a:pt x="68" y="156"/>
                  <a:pt x="69" y="157"/>
                </a:cubicBezTo>
                <a:cubicBezTo>
                  <a:pt x="71" y="157"/>
                  <a:pt x="74" y="157"/>
                  <a:pt x="76" y="157"/>
                </a:cubicBezTo>
                <a:cubicBezTo>
                  <a:pt x="78" y="156"/>
                  <a:pt x="79" y="152"/>
                  <a:pt x="81" y="152"/>
                </a:cubicBezTo>
                <a:cubicBezTo>
                  <a:pt x="84" y="153"/>
                  <a:pt x="84" y="158"/>
                  <a:pt x="87" y="159"/>
                </a:cubicBezTo>
                <a:cubicBezTo>
                  <a:pt x="90" y="159"/>
                  <a:pt x="92" y="156"/>
                  <a:pt x="94" y="156"/>
                </a:cubicBezTo>
                <a:cubicBezTo>
                  <a:pt x="97" y="156"/>
                  <a:pt x="98" y="159"/>
                  <a:pt x="101" y="158"/>
                </a:cubicBezTo>
                <a:cubicBezTo>
                  <a:pt x="103" y="157"/>
                  <a:pt x="103" y="154"/>
                  <a:pt x="106" y="153"/>
                </a:cubicBezTo>
                <a:cubicBezTo>
                  <a:pt x="107" y="152"/>
                  <a:pt x="109" y="152"/>
                  <a:pt x="110" y="153"/>
                </a:cubicBezTo>
                <a:cubicBezTo>
                  <a:pt x="112" y="153"/>
                  <a:pt x="112" y="155"/>
                  <a:pt x="113" y="155"/>
                </a:cubicBezTo>
                <a:cubicBezTo>
                  <a:pt x="115" y="154"/>
                  <a:pt x="117" y="153"/>
                  <a:pt x="118" y="152"/>
                </a:cubicBezTo>
                <a:cubicBezTo>
                  <a:pt x="120" y="151"/>
                  <a:pt x="123" y="151"/>
                  <a:pt x="124" y="150"/>
                </a:cubicBezTo>
                <a:cubicBezTo>
                  <a:pt x="128" y="148"/>
                  <a:pt x="131" y="144"/>
                  <a:pt x="134" y="141"/>
                </a:cubicBezTo>
                <a:cubicBezTo>
                  <a:pt x="134" y="139"/>
                  <a:pt x="133" y="138"/>
                  <a:pt x="132" y="136"/>
                </a:cubicBezTo>
                <a:cubicBezTo>
                  <a:pt x="131" y="134"/>
                  <a:pt x="129" y="132"/>
                  <a:pt x="129" y="129"/>
                </a:cubicBezTo>
                <a:cubicBezTo>
                  <a:pt x="128" y="127"/>
                  <a:pt x="128" y="124"/>
                  <a:pt x="127" y="122"/>
                </a:cubicBezTo>
                <a:cubicBezTo>
                  <a:pt x="126" y="118"/>
                  <a:pt x="123" y="114"/>
                  <a:pt x="122" y="110"/>
                </a:cubicBezTo>
                <a:cubicBezTo>
                  <a:pt x="122" y="108"/>
                  <a:pt x="123" y="105"/>
                  <a:pt x="123" y="103"/>
                </a:cubicBezTo>
                <a:cubicBezTo>
                  <a:pt x="124" y="100"/>
                  <a:pt x="123" y="97"/>
                  <a:pt x="123" y="95"/>
                </a:cubicBezTo>
                <a:cubicBezTo>
                  <a:pt x="124" y="93"/>
                  <a:pt x="125" y="92"/>
                  <a:pt x="125" y="90"/>
                </a:cubicBezTo>
                <a:cubicBezTo>
                  <a:pt x="124" y="86"/>
                  <a:pt x="123" y="83"/>
                  <a:pt x="121" y="80"/>
                </a:cubicBezTo>
                <a:cubicBezTo>
                  <a:pt x="120" y="78"/>
                  <a:pt x="117" y="78"/>
                  <a:pt x="116" y="76"/>
                </a:cubicBezTo>
                <a:cubicBezTo>
                  <a:pt x="115" y="74"/>
                  <a:pt x="116" y="72"/>
                  <a:pt x="116" y="70"/>
                </a:cubicBezTo>
                <a:cubicBezTo>
                  <a:pt x="117" y="67"/>
                  <a:pt x="118" y="65"/>
                  <a:pt x="119" y="63"/>
                </a:cubicBezTo>
                <a:cubicBezTo>
                  <a:pt x="120" y="61"/>
                  <a:pt x="122" y="59"/>
                  <a:pt x="123" y="58"/>
                </a:cubicBezTo>
                <a:lnTo>
                  <a:pt x="102" y="39"/>
                </a:lnTo>
                <a:lnTo>
                  <a:pt x="101" y="33"/>
                </a:lnTo>
                <a:lnTo>
                  <a:pt x="51" y="0"/>
                </a:lnTo>
                <a:cubicBezTo>
                  <a:pt x="49" y="1"/>
                  <a:pt x="48" y="2"/>
                  <a:pt x="46" y="3"/>
                </a:cubicBezTo>
                <a:cubicBezTo>
                  <a:pt x="42" y="4"/>
                  <a:pt x="38" y="4"/>
                  <a:pt x="34" y="3"/>
                </a:cubicBezTo>
                <a:cubicBezTo>
                  <a:pt x="29" y="3"/>
                  <a:pt x="24" y="2"/>
                  <a:pt x="19" y="2"/>
                </a:cubicBezTo>
                <a:cubicBezTo>
                  <a:pt x="16" y="2"/>
                  <a:pt x="14" y="4"/>
                  <a:pt x="11" y="4"/>
                </a:cubicBezTo>
                <a:cubicBezTo>
                  <a:pt x="13" y="6"/>
                  <a:pt x="15" y="7"/>
                  <a:pt x="16" y="10"/>
                </a:cubicBezTo>
                <a:cubicBezTo>
                  <a:pt x="17" y="12"/>
                  <a:pt x="16" y="14"/>
                  <a:pt x="16" y="17"/>
                </a:cubicBezTo>
                <a:cubicBezTo>
                  <a:pt x="16" y="18"/>
                  <a:pt x="18" y="20"/>
                  <a:pt x="18" y="22"/>
                </a:cubicBezTo>
                <a:cubicBezTo>
                  <a:pt x="17" y="24"/>
                  <a:pt x="14" y="25"/>
                  <a:pt x="13" y="27"/>
                </a:cubicBezTo>
                <a:lnTo>
                  <a:pt x="13" y="30"/>
                </a:lnTo>
                <a:lnTo>
                  <a:pt x="17" y="33"/>
                </a:lnTo>
                <a:lnTo>
                  <a:pt x="17" y="37"/>
                </a:lnTo>
                <a:lnTo>
                  <a:pt x="12" y="42"/>
                </a:lnTo>
                <a:lnTo>
                  <a:pt x="9" y="47"/>
                </a:lnTo>
                <a:lnTo>
                  <a:pt x="0" y="57"/>
                </a:lnTo>
                <a:cubicBezTo>
                  <a:pt x="0" y="60"/>
                  <a:pt x="1" y="63"/>
                  <a:pt x="1" y="65"/>
                </a:cubicBezTo>
                <a:cubicBezTo>
                  <a:pt x="1" y="68"/>
                  <a:pt x="1" y="70"/>
                  <a:pt x="1" y="72"/>
                </a:cubicBezTo>
                <a:cubicBezTo>
                  <a:pt x="1" y="75"/>
                  <a:pt x="1" y="78"/>
                  <a:pt x="2" y="81"/>
                </a:cubicBezTo>
                <a:cubicBezTo>
                  <a:pt x="3" y="84"/>
                  <a:pt x="5" y="86"/>
                  <a:pt x="7" y="88"/>
                </a:cubicBezTo>
                <a:cubicBezTo>
                  <a:pt x="9" y="92"/>
                  <a:pt x="11" y="95"/>
                  <a:pt x="12" y="98"/>
                </a:cubicBezTo>
                <a:cubicBezTo>
                  <a:pt x="14" y="102"/>
                  <a:pt x="14" y="106"/>
                  <a:pt x="15" y="11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8" name="Freeform 40"/>
          <p:cNvSpPr>
            <a:spLocks noChangeAspect="1"/>
          </p:cNvSpPr>
          <p:nvPr/>
        </p:nvSpPr>
        <p:spPr bwMode="auto">
          <a:xfrm>
            <a:off x="5073255" y="4054080"/>
            <a:ext cx="34528" cy="48815"/>
          </a:xfrm>
          <a:custGeom>
            <a:avLst/>
            <a:gdLst>
              <a:gd name="T0" fmla="*/ 2147483647 w 24"/>
              <a:gd name="T1" fmla="*/ 2147483647 h 34"/>
              <a:gd name="T2" fmla="*/ 2147483647 w 24"/>
              <a:gd name="T3" fmla="*/ 2147483647 h 34"/>
              <a:gd name="T4" fmla="*/ 2147483647 w 24"/>
              <a:gd name="T5" fmla="*/ 2147483647 h 34"/>
              <a:gd name="T6" fmla="*/ 2147483647 w 24"/>
              <a:gd name="T7" fmla="*/ 2147483647 h 34"/>
              <a:gd name="T8" fmla="*/ 0 w 24"/>
              <a:gd name="T9" fmla="*/ 2147483647 h 34"/>
              <a:gd name="T10" fmla="*/ 2147483647 w 24"/>
              <a:gd name="T11" fmla="*/ 2147483647 h 34"/>
              <a:gd name="T12" fmla="*/ 2147483647 w 24"/>
              <a:gd name="T13" fmla="*/ 2147483647 h 34"/>
              <a:gd name="T14" fmla="*/ 2147483647 w 24"/>
              <a:gd name="T15" fmla="*/ 2147483647 h 34"/>
              <a:gd name="T16" fmla="*/ 2147483647 w 24"/>
              <a:gd name="T17" fmla="*/ 2147483647 h 34"/>
              <a:gd name="T18" fmla="*/ 2147483647 w 24"/>
              <a:gd name="T19" fmla="*/ 2147483647 h 34"/>
              <a:gd name="T20" fmla="*/ 2147483647 w 24"/>
              <a:gd name="T21" fmla="*/ 2147483647 h 34"/>
              <a:gd name="T22" fmla="*/ 2147483647 w 24"/>
              <a:gd name="T23" fmla="*/ 2147483647 h 34"/>
              <a:gd name="T24" fmla="*/ 2147483647 w 24"/>
              <a:gd name="T25" fmla="*/ 2147483647 h 34"/>
              <a:gd name="T26" fmla="*/ 2147483647 w 24"/>
              <a:gd name="T27" fmla="*/ 2147483647 h 34"/>
              <a:gd name="T28" fmla="*/ 2147483647 w 24"/>
              <a:gd name="T29" fmla="*/ 2147483647 h 34"/>
              <a:gd name="T30" fmla="*/ 2147483647 w 24"/>
              <a:gd name="T31" fmla="*/ 2147483647 h 34"/>
              <a:gd name="T32" fmla="*/ 2147483647 w 24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34"/>
              <a:gd name="T53" fmla="*/ 24 w 2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34">
                <a:moveTo>
                  <a:pt x="7" y="34"/>
                </a:moveTo>
                <a:cubicBezTo>
                  <a:pt x="6" y="31"/>
                  <a:pt x="5" y="29"/>
                  <a:pt x="5" y="26"/>
                </a:cubicBezTo>
                <a:cubicBezTo>
                  <a:pt x="4" y="22"/>
                  <a:pt x="3" y="17"/>
                  <a:pt x="3" y="13"/>
                </a:cubicBezTo>
                <a:cubicBezTo>
                  <a:pt x="3" y="12"/>
                  <a:pt x="4" y="11"/>
                  <a:pt x="4" y="9"/>
                </a:cubicBezTo>
                <a:cubicBezTo>
                  <a:pt x="3" y="8"/>
                  <a:pt x="2" y="6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5" y="6"/>
                  <a:pt x="6" y="6"/>
                </a:cubicBezTo>
                <a:cubicBezTo>
                  <a:pt x="7" y="6"/>
                  <a:pt x="9" y="6"/>
                  <a:pt x="10" y="6"/>
                </a:cubicBezTo>
                <a:cubicBezTo>
                  <a:pt x="11" y="5"/>
                  <a:pt x="11" y="2"/>
                  <a:pt x="12" y="1"/>
                </a:cubicBezTo>
                <a:cubicBezTo>
                  <a:pt x="14" y="0"/>
                  <a:pt x="16" y="1"/>
                  <a:pt x="17" y="2"/>
                </a:cubicBezTo>
                <a:cubicBezTo>
                  <a:pt x="19" y="2"/>
                  <a:pt x="19" y="3"/>
                  <a:pt x="20" y="4"/>
                </a:cubicBezTo>
                <a:lnTo>
                  <a:pt x="20" y="7"/>
                </a:lnTo>
                <a:lnTo>
                  <a:pt x="24" y="10"/>
                </a:lnTo>
                <a:lnTo>
                  <a:pt x="24" y="14"/>
                </a:lnTo>
                <a:lnTo>
                  <a:pt x="19" y="19"/>
                </a:lnTo>
                <a:lnTo>
                  <a:pt x="16" y="24"/>
                </a:lnTo>
                <a:lnTo>
                  <a:pt x="7" y="34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9" name="Freeform 41"/>
          <p:cNvSpPr>
            <a:spLocks noChangeAspect="1"/>
          </p:cNvSpPr>
          <p:nvPr/>
        </p:nvSpPr>
        <p:spPr bwMode="auto">
          <a:xfrm>
            <a:off x="5072064" y="4027886"/>
            <a:ext cx="36910" cy="35719"/>
          </a:xfrm>
          <a:custGeom>
            <a:avLst/>
            <a:gdLst>
              <a:gd name="T0" fmla="*/ 2147483647 w 26"/>
              <a:gd name="T1" fmla="*/ 2147483647 h 25"/>
              <a:gd name="T2" fmla="*/ 0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0 h 25"/>
              <a:gd name="T12" fmla="*/ 2147483647 w 26"/>
              <a:gd name="T13" fmla="*/ 2147483647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2147483647 w 26"/>
              <a:gd name="T21" fmla="*/ 2147483647 h 25"/>
              <a:gd name="T22" fmla="*/ 2147483647 w 26"/>
              <a:gd name="T23" fmla="*/ 2147483647 h 25"/>
              <a:gd name="T24" fmla="*/ 2147483647 w 26"/>
              <a:gd name="T25" fmla="*/ 2147483647 h 25"/>
              <a:gd name="T26" fmla="*/ 2147483647 w 26"/>
              <a:gd name="T27" fmla="*/ 2147483647 h 25"/>
              <a:gd name="T28" fmla="*/ 2147483647 w 26"/>
              <a:gd name="T29" fmla="*/ 2147483647 h 25"/>
              <a:gd name="T30" fmla="*/ 2147483647 w 26"/>
              <a:gd name="T31" fmla="*/ 2147483647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25"/>
              <a:gd name="T50" fmla="*/ 26 w 26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25">
                <a:moveTo>
                  <a:pt x="1" y="24"/>
                </a:moveTo>
                <a:cubicBezTo>
                  <a:pt x="1" y="22"/>
                  <a:pt x="0" y="21"/>
                  <a:pt x="0" y="20"/>
                </a:cubicBezTo>
                <a:cubicBezTo>
                  <a:pt x="1" y="16"/>
                  <a:pt x="3" y="12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10" y="4"/>
                  <a:pt x="12" y="5"/>
                  <a:pt x="14" y="4"/>
                </a:cubicBezTo>
                <a:cubicBezTo>
                  <a:pt x="17" y="4"/>
                  <a:pt x="18" y="1"/>
                  <a:pt x="19" y="0"/>
                </a:cubicBezTo>
                <a:cubicBezTo>
                  <a:pt x="21" y="2"/>
                  <a:pt x="23" y="3"/>
                  <a:pt x="24" y="6"/>
                </a:cubicBezTo>
                <a:cubicBezTo>
                  <a:pt x="25" y="8"/>
                  <a:pt x="24" y="10"/>
                  <a:pt x="24" y="13"/>
                </a:cubicBezTo>
                <a:cubicBezTo>
                  <a:pt x="24" y="14"/>
                  <a:pt x="26" y="16"/>
                  <a:pt x="26" y="18"/>
                </a:cubicBezTo>
                <a:cubicBezTo>
                  <a:pt x="25" y="20"/>
                  <a:pt x="22" y="21"/>
                  <a:pt x="21" y="23"/>
                </a:cubicBezTo>
                <a:cubicBezTo>
                  <a:pt x="20" y="22"/>
                  <a:pt x="20" y="21"/>
                  <a:pt x="18" y="21"/>
                </a:cubicBezTo>
                <a:cubicBezTo>
                  <a:pt x="17" y="20"/>
                  <a:pt x="15" y="19"/>
                  <a:pt x="13" y="20"/>
                </a:cubicBezTo>
                <a:cubicBezTo>
                  <a:pt x="12" y="21"/>
                  <a:pt x="12" y="24"/>
                  <a:pt x="11" y="25"/>
                </a:cubicBezTo>
                <a:cubicBezTo>
                  <a:pt x="10" y="25"/>
                  <a:pt x="8" y="25"/>
                  <a:pt x="7" y="25"/>
                </a:cubicBezTo>
                <a:cubicBezTo>
                  <a:pt x="6" y="25"/>
                  <a:pt x="6" y="23"/>
                  <a:pt x="5" y="23"/>
                </a:cubicBezTo>
                <a:cubicBezTo>
                  <a:pt x="4" y="23"/>
                  <a:pt x="3" y="23"/>
                  <a:pt x="1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0" name="Freeform 42"/>
          <p:cNvSpPr>
            <a:spLocks noChangeAspect="1"/>
          </p:cNvSpPr>
          <p:nvPr/>
        </p:nvSpPr>
        <p:spPr bwMode="auto">
          <a:xfrm>
            <a:off x="4766074" y="4096942"/>
            <a:ext cx="20240" cy="30956"/>
          </a:xfrm>
          <a:custGeom>
            <a:avLst/>
            <a:gdLst>
              <a:gd name="T0" fmla="*/ 2147483647 w 14"/>
              <a:gd name="T1" fmla="*/ 2147483647 h 21"/>
              <a:gd name="T2" fmla="*/ 2147483647 w 14"/>
              <a:gd name="T3" fmla="*/ 2147483647 h 21"/>
              <a:gd name="T4" fmla="*/ 0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3" y="20"/>
                </a:moveTo>
                <a:cubicBezTo>
                  <a:pt x="3" y="18"/>
                  <a:pt x="3" y="16"/>
                  <a:pt x="3" y="14"/>
                </a:cubicBezTo>
                <a:cubicBezTo>
                  <a:pt x="2" y="12"/>
                  <a:pt x="1" y="10"/>
                  <a:pt x="0" y="8"/>
                </a:cubicBezTo>
                <a:cubicBezTo>
                  <a:pt x="3" y="6"/>
                  <a:pt x="6" y="2"/>
                  <a:pt x="10" y="1"/>
                </a:cubicBezTo>
                <a:cubicBezTo>
                  <a:pt x="11" y="0"/>
                  <a:pt x="13" y="3"/>
                  <a:pt x="14" y="4"/>
                </a:cubicBezTo>
                <a:cubicBezTo>
                  <a:pt x="11" y="5"/>
                  <a:pt x="8" y="7"/>
                  <a:pt x="6" y="9"/>
                </a:cubicBezTo>
                <a:cubicBezTo>
                  <a:pt x="5" y="12"/>
                  <a:pt x="8" y="16"/>
                  <a:pt x="7" y="19"/>
                </a:cubicBezTo>
                <a:cubicBezTo>
                  <a:pt x="6" y="21"/>
                  <a:pt x="4" y="20"/>
                  <a:pt x="3" y="2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1" name="Freeform 43"/>
          <p:cNvSpPr>
            <a:spLocks noChangeAspect="1"/>
          </p:cNvSpPr>
          <p:nvPr/>
        </p:nvSpPr>
        <p:spPr bwMode="auto">
          <a:xfrm>
            <a:off x="4770836" y="3896916"/>
            <a:ext cx="344090" cy="394097"/>
          </a:xfrm>
          <a:custGeom>
            <a:avLst/>
            <a:gdLst>
              <a:gd name="T0" fmla="*/ 2147483647 w 241"/>
              <a:gd name="T1" fmla="*/ 2147483647 h 275"/>
              <a:gd name="T2" fmla="*/ 2147483647 w 241"/>
              <a:gd name="T3" fmla="*/ 2147483647 h 275"/>
              <a:gd name="T4" fmla="*/ 2147483647 w 241"/>
              <a:gd name="T5" fmla="*/ 2147483647 h 275"/>
              <a:gd name="T6" fmla="*/ 2147483647 w 241"/>
              <a:gd name="T7" fmla="*/ 2147483647 h 275"/>
              <a:gd name="T8" fmla="*/ 2147483647 w 241"/>
              <a:gd name="T9" fmla="*/ 2147483647 h 275"/>
              <a:gd name="T10" fmla="*/ 2147483647 w 241"/>
              <a:gd name="T11" fmla="*/ 2147483647 h 275"/>
              <a:gd name="T12" fmla="*/ 2147483647 w 241"/>
              <a:gd name="T13" fmla="*/ 2147483647 h 275"/>
              <a:gd name="T14" fmla="*/ 2147483647 w 241"/>
              <a:gd name="T15" fmla="*/ 2147483647 h 275"/>
              <a:gd name="T16" fmla="*/ 2147483647 w 241"/>
              <a:gd name="T17" fmla="*/ 2147483647 h 275"/>
              <a:gd name="T18" fmla="*/ 2147483647 w 241"/>
              <a:gd name="T19" fmla="*/ 2147483647 h 275"/>
              <a:gd name="T20" fmla="*/ 2147483647 w 241"/>
              <a:gd name="T21" fmla="*/ 2147483647 h 275"/>
              <a:gd name="T22" fmla="*/ 2147483647 w 241"/>
              <a:gd name="T23" fmla="*/ 0 h 275"/>
              <a:gd name="T24" fmla="*/ 2147483647 w 241"/>
              <a:gd name="T25" fmla="*/ 2147483647 h 275"/>
              <a:gd name="T26" fmla="*/ 2147483647 w 241"/>
              <a:gd name="T27" fmla="*/ 2147483647 h 275"/>
              <a:gd name="T28" fmla="*/ 2147483647 w 241"/>
              <a:gd name="T29" fmla="*/ 2147483647 h 275"/>
              <a:gd name="T30" fmla="*/ 2147483647 w 241"/>
              <a:gd name="T31" fmla="*/ 2147483647 h 275"/>
              <a:gd name="T32" fmla="*/ 2147483647 w 241"/>
              <a:gd name="T33" fmla="*/ 2147483647 h 275"/>
              <a:gd name="T34" fmla="*/ 2147483647 w 241"/>
              <a:gd name="T35" fmla="*/ 2147483647 h 275"/>
              <a:gd name="T36" fmla="*/ 2147483647 w 241"/>
              <a:gd name="T37" fmla="*/ 2147483647 h 275"/>
              <a:gd name="T38" fmla="*/ 2147483647 w 241"/>
              <a:gd name="T39" fmla="*/ 2147483647 h 275"/>
              <a:gd name="T40" fmla="*/ 2147483647 w 241"/>
              <a:gd name="T41" fmla="*/ 2147483647 h 275"/>
              <a:gd name="T42" fmla="*/ 2147483647 w 241"/>
              <a:gd name="T43" fmla="*/ 2147483647 h 275"/>
              <a:gd name="T44" fmla="*/ 2147483647 w 241"/>
              <a:gd name="T45" fmla="*/ 2147483647 h 275"/>
              <a:gd name="T46" fmla="*/ 2147483647 w 241"/>
              <a:gd name="T47" fmla="*/ 2147483647 h 275"/>
              <a:gd name="T48" fmla="*/ 2147483647 w 241"/>
              <a:gd name="T49" fmla="*/ 2147483647 h 275"/>
              <a:gd name="T50" fmla="*/ 2147483647 w 241"/>
              <a:gd name="T51" fmla="*/ 2147483647 h 275"/>
              <a:gd name="T52" fmla="*/ 2147483647 w 241"/>
              <a:gd name="T53" fmla="*/ 2147483647 h 275"/>
              <a:gd name="T54" fmla="*/ 2147483647 w 241"/>
              <a:gd name="T55" fmla="*/ 2147483647 h 275"/>
              <a:gd name="T56" fmla="*/ 2147483647 w 241"/>
              <a:gd name="T57" fmla="*/ 2147483647 h 275"/>
              <a:gd name="T58" fmla="*/ 2147483647 w 241"/>
              <a:gd name="T59" fmla="*/ 2147483647 h 275"/>
              <a:gd name="T60" fmla="*/ 2147483647 w 241"/>
              <a:gd name="T61" fmla="*/ 2147483647 h 275"/>
              <a:gd name="T62" fmla="*/ 2147483647 w 241"/>
              <a:gd name="T63" fmla="*/ 2147483647 h 275"/>
              <a:gd name="T64" fmla="*/ 2147483647 w 241"/>
              <a:gd name="T65" fmla="*/ 2147483647 h 275"/>
              <a:gd name="T66" fmla="*/ 2147483647 w 241"/>
              <a:gd name="T67" fmla="*/ 2147483647 h 275"/>
              <a:gd name="T68" fmla="*/ 2147483647 w 241"/>
              <a:gd name="T69" fmla="*/ 2147483647 h 275"/>
              <a:gd name="T70" fmla="*/ 2147483647 w 241"/>
              <a:gd name="T71" fmla="*/ 2147483647 h 275"/>
              <a:gd name="T72" fmla="*/ 2147483647 w 241"/>
              <a:gd name="T73" fmla="*/ 2147483647 h 275"/>
              <a:gd name="T74" fmla="*/ 2147483647 w 241"/>
              <a:gd name="T75" fmla="*/ 2147483647 h 275"/>
              <a:gd name="T76" fmla="*/ 2147483647 w 241"/>
              <a:gd name="T77" fmla="*/ 2147483647 h 275"/>
              <a:gd name="T78" fmla="*/ 2147483647 w 241"/>
              <a:gd name="T79" fmla="*/ 2147483647 h 275"/>
              <a:gd name="T80" fmla="*/ 2147483647 w 241"/>
              <a:gd name="T81" fmla="*/ 2147483647 h 275"/>
              <a:gd name="T82" fmla="*/ 2147483647 w 241"/>
              <a:gd name="T83" fmla="*/ 2147483647 h 2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1"/>
              <a:gd name="T127" fmla="*/ 0 h 275"/>
              <a:gd name="T128" fmla="*/ 241 w 241"/>
              <a:gd name="T129" fmla="*/ 275 h 2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1" h="275">
                <a:moveTo>
                  <a:pt x="11" y="144"/>
                </a:moveTo>
                <a:cubicBezTo>
                  <a:pt x="12" y="144"/>
                  <a:pt x="14" y="147"/>
                  <a:pt x="16" y="147"/>
                </a:cubicBezTo>
                <a:cubicBezTo>
                  <a:pt x="17" y="146"/>
                  <a:pt x="17" y="143"/>
                  <a:pt x="18" y="142"/>
                </a:cubicBezTo>
                <a:cubicBezTo>
                  <a:pt x="21" y="140"/>
                  <a:pt x="24" y="138"/>
                  <a:pt x="27" y="138"/>
                </a:cubicBezTo>
                <a:cubicBezTo>
                  <a:pt x="29" y="138"/>
                  <a:pt x="26" y="142"/>
                  <a:pt x="27" y="144"/>
                </a:cubicBezTo>
                <a:cubicBezTo>
                  <a:pt x="28" y="145"/>
                  <a:pt x="31" y="146"/>
                  <a:pt x="33" y="145"/>
                </a:cubicBezTo>
                <a:cubicBezTo>
                  <a:pt x="36" y="144"/>
                  <a:pt x="36" y="140"/>
                  <a:pt x="38" y="138"/>
                </a:cubicBezTo>
                <a:cubicBezTo>
                  <a:pt x="40" y="136"/>
                  <a:pt x="45" y="137"/>
                  <a:pt x="47" y="134"/>
                </a:cubicBezTo>
                <a:cubicBezTo>
                  <a:pt x="49" y="130"/>
                  <a:pt x="50" y="126"/>
                  <a:pt x="51" y="121"/>
                </a:cubicBezTo>
                <a:cubicBezTo>
                  <a:pt x="52" y="117"/>
                  <a:pt x="49" y="113"/>
                  <a:pt x="50" y="110"/>
                </a:cubicBezTo>
                <a:cubicBezTo>
                  <a:pt x="51" y="106"/>
                  <a:pt x="55" y="104"/>
                  <a:pt x="57" y="101"/>
                </a:cubicBezTo>
                <a:cubicBezTo>
                  <a:pt x="58" y="99"/>
                  <a:pt x="57" y="96"/>
                  <a:pt x="59" y="95"/>
                </a:cubicBezTo>
                <a:cubicBezTo>
                  <a:pt x="61" y="93"/>
                  <a:pt x="64" y="94"/>
                  <a:pt x="66" y="93"/>
                </a:cubicBezTo>
                <a:cubicBezTo>
                  <a:pt x="67" y="92"/>
                  <a:pt x="65" y="89"/>
                  <a:pt x="66" y="88"/>
                </a:cubicBezTo>
                <a:cubicBezTo>
                  <a:pt x="67" y="87"/>
                  <a:pt x="71" y="87"/>
                  <a:pt x="72" y="85"/>
                </a:cubicBezTo>
                <a:cubicBezTo>
                  <a:pt x="73" y="82"/>
                  <a:pt x="71" y="78"/>
                  <a:pt x="72" y="75"/>
                </a:cubicBezTo>
                <a:cubicBezTo>
                  <a:pt x="72" y="71"/>
                  <a:pt x="72" y="67"/>
                  <a:pt x="72" y="63"/>
                </a:cubicBezTo>
                <a:cubicBezTo>
                  <a:pt x="72" y="60"/>
                  <a:pt x="73" y="57"/>
                  <a:pt x="73" y="54"/>
                </a:cubicBezTo>
                <a:cubicBezTo>
                  <a:pt x="74" y="49"/>
                  <a:pt x="75" y="45"/>
                  <a:pt x="77" y="41"/>
                </a:cubicBezTo>
                <a:cubicBezTo>
                  <a:pt x="78" y="37"/>
                  <a:pt x="81" y="34"/>
                  <a:pt x="81" y="30"/>
                </a:cubicBezTo>
                <a:cubicBezTo>
                  <a:pt x="82" y="28"/>
                  <a:pt x="81" y="26"/>
                  <a:pt x="81" y="24"/>
                </a:cubicBezTo>
                <a:cubicBezTo>
                  <a:pt x="81" y="21"/>
                  <a:pt x="80" y="18"/>
                  <a:pt x="81" y="14"/>
                </a:cubicBezTo>
                <a:cubicBezTo>
                  <a:pt x="81" y="12"/>
                  <a:pt x="83" y="9"/>
                  <a:pt x="84" y="7"/>
                </a:cubicBezTo>
                <a:cubicBezTo>
                  <a:pt x="85" y="5"/>
                  <a:pt x="87" y="4"/>
                  <a:pt x="89" y="3"/>
                </a:cubicBezTo>
                <a:cubicBezTo>
                  <a:pt x="90" y="3"/>
                  <a:pt x="93" y="2"/>
                  <a:pt x="94" y="3"/>
                </a:cubicBezTo>
                <a:cubicBezTo>
                  <a:pt x="98" y="5"/>
                  <a:pt x="101" y="9"/>
                  <a:pt x="105" y="11"/>
                </a:cubicBezTo>
                <a:cubicBezTo>
                  <a:pt x="108" y="13"/>
                  <a:pt x="111" y="12"/>
                  <a:pt x="114" y="13"/>
                </a:cubicBezTo>
                <a:cubicBezTo>
                  <a:pt x="119" y="14"/>
                  <a:pt x="123" y="17"/>
                  <a:pt x="127" y="16"/>
                </a:cubicBezTo>
                <a:cubicBezTo>
                  <a:pt x="130" y="16"/>
                  <a:pt x="130" y="11"/>
                  <a:pt x="131" y="9"/>
                </a:cubicBezTo>
                <a:cubicBezTo>
                  <a:pt x="132" y="8"/>
                  <a:pt x="134" y="6"/>
                  <a:pt x="135" y="6"/>
                </a:cubicBezTo>
                <a:cubicBezTo>
                  <a:pt x="138" y="6"/>
                  <a:pt x="140" y="9"/>
                  <a:pt x="142" y="9"/>
                </a:cubicBezTo>
                <a:cubicBezTo>
                  <a:pt x="145" y="9"/>
                  <a:pt x="149" y="7"/>
                  <a:pt x="152" y="6"/>
                </a:cubicBezTo>
                <a:cubicBezTo>
                  <a:pt x="153" y="5"/>
                  <a:pt x="154" y="2"/>
                  <a:pt x="155" y="2"/>
                </a:cubicBezTo>
                <a:cubicBezTo>
                  <a:pt x="157" y="2"/>
                  <a:pt x="157" y="5"/>
                  <a:pt x="158" y="5"/>
                </a:cubicBezTo>
                <a:cubicBezTo>
                  <a:pt x="160" y="6"/>
                  <a:pt x="162" y="6"/>
                  <a:pt x="164" y="5"/>
                </a:cubicBezTo>
                <a:cubicBezTo>
                  <a:pt x="166" y="4"/>
                  <a:pt x="165" y="0"/>
                  <a:pt x="167" y="0"/>
                </a:cubicBezTo>
                <a:cubicBezTo>
                  <a:pt x="170" y="0"/>
                  <a:pt x="171" y="4"/>
                  <a:pt x="173" y="4"/>
                </a:cubicBezTo>
                <a:cubicBezTo>
                  <a:pt x="175" y="4"/>
                  <a:pt x="176" y="2"/>
                  <a:pt x="177" y="2"/>
                </a:cubicBezTo>
                <a:cubicBezTo>
                  <a:pt x="179" y="2"/>
                  <a:pt x="178" y="6"/>
                  <a:pt x="180" y="6"/>
                </a:cubicBezTo>
                <a:cubicBezTo>
                  <a:pt x="183" y="5"/>
                  <a:pt x="184" y="2"/>
                  <a:pt x="187" y="2"/>
                </a:cubicBezTo>
                <a:cubicBezTo>
                  <a:pt x="188" y="2"/>
                  <a:pt x="190" y="4"/>
                  <a:pt x="191" y="5"/>
                </a:cubicBezTo>
                <a:cubicBezTo>
                  <a:pt x="193" y="6"/>
                  <a:pt x="195" y="8"/>
                  <a:pt x="197" y="9"/>
                </a:cubicBezTo>
                <a:cubicBezTo>
                  <a:pt x="199" y="10"/>
                  <a:pt x="202" y="12"/>
                  <a:pt x="204" y="12"/>
                </a:cubicBezTo>
                <a:cubicBezTo>
                  <a:pt x="206" y="12"/>
                  <a:pt x="207" y="10"/>
                  <a:pt x="208" y="10"/>
                </a:cubicBezTo>
                <a:cubicBezTo>
                  <a:pt x="210" y="9"/>
                  <a:pt x="212" y="10"/>
                  <a:pt x="214" y="10"/>
                </a:cubicBezTo>
                <a:cubicBezTo>
                  <a:pt x="216" y="9"/>
                  <a:pt x="216" y="7"/>
                  <a:pt x="218" y="7"/>
                </a:cubicBezTo>
                <a:cubicBezTo>
                  <a:pt x="221" y="9"/>
                  <a:pt x="224" y="13"/>
                  <a:pt x="226" y="17"/>
                </a:cubicBezTo>
                <a:cubicBezTo>
                  <a:pt x="228" y="18"/>
                  <a:pt x="228" y="21"/>
                  <a:pt x="230" y="23"/>
                </a:cubicBezTo>
                <a:cubicBezTo>
                  <a:pt x="231" y="24"/>
                  <a:pt x="232" y="25"/>
                  <a:pt x="233" y="26"/>
                </a:cubicBezTo>
                <a:cubicBezTo>
                  <a:pt x="234" y="27"/>
                  <a:pt x="236" y="29"/>
                  <a:pt x="235" y="30"/>
                </a:cubicBezTo>
                <a:cubicBezTo>
                  <a:pt x="235" y="31"/>
                  <a:pt x="233" y="32"/>
                  <a:pt x="233" y="33"/>
                </a:cubicBezTo>
                <a:cubicBezTo>
                  <a:pt x="233" y="35"/>
                  <a:pt x="236" y="35"/>
                  <a:pt x="237" y="36"/>
                </a:cubicBezTo>
                <a:cubicBezTo>
                  <a:pt x="237" y="39"/>
                  <a:pt x="234" y="41"/>
                  <a:pt x="235" y="43"/>
                </a:cubicBezTo>
                <a:cubicBezTo>
                  <a:pt x="236" y="44"/>
                  <a:pt x="240" y="43"/>
                  <a:pt x="241" y="45"/>
                </a:cubicBezTo>
                <a:cubicBezTo>
                  <a:pt x="241" y="47"/>
                  <a:pt x="237" y="47"/>
                  <a:pt x="236" y="49"/>
                </a:cubicBezTo>
                <a:cubicBezTo>
                  <a:pt x="234" y="50"/>
                  <a:pt x="232" y="51"/>
                  <a:pt x="231" y="53"/>
                </a:cubicBezTo>
                <a:cubicBezTo>
                  <a:pt x="230" y="54"/>
                  <a:pt x="231" y="56"/>
                  <a:pt x="230" y="58"/>
                </a:cubicBezTo>
                <a:cubicBezTo>
                  <a:pt x="229" y="59"/>
                  <a:pt x="227" y="59"/>
                  <a:pt x="227" y="61"/>
                </a:cubicBezTo>
                <a:cubicBezTo>
                  <a:pt x="225" y="63"/>
                  <a:pt x="225" y="65"/>
                  <a:pt x="224" y="68"/>
                </a:cubicBezTo>
                <a:cubicBezTo>
                  <a:pt x="223" y="71"/>
                  <a:pt x="222" y="74"/>
                  <a:pt x="221" y="77"/>
                </a:cubicBezTo>
                <a:cubicBezTo>
                  <a:pt x="220" y="79"/>
                  <a:pt x="220" y="81"/>
                  <a:pt x="220" y="83"/>
                </a:cubicBezTo>
                <a:cubicBezTo>
                  <a:pt x="220" y="87"/>
                  <a:pt x="219" y="90"/>
                  <a:pt x="219" y="94"/>
                </a:cubicBezTo>
                <a:cubicBezTo>
                  <a:pt x="218" y="96"/>
                  <a:pt x="216" y="97"/>
                  <a:pt x="215" y="99"/>
                </a:cubicBezTo>
                <a:cubicBezTo>
                  <a:pt x="214" y="103"/>
                  <a:pt x="212" y="107"/>
                  <a:pt x="211" y="111"/>
                </a:cubicBezTo>
                <a:cubicBezTo>
                  <a:pt x="211" y="112"/>
                  <a:pt x="212" y="113"/>
                  <a:pt x="212" y="115"/>
                </a:cubicBezTo>
                <a:cubicBezTo>
                  <a:pt x="214" y="116"/>
                  <a:pt x="215" y="118"/>
                  <a:pt x="216" y="119"/>
                </a:cubicBezTo>
                <a:cubicBezTo>
                  <a:pt x="216" y="121"/>
                  <a:pt x="215" y="122"/>
                  <a:pt x="215" y="123"/>
                </a:cubicBezTo>
                <a:cubicBezTo>
                  <a:pt x="215" y="127"/>
                  <a:pt x="216" y="132"/>
                  <a:pt x="217" y="136"/>
                </a:cubicBezTo>
                <a:cubicBezTo>
                  <a:pt x="217" y="139"/>
                  <a:pt x="218" y="141"/>
                  <a:pt x="219" y="144"/>
                </a:cubicBezTo>
                <a:cubicBezTo>
                  <a:pt x="219" y="147"/>
                  <a:pt x="220" y="150"/>
                  <a:pt x="220" y="152"/>
                </a:cubicBezTo>
                <a:cubicBezTo>
                  <a:pt x="220" y="155"/>
                  <a:pt x="220" y="157"/>
                  <a:pt x="220" y="159"/>
                </a:cubicBezTo>
                <a:cubicBezTo>
                  <a:pt x="220" y="162"/>
                  <a:pt x="220" y="165"/>
                  <a:pt x="221" y="168"/>
                </a:cubicBezTo>
                <a:cubicBezTo>
                  <a:pt x="222" y="171"/>
                  <a:pt x="224" y="173"/>
                  <a:pt x="226" y="175"/>
                </a:cubicBezTo>
                <a:cubicBezTo>
                  <a:pt x="228" y="179"/>
                  <a:pt x="230" y="182"/>
                  <a:pt x="231" y="185"/>
                </a:cubicBezTo>
                <a:cubicBezTo>
                  <a:pt x="233" y="189"/>
                  <a:pt x="233" y="193"/>
                  <a:pt x="234" y="197"/>
                </a:cubicBezTo>
                <a:cubicBezTo>
                  <a:pt x="226" y="198"/>
                  <a:pt x="218" y="195"/>
                  <a:pt x="211" y="198"/>
                </a:cubicBezTo>
                <a:cubicBezTo>
                  <a:pt x="207" y="201"/>
                  <a:pt x="208" y="208"/>
                  <a:pt x="207" y="212"/>
                </a:cubicBezTo>
                <a:cubicBezTo>
                  <a:pt x="207" y="215"/>
                  <a:pt x="209" y="216"/>
                  <a:pt x="209" y="219"/>
                </a:cubicBezTo>
                <a:cubicBezTo>
                  <a:pt x="209" y="223"/>
                  <a:pt x="208" y="228"/>
                  <a:pt x="207" y="233"/>
                </a:cubicBezTo>
                <a:cubicBezTo>
                  <a:pt x="207" y="235"/>
                  <a:pt x="205" y="237"/>
                  <a:pt x="205" y="239"/>
                </a:cubicBezTo>
                <a:cubicBezTo>
                  <a:pt x="205" y="243"/>
                  <a:pt x="205" y="246"/>
                  <a:pt x="206" y="249"/>
                </a:cubicBezTo>
                <a:cubicBezTo>
                  <a:pt x="208" y="252"/>
                  <a:pt x="211" y="255"/>
                  <a:pt x="214" y="256"/>
                </a:cubicBezTo>
                <a:cubicBezTo>
                  <a:pt x="215" y="257"/>
                  <a:pt x="216" y="257"/>
                  <a:pt x="218" y="257"/>
                </a:cubicBezTo>
                <a:cubicBezTo>
                  <a:pt x="219" y="257"/>
                  <a:pt x="223" y="254"/>
                  <a:pt x="222" y="255"/>
                </a:cubicBezTo>
                <a:cubicBezTo>
                  <a:pt x="221" y="260"/>
                  <a:pt x="221" y="267"/>
                  <a:pt x="220" y="272"/>
                </a:cubicBezTo>
                <a:cubicBezTo>
                  <a:pt x="219" y="275"/>
                  <a:pt x="214" y="274"/>
                  <a:pt x="212" y="273"/>
                </a:cubicBezTo>
                <a:cubicBezTo>
                  <a:pt x="208" y="271"/>
                  <a:pt x="207" y="266"/>
                  <a:pt x="204" y="262"/>
                </a:cubicBezTo>
                <a:cubicBezTo>
                  <a:pt x="201" y="260"/>
                  <a:pt x="199" y="257"/>
                  <a:pt x="197" y="255"/>
                </a:cubicBezTo>
                <a:cubicBezTo>
                  <a:pt x="195" y="253"/>
                  <a:pt x="193" y="252"/>
                  <a:pt x="191" y="250"/>
                </a:cubicBezTo>
                <a:cubicBezTo>
                  <a:pt x="189" y="248"/>
                  <a:pt x="189" y="244"/>
                  <a:pt x="186" y="244"/>
                </a:cubicBezTo>
                <a:cubicBezTo>
                  <a:pt x="183" y="244"/>
                  <a:pt x="183" y="249"/>
                  <a:pt x="181" y="250"/>
                </a:cubicBezTo>
                <a:cubicBezTo>
                  <a:pt x="177" y="250"/>
                  <a:pt x="173" y="249"/>
                  <a:pt x="169" y="247"/>
                </a:cubicBezTo>
                <a:cubicBezTo>
                  <a:pt x="167" y="247"/>
                  <a:pt x="166" y="245"/>
                  <a:pt x="164" y="243"/>
                </a:cubicBezTo>
                <a:cubicBezTo>
                  <a:pt x="164" y="242"/>
                  <a:pt x="164" y="240"/>
                  <a:pt x="163" y="240"/>
                </a:cubicBezTo>
                <a:cubicBezTo>
                  <a:pt x="160" y="240"/>
                  <a:pt x="157" y="243"/>
                  <a:pt x="154" y="243"/>
                </a:cubicBezTo>
                <a:cubicBezTo>
                  <a:pt x="151" y="242"/>
                  <a:pt x="150" y="240"/>
                  <a:pt x="147" y="238"/>
                </a:cubicBezTo>
                <a:cubicBezTo>
                  <a:pt x="147" y="237"/>
                  <a:pt x="147" y="236"/>
                  <a:pt x="146" y="236"/>
                </a:cubicBezTo>
                <a:cubicBezTo>
                  <a:pt x="143" y="236"/>
                  <a:pt x="139" y="237"/>
                  <a:pt x="136" y="238"/>
                </a:cubicBezTo>
                <a:cubicBezTo>
                  <a:pt x="133" y="239"/>
                  <a:pt x="129" y="241"/>
                  <a:pt x="126" y="241"/>
                </a:cubicBezTo>
                <a:cubicBezTo>
                  <a:pt x="124" y="241"/>
                  <a:pt x="125" y="239"/>
                  <a:pt x="126" y="237"/>
                </a:cubicBezTo>
                <a:cubicBezTo>
                  <a:pt x="126" y="236"/>
                  <a:pt x="127" y="234"/>
                  <a:pt x="127" y="232"/>
                </a:cubicBezTo>
                <a:cubicBezTo>
                  <a:pt x="127" y="228"/>
                  <a:pt x="128" y="224"/>
                  <a:pt x="127" y="221"/>
                </a:cubicBezTo>
                <a:cubicBezTo>
                  <a:pt x="126" y="218"/>
                  <a:pt x="121" y="218"/>
                  <a:pt x="121" y="215"/>
                </a:cubicBezTo>
                <a:cubicBezTo>
                  <a:pt x="120" y="210"/>
                  <a:pt x="122" y="203"/>
                  <a:pt x="122" y="197"/>
                </a:cubicBezTo>
                <a:cubicBezTo>
                  <a:pt x="122" y="195"/>
                  <a:pt x="121" y="193"/>
                  <a:pt x="120" y="190"/>
                </a:cubicBezTo>
                <a:cubicBezTo>
                  <a:pt x="120" y="189"/>
                  <a:pt x="122" y="188"/>
                  <a:pt x="121" y="186"/>
                </a:cubicBezTo>
                <a:cubicBezTo>
                  <a:pt x="121" y="184"/>
                  <a:pt x="121" y="181"/>
                  <a:pt x="119" y="180"/>
                </a:cubicBezTo>
                <a:cubicBezTo>
                  <a:pt x="115" y="178"/>
                  <a:pt x="111" y="181"/>
                  <a:pt x="107" y="181"/>
                </a:cubicBezTo>
                <a:cubicBezTo>
                  <a:pt x="106" y="180"/>
                  <a:pt x="106" y="178"/>
                  <a:pt x="105" y="178"/>
                </a:cubicBezTo>
                <a:cubicBezTo>
                  <a:pt x="104" y="177"/>
                  <a:pt x="103" y="178"/>
                  <a:pt x="102" y="178"/>
                </a:cubicBezTo>
                <a:cubicBezTo>
                  <a:pt x="99" y="178"/>
                  <a:pt x="96" y="178"/>
                  <a:pt x="94" y="180"/>
                </a:cubicBezTo>
                <a:cubicBezTo>
                  <a:pt x="92" y="181"/>
                  <a:pt x="94" y="184"/>
                  <a:pt x="93" y="186"/>
                </a:cubicBezTo>
                <a:cubicBezTo>
                  <a:pt x="93" y="187"/>
                  <a:pt x="92" y="188"/>
                  <a:pt x="92" y="189"/>
                </a:cubicBezTo>
                <a:cubicBezTo>
                  <a:pt x="91" y="190"/>
                  <a:pt x="92" y="192"/>
                  <a:pt x="91" y="193"/>
                </a:cubicBezTo>
                <a:cubicBezTo>
                  <a:pt x="89" y="194"/>
                  <a:pt x="87" y="193"/>
                  <a:pt x="86" y="193"/>
                </a:cubicBezTo>
                <a:cubicBezTo>
                  <a:pt x="83" y="193"/>
                  <a:pt x="81" y="193"/>
                  <a:pt x="79" y="193"/>
                </a:cubicBezTo>
                <a:cubicBezTo>
                  <a:pt x="74" y="193"/>
                  <a:pt x="70" y="195"/>
                  <a:pt x="66" y="193"/>
                </a:cubicBezTo>
                <a:cubicBezTo>
                  <a:pt x="62" y="191"/>
                  <a:pt x="61" y="186"/>
                  <a:pt x="60" y="182"/>
                </a:cubicBezTo>
                <a:cubicBezTo>
                  <a:pt x="59" y="179"/>
                  <a:pt x="58" y="176"/>
                  <a:pt x="58" y="174"/>
                </a:cubicBezTo>
                <a:cubicBezTo>
                  <a:pt x="58" y="171"/>
                  <a:pt x="58" y="169"/>
                  <a:pt x="57" y="166"/>
                </a:cubicBezTo>
                <a:cubicBezTo>
                  <a:pt x="57" y="164"/>
                  <a:pt x="58" y="161"/>
                  <a:pt x="56" y="161"/>
                </a:cubicBezTo>
                <a:lnTo>
                  <a:pt x="14" y="161"/>
                </a:lnTo>
                <a:cubicBezTo>
                  <a:pt x="12" y="161"/>
                  <a:pt x="10" y="161"/>
                  <a:pt x="8" y="161"/>
                </a:cubicBezTo>
                <a:cubicBezTo>
                  <a:pt x="6" y="161"/>
                  <a:pt x="5" y="163"/>
                  <a:pt x="4" y="163"/>
                </a:cubicBezTo>
                <a:cubicBezTo>
                  <a:pt x="2" y="163"/>
                  <a:pt x="1" y="161"/>
                  <a:pt x="0" y="160"/>
                </a:cubicBezTo>
                <a:cubicBezTo>
                  <a:pt x="1" y="160"/>
                  <a:pt x="3" y="161"/>
                  <a:pt x="4" y="159"/>
                </a:cubicBezTo>
                <a:cubicBezTo>
                  <a:pt x="5" y="156"/>
                  <a:pt x="2" y="152"/>
                  <a:pt x="3" y="149"/>
                </a:cubicBezTo>
                <a:cubicBezTo>
                  <a:pt x="5" y="147"/>
                  <a:pt x="8" y="145"/>
                  <a:pt x="11" y="14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2" name="Freeform 44"/>
          <p:cNvSpPr>
            <a:spLocks noChangeAspect="1"/>
          </p:cNvSpPr>
          <p:nvPr/>
        </p:nvSpPr>
        <p:spPr bwMode="auto">
          <a:xfrm>
            <a:off x="4750595" y="3930255"/>
            <a:ext cx="136922" cy="178594"/>
          </a:xfrm>
          <a:custGeom>
            <a:avLst/>
            <a:gdLst>
              <a:gd name="T0" fmla="*/ 2147483647 w 96"/>
              <a:gd name="T1" fmla="*/ 2147483647 h 125"/>
              <a:gd name="T2" fmla="*/ 2147483647 w 96"/>
              <a:gd name="T3" fmla="*/ 2147483647 h 125"/>
              <a:gd name="T4" fmla="*/ 0 w 96"/>
              <a:gd name="T5" fmla="*/ 2147483647 h 125"/>
              <a:gd name="T6" fmla="*/ 2147483647 w 96"/>
              <a:gd name="T7" fmla="*/ 2147483647 h 125"/>
              <a:gd name="T8" fmla="*/ 2147483647 w 96"/>
              <a:gd name="T9" fmla="*/ 2147483647 h 125"/>
              <a:gd name="T10" fmla="*/ 2147483647 w 96"/>
              <a:gd name="T11" fmla="*/ 2147483647 h 125"/>
              <a:gd name="T12" fmla="*/ 2147483647 w 96"/>
              <a:gd name="T13" fmla="*/ 2147483647 h 125"/>
              <a:gd name="T14" fmla="*/ 2147483647 w 96"/>
              <a:gd name="T15" fmla="*/ 2147483647 h 125"/>
              <a:gd name="T16" fmla="*/ 2147483647 w 96"/>
              <a:gd name="T17" fmla="*/ 2147483647 h 125"/>
              <a:gd name="T18" fmla="*/ 2147483647 w 96"/>
              <a:gd name="T19" fmla="*/ 2147483647 h 125"/>
              <a:gd name="T20" fmla="*/ 2147483647 w 96"/>
              <a:gd name="T21" fmla="*/ 2147483647 h 125"/>
              <a:gd name="T22" fmla="*/ 2147483647 w 96"/>
              <a:gd name="T23" fmla="*/ 2147483647 h 125"/>
              <a:gd name="T24" fmla="*/ 2147483647 w 96"/>
              <a:gd name="T25" fmla="*/ 2147483647 h 125"/>
              <a:gd name="T26" fmla="*/ 2147483647 w 96"/>
              <a:gd name="T27" fmla="*/ 2147483647 h 125"/>
              <a:gd name="T28" fmla="*/ 2147483647 w 96"/>
              <a:gd name="T29" fmla="*/ 2147483647 h 125"/>
              <a:gd name="T30" fmla="*/ 2147483647 w 96"/>
              <a:gd name="T31" fmla="*/ 2147483647 h 125"/>
              <a:gd name="T32" fmla="*/ 2147483647 w 96"/>
              <a:gd name="T33" fmla="*/ 2147483647 h 125"/>
              <a:gd name="T34" fmla="*/ 2147483647 w 96"/>
              <a:gd name="T35" fmla="*/ 2147483647 h 125"/>
              <a:gd name="T36" fmla="*/ 2147483647 w 96"/>
              <a:gd name="T37" fmla="*/ 2147483647 h 125"/>
              <a:gd name="T38" fmla="*/ 2147483647 w 96"/>
              <a:gd name="T39" fmla="*/ 2147483647 h 125"/>
              <a:gd name="T40" fmla="*/ 2147483647 w 96"/>
              <a:gd name="T41" fmla="*/ 2147483647 h 125"/>
              <a:gd name="T42" fmla="*/ 2147483647 w 96"/>
              <a:gd name="T43" fmla="*/ 2147483647 h 125"/>
              <a:gd name="T44" fmla="*/ 2147483647 w 96"/>
              <a:gd name="T45" fmla="*/ 2147483647 h 125"/>
              <a:gd name="T46" fmla="*/ 2147483647 w 96"/>
              <a:gd name="T47" fmla="*/ 2147483647 h 125"/>
              <a:gd name="T48" fmla="*/ 2147483647 w 96"/>
              <a:gd name="T49" fmla="*/ 2147483647 h 125"/>
              <a:gd name="T50" fmla="*/ 2147483647 w 96"/>
              <a:gd name="T51" fmla="*/ 2147483647 h 125"/>
              <a:gd name="T52" fmla="*/ 2147483647 w 96"/>
              <a:gd name="T53" fmla="*/ 2147483647 h 125"/>
              <a:gd name="T54" fmla="*/ 2147483647 w 96"/>
              <a:gd name="T55" fmla="*/ 2147483647 h 125"/>
              <a:gd name="T56" fmla="*/ 2147483647 w 96"/>
              <a:gd name="T57" fmla="*/ 2147483647 h 125"/>
              <a:gd name="T58" fmla="*/ 2147483647 w 96"/>
              <a:gd name="T59" fmla="*/ 2147483647 h 125"/>
              <a:gd name="T60" fmla="*/ 2147483647 w 96"/>
              <a:gd name="T61" fmla="*/ 2147483647 h 125"/>
              <a:gd name="T62" fmla="*/ 2147483647 w 96"/>
              <a:gd name="T63" fmla="*/ 2147483647 h 125"/>
              <a:gd name="T64" fmla="*/ 2147483647 w 96"/>
              <a:gd name="T65" fmla="*/ 0 h 125"/>
              <a:gd name="T66" fmla="*/ 2147483647 w 96"/>
              <a:gd name="T67" fmla="*/ 2147483647 h 125"/>
              <a:gd name="T68" fmla="*/ 2147483647 w 96"/>
              <a:gd name="T69" fmla="*/ 2147483647 h 125"/>
              <a:gd name="T70" fmla="*/ 2147483647 w 96"/>
              <a:gd name="T71" fmla="*/ 2147483647 h 125"/>
              <a:gd name="T72" fmla="*/ 2147483647 w 96"/>
              <a:gd name="T73" fmla="*/ 2147483647 h 125"/>
              <a:gd name="T74" fmla="*/ 2147483647 w 96"/>
              <a:gd name="T75" fmla="*/ 2147483647 h 125"/>
              <a:gd name="T76" fmla="*/ 2147483647 w 96"/>
              <a:gd name="T77" fmla="*/ 2147483647 h 125"/>
              <a:gd name="T78" fmla="*/ 2147483647 w 96"/>
              <a:gd name="T79" fmla="*/ 2147483647 h 125"/>
              <a:gd name="T80" fmla="*/ 2147483647 w 96"/>
              <a:gd name="T81" fmla="*/ 2147483647 h 125"/>
              <a:gd name="T82" fmla="*/ 2147483647 w 96"/>
              <a:gd name="T83" fmla="*/ 2147483647 h 125"/>
              <a:gd name="T84" fmla="*/ 2147483647 w 96"/>
              <a:gd name="T85" fmla="*/ 2147483647 h 125"/>
              <a:gd name="T86" fmla="*/ 2147483647 w 96"/>
              <a:gd name="T87" fmla="*/ 2147483647 h 125"/>
              <a:gd name="T88" fmla="*/ 2147483647 w 96"/>
              <a:gd name="T89" fmla="*/ 2147483647 h 125"/>
              <a:gd name="T90" fmla="*/ 2147483647 w 96"/>
              <a:gd name="T91" fmla="*/ 2147483647 h 125"/>
              <a:gd name="T92" fmla="*/ 2147483647 w 96"/>
              <a:gd name="T93" fmla="*/ 2147483647 h 125"/>
              <a:gd name="T94" fmla="*/ 2147483647 w 96"/>
              <a:gd name="T95" fmla="*/ 2147483647 h 125"/>
              <a:gd name="T96" fmla="*/ 2147483647 w 96"/>
              <a:gd name="T97" fmla="*/ 2147483647 h 125"/>
              <a:gd name="T98" fmla="*/ 2147483647 w 96"/>
              <a:gd name="T99" fmla="*/ 2147483647 h 125"/>
              <a:gd name="T100" fmla="*/ 2147483647 w 96"/>
              <a:gd name="T101" fmla="*/ 2147483647 h 125"/>
              <a:gd name="T102" fmla="*/ 2147483647 w 96"/>
              <a:gd name="T103" fmla="*/ 2147483647 h 125"/>
              <a:gd name="T104" fmla="*/ 2147483647 w 96"/>
              <a:gd name="T105" fmla="*/ 2147483647 h 125"/>
              <a:gd name="T106" fmla="*/ 2147483647 w 96"/>
              <a:gd name="T107" fmla="*/ 2147483647 h 125"/>
              <a:gd name="T108" fmla="*/ 2147483647 w 96"/>
              <a:gd name="T109" fmla="*/ 2147483647 h 125"/>
              <a:gd name="T110" fmla="*/ 2147483647 w 96"/>
              <a:gd name="T111" fmla="*/ 2147483647 h 125"/>
              <a:gd name="T112" fmla="*/ 2147483647 w 96"/>
              <a:gd name="T113" fmla="*/ 2147483647 h 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"/>
              <a:gd name="T172" fmla="*/ 0 h 125"/>
              <a:gd name="T173" fmla="*/ 96 w 96"/>
              <a:gd name="T174" fmla="*/ 125 h 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" h="125">
                <a:moveTo>
                  <a:pt x="11" y="125"/>
                </a:moveTo>
                <a:lnTo>
                  <a:pt x="5" y="117"/>
                </a:lnTo>
                <a:lnTo>
                  <a:pt x="0" y="110"/>
                </a:lnTo>
                <a:cubicBezTo>
                  <a:pt x="1" y="108"/>
                  <a:pt x="1" y="106"/>
                  <a:pt x="2" y="105"/>
                </a:cubicBezTo>
                <a:cubicBezTo>
                  <a:pt x="4" y="104"/>
                  <a:pt x="7" y="107"/>
                  <a:pt x="8" y="106"/>
                </a:cubicBezTo>
                <a:cubicBezTo>
                  <a:pt x="9" y="104"/>
                  <a:pt x="9" y="101"/>
                  <a:pt x="9" y="99"/>
                </a:cubicBezTo>
                <a:cubicBezTo>
                  <a:pt x="8" y="97"/>
                  <a:pt x="4" y="96"/>
                  <a:pt x="4" y="94"/>
                </a:cubicBezTo>
                <a:cubicBezTo>
                  <a:pt x="3" y="91"/>
                  <a:pt x="3" y="88"/>
                  <a:pt x="5" y="87"/>
                </a:cubicBezTo>
                <a:cubicBezTo>
                  <a:pt x="8" y="85"/>
                  <a:pt x="12" y="90"/>
                  <a:pt x="14" y="88"/>
                </a:cubicBezTo>
                <a:cubicBezTo>
                  <a:pt x="16" y="87"/>
                  <a:pt x="14" y="82"/>
                  <a:pt x="16" y="81"/>
                </a:cubicBezTo>
                <a:cubicBezTo>
                  <a:pt x="19" y="80"/>
                  <a:pt x="20" y="85"/>
                  <a:pt x="22" y="86"/>
                </a:cubicBezTo>
                <a:cubicBezTo>
                  <a:pt x="25" y="87"/>
                  <a:pt x="28" y="85"/>
                  <a:pt x="30" y="85"/>
                </a:cubicBezTo>
                <a:cubicBezTo>
                  <a:pt x="31" y="86"/>
                  <a:pt x="31" y="88"/>
                  <a:pt x="32" y="88"/>
                </a:cubicBezTo>
                <a:cubicBezTo>
                  <a:pt x="33" y="89"/>
                  <a:pt x="35" y="90"/>
                  <a:pt x="36" y="88"/>
                </a:cubicBezTo>
                <a:cubicBezTo>
                  <a:pt x="38" y="86"/>
                  <a:pt x="37" y="82"/>
                  <a:pt x="37" y="79"/>
                </a:cubicBezTo>
                <a:cubicBezTo>
                  <a:pt x="37" y="76"/>
                  <a:pt x="37" y="72"/>
                  <a:pt x="37" y="69"/>
                </a:cubicBezTo>
                <a:cubicBezTo>
                  <a:pt x="37" y="67"/>
                  <a:pt x="40" y="64"/>
                  <a:pt x="39" y="62"/>
                </a:cubicBezTo>
                <a:cubicBezTo>
                  <a:pt x="38" y="60"/>
                  <a:pt x="34" y="62"/>
                  <a:pt x="33" y="60"/>
                </a:cubicBezTo>
                <a:cubicBezTo>
                  <a:pt x="32" y="56"/>
                  <a:pt x="33" y="52"/>
                  <a:pt x="35" y="49"/>
                </a:cubicBezTo>
                <a:cubicBezTo>
                  <a:pt x="36" y="47"/>
                  <a:pt x="40" y="47"/>
                  <a:pt x="42" y="45"/>
                </a:cubicBezTo>
                <a:cubicBezTo>
                  <a:pt x="43" y="42"/>
                  <a:pt x="45" y="37"/>
                  <a:pt x="42" y="35"/>
                </a:cubicBezTo>
                <a:cubicBezTo>
                  <a:pt x="39" y="32"/>
                  <a:pt x="32" y="36"/>
                  <a:pt x="28" y="34"/>
                </a:cubicBezTo>
                <a:cubicBezTo>
                  <a:pt x="26" y="34"/>
                  <a:pt x="26" y="31"/>
                  <a:pt x="26" y="29"/>
                </a:cubicBezTo>
                <a:cubicBezTo>
                  <a:pt x="26" y="27"/>
                  <a:pt x="28" y="24"/>
                  <a:pt x="29" y="22"/>
                </a:cubicBezTo>
                <a:cubicBezTo>
                  <a:pt x="34" y="22"/>
                  <a:pt x="38" y="21"/>
                  <a:pt x="43" y="22"/>
                </a:cubicBezTo>
                <a:cubicBezTo>
                  <a:pt x="50" y="23"/>
                  <a:pt x="56" y="28"/>
                  <a:pt x="63" y="29"/>
                </a:cubicBezTo>
                <a:cubicBezTo>
                  <a:pt x="64" y="29"/>
                  <a:pt x="62" y="26"/>
                  <a:pt x="63" y="24"/>
                </a:cubicBezTo>
                <a:cubicBezTo>
                  <a:pt x="63" y="22"/>
                  <a:pt x="63" y="20"/>
                  <a:pt x="64" y="18"/>
                </a:cubicBezTo>
                <a:cubicBezTo>
                  <a:pt x="65" y="17"/>
                  <a:pt x="67" y="17"/>
                  <a:pt x="67" y="15"/>
                </a:cubicBezTo>
                <a:cubicBezTo>
                  <a:pt x="68" y="13"/>
                  <a:pt x="68" y="10"/>
                  <a:pt x="68" y="7"/>
                </a:cubicBezTo>
                <a:cubicBezTo>
                  <a:pt x="68" y="6"/>
                  <a:pt x="68" y="3"/>
                  <a:pt x="69" y="2"/>
                </a:cubicBezTo>
                <a:cubicBezTo>
                  <a:pt x="72" y="1"/>
                  <a:pt x="75" y="2"/>
                  <a:pt x="78" y="2"/>
                </a:cubicBezTo>
                <a:cubicBezTo>
                  <a:pt x="79" y="2"/>
                  <a:pt x="80" y="0"/>
                  <a:pt x="82" y="0"/>
                </a:cubicBezTo>
                <a:cubicBezTo>
                  <a:pt x="84" y="1"/>
                  <a:pt x="86" y="2"/>
                  <a:pt x="88" y="2"/>
                </a:cubicBezTo>
                <a:cubicBezTo>
                  <a:pt x="90" y="3"/>
                  <a:pt x="92" y="2"/>
                  <a:pt x="95" y="1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11"/>
                  <a:pt x="92" y="14"/>
                  <a:pt x="91" y="18"/>
                </a:cubicBezTo>
                <a:cubicBezTo>
                  <a:pt x="89" y="22"/>
                  <a:pt x="88" y="26"/>
                  <a:pt x="87" y="31"/>
                </a:cubicBezTo>
                <a:cubicBezTo>
                  <a:pt x="87" y="34"/>
                  <a:pt x="86" y="37"/>
                  <a:pt x="86" y="40"/>
                </a:cubicBezTo>
                <a:cubicBezTo>
                  <a:pt x="86" y="44"/>
                  <a:pt x="86" y="48"/>
                  <a:pt x="86" y="52"/>
                </a:cubicBezTo>
                <a:cubicBezTo>
                  <a:pt x="85" y="55"/>
                  <a:pt x="87" y="59"/>
                  <a:pt x="86" y="62"/>
                </a:cubicBezTo>
                <a:cubicBezTo>
                  <a:pt x="85" y="64"/>
                  <a:pt x="81" y="64"/>
                  <a:pt x="80" y="65"/>
                </a:cubicBezTo>
                <a:cubicBezTo>
                  <a:pt x="79" y="66"/>
                  <a:pt x="81" y="69"/>
                  <a:pt x="80" y="70"/>
                </a:cubicBezTo>
                <a:cubicBezTo>
                  <a:pt x="78" y="71"/>
                  <a:pt x="75" y="70"/>
                  <a:pt x="73" y="72"/>
                </a:cubicBezTo>
                <a:cubicBezTo>
                  <a:pt x="71" y="73"/>
                  <a:pt x="72" y="76"/>
                  <a:pt x="71" y="78"/>
                </a:cubicBezTo>
                <a:cubicBezTo>
                  <a:pt x="69" y="81"/>
                  <a:pt x="65" y="83"/>
                  <a:pt x="64" y="87"/>
                </a:cubicBezTo>
                <a:cubicBezTo>
                  <a:pt x="63" y="90"/>
                  <a:pt x="66" y="94"/>
                  <a:pt x="65" y="98"/>
                </a:cubicBezTo>
                <a:cubicBezTo>
                  <a:pt x="64" y="103"/>
                  <a:pt x="63" y="107"/>
                  <a:pt x="61" y="111"/>
                </a:cubicBezTo>
                <a:cubicBezTo>
                  <a:pt x="59" y="114"/>
                  <a:pt x="54" y="113"/>
                  <a:pt x="52" y="115"/>
                </a:cubicBezTo>
                <a:cubicBezTo>
                  <a:pt x="50" y="117"/>
                  <a:pt x="50" y="121"/>
                  <a:pt x="47" y="122"/>
                </a:cubicBezTo>
                <a:cubicBezTo>
                  <a:pt x="45" y="123"/>
                  <a:pt x="42" y="122"/>
                  <a:pt x="41" y="121"/>
                </a:cubicBezTo>
                <a:cubicBezTo>
                  <a:pt x="40" y="119"/>
                  <a:pt x="43" y="115"/>
                  <a:pt x="41" y="115"/>
                </a:cubicBezTo>
                <a:cubicBezTo>
                  <a:pt x="38" y="115"/>
                  <a:pt x="35" y="117"/>
                  <a:pt x="32" y="119"/>
                </a:cubicBezTo>
                <a:cubicBezTo>
                  <a:pt x="31" y="120"/>
                  <a:pt x="31" y="123"/>
                  <a:pt x="30" y="124"/>
                </a:cubicBezTo>
                <a:cubicBezTo>
                  <a:pt x="28" y="124"/>
                  <a:pt x="26" y="121"/>
                  <a:pt x="25" y="121"/>
                </a:cubicBezTo>
                <a:cubicBezTo>
                  <a:pt x="24" y="120"/>
                  <a:pt x="22" y="117"/>
                  <a:pt x="21" y="118"/>
                </a:cubicBezTo>
                <a:cubicBezTo>
                  <a:pt x="17" y="119"/>
                  <a:pt x="14" y="123"/>
                  <a:pt x="11" y="12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3" name="Freeform 45"/>
          <p:cNvSpPr>
            <a:spLocks noChangeAspect="1"/>
          </p:cNvSpPr>
          <p:nvPr/>
        </p:nvSpPr>
        <p:spPr bwMode="auto">
          <a:xfrm>
            <a:off x="4243387" y="3425429"/>
            <a:ext cx="147638" cy="142875"/>
          </a:xfrm>
          <a:custGeom>
            <a:avLst/>
            <a:gdLst>
              <a:gd name="T0" fmla="*/ 2147483647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2147483647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0 h 100"/>
              <a:gd name="T22" fmla="*/ 2147483647 w 104"/>
              <a:gd name="T23" fmla="*/ 0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2147483647 w 104"/>
              <a:gd name="T39" fmla="*/ 2147483647 h 100"/>
              <a:gd name="T40" fmla="*/ 2147483647 w 104"/>
              <a:gd name="T41" fmla="*/ 2147483647 h 100"/>
              <a:gd name="T42" fmla="*/ 2147483647 w 104"/>
              <a:gd name="T43" fmla="*/ 2147483647 h 100"/>
              <a:gd name="T44" fmla="*/ 2147483647 w 104"/>
              <a:gd name="T45" fmla="*/ 2147483647 h 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00"/>
              <a:gd name="T71" fmla="*/ 104 w 104"/>
              <a:gd name="T72" fmla="*/ 100 h 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00">
                <a:moveTo>
                  <a:pt x="1" y="100"/>
                </a:moveTo>
                <a:cubicBezTo>
                  <a:pt x="1" y="95"/>
                  <a:pt x="0" y="91"/>
                  <a:pt x="1" y="86"/>
                </a:cubicBezTo>
                <a:cubicBezTo>
                  <a:pt x="1" y="84"/>
                  <a:pt x="3" y="81"/>
                  <a:pt x="4" y="79"/>
                </a:cubicBezTo>
                <a:cubicBezTo>
                  <a:pt x="6" y="76"/>
                  <a:pt x="8" y="72"/>
                  <a:pt x="9" y="69"/>
                </a:cubicBezTo>
                <a:cubicBezTo>
                  <a:pt x="11" y="66"/>
                  <a:pt x="13" y="62"/>
                  <a:pt x="15" y="59"/>
                </a:cubicBezTo>
                <a:cubicBezTo>
                  <a:pt x="16" y="56"/>
                  <a:pt x="18" y="53"/>
                  <a:pt x="20" y="50"/>
                </a:cubicBezTo>
                <a:cubicBezTo>
                  <a:pt x="22" y="47"/>
                  <a:pt x="26" y="46"/>
                  <a:pt x="27" y="43"/>
                </a:cubicBezTo>
                <a:cubicBezTo>
                  <a:pt x="30" y="37"/>
                  <a:pt x="27" y="29"/>
                  <a:pt x="30" y="23"/>
                </a:cubicBezTo>
                <a:cubicBezTo>
                  <a:pt x="32" y="19"/>
                  <a:pt x="39" y="19"/>
                  <a:pt x="42" y="16"/>
                </a:cubicBezTo>
                <a:cubicBezTo>
                  <a:pt x="44" y="12"/>
                  <a:pt x="43" y="7"/>
                  <a:pt x="45" y="3"/>
                </a:cubicBezTo>
                <a:cubicBezTo>
                  <a:pt x="45" y="2"/>
                  <a:pt x="47" y="1"/>
                  <a:pt x="48" y="0"/>
                </a:cubicBezTo>
                <a:lnTo>
                  <a:pt x="104" y="0"/>
                </a:lnTo>
                <a:lnTo>
                  <a:pt x="104" y="5"/>
                </a:lnTo>
                <a:lnTo>
                  <a:pt x="104" y="26"/>
                </a:lnTo>
                <a:lnTo>
                  <a:pt x="63" y="26"/>
                </a:lnTo>
                <a:lnTo>
                  <a:pt x="63" y="63"/>
                </a:lnTo>
                <a:lnTo>
                  <a:pt x="59" y="65"/>
                </a:lnTo>
                <a:cubicBezTo>
                  <a:pt x="57" y="65"/>
                  <a:pt x="55" y="65"/>
                  <a:pt x="54" y="66"/>
                </a:cubicBezTo>
                <a:cubicBezTo>
                  <a:pt x="51" y="68"/>
                  <a:pt x="49" y="71"/>
                  <a:pt x="47" y="74"/>
                </a:cubicBezTo>
                <a:cubicBezTo>
                  <a:pt x="47" y="80"/>
                  <a:pt x="49" y="86"/>
                  <a:pt x="49" y="92"/>
                </a:cubicBezTo>
                <a:cubicBezTo>
                  <a:pt x="49" y="94"/>
                  <a:pt x="47" y="94"/>
                  <a:pt x="47" y="95"/>
                </a:cubicBezTo>
                <a:lnTo>
                  <a:pt x="5" y="94"/>
                </a:lnTo>
                <a:lnTo>
                  <a:pt x="1" y="100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4" name="Freeform 46"/>
          <p:cNvSpPr>
            <a:spLocks noChangeAspect="1"/>
          </p:cNvSpPr>
          <p:nvPr/>
        </p:nvSpPr>
        <p:spPr bwMode="auto">
          <a:xfrm>
            <a:off x="4311253" y="3239691"/>
            <a:ext cx="214313" cy="185738"/>
          </a:xfrm>
          <a:custGeom>
            <a:avLst/>
            <a:gdLst>
              <a:gd name="T0" fmla="*/ 2147483647 w 150"/>
              <a:gd name="T1" fmla="*/ 2147483647 h 130"/>
              <a:gd name="T2" fmla="*/ 2147483647 w 150"/>
              <a:gd name="T3" fmla="*/ 2147483647 h 130"/>
              <a:gd name="T4" fmla="*/ 2147483647 w 150"/>
              <a:gd name="T5" fmla="*/ 2147483647 h 130"/>
              <a:gd name="T6" fmla="*/ 2147483647 w 150"/>
              <a:gd name="T7" fmla="*/ 2147483647 h 130"/>
              <a:gd name="T8" fmla="*/ 2147483647 w 150"/>
              <a:gd name="T9" fmla="*/ 2147483647 h 130"/>
              <a:gd name="T10" fmla="*/ 2147483647 w 150"/>
              <a:gd name="T11" fmla="*/ 2147483647 h 130"/>
              <a:gd name="T12" fmla="*/ 2147483647 w 150"/>
              <a:gd name="T13" fmla="*/ 2147483647 h 130"/>
              <a:gd name="T14" fmla="*/ 2147483647 w 150"/>
              <a:gd name="T15" fmla="*/ 2147483647 h 130"/>
              <a:gd name="T16" fmla="*/ 2147483647 w 150"/>
              <a:gd name="T17" fmla="*/ 2147483647 h 130"/>
              <a:gd name="T18" fmla="*/ 2147483647 w 150"/>
              <a:gd name="T19" fmla="*/ 2147483647 h 130"/>
              <a:gd name="T20" fmla="*/ 2147483647 w 150"/>
              <a:gd name="T21" fmla="*/ 2147483647 h 130"/>
              <a:gd name="T22" fmla="*/ 2147483647 w 150"/>
              <a:gd name="T23" fmla="*/ 2147483647 h 130"/>
              <a:gd name="T24" fmla="*/ 2147483647 w 150"/>
              <a:gd name="T25" fmla="*/ 2147483647 h 130"/>
              <a:gd name="T26" fmla="*/ 2147483647 w 150"/>
              <a:gd name="T27" fmla="*/ 2147483647 h 130"/>
              <a:gd name="T28" fmla="*/ 2147483647 w 150"/>
              <a:gd name="T29" fmla="*/ 2147483647 h 130"/>
              <a:gd name="T30" fmla="*/ 2147483647 w 150"/>
              <a:gd name="T31" fmla="*/ 2147483647 h 130"/>
              <a:gd name="T32" fmla="*/ 2147483647 w 150"/>
              <a:gd name="T33" fmla="*/ 2147483647 h 130"/>
              <a:gd name="T34" fmla="*/ 2147483647 w 150"/>
              <a:gd name="T35" fmla="*/ 2147483647 h 130"/>
              <a:gd name="T36" fmla="*/ 2147483647 w 150"/>
              <a:gd name="T37" fmla="*/ 2147483647 h 130"/>
              <a:gd name="T38" fmla="*/ 2147483647 w 150"/>
              <a:gd name="T39" fmla="*/ 2147483647 h 130"/>
              <a:gd name="T40" fmla="*/ 2147483647 w 150"/>
              <a:gd name="T41" fmla="*/ 2147483647 h 130"/>
              <a:gd name="T42" fmla="*/ 2147483647 w 150"/>
              <a:gd name="T43" fmla="*/ 2147483647 h 130"/>
              <a:gd name="T44" fmla="*/ 2147483647 w 150"/>
              <a:gd name="T45" fmla="*/ 2147483647 h 130"/>
              <a:gd name="T46" fmla="*/ 2147483647 w 150"/>
              <a:gd name="T47" fmla="*/ 2147483647 h 130"/>
              <a:gd name="T48" fmla="*/ 0 w 150"/>
              <a:gd name="T49" fmla="*/ 2147483647 h 130"/>
              <a:gd name="T50" fmla="*/ 2147483647 w 150"/>
              <a:gd name="T51" fmla="*/ 2147483647 h 130"/>
              <a:gd name="T52" fmla="*/ 2147483647 w 150"/>
              <a:gd name="T53" fmla="*/ 2147483647 h 130"/>
              <a:gd name="T54" fmla="*/ 2147483647 w 150"/>
              <a:gd name="T55" fmla="*/ 2147483647 h 130"/>
              <a:gd name="T56" fmla="*/ 2147483647 w 150"/>
              <a:gd name="T57" fmla="*/ 2147483647 h 130"/>
              <a:gd name="T58" fmla="*/ 2147483647 w 150"/>
              <a:gd name="T59" fmla="*/ 2147483647 h 130"/>
              <a:gd name="T60" fmla="*/ 2147483647 w 150"/>
              <a:gd name="T61" fmla="*/ 2147483647 h 130"/>
              <a:gd name="T62" fmla="*/ 2147483647 w 150"/>
              <a:gd name="T63" fmla="*/ 2147483647 h 130"/>
              <a:gd name="T64" fmla="*/ 2147483647 w 150"/>
              <a:gd name="T65" fmla="*/ 2147483647 h 130"/>
              <a:gd name="T66" fmla="*/ 2147483647 w 150"/>
              <a:gd name="T67" fmla="*/ 2147483647 h 130"/>
              <a:gd name="T68" fmla="*/ 2147483647 w 150"/>
              <a:gd name="T69" fmla="*/ 2147483647 h 130"/>
              <a:gd name="T70" fmla="*/ 2147483647 w 150"/>
              <a:gd name="T71" fmla="*/ 2147483647 h 130"/>
              <a:gd name="T72" fmla="*/ 2147483647 w 150"/>
              <a:gd name="T73" fmla="*/ 2147483647 h 130"/>
              <a:gd name="T74" fmla="*/ 2147483647 w 150"/>
              <a:gd name="T75" fmla="*/ 2147483647 h 130"/>
              <a:gd name="T76" fmla="*/ 2147483647 w 150"/>
              <a:gd name="T77" fmla="*/ 2147483647 h 130"/>
              <a:gd name="T78" fmla="*/ 2147483647 w 150"/>
              <a:gd name="T79" fmla="*/ 2147483647 h 130"/>
              <a:gd name="T80" fmla="*/ 2147483647 w 150"/>
              <a:gd name="T81" fmla="*/ 2147483647 h 130"/>
              <a:gd name="T82" fmla="*/ 2147483647 w 150"/>
              <a:gd name="T83" fmla="*/ 2147483647 h 130"/>
              <a:gd name="T84" fmla="*/ 2147483647 w 150"/>
              <a:gd name="T85" fmla="*/ 2147483647 h 130"/>
              <a:gd name="T86" fmla="*/ 2147483647 w 150"/>
              <a:gd name="T87" fmla="*/ 2147483647 h 130"/>
              <a:gd name="T88" fmla="*/ 2147483647 w 150"/>
              <a:gd name="T89" fmla="*/ 2147483647 h 130"/>
              <a:gd name="T90" fmla="*/ 2147483647 w 150"/>
              <a:gd name="T91" fmla="*/ 2147483647 h 130"/>
              <a:gd name="T92" fmla="*/ 2147483647 w 150"/>
              <a:gd name="T93" fmla="*/ 2147483647 h 130"/>
              <a:gd name="T94" fmla="*/ 2147483647 w 150"/>
              <a:gd name="T95" fmla="*/ 2147483647 h 1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"/>
              <a:gd name="T145" fmla="*/ 0 h 130"/>
              <a:gd name="T146" fmla="*/ 150 w 150"/>
              <a:gd name="T147" fmla="*/ 130 h 1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" h="130">
                <a:moveTo>
                  <a:pt x="138" y="14"/>
                </a:moveTo>
                <a:lnTo>
                  <a:pt x="131" y="13"/>
                </a:lnTo>
                <a:cubicBezTo>
                  <a:pt x="129" y="13"/>
                  <a:pt x="128" y="10"/>
                  <a:pt x="126" y="10"/>
                </a:cubicBezTo>
                <a:cubicBezTo>
                  <a:pt x="124" y="9"/>
                  <a:pt x="121" y="11"/>
                  <a:pt x="118" y="11"/>
                </a:cubicBezTo>
                <a:cubicBezTo>
                  <a:pt x="115" y="12"/>
                  <a:pt x="111" y="13"/>
                  <a:pt x="107" y="12"/>
                </a:cubicBezTo>
                <a:cubicBezTo>
                  <a:pt x="104" y="11"/>
                  <a:pt x="102" y="8"/>
                  <a:pt x="101" y="5"/>
                </a:cubicBezTo>
                <a:cubicBezTo>
                  <a:pt x="100" y="4"/>
                  <a:pt x="103" y="2"/>
                  <a:pt x="102" y="1"/>
                </a:cubicBezTo>
                <a:cubicBezTo>
                  <a:pt x="99" y="0"/>
                  <a:pt x="95" y="1"/>
                  <a:pt x="93" y="3"/>
                </a:cubicBezTo>
                <a:cubicBezTo>
                  <a:pt x="91" y="5"/>
                  <a:pt x="90" y="9"/>
                  <a:pt x="88" y="12"/>
                </a:cubicBezTo>
                <a:cubicBezTo>
                  <a:pt x="86" y="16"/>
                  <a:pt x="85" y="21"/>
                  <a:pt x="82" y="26"/>
                </a:cubicBezTo>
                <a:cubicBezTo>
                  <a:pt x="80" y="29"/>
                  <a:pt x="79" y="33"/>
                  <a:pt x="76" y="35"/>
                </a:cubicBezTo>
                <a:cubicBezTo>
                  <a:pt x="73" y="38"/>
                  <a:pt x="68" y="38"/>
                  <a:pt x="65" y="40"/>
                </a:cubicBezTo>
                <a:cubicBezTo>
                  <a:pt x="62" y="41"/>
                  <a:pt x="60" y="43"/>
                  <a:pt x="58" y="45"/>
                </a:cubicBezTo>
                <a:cubicBezTo>
                  <a:pt x="55" y="48"/>
                  <a:pt x="51" y="51"/>
                  <a:pt x="49" y="54"/>
                </a:cubicBezTo>
                <a:cubicBezTo>
                  <a:pt x="48" y="55"/>
                  <a:pt x="49" y="57"/>
                  <a:pt x="49" y="58"/>
                </a:cubicBezTo>
                <a:cubicBezTo>
                  <a:pt x="47" y="62"/>
                  <a:pt x="44" y="64"/>
                  <a:pt x="43" y="68"/>
                </a:cubicBezTo>
                <a:cubicBezTo>
                  <a:pt x="41" y="73"/>
                  <a:pt x="41" y="79"/>
                  <a:pt x="42" y="84"/>
                </a:cubicBezTo>
                <a:cubicBezTo>
                  <a:pt x="43" y="86"/>
                  <a:pt x="46" y="88"/>
                  <a:pt x="46" y="90"/>
                </a:cubicBezTo>
                <a:cubicBezTo>
                  <a:pt x="44" y="94"/>
                  <a:pt x="40" y="96"/>
                  <a:pt x="38" y="100"/>
                </a:cubicBezTo>
                <a:cubicBezTo>
                  <a:pt x="37" y="101"/>
                  <a:pt x="37" y="104"/>
                  <a:pt x="35" y="105"/>
                </a:cubicBezTo>
                <a:cubicBezTo>
                  <a:pt x="33" y="108"/>
                  <a:pt x="28" y="110"/>
                  <a:pt x="25" y="113"/>
                </a:cubicBezTo>
                <a:cubicBezTo>
                  <a:pt x="23" y="115"/>
                  <a:pt x="23" y="118"/>
                  <a:pt x="21" y="120"/>
                </a:cubicBezTo>
                <a:cubicBezTo>
                  <a:pt x="19" y="121"/>
                  <a:pt x="17" y="119"/>
                  <a:pt x="15" y="120"/>
                </a:cubicBezTo>
                <a:cubicBezTo>
                  <a:pt x="12" y="121"/>
                  <a:pt x="8" y="123"/>
                  <a:pt x="5" y="125"/>
                </a:cubicBezTo>
                <a:cubicBezTo>
                  <a:pt x="3" y="126"/>
                  <a:pt x="2" y="128"/>
                  <a:pt x="0" y="130"/>
                </a:cubicBezTo>
                <a:lnTo>
                  <a:pt x="56" y="130"/>
                </a:lnTo>
                <a:lnTo>
                  <a:pt x="56" y="115"/>
                </a:lnTo>
                <a:cubicBezTo>
                  <a:pt x="56" y="112"/>
                  <a:pt x="63" y="110"/>
                  <a:pt x="66" y="107"/>
                </a:cubicBezTo>
                <a:cubicBezTo>
                  <a:pt x="68" y="105"/>
                  <a:pt x="71" y="103"/>
                  <a:pt x="74" y="102"/>
                </a:cubicBezTo>
                <a:cubicBezTo>
                  <a:pt x="76" y="101"/>
                  <a:pt x="79" y="102"/>
                  <a:pt x="81" y="100"/>
                </a:cubicBezTo>
                <a:cubicBezTo>
                  <a:pt x="82" y="100"/>
                  <a:pt x="82" y="97"/>
                  <a:pt x="84" y="97"/>
                </a:cubicBezTo>
                <a:cubicBezTo>
                  <a:pt x="86" y="96"/>
                  <a:pt x="89" y="97"/>
                  <a:pt x="92" y="97"/>
                </a:cubicBezTo>
                <a:cubicBezTo>
                  <a:pt x="95" y="96"/>
                  <a:pt x="98" y="96"/>
                  <a:pt x="100" y="95"/>
                </a:cubicBezTo>
                <a:cubicBezTo>
                  <a:pt x="103" y="92"/>
                  <a:pt x="103" y="88"/>
                  <a:pt x="106" y="86"/>
                </a:cubicBezTo>
                <a:cubicBezTo>
                  <a:pt x="109" y="83"/>
                  <a:pt x="114" y="84"/>
                  <a:pt x="118" y="83"/>
                </a:cubicBezTo>
                <a:cubicBezTo>
                  <a:pt x="120" y="82"/>
                  <a:pt x="121" y="80"/>
                  <a:pt x="121" y="79"/>
                </a:cubicBezTo>
                <a:cubicBezTo>
                  <a:pt x="120" y="77"/>
                  <a:pt x="116" y="77"/>
                  <a:pt x="116" y="75"/>
                </a:cubicBezTo>
                <a:cubicBezTo>
                  <a:pt x="116" y="73"/>
                  <a:pt x="118" y="70"/>
                  <a:pt x="120" y="69"/>
                </a:cubicBezTo>
                <a:cubicBezTo>
                  <a:pt x="123" y="67"/>
                  <a:pt x="126" y="67"/>
                  <a:pt x="129" y="67"/>
                </a:cubicBezTo>
                <a:cubicBezTo>
                  <a:pt x="133" y="66"/>
                  <a:pt x="137" y="64"/>
                  <a:pt x="141" y="64"/>
                </a:cubicBezTo>
                <a:cubicBezTo>
                  <a:pt x="143" y="63"/>
                  <a:pt x="145" y="64"/>
                  <a:pt x="147" y="63"/>
                </a:cubicBezTo>
                <a:cubicBezTo>
                  <a:pt x="148" y="61"/>
                  <a:pt x="150" y="59"/>
                  <a:pt x="150" y="56"/>
                </a:cubicBezTo>
                <a:cubicBezTo>
                  <a:pt x="150" y="54"/>
                  <a:pt x="147" y="54"/>
                  <a:pt x="146" y="52"/>
                </a:cubicBezTo>
                <a:cubicBezTo>
                  <a:pt x="146" y="51"/>
                  <a:pt x="147" y="49"/>
                  <a:pt x="146" y="48"/>
                </a:cubicBezTo>
                <a:cubicBezTo>
                  <a:pt x="146" y="46"/>
                  <a:pt x="144" y="46"/>
                  <a:pt x="143" y="44"/>
                </a:cubicBezTo>
                <a:cubicBezTo>
                  <a:pt x="143" y="41"/>
                  <a:pt x="144" y="37"/>
                  <a:pt x="144" y="33"/>
                </a:cubicBezTo>
                <a:cubicBezTo>
                  <a:pt x="144" y="29"/>
                  <a:pt x="144" y="24"/>
                  <a:pt x="143" y="20"/>
                </a:cubicBezTo>
                <a:cubicBezTo>
                  <a:pt x="142" y="18"/>
                  <a:pt x="140" y="16"/>
                  <a:pt x="138" y="1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5" name="Freeform 47"/>
          <p:cNvSpPr>
            <a:spLocks noChangeAspect="1"/>
          </p:cNvSpPr>
          <p:nvPr/>
        </p:nvSpPr>
        <p:spPr bwMode="auto">
          <a:xfrm>
            <a:off x="4244580" y="3432574"/>
            <a:ext cx="215503" cy="267890"/>
          </a:xfrm>
          <a:custGeom>
            <a:avLst/>
            <a:gdLst>
              <a:gd name="T0" fmla="*/ 2147483647 w 151"/>
              <a:gd name="T1" fmla="*/ 2147483647 h 187"/>
              <a:gd name="T2" fmla="*/ 2147483647 w 151"/>
              <a:gd name="T3" fmla="*/ 2147483647 h 187"/>
              <a:gd name="T4" fmla="*/ 2147483647 w 151"/>
              <a:gd name="T5" fmla="*/ 2147483647 h 187"/>
              <a:gd name="T6" fmla="*/ 2147483647 w 151"/>
              <a:gd name="T7" fmla="*/ 2147483647 h 187"/>
              <a:gd name="T8" fmla="*/ 2147483647 w 151"/>
              <a:gd name="T9" fmla="*/ 2147483647 h 187"/>
              <a:gd name="T10" fmla="*/ 2147483647 w 151"/>
              <a:gd name="T11" fmla="*/ 2147483647 h 187"/>
              <a:gd name="T12" fmla="*/ 2147483647 w 151"/>
              <a:gd name="T13" fmla="*/ 2147483647 h 187"/>
              <a:gd name="T14" fmla="*/ 2147483647 w 151"/>
              <a:gd name="T15" fmla="*/ 2147483647 h 187"/>
              <a:gd name="T16" fmla="*/ 2147483647 w 151"/>
              <a:gd name="T17" fmla="*/ 2147483647 h 187"/>
              <a:gd name="T18" fmla="*/ 2147483647 w 151"/>
              <a:gd name="T19" fmla="*/ 2147483647 h 187"/>
              <a:gd name="T20" fmla="*/ 2147483647 w 151"/>
              <a:gd name="T21" fmla="*/ 2147483647 h 187"/>
              <a:gd name="T22" fmla="*/ 2147483647 w 151"/>
              <a:gd name="T23" fmla="*/ 2147483647 h 187"/>
              <a:gd name="T24" fmla="*/ 2147483647 w 151"/>
              <a:gd name="T25" fmla="*/ 2147483647 h 187"/>
              <a:gd name="T26" fmla="*/ 2147483647 w 151"/>
              <a:gd name="T27" fmla="*/ 2147483647 h 187"/>
              <a:gd name="T28" fmla="*/ 2147483647 w 151"/>
              <a:gd name="T29" fmla="*/ 0 h 187"/>
              <a:gd name="T30" fmla="*/ 2147483647 w 151"/>
              <a:gd name="T31" fmla="*/ 2147483647 h 187"/>
              <a:gd name="T32" fmla="*/ 2147483647 w 151"/>
              <a:gd name="T33" fmla="*/ 2147483647 h 187"/>
              <a:gd name="T34" fmla="*/ 2147483647 w 151"/>
              <a:gd name="T35" fmla="*/ 2147483647 h 187"/>
              <a:gd name="T36" fmla="*/ 2147483647 w 151"/>
              <a:gd name="T37" fmla="*/ 2147483647 h 187"/>
              <a:gd name="T38" fmla="*/ 2147483647 w 151"/>
              <a:gd name="T39" fmla="*/ 2147483647 h 187"/>
              <a:gd name="T40" fmla="*/ 2147483647 w 151"/>
              <a:gd name="T41" fmla="*/ 2147483647 h 187"/>
              <a:gd name="T42" fmla="*/ 2147483647 w 151"/>
              <a:gd name="T43" fmla="*/ 2147483647 h 187"/>
              <a:gd name="T44" fmla="*/ 2147483647 w 151"/>
              <a:gd name="T45" fmla="*/ 2147483647 h 187"/>
              <a:gd name="T46" fmla="*/ 2147483647 w 151"/>
              <a:gd name="T47" fmla="*/ 2147483647 h 187"/>
              <a:gd name="T48" fmla="*/ 0 w 151"/>
              <a:gd name="T49" fmla="*/ 2147483647 h 187"/>
              <a:gd name="T50" fmla="*/ 2147483647 w 151"/>
              <a:gd name="T51" fmla="*/ 2147483647 h 187"/>
              <a:gd name="T52" fmla="*/ 2147483647 w 151"/>
              <a:gd name="T53" fmla="*/ 2147483647 h 187"/>
              <a:gd name="T54" fmla="*/ 2147483647 w 151"/>
              <a:gd name="T55" fmla="*/ 2147483647 h 187"/>
              <a:gd name="T56" fmla="*/ 2147483647 w 151"/>
              <a:gd name="T57" fmla="*/ 2147483647 h 187"/>
              <a:gd name="T58" fmla="*/ 2147483647 w 151"/>
              <a:gd name="T59" fmla="*/ 2147483647 h 187"/>
              <a:gd name="T60" fmla="*/ 2147483647 w 151"/>
              <a:gd name="T61" fmla="*/ 2147483647 h 187"/>
              <a:gd name="T62" fmla="*/ 2147483647 w 151"/>
              <a:gd name="T63" fmla="*/ 2147483647 h 187"/>
              <a:gd name="T64" fmla="*/ 2147483647 w 151"/>
              <a:gd name="T65" fmla="*/ 2147483647 h 187"/>
              <a:gd name="T66" fmla="*/ 2147483647 w 151"/>
              <a:gd name="T67" fmla="*/ 2147483647 h 187"/>
              <a:gd name="T68" fmla="*/ 2147483647 w 151"/>
              <a:gd name="T69" fmla="*/ 2147483647 h 187"/>
              <a:gd name="T70" fmla="*/ 2147483647 w 151"/>
              <a:gd name="T71" fmla="*/ 2147483647 h 187"/>
              <a:gd name="T72" fmla="*/ 2147483647 w 151"/>
              <a:gd name="T73" fmla="*/ 2147483647 h 187"/>
              <a:gd name="T74" fmla="*/ 2147483647 w 151"/>
              <a:gd name="T75" fmla="*/ 2147483647 h 187"/>
              <a:gd name="T76" fmla="*/ 2147483647 w 151"/>
              <a:gd name="T77" fmla="*/ 2147483647 h 187"/>
              <a:gd name="T78" fmla="*/ 2147483647 w 151"/>
              <a:gd name="T79" fmla="*/ 2147483647 h 187"/>
              <a:gd name="T80" fmla="*/ 2147483647 w 151"/>
              <a:gd name="T81" fmla="*/ 2147483647 h 187"/>
              <a:gd name="T82" fmla="*/ 2147483647 w 151"/>
              <a:gd name="T83" fmla="*/ 2147483647 h 1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1"/>
              <a:gd name="T127" fmla="*/ 0 h 187"/>
              <a:gd name="T128" fmla="*/ 151 w 151"/>
              <a:gd name="T129" fmla="*/ 187 h 1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1" h="187">
                <a:moveTo>
                  <a:pt x="58" y="186"/>
                </a:moveTo>
                <a:cubicBezTo>
                  <a:pt x="60" y="186"/>
                  <a:pt x="62" y="187"/>
                  <a:pt x="63" y="185"/>
                </a:cubicBezTo>
                <a:cubicBezTo>
                  <a:pt x="65" y="183"/>
                  <a:pt x="64" y="179"/>
                  <a:pt x="66" y="177"/>
                </a:cubicBezTo>
                <a:cubicBezTo>
                  <a:pt x="66" y="176"/>
                  <a:pt x="69" y="176"/>
                  <a:pt x="70" y="177"/>
                </a:cubicBezTo>
                <a:cubicBezTo>
                  <a:pt x="72" y="178"/>
                  <a:pt x="72" y="182"/>
                  <a:pt x="75" y="183"/>
                </a:cubicBezTo>
                <a:cubicBezTo>
                  <a:pt x="77" y="183"/>
                  <a:pt x="77" y="178"/>
                  <a:pt x="79" y="178"/>
                </a:cubicBezTo>
                <a:cubicBezTo>
                  <a:pt x="83" y="176"/>
                  <a:pt x="88" y="179"/>
                  <a:pt x="92" y="178"/>
                </a:cubicBezTo>
                <a:cubicBezTo>
                  <a:pt x="94" y="177"/>
                  <a:pt x="93" y="174"/>
                  <a:pt x="95" y="174"/>
                </a:cubicBezTo>
                <a:cubicBezTo>
                  <a:pt x="96" y="174"/>
                  <a:pt x="96" y="178"/>
                  <a:pt x="97" y="178"/>
                </a:cubicBezTo>
                <a:lnTo>
                  <a:pt x="144" y="178"/>
                </a:lnTo>
                <a:lnTo>
                  <a:pt x="147" y="164"/>
                </a:lnTo>
                <a:lnTo>
                  <a:pt x="143" y="162"/>
                </a:lnTo>
                <a:lnTo>
                  <a:pt x="132" y="35"/>
                </a:lnTo>
                <a:cubicBezTo>
                  <a:pt x="131" y="29"/>
                  <a:pt x="144" y="35"/>
                  <a:pt x="151" y="35"/>
                </a:cubicBezTo>
                <a:lnTo>
                  <a:pt x="103" y="0"/>
                </a:lnTo>
                <a:lnTo>
                  <a:pt x="103" y="21"/>
                </a:lnTo>
                <a:lnTo>
                  <a:pt x="62" y="21"/>
                </a:lnTo>
                <a:lnTo>
                  <a:pt x="62" y="58"/>
                </a:lnTo>
                <a:lnTo>
                  <a:pt x="58" y="60"/>
                </a:lnTo>
                <a:cubicBezTo>
                  <a:pt x="56" y="60"/>
                  <a:pt x="54" y="60"/>
                  <a:pt x="53" y="61"/>
                </a:cubicBezTo>
                <a:cubicBezTo>
                  <a:pt x="50" y="63"/>
                  <a:pt x="48" y="66"/>
                  <a:pt x="46" y="69"/>
                </a:cubicBezTo>
                <a:cubicBezTo>
                  <a:pt x="46" y="75"/>
                  <a:pt x="48" y="81"/>
                  <a:pt x="48" y="87"/>
                </a:cubicBezTo>
                <a:cubicBezTo>
                  <a:pt x="48" y="89"/>
                  <a:pt x="46" y="89"/>
                  <a:pt x="46" y="90"/>
                </a:cubicBezTo>
                <a:lnTo>
                  <a:pt x="4" y="89"/>
                </a:lnTo>
                <a:lnTo>
                  <a:pt x="0" y="95"/>
                </a:lnTo>
                <a:cubicBezTo>
                  <a:pt x="1" y="96"/>
                  <a:pt x="2" y="98"/>
                  <a:pt x="4" y="99"/>
                </a:cubicBezTo>
                <a:cubicBezTo>
                  <a:pt x="4" y="99"/>
                  <a:pt x="6" y="98"/>
                  <a:pt x="6" y="99"/>
                </a:cubicBezTo>
                <a:cubicBezTo>
                  <a:pt x="7" y="101"/>
                  <a:pt x="8" y="104"/>
                  <a:pt x="8" y="107"/>
                </a:cubicBezTo>
                <a:cubicBezTo>
                  <a:pt x="8" y="111"/>
                  <a:pt x="6" y="116"/>
                  <a:pt x="5" y="121"/>
                </a:cubicBezTo>
                <a:cubicBezTo>
                  <a:pt x="5" y="122"/>
                  <a:pt x="7" y="123"/>
                  <a:pt x="7" y="124"/>
                </a:cubicBezTo>
                <a:cubicBezTo>
                  <a:pt x="8" y="127"/>
                  <a:pt x="9" y="131"/>
                  <a:pt x="9" y="135"/>
                </a:cubicBezTo>
                <a:cubicBezTo>
                  <a:pt x="9" y="139"/>
                  <a:pt x="8" y="144"/>
                  <a:pt x="7" y="149"/>
                </a:cubicBezTo>
                <a:cubicBezTo>
                  <a:pt x="6" y="154"/>
                  <a:pt x="4" y="160"/>
                  <a:pt x="3" y="164"/>
                </a:cubicBezTo>
                <a:cubicBezTo>
                  <a:pt x="5" y="163"/>
                  <a:pt x="6" y="160"/>
                  <a:pt x="8" y="159"/>
                </a:cubicBezTo>
                <a:cubicBezTo>
                  <a:pt x="12" y="158"/>
                  <a:pt x="17" y="160"/>
                  <a:pt x="21" y="159"/>
                </a:cubicBezTo>
                <a:cubicBezTo>
                  <a:pt x="22" y="159"/>
                  <a:pt x="22" y="157"/>
                  <a:pt x="23" y="157"/>
                </a:cubicBezTo>
                <a:cubicBezTo>
                  <a:pt x="26" y="157"/>
                  <a:pt x="29" y="156"/>
                  <a:pt x="31" y="158"/>
                </a:cubicBezTo>
                <a:cubicBezTo>
                  <a:pt x="34" y="159"/>
                  <a:pt x="34" y="164"/>
                  <a:pt x="37" y="166"/>
                </a:cubicBezTo>
                <a:cubicBezTo>
                  <a:pt x="39" y="167"/>
                  <a:pt x="41" y="165"/>
                  <a:pt x="43" y="166"/>
                </a:cubicBezTo>
                <a:cubicBezTo>
                  <a:pt x="45" y="169"/>
                  <a:pt x="45" y="173"/>
                  <a:pt x="46" y="176"/>
                </a:cubicBezTo>
                <a:cubicBezTo>
                  <a:pt x="47" y="178"/>
                  <a:pt x="49" y="181"/>
                  <a:pt x="51" y="182"/>
                </a:cubicBezTo>
                <a:cubicBezTo>
                  <a:pt x="53" y="184"/>
                  <a:pt x="56" y="185"/>
                  <a:pt x="58" y="18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6" name="Freeform 48"/>
          <p:cNvSpPr>
            <a:spLocks noChangeAspect="1"/>
          </p:cNvSpPr>
          <p:nvPr/>
        </p:nvSpPr>
        <p:spPr bwMode="auto">
          <a:xfrm>
            <a:off x="4230292" y="3656410"/>
            <a:ext cx="110728" cy="90488"/>
          </a:xfrm>
          <a:custGeom>
            <a:avLst/>
            <a:gdLst>
              <a:gd name="T0" fmla="*/ 2147483647 w 78"/>
              <a:gd name="T1" fmla="*/ 2147483647 h 64"/>
              <a:gd name="T2" fmla="*/ 2147483647 w 78"/>
              <a:gd name="T3" fmla="*/ 2147483647 h 64"/>
              <a:gd name="T4" fmla="*/ 2147483647 w 78"/>
              <a:gd name="T5" fmla="*/ 2147483647 h 64"/>
              <a:gd name="T6" fmla="*/ 2147483647 w 78"/>
              <a:gd name="T7" fmla="*/ 2147483647 h 64"/>
              <a:gd name="T8" fmla="*/ 2147483647 w 78"/>
              <a:gd name="T9" fmla="*/ 2147483647 h 64"/>
              <a:gd name="T10" fmla="*/ 2147483647 w 78"/>
              <a:gd name="T11" fmla="*/ 2147483647 h 64"/>
              <a:gd name="T12" fmla="*/ 2147483647 w 78"/>
              <a:gd name="T13" fmla="*/ 2147483647 h 64"/>
              <a:gd name="T14" fmla="*/ 2147483647 w 78"/>
              <a:gd name="T15" fmla="*/ 2147483647 h 64"/>
              <a:gd name="T16" fmla="*/ 2147483647 w 78"/>
              <a:gd name="T17" fmla="*/ 2147483647 h 64"/>
              <a:gd name="T18" fmla="*/ 2147483647 w 78"/>
              <a:gd name="T19" fmla="*/ 2147483647 h 64"/>
              <a:gd name="T20" fmla="*/ 2147483647 w 78"/>
              <a:gd name="T21" fmla="*/ 2147483647 h 64"/>
              <a:gd name="T22" fmla="*/ 2147483647 w 78"/>
              <a:gd name="T23" fmla="*/ 2147483647 h 64"/>
              <a:gd name="T24" fmla="*/ 2147483647 w 78"/>
              <a:gd name="T25" fmla="*/ 2147483647 h 64"/>
              <a:gd name="T26" fmla="*/ 2147483647 w 78"/>
              <a:gd name="T27" fmla="*/ 2147483647 h 64"/>
              <a:gd name="T28" fmla="*/ 0 w 78"/>
              <a:gd name="T29" fmla="*/ 2147483647 h 64"/>
              <a:gd name="T30" fmla="*/ 2147483647 w 78"/>
              <a:gd name="T31" fmla="*/ 2147483647 h 64"/>
              <a:gd name="T32" fmla="*/ 2147483647 w 78"/>
              <a:gd name="T33" fmla="*/ 2147483647 h 64"/>
              <a:gd name="T34" fmla="*/ 2147483647 w 78"/>
              <a:gd name="T35" fmla="*/ 2147483647 h 64"/>
              <a:gd name="T36" fmla="*/ 2147483647 w 78"/>
              <a:gd name="T37" fmla="*/ 2147483647 h 64"/>
              <a:gd name="T38" fmla="*/ 2147483647 w 78"/>
              <a:gd name="T39" fmla="*/ 2147483647 h 64"/>
              <a:gd name="T40" fmla="*/ 2147483647 w 78"/>
              <a:gd name="T41" fmla="*/ 2147483647 h 64"/>
              <a:gd name="T42" fmla="*/ 2147483647 w 78"/>
              <a:gd name="T43" fmla="*/ 2147483647 h 64"/>
              <a:gd name="T44" fmla="*/ 2147483647 w 78"/>
              <a:gd name="T45" fmla="*/ 2147483647 h 64"/>
              <a:gd name="T46" fmla="*/ 2147483647 w 78"/>
              <a:gd name="T47" fmla="*/ 2147483647 h 64"/>
              <a:gd name="T48" fmla="*/ 2147483647 w 78"/>
              <a:gd name="T49" fmla="*/ 2147483647 h 64"/>
              <a:gd name="T50" fmla="*/ 2147483647 w 78"/>
              <a:gd name="T51" fmla="*/ 2147483647 h 64"/>
              <a:gd name="T52" fmla="*/ 2147483647 w 78"/>
              <a:gd name="T53" fmla="*/ 2147483647 h 64"/>
              <a:gd name="T54" fmla="*/ 2147483647 w 78"/>
              <a:gd name="T55" fmla="*/ 2147483647 h 64"/>
              <a:gd name="T56" fmla="*/ 2147483647 w 78"/>
              <a:gd name="T57" fmla="*/ 2147483647 h 64"/>
              <a:gd name="T58" fmla="*/ 2147483647 w 78"/>
              <a:gd name="T59" fmla="*/ 2147483647 h 64"/>
              <a:gd name="T60" fmla="*/ 2147483647 w 78"/>
              <a:gd name="T61" fmla="*/ 2147483647 h 64"/>
              <a:gd name="T62" fmla="*/ 2147483647 w 78"/>
              <a:gd name="T63" fmla="*/ 2147483647 h 64"/>
              <a:gd name="T64" fmla="*/ 2147483647 w 78"/>
              <a:gd name="T65" fmla="*/ 2147483647 h 64"/>
              <a:gd name="T66" fmla="*/ 2147483647 w 78"/>
              <a:gd name="T67" fmla="*/ 2147483647 h 64"/>
              <a:gd name="T68" fmla="*/ 2147483647 w 78"/>
              <a:gd name="T69" fmla="*/ 2147483647 h 64"/>
              <a:gd name="T70" fmla="*/ 2147483647 w 78"/>
              <a:gd name="T71" fmla="*/ 2147483647 h 64"/>
              <a:gd name="T72" fmla="*/ 2147483647 w 78"/>
              <a:gd name="T73" fmla="*/ 2147483647 h 64"/>
              <a:gd name="T74" fmla="*/ 2147483647 w 78"/>
              <a:gd name="T75" fmla="*/ 2147483647 h 64"/>
              <a:gd name="T76" fmla="*/ 2147483647 w 78"/>
              <a:gd name="T77" fmla="*/ 2147483647 h 64"/>
              <a:gd name="T78" fmla="*/ 2147483647 w 78"/>
              <a:gd name="T79" fmla="*/ 2147483647 h 64"/>
              <a:gd name="T80" fmla="*/ 2147483647 w 78"/>
              <a:gd name="T81" fmla="*/ 2147483647 h 64"/>
              <a:gd name="T82" fmla="*/ 2147483647 w 78"/>
              <a:gd name="T83" fmla="*/ 2147483647 h 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"/>
              <a:gd name="T127" fmla="*/ 0 h 64"/>
              <a:gd name="T128" fmla="*/ 78 w 78"/>
              <a:gd name="T129" fmla="*/ 64 h 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" h="64">
                <a:moveTo>
                  <a:pt x="10" y="64"/>
                </a:moveTo>
                <a:cubicBezTo>
                  <a:pt x="10" y="62"/>
                  <a:pt x="9" y="61"/>
                  <a:pt x="9" y="59"/>
                </a:cubicBezTo>
                <a:cubicBezTo>
                  <a:pt x="9" y="57"/>
                  <a:pt x="9" y="56"/>
                  <a:pt x="9" y="54"/>
                </a:cubicBezTo>
                <a:cubicBezTo>
                  <a:pt x="13" y="54"/>
                  <a:pt x="16" y="55"/>
                  <a:pt x="20" y="54"/>
                </a:cubicBezTo>
                <a:cubicBezTo>
                  <a:pt x="23" y="54"/>
                  <a:pt x="26" y="51"/>
                  <a:pt x="30" y="51"/>
                </a:cubicBezTo>
                <a:cubicBezTo>
                  <a:pt x="33" y="51"/>
                  <a:pt x="36" y="52"/>
                  <a:pt x="39" y="52"/>
                </a:cubicBezTo>
                <a:cubicBezTo>
                  <a:pt x="42" y="52"/>
                  <a:pt x="44" y="52"/>
                  <a:pt x="46" y="51"/>
                </a:cubicBezTo>
                <a:cubicBezTo>
                  <a:pt x="47" y="50"/>
                  <a:pt x="48" y="48"/>
                  <a:pt x="47" y="47"/>
                </a:cubicBezTo>
                <a:cubicBezTo>
                  <a:pt x="44" y="46"/>
                  <a:pt x="39" y="45"/>
                  <a:pt x="36" y="45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5"/>
                  <a:pt x="27" y="47"/>
                  <a:pt x="26" y="47"/>
                </a:cubicBezTo>
                <a:cubicBezTo>
                  <a:pt x="22" y="48"/>
                  <a:pt x="18" y="48"/>
                  <a:pt x="14" y="48"/>
                </a:cubicBezTo>
                <a:cubicBezTo>
                  <a:pt x="13" y="46"/>
                  <a:pt x="12" y="43"/>
                  <a:pt x="11" y="41"/>
                </a:cubicBezTo>
                <a:cubicBezTo>
                  <a:pt x="10" y="38"/>
                  <a:pt x="10" y="35"/>
                  <a:pt x="8" y="33"/>
                </a:cubicBezTo>
                <a:cubicBezTo>
                  <a:pt x="6" y="32"/>
                  <a:pt x="0" y="34"/>
                  <a:pt x="0" y="31"/>
                </a:cubicBezTo>
                <a:cubicBezTo>
                  <a:pt x="0" y="27"/>
                  <a:pt x="6" y="26"/>
                  <a:pt x="8" y="23"/>
                </a:cubicBezTo>
                <a:cubicBezTo>
                  <a:pt x="10" y="21"/>
                  <a:pt x="13" y="19"/>
                  <a:pt x="14" y="16"/>
                </a:cubicBezTo>
                <a:cubicBezTo>
                  <a:pt x="14" y="14"/>
                  <a:pt x="13" y="11"/>
                  <a:pt x="13" y="8"/>
                </a:cubicBezTo>
                <a:cubicBezTo>
                  <a:pt x="15" y="7"/>
                  <a:pt x="16" y="4"/>
                  <a:pt x="18" y="3"/>
                </a:cubicBezTo>
                <a:cubicBezTo>
                  <a:pt x="22" y="2"/>
                  <a:pt x="27" y="4"/>
                  <a:pt x="31" y="3"/>
                </a:cubicBezTo>
                <a:cubicBezTo>
                  <a:pt x="32" y="3"/>
                  <a:pt x="32" y="1"/>
                  <a:pt x="33" y="1"/>
                </a:cubicBezTo>
                <a:cubicBezTo>
                  <a:pt x="36" y="1"/>
                  <a:pt x="39" y="0"/>
                  <a:pt x="41" y="2"/>
                </a:cubicBezTo>
                <a:cubicBezTo>
                  <a:pt x="44" y="3"/>
                  <a:pt x="44" y="8"/>
                  <a:pt x="47" y="10"/>
                </a:cubicBezTo>
                <a:cubicBezTo>
                  <a:pt x="49" y="11"/>
                  <a:pt x="51" y="9"/>
                  <a:pt x="53" y="10"/>
                </a:cubicBezTo>
                <a:cubicBezTo>
                  <a:pt x="55" y="13"/>
                  <a:pt x="55" y="17"/>
                  <a:pt x="56" y="20"/>
                </a:cubicBezTo>
                <a:cubicBezTo>
                  <a:pt x="57" y="22"/>
                  <a:pt x="59" y="25"/>
                  <a:pt x="61" y="26"/>
                </a:cubicBezTo>
                <a:cubicBezTo>
                  <a:pt x="63" y="28"/>
                  <a:pt x="66" y="29"/>
                  <a:pt x="68" y="30"/>
                </a:cubicBezTo>
                <a:lnTo>
                  <a:pt x="71" y="38"/>
                </a:lnTo>
                <a:lnTo>
                  <a:pt x="69" y="47"/>
                </a:lnTo>
                <a:lnTo>
                  <a:pt x="72" y="51"/>
                </a:lnTo>
                <a:lnTo>
                  <a:pt x="75" y="51"/>
                </a:lnTo>
                <a:lnTo>
                  <a:pt x="78" y="57"/>
                </a:lnTo>
                <a:lnTo>
                  <a:pt x="76" y="63"/>
                </a:lnTo>
                <a:cubicBezTo>
                  <a:pt x="73" y="63"/>
                  <a:pt x="71" y="64"/>
                  <a:pt x="68" y="64"/>
                </a:cubicBezTo>
                <a:cubicBezTo>
                  <a:pt x="66" y="63"/>
                  <a:pt x="63" y="63"/>
                  <a:pt x="60" y="63"/>
                </a:cubicBezTo>
                <a:cubicBezTo>
                  <a:pt x="59" y="63"/>
                  <a:pt x="58" y="64"/>
                  <a:pt x="57" y="63"/>
                </a:cubicBezTo>
                <a:cubicBezTo>
                  <a:pt x="56" y="63"/>
                  <a:pt x="56" y="61"/>
                  <a:pt x="55" y="61"/>
                </a:cubicBezTo>
                <a:cubicBezTo>
                  <a:pt x="53" y="60"/>
                  <a:pt x="50" y="61"/>
                  <a:pt x="48" y="61"/>
                </a:cubicBezTo>
                <a:cubicBezTo>
                  <a:pt x="43" y="60"/>
                  <a:pt x="38" y="59"/>
                  <a:pt x="33" y="60"/>
                </a:cubicBezTo>
                <a:cubicBezTo>
                  <a:pt x="30" y="60"/>
                  <a:pt x="28" y="63"/>
                  <a:pt x="25" y="64"/>
                </a:cubicBezTo>
                <a:cubicBezTo>
                  <a:pt x="22" y="64"/>
                  <a:pt x="19" y="63"/>
                  <a:pt x="16" y="63"/>
                </a:cubicBezTo>
                <a:cubicBezTo>
                  <a:pt x="14" y="63"/>
                  <a:pt x="12" y="63"/>
                  <a:pt x="10" y="6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7" name="Freeform 49"/>
          <p:cNvSpPr>
            <a:spLocks noChangeAspect="1"/>
          </p:cNvSpPr>
          <p:nvPr/>
        </p:nvSpPr>
        <p:spPr bwMode="auto">
          <a:xfrm>
            <a:off x="4244580" y="3739755"/>
            <a:ext cx="59531" cy="39290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0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"/>
              <a:gd name="T49" fmla="*/ 0 h 27"/>
              <a:gd name="T50" fmla="*/ 42 w 42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" h="27">
                <a:moveTo>
                  <a:pt x="22" y="27"/>
                </a:moveTo>
                <a:cubicBezTo>
                  <a:pt x="23" y="24"/>
                  <a:pt x="23" y="21"/>
                  <a:pt x="26" y="18"/>
                </a:cubicBezTo>
                <a:cubicBezTo>
                  <a:pt x="27" y="16"/>
                  <a:pt x="31" y="16"/>
                  <a:pt x="33" y="15"/>
                </a:cubicBezTo>
                <a:cubicBezTo>
                  <a:pt x="36" y="15"/>
                  <a:pt x="39" y="16"/>
                  <a:pt x="40" y="14"/>
                </a:cubicBezTo>
                <a:cubicBezTo>
                  <a:pt x="42" y="12"/>
                  <a:pt x="38" y="10"/>
                  <a:pt x="38" y="8"/>
                </a:cubicBezTo>
                <a:cubicBezTo>
                  <a:pt x="38" y="7"/>
                  <a:pt x="39" y="6"/>
                  <a:pt x="39" y="5"/>
                </a:cubicBezTo>
                <a:cubicBezTo>
                  <a:pt x="39" y="4"/>
                  <a:pt x="39" y="3"/>
                  <a:pt x="38" y="2"/>
                </a:cubicBezTo>
                <a:cubicBezTo>
                  <a:pt x="33" y="1"/>
                  <a:pt x="28" y="0"/>
                  <a:pt x="23" y="1"/>
                </a:cubicBezTo>
                <a:cubicBezTo>
                  <a:pt x="20" y="1"/>
                  <a:pt x="18" y="4"/>
                  <a:pt x="15" y="5"/>
                </a:cubicBezTo>
                <a:cubicBezTo>
                  <a:pt x="12" y="5"/>
                  <a:pt x="9" y="4"/>
                  <a:pt x="6" y="4"/>
                </a:cubicBezTo>
                <a:cubicBezTo>
                  <a:pt x="4" y="4"/>
                  <a:pt x="2" y="4"/>
                  <a:pt x="0" y="5"/>
                </a:cubicBezTo>
                <a:cubicBezTo>
                  <a:pt x="1" y="7"/>
                  <a:pt x="2" y="11"/>
                  <a:pt x="5" y="12"/>
                </a:cubicBezTo>
                <a:cubicBezTo>
                  <a:pt x="11" y="14"/>
                  <a:pt x="16" y="10"/>
                  <a:pt x="22" y="12"/>
                </a:cubicBezTo>
                <a:cubicBezTo>
                  <a:pt x="24" y="12"/>
                  <a:pt x="15" y="12"/>
                  <a:pt x="14" y="15"/>
                </a:cubicBezTo>
                <a:cubicBezTo>
                  <a:pt x="14" y="16"/>
                  <a:pt x="17" y="18"/>
                  <a:pt x="18" y="20"/>
                </a:cubicBezTo>
                <a:cubicBezTo>
                  <a:pt x="20" y="22"/>
                  <a:pt x="21" y="24"/>
                  <a:pt x="22" y="2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8" name="Freeform 50"/>
          <p:cNvSpPr>
            <a:spLocks noChangeAspect="1"/>
          </p:cNvSpPr>
          <p:nvPr/>
        </p:nvSpPr>
        <p:spPr bwMode="auto">
          <a:xfrm>
            <a:off x="4243389" y="3718323"/>
            <a:ext cx="54769" cy="16669"/>
          </a:xfrm>
          <a:custGeom>
            <a:avLst/>
            <a:gdLst>
              <a:gd name="T0" fmla="*/ 0 w 39"/>
              <a:gd name="T1" fmla="*/ 2147483647 h 11"/>
              <a:gd name="T2" fmla="*/ 2147483647 w 39"/>
              <a:gd name="T3" fmla="*/ 2147483647 h 11"/>
              <a:gd name="T4" fmla="*/ 2147483647 w 39"/>
              <a:gd name="T5" fmla="*/ 2147483647 h 11"/>
              <a:gd name="T6" fmla="*/ 2147483647 w 39"/>
              <a:gd name="T7" fmla="*/ 2147483647 h 11"/>
              <a:gd name="T8" fmla="*/ 2147483647 w 39"/>
              <a:gd name="T9" fmla="*/ 0 h 11"/>
              <a:gd name="T10" fmla="*/ 2147483647 w 39"/>
              <a:gd name="T11" fmla="*/ 2147483647 h 11"/>
              <a:gd name="T12" fmla="*/ 2147483647 w 39"/>
              <a:gd name="T13" fmla="*/ 2147483647 h 11"/>
              <a:gd name="T14" fmla="*/ 2147483647 w 39"/>
              <a:gd name="T15" fmla="*/ 2147483647 h 11"/>
              <a:gd name="T16" fmla="*/ 2147483647 w 39"/>
              <a:gd name="T17" fmla="*/ 2147483647 h 11"/>
              <a:gd name="T18" fmla="*/ 2147483647 w 39"/>
              <a:gd name="T19" fmla="*/ 2147483647 h 11"/>
              <a:gd name="T20" fmla="*/ 2147483647 w 39"/>
              <a:gd name="T21" fmla="*/ 2147483647 h 11"/>
              <a:gd name="T22" fmla="*/ 0 w 39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1"/>
              <a:gd name="T38" fmla="*/ 39 w 39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1">
                <a:moveTo>
                  <a:pt x="0" y="10"/>
                </a:moveTo>
                <a:cubicBezTo>
                  <a:pt x="5" y="9"/>
                  <a:pt x="9" y="8"/>
                  <a:pt x="14" y="7"/>
                </a:cubicBezTo>
                <a:cubicBezTo>
                  <a:pt x="11" y="5"/>
                  <a:pt x="8" y="5"/>
                  <a:pt x="5" y="4"/>
                </a:cubicBezTo>
                <a:cubicBezTo>
                  <a:pt x="9" y="4"/>
                  <a:pt x="13" y="4"/>
                  <a:pt x="17" y="3"/>
                </a:cubicBezTo>
                <a:cubicBezTo>
                  <a:pt x="18" y="3"/>
                  <a:pt x="19" y="1"/>
                  <a:pt x="20" y="0"/>
                </a:cubicBezTo>
                <a:cubicBezTo>
                  <a:pt x="22" y="0"/>
                  <a:pt x="24" y="0"/>
                  <a:pt x="27" y="1"/>
                </a:cubicBezTo>
                <a:cubicBezTo>
                  <a:pt x="30" y="1"/>
                  <a:pt x="35" y="2"/>
                  <a:pt x="38" y="3"/>
                </a:cubicBezTo>
                <a:cubicBezTo>
                  <a:pt x="39" y="4"/>
                  <a:pt x="38" y="6"/>
                  <a:pt x="37" y="7"/>
                </a:cubicBezTo>
                <a:cubicBezTo>
                  <a:pt x="35" y="8"/>
                  <a:pt x="33" y="8"/>
                  <a:pt x="30" y="8"/>
                </a:cubicBezTo>
                <a:cubicBezTo>
                  <a:pt x="27" y="8"/>
                  <a:pt x="24" y="7"/>
                  <a:pt x="21" y="7"/>
                </a:cubicBezTo>
                <a:cubicBezTo>
                  <a:pt x="17" y="7"/>
                  <a:pt x="14" y="10"/>
                  <a:pt x="11" y="10"/>
                </a:cubicBezTo>
                <a:cubicBezTo>
                  <a:pt x="7" y="11"/>
                  <a:pt x="4" y="10"/>
                  <a:pt x="0" y="1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9" name="Freeform 51"/>
          <p:cNvSpPr>
            <a:spLocks noChangeAspect="1"/>
          </p:cNvSpPr>
          <p:nvPr/>
        </p:nvSpPr>
        <p:spPr bwMode="auto">
          <a:xfrm>
            <a:off x="4275535" y="3742136"/>
            <a:ext cx="136922" cy="115490"/>
          </a:xfrm>
          <a:custGeom>
            <a:avLst/>
            <a:gdLst>
              <a:gd name="T0" fmla="*/ 2147483647 w 96"/>
              <a:gd name="T1" fmla="*/ 2147483647 h 81"/>
              <a:gd name="T2" fmla="*/ 2147483647 w 96"/>
              <a:gd name="T3" fmla="*/ 2147483647 h 81"/>
              <a:gd name="T4" fmla="*/ 2147483647 w 96"/>
              <a:gd name="T5" fmla="*/ 2147483647 h 81"/>
              <a:gd name="T6" fmla="*/ 2147483647 w 96"/>
              <a:gd name="T7" fmla="*/ 2147483647 h 81"/>
              <a:gd name="T8" fmla="*/ 2147483647 w 96"/>
              <a:gd name="T9" fmla="*/ 2147483647 h 81"/>
              <a:gd name="T10" fmla="*/ 2147483647 w 96"/>
              <a:gd name="T11" fmla="*/ 2147483647 h 81"/>
              <a:gd name="T12" fmla="*/ 2147483647 w 96"/>
              <a:gd name="T13" fmla="*/ 2147483647 h 81"/>
              <a:gd name="T14" fmla="*/ 2147483647 w 96"/>
              <a:gd name="T15" fmla="*/ 2147483647 h 81"/>
              <a:gd name="T16" fmla="*/ 2147483647 w 96"/>
              <a:gd name="T17" fmla="*/ 2147483647 h 81"/>
              <a:gd name="T18" fmla="*/ 2147483647 w 96"/>
              <a:gd name="T19" fmla="*/ 2147483647 h 81"/>
              <a:gd name="T20" fmla="*/ 2147483647 w 96"/>
              <a:gd name="T21" fmla="*/ 2147483647 h 81"/>
              <a:gd name="T22" fmla="*/ 2147483647 w 96"/>
              <a:gd name="T23" fmla="*/ 2147483647 h 81"/>
              <a:gd name="T24" fmla="*/ 2147483647 w 96"/>
              <a:gd name="T25" fmla="*/ 2147483647 h 81"/>
              <a:gd name="T26" fmla="*/ 2147483647 w 96"/>
              <a:gd name="T27" fmla="*/ 2147483647 h 81"/>
              <a:gd name="T28" fmla="*/ 2147483647 w 96"/>
              <a:gd name="T29" fmla="*/ 2147483647 h 81"/>
              <a:gd name="T30" fmla="*/ 2147483647 w 96"/>
              <a:gd name="T31" fmla="*/ 2147483647 h 81"/>
              <a:gd name="T32" fmla="*/ 2147483647 w 96"/>
              <a:gd name="T33" fmla="*/ 2147483647 h 81"/>
              <a:gd name="T34" fmla="*/ 2147483647 w 96"/>
              <a:gd name="T35" fmla="*/ 2147483647 h 81"/>
              <a:gd name="T36" fmla="*/ 2147483647 w 96"/>
              <a:gd name="T37" fmla="*/ 2147483647 h 81"/>
              <a:gd name="T38" fmla="*/ 2147483647 w 96"/>
              <a:gd name="T39" fmla="*/ 2147483647 h 81"/>
              <a:gd name="T40" fmla="*/ 2147483647 w 96"/>
              <a:gd name="T41" fmla="*/ 2147483647 h 81"/>
              <a:gd name="T42" fmla="*/ 2147483647 w 96"/>
              <a:gd name="T43" fmla="*/ 2147483647 h 81"/>
              <a:gd name="T44" fmla="*/ 2147483647 w 96"/>
              <a:gd name="T45" fmla="*/ 2147483647 h 81"/>
              <a:gd name="T46" fmla="*/ 2147483647 w 96"/>
              <a:gd name="T47" fmla="*/ 2147483647 h 81"/>
              <a:gd name="T48" fmla="*/ 2147483647 w 96"/>
              <a:gd name="T49" fmla="*/ 2147483647 h 81"/>
              <a:gd name="T50" fmla="*/ 2147483647 w 96"/>
              <a:gd name="T51" fmla="*/ 2147483647 h 81"/>
              <a:gd name="T52" fmla="*/ 2147483647 w 96"/>
              <a:gd name="T53" fmla="*/ 2147483647 h 81"/>
              <a:gd name="T54" fmla="*/ 2147483647 w 96"/>
              <a:gd name="T55" fmla="*/ 2147483647 h 81"/>
              <a:gd name="T56" fmla="*/ 2147483647 w 96"/>
              <a:gd name="T57" fmla="*/ 2147483647 h 81"/>
              <a:gd name="T58" fmla="*/ 2147483647 w 96"/>
              <a:gd name="T59" fmla="*/ 2147483647 h 81"/>
              <a:gd name="T60" fmla="*/ 2147483647 w 96"/>
              <a:gd name="T61" fmla="*/ 2147483647 h 81"/>
              <a:gd name="T62" fmla="*/ 2147483647 w 96"/>
              <a:gd name="T63" fmla="*/ 2147483647 h 81"/>
              <a:gd name="T64" fmla="*/ 2147483647 w 9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81"/>
              <a:gd name="T101" fmla="*/ 96 w 9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81">
                <a:moveTo>
                  <a:pt x="92" y="38"/>
                </a:moveTo>
                <a:cubicBezTo>
                  <a:pt x="90" y="36"/>
                  <a:pt x="86" y="35"/>
                  <a:pt x="85" y="32"/>
                </a:cubicBezTo>
                <a:cubicBezTo>
                  <a:pt x="84" y="31"/>
                  <a:pt x="86" y="28"/>
                  <a:pt x="85" y="26"/>
                </a:cubicBezTo>
                <a:cubicBezTo>
                  <a:pt x="84" y="25"/>
                  <a:pt x="80" y="28"/>
                  <a:pt x="80" y="27"/>
                </a:cubicBezTo>
                <a:cubicBezTo>
                  <a:pt x="80" y="24"/>
                  <a:pt x="84" y="22"/>
                  <a:pt x="84" y="19"/>
                </a:cubicBezTo>
                <a:cubicBezTo>
                  <a:pt x="84" y="17"/>
                  <a:pt x="81" y="17"/>
                  <a:pt x="80" y="15"/>
                </a:cubicBezTo>
                <a:cubicBezTo>
                  <a:pt x="79" y="13"/>
                  <a:pt x="80" y="9"/>
                  <a:pt x="79" y="7"/>
                </a:cubicBezTo>
                <a:cubicBezTo>
                  <a:pt x="77" y="5"/>
                  <a:pt x="74" y="4"/>
                  <a:pt x="71" y="5"/>
                </a:cubicBezTo>
                <a:cubicBezTo>
                  <a:pt x="70" y="5"/>
                  <a:pt x="72" y="7"/>
                  <a:pt x="71" y="8"/>
                </a:cubicBezTo>
                <a:cubicBezTo>
                  <a:pt x="70" y="9"/>
                  <a:pt x="69" y="9"/>
                  <a:pt x="67" y="9"/>
                </a:cubicBezTo>
                <a:cubicBezTo>
                  <a:pt x="66" y="9"/>
                  <a:pt x="64" y="7"/>
                  <a:pt x="63" y="8"/>
                </a:cubicBezTo>
                <a:cubicBezTo>
                  <a:pt x="60" y="8"/>
                  <a:pt x="58" y="12"/>
                  <a:pt x="56" y="12"/>
                </a:cubicBezTo>
                <a:cubicBezTo>
                  <a:pt x="54" y="11"/>
                  <a:pt x="54" y="7"/>
                  <a:pt x="52" y="6"/>
                </a:cubicBezTo>
                <a:cubicBezTo>
                  <a:pt x="51" y="6"/>
                  <a:pt x="50" y="8"/>
                  <a:pt x="49" y="9"/>
                </a:cubicBezTo>
                <a:cubicBezTo>
                  <a:pt x="48" y="9"/>
                  <a:pt x="46" y="10"/>
                  <a:pt x="45" y="9"/>
                </a:cubicBezTo>
                <a:cubicBezTo>
                  <a:pt x="44" y="8"/>
                  <a:pt x="44" y="5"/>
                  <a:pt x="44" y="3"/>
                </a:cubicBezTo>
                <a:cubicBezTo>
                  <a:pt x="41" y="3"/>
                  <a:pt x="39" y="4"/>
                  <a:pt x="36" y="4"/>
                </a:cubicBezTo>
                <a:cubicBezTo>
                  <a:pt x="34" y="3"/>
                  <a:pt x="31" y="3"/>
                  <a:pt x="28" y="3"/>
                </a:cubicBezTo>
                <a:cubicBezTo>
                  <a:pt x="27" y="3"/>
                  <a:pt x="26" y="4"/>
                  <a:pt x="25" y="3"/>
                </a:cubicBezTo>
                <a:cubicBezTo>
                  <a:pt x="24" y="3"/>
                  <a:pt x="24" y="1"/>
                  <a:pt x="23" y="1"/>
                </a:cubicBezTo>
                <a:cubicBezTo>
                  <a:pt x="21" y="0"/>
                  <a:pt x="18" y="1"/>
                  <a:pt x="16" y="1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6" y="9"/>
                  <a:pt x="20" y="11"/>
                  <a:pt x="18" y="13"/>
                </a:cubicBezTo>
                <a:cubicBezTo>
                  <a:pt x="17" y="15"/>
                  <a:pt x="14" y="14"/>
                  <a:pt x="11" y="14"/>
                </a:cubicBezTo>
                <a:cubicBezTo>
                  <a:pt x="9" y="15"/>
                  <a:pt x="5" y="15"/>
                  <a:pt x="4" y="17"/>
                </a:cubicBezTo>
                <a:cubicBezTo>
                  <a:pt x="1" y="20"/>
                  <a:pt x="1" y="23"/>
                  <a:pt x="0" y="26"/>
                </a:cubicBezTo>
                <a:cubicBezTo>
                  <a:pt x="2" y="26"/>
                  <a:pt x="4" y="25"/>
                  <a:pt x="6" y="26"/>
                </a:cubicBezTo>
                <a:cubicBezTo>
                  <a:pt x="7" y="26"/>
                  <a:pt x="6" y="29"/>
                  <a:pt x="7" y="30"/>
                </a:cubicBezTo>
                <a:cubicBezTo>
                  <a:pt x="9" y="33"/>
                  <a:pt x="11" y="35"/>
                  <a:pt x="12" y="37"/>
                </a:cubicBezTo>
                <a:cubicBezTo>
                  <a:pt x="13" y="39"/>
                  <a:pt x="13" y="41"/>
                  <a:pt x="15" y="42"/>
                </a:cubicBezTo>
                <a:cubicBezTo>
                  <a:pt x="16" y="44"/>
                  <a:pt x="19" y="45"/>
                  <a:pt x="21" y="47"/>
                </a:cubicBezTo>
                <a:cubicBezTo>
                  <a:pt x="22" y="49"/>
                  <a:pt x="24" y="50"/>
                  <a:pt x="25" y="52"/>
                </a:cubicBezTo>
                <a:cubicBezTo>
                  <a:pt x="26" y="51"/>
                  <a:pt x="26" y="49"/>
                  <a:pt x="28" y="48"/>
                </a:cubicBezTo>
                <a:cubicBezTo>
                  <a:pt x="29" y="45"/>
                  <a:pt x="31" y="43"/>
                  <a:pt x="34" y="42"/>
                </a:cubicBezTo>
                <a:cubicBezTo>
                  <a:pt x="35" y="41"/>
                  <a:pt x="37" y="42"/>
                  <a:pt x="39" y="42"/>
                </a:cubicBezTo>
                <a:cubicBezTo>
                  <a:pt x="40" y="42"/>
                  <a:pt x="40" y="40"/>
                  <a:pt x="41" y="40"/>
                </a:cubicBezTo>
                <a:cubicBezTo>
                  <a:pt x="43" y="39"/>
                  <a:pt x="45" y="39"/>
                  <a:pt x="47" y="40"/>
                </a:cubicBezTo>
                <a:cubicBezTo>
                  <a:pt x="49" y="40"/>
                  <a:pt x="50" y="41"/>
                  <a:pt x="51" y="42"/>
                </a:cubicBezTo>
                <a:cubicBezTo>
                  <a:pt x="52" y="43"/>
                  <a:pt x="52" y="45"/>
                  <a:pt x="52" y="46"/>
                </a:cubicBezTo>
                <a:cubicBezTo>
                  <a:pt x="53" y="47"/>
                  <a:pt x="55" y="48"/>
                  <a:pt x="56" y="49"/>
                </a:cubicBezTo>
                <a:cubicBezTo>
                  <a:pt x="56" y="50"/>
                  <a:pt x="55" y="52"/>
                  <a:pt x="55" y="53"/>
                </a:cubicBezTo>
                <a:cubicBezTo>
                  <a:pt x="56" y="55"/>
                  <a:pt x="58" y="57"/>
                  <a:pt x="58" y="59"/>
                </a:cubicBezTo>
                <a:cubicBezTo>
                  <a:pt x="58" y="60"/>
                  <a:pt x="56" y="61"/>
                  <a:pt x="55" y="63"/>
                </a:cubicBezTo>
                <a:cubicBezTo>
                  <a:pt x="55" y="64"/>
                  <a:pt x="57" y="65"/>
                  <a:pt x="57" y="65"/>
                </a:cubicBezTo>
                <a:cubicBezTo>
                  <a:pt x="59" y="64"/>
                  <a:pt x="60" y="63"/>
                  <a:pt x="62" y="62"/>
                </a:cubicBezTo>
                <a:cubicBezTo>
                  <a:pt x="63" y="62"/>
                  <a:pt x="65" y="63"/>
                  <a:pt x="66" y="63"/>
                </a:cubicBezTo>
                <a:cubicBezTo>
                  <a:pt x="67" y="63"/>
                  <a:pt x="66" y="61"/>
                  <a:pt x="67" y="61"/>
                </a:cubicBezTo>
                <a:cubicBezTo>
                  <a:pt x="69" y="61"/>
                  <a:pt x="70" y="61"/>
                  <a:pt x="71" y="62"/>
                </a:cubicBezTo>
                <a:cubicBezTo>
                  <a:pt x="72" y="64"/>
                  <a:pt x="70" y="66"/>
                  <a:pt x="71" y="67"/>
                </a:cubicBezTo>
                <a:cubicBezTo>
                  <a:pt x="72" y="69"/>
                  <a:pt x="75" y="70"/>
                  <a:pt x="75" y="72"/>
                </a:cubicBezTo>
                <a:cubicBezTo>
                  <a:pt x="75" y="74"/>
                  <a:pt x="72" y="73"/>
                  <a:pt x="71" y="74"/>
                </a:cubicBezTo>
                <a:cubicBezTo>
                  <a:pt x="70" y="76"/>
                  <a:pt x="70" y="78"/>
                  <a:pt x="70" y="80"/>
                </a:cubicBezTo>
                <a:cubicBezTo>
                  <a:pt x="71" y="81"/>
                  <a:pt x="73" y="81"/>
                  <a:pt x="74" y="81"/>
                </a:cubicBezTo>
                <a:cubicBezTo>
                  <a:pt x="76" y="81"/>
                  <a:pt x="77" y="80"/>
                  <a:pt x="78" y="79"/>
                </a:cubicBezTo>
                <a:cubicBezTo>
                  <a:pt x="79" y="78"/>
                  <a:pt x="79" y="74"/>
                  <a:pt x="81" y="74"/>
                </a:cubicBezTo>
                <a:cubicBezTo>
                  <a:pt x="83" y="74"/>
                  <a:pt x="84" y="77"/>
                  <a:pt x="86" y="79"/>
                </a:cubicBezTo>
                <a:cubicBezTo>
                  <a:pt x="87" y="78"/>
                  <a:pt x="88" y="77"/>
                  <a:pt x="88" y="75"/>
                </a:cubicBezTo>
                <a:cubicBezTo>
                  <a:pt x="89" y="74"/>
                  <a:pt x="87" y="73"/>
                  <a:pt x="87" y="72"/>
                </a:cubicBezTo>
                <a:cubicBezTo>
                  <a:pt x="87" y="70"/>
                  <a:pt x="91" y="69"/>
                  <a:pt x="91" y="67"/>
                </a:cubicBezTo>
                <a:cubicBezTo>
                  <a:pt x="91" y="66"/>
                  <a:pt x="85" y="66"/>
                  <a:pt x="86" y="65"/>
                </a:cubicBezTo>
                <a:cubicBezTo>
                  <a:pt x="88" y="62"/>
                  <a:pt x="93" y="64"/>
                  <a:pt x="95" y="62"/>
                </a:cubicBezTo>
                <a:cubicBezTo>
                  <a:pt x="96" y="60"/>
                  <a:pt x="91" y="60"/>
                  <a:pt x="90" y="58"/>
                </a:cubicBezTo>
                <a:cubicBezTo>
                  <a:pt x="90" y="57"/>
                  <a:pt x="92" y="57"/>
                  <a:pt x="93" y="55"/>
                </a:cubicBezTo>
                <a:cubicBezTo>
                  <a:pt x="93" y="54"/>
                  <a:pt x="93" y="52"/>
                  <a:pt x="92" y="50"/>
                </a:cubicBezTo>
                <a:cubicBezTo>
                  <a:pt x="92" y="48"/>
                  <a:pt x="89" y="46"/>
                  <a:pt x="88" y="43"/>
                </a:cubicBezTo>
                <a:cubicBezTo>
                  <a:pt x="88" y="41"/>
                  <a:pt x="91" y="40"/>
                  <a:pt x="92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0" name="Freeform 52"/>
          <p:cNvSpPr>
            <a:spLocks noChangeAspect="1"/>
          </p:cNvSpPr>
          <p:nvPr/>
        </p:nvSpPr>
        <p:spPr bwMode="auto">
          <a:xfrm>
            <a:off x="4308872" y="3796904"/>
            <a:ext cx="51197" cy="66675"/>
          </a:xfrm>
          <a:custGeom>
            <a:avLst/>
            <a:gdLst>
              <a:gd name="T0" fmla="*/ 2147483647 w 36"/>
              <a:gd name="T1" fmla="*/ 2147483647 h 46"/>
              <a:gd name="T2" fmla="*/ 2147483647 w 36"/>
              <a:gd name="T3" fmla="*/ 2147483647 h 46"/>
              <a:gd name="T4" fmla="*/ 2147483647 w 36"/>
              <a:gd name="T5" fmla="*/ 2147483647 h 46"/>
              <a:gd name="T6" fmla="*/ 2147483647 w 36"/>
              <a:gd name="T7" fmla="*/ 2147483647 h 46"/>
              <a:gd name="T8" fmla="*/ 2147483647 w 36"/>
              <a:gd name="T9" fmla="*/ 2147483647 h 46"/>
              <a:gd name="T10" fmla="*/ 2147483647 w 36"/>
              <a:gd name="T11" fmla="*/ 2147483647 h 46"/>
              <a:gd name="T12" fmla="*/ 2147483647 w 36"/>
              <a:gd name="T13" fmla="*/ 2147483647 h 46"/>
              <a:gd name="T14" fmla="*/ 2147483647 w 36"/>
              <a:gd name="T15" fmla="*/ 2147483647 h 46"/>
              <a:gd name="T16" fmla="*/ 2147483647 w 36"/>
              <a:gd name="T17" fmla="*/ 2147483647 h 46"/>
              <a:gd name="T18" fmla="*/ 0 w 36"/>
              <a:gd name="T19" fmla="*/ 2147483647 h 46"/>
              <a:gd name="T20" fmla="*/ 2147483647 w 36"/>
              <a:gd name="T21" fmla="*/ 2147483647 h 46"/>
              <a:gd name="T22" fmla="*/ 2147483647 w 36"/>
              <a:gd name="T23" fmla="*/ 2147483647 h 46"/>
              <a:gd name="T24" fmla="*/ 2147483647 w 36"/>
              <a:gd name="T25" fmla="*/ 2147483647 h 46"/>
              <a:gd name="T26" fmla="*/ 2147483647 w 36"/>
              <a:gd name="T27" fmla="*/ 2147483647 h 46"/>
              <a:gd name="T28" fmla="*/ 2147483647 w 36"/>
              <a:gd name="T29" fmla="*/ 2147483647 h 46"/>
              <a:gd name="T30" fmla="*/ 2147483647 w 36"/>
              <a:gd name="T31" fmla="*/ 2147483647 h 46"/>
              <a:gd name="T32" fmla="*/ 2147483647 w 36"/>
              <a:gd name="T33" fmla="*/ 2147483647 h 46"/>
              <a:gd name="T34" fmla="*/ 2147483647 w 36"/>
              <a:gd name="T35" fmla="*/ 2147483647 h 46"/>
              <a:gd name="T36" fmla="*/ 2147483647 w 36"/>
              <a:gd name="T37" fmla="*/ 2147483647 h 46"/>
              <a:gd name="T38" fmla="*/ 2147483647 w 36"/>
              <a:gd name="T39" fmla="*/ 2147483647 h 46"/>
              <a:gd name="T40" fmla="*/ 2147483647 w 36"/>
              <a:gd name="T41" fmla="*/ 2147483647 h 46"/>
              <a:gd name="T42" fmla="*/ 2147483647 w 36"/>
              <a:gd name="T43" fmla="*/ 2147483647 h 46"/>
              <a:gd name="T44" fmla="*/ 2147483647 w 36"/>
              <a:gd name="T45" fmla="*/ 2147483647 h 46"/>
              <a:gd name="T46" fmla="*/ 2147483647 w 36"/>
              <a:gd name="T47" fmla="*/ 2147483647 h 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46"/>
              <a:gd name="T74" fmla="*/ 36 w 36"/>
              <a:gd name="T75" fmla="*/ 46 h 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46">
                <a:moveTo>
                  <a:pt x="34" y="26"/>
                </a:moveTo>
                <a:cubicBezTo>
                  <a:pt x="34" y="29"/>
                  <a:pt x="36" y="31"/>
                  <a:pt x="35" y="34"/>
                </a:cubicBezTo>
                <a:cubicBezTo>
                  <a:pt x="33" y="36"/>
                  <a:pt x="30" y="36"/>
                  <a:pt x="28" y="38"/>
                </a:cubicBezTo>
                <a:cubicBezTo>
                  <a:pt x="27" y="39"/>
                  <a:pt x="27" y="41"/>
                  <a:pt x="26" y="42"/>
                </a:cubicBezTo>
                <a:cubicBezTo>
                  <a:pt x="25" y="44"/>
                  <a:pt x="24" y="45"/>
                  <a:pt x="23" y="46"/>
                </a:cubicBezTo>
                <a:cubicBezTo>
                  <a:pt x="19" y="45"/>
                  <a:pt x="15" y="43"/>
                  <a:pt x="11" y="40"/>
                </a:cubicBezTo>
                <a:cubicBezTo>
                  <a:pt x="10" y="39"/>
                  <a:pt x="12" y="37"/>
                  <a:pt x="11" y="36"/>
                </a:cubicBezTo>
                <a:cubicBezTo>
                  <a:pt x="9" y="34"/>
                  <a:pt x="6" y="34"/>
                  <a:pt x="4" y="32"/>
                </a:cubicBezTo>
                <a:cubicBezTo>
                  <a:pt x="3" y="30"/>
                  <a:pt x="5" y="27"/>
                  <a:pt x="4" y="26"/>
                </a:cubicBezTo>
                <a:cubicBezTo>
                  <a:pt x="3" y="24"/>
                  <a:pt x="1" y="24"/>
                  <a:pt x="0" y="23"/>
                </a:cubicBezTo>
                <a:cubicBezTo>
                  <a:pt x="0" y="21"/>
                  <a:pt x="1" y="19"/>
                  <a:pt x="1" y="17"/>
                </a:cubicBezTo>
                <a:cubicBezTo>
                  <a:pt x="1" y="16"/>
                  <a:pt x="2" y="15"/>
                  <a:pt x="2" y="13"/>
                </a:cubicBezTo>
                <a:cubicBezTo>
                  <a:pt x="3" y="12"/>
                  <a:pt x="3" y="10"/>
                  <a:pt x="5" y="9"/>
                </a:cubicBezTo>
                <a:cubicBezTo>
                  <a:pt x="6" y="6"/>
                  <a:pt x="8" y="4"/>
                  <a:pt x="11" y="3"/>
                </a:cubicBezTo>
                <a:cubicBezTo>
                  <a:pt x="12" y="2"/>
                  <a:pt x="14" y="3"/>
                  <a:pt x="16" y="3"/>
                </a:cubicBezTo>
                <a:cubicBezTo>
                  <a:pt x="17" y="3"/>
                  <a:pt x="17" y="1"/>
                  <a:pt x="18" y="1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29" y="4"/>
                  <a:pt x="29" y="6"/>
                  <a:pt x="29" y="7"/>
                </a:cubicBezTo>
                <a:cubicBezTo>
                  <a:pt x="30" y="8"/>
                  <a:pt x="32" y="9"/>
                  <a:pt x="33" y="10"/>
                </a:cubicBezTo>
                <a:cubicBezTo>
                  <a:pt x="33" y="11"/>
                  <a:pt x="32" y="13"/>
                  <a:pt x="32" y="14"/>
                </a:cubicBezTo>
                <a:cubicBezTo>
                  <a:pt x="33" y="16"/>
                  <a:pt x="35" y="18"/>
                  <a:pt x="35" y="20"/>
                </a:cubicBezTo>
                <a:cubicBezTo>
                  <a:pt x="35" y="21"/>
                  <a:pt x="33" y="22"/>
                  <a:pt x="32" y="24"/>
                </a:cubicBezTo>
                <a:cubicBezTo>
                  <a:pt x="32" y="25"/>
                  <a:pt x="34" y="26"/>
                  <a:pt x="34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1" name="Freeform 53"/>
          <p:cNvSpPr>
            <a:spLocks noChangeAspect="1"/>
          </p:cNvSpPr>
          <p:nvPr/>
        </p:nvSpPr>
        <p:spPr bwMode="auto">
          <a:xfrm>
            <a:off x="4341020" y="3829051"/>
            <a:ext cx="75010" cy="88106"/>
          </a:xfrm>
          <a:custGeom>
            <a:avLst/>
            <a:gdLst>
              <a:gd name="T0" fmla="*/ 2147483647 w 52"/>
              <a:gd name="T1" fmla="*/ 2147483647 h 62"/>
              <a:gd name="T2" fmla="*/ 2147483647 w 52"/>
              <a:gd name="T3" fmla="*/ 2147483647 h 62"/>
              <a:gd name="T4" fmla="*/ 2147483647 w 52"/>
              <a:gd name="T5" fmla="*/ 2147483647 h 62"/>
              <a:gd name="T6" fmla="*/ 2147483647 w 52"/>
              <a:gd name="T7" fmla="*/ 2147483647 h 62"/>
              <a:gd name="T8" fmla="*/ 2147483647 w 52"/>
              <a:gd name="T9" fmla="*/ 2147483647 h 62"/>
              <a:gd name="T10" fmla="*/ 2147483647 w 52"/>
              <a:gd name="T11" fmla="*/ 2147483647 h 62"/>
              <a:gd name="T12" fmla="*/ 2147483647 w 52"/>
              <a:gd name="T13" fmla="*/ 2147483647 h 62"/>
              <a:gd name="T14" fmla="*/ 0 w 52"/>
              <a:gd name="T15" fmla="*/ 2147483647 h 62"/>
              <a:gd name="T16" fmla="*/ 2147483647 w 52"/>
              <a:gd name="T17" fmla="*/ 2147483647 h 62"/>
              <a:gd name="T18" fmla="*/ 2147483647 w 52"/>
              <a:gd name="T19" fmla="*/ 2147483647 h 62"/>
              <a:gd name="T20" fmla="*/ 2147483647 w 52"/>
              <a:gd name="T21" fmla="*/ 2147483647 h 62"/>
              <a:gd name="T22" fmla="*/ 2147483647 w 52"/>
              <a:gd name="T23" fmla="*/ 2147483647 h 62"/>
              <a:gd name="T24" fmla="*/ 2147483647 w 52"/>
              <a:gd name="T25" fmla="*/ 2147483647 h 62"/>
              <a:gd name="T26" fmla="*/ 2147483647 w 52"/>
              <a:gd name="T27" fmla="*/ 2147483647 h 62"/>
              <a:gd name="T28" fmla="*/ 2147483647 w 52"/>
              <a:gd name="T29" fmla="*/ 0 h 62"/>
              <a:gd name="T30" fmla="*/ 2147483647 w 52"/>
              <a:gd name="T31" fmla="*/ 2147483647 h 62"/>
              <a:gd name="T32" fmla="*/ 2147483647 w 52"/>
              <a:gd name="T33" fmla="*/ 2147483647 h 62"/>
              <a:gd name="T34" fmla="*/ 2147483647 w 52"/>
              <a:gd name="T35" fmla="*/ 2147483647 h 62"/>
              <a:gd name="T36" fmla="*/ 2147483647 w 52"/>
              <a:gd name="T37" fmla="*/ 2147483647 h 62"/>
              <a:gd name="T38" fmla="*/ 2147483647 w 52"/>
              <a:gd name="T39" fmla="*/ 2147483647 h 62"/>
              <a:gd name="T40" fmla="*/ 2147483647 w 52"/>
              <a:gd name="T41" fmla="*/ 2147483647 h 62"/>
              <a:gd name="T42" fmla="*/ 2147483647 w 52"/>
              <a:gd name="T43" fmla="*/ 2147483647 h 62"/>
              <a:gd name="T44" fmla="*/ 2147483647 w 52"/>
              <a:gd name="T45" fmla="*/ 2147483647 h 62"/>
              <a:gd name="T46" fmla="*/ 2147483647 w 52"/>
              <a:gd name="T47" fmla="*/ 2147483647 h 62"/>
              <a:gd name="T48" fmla="*/ 2147483647 w 52"/>
              <a:gd name="T49" fmla="*/ 2147483647 h 62"/>
              <a:gd name="T50" fmla="*/ 2147483647 w 52"/>
              <a:gd name="T51" fmla="*/ 2147483647 h 62"/>
              <a:gd name="T52" fmla="*/ 2147483647 w 52"/>
              <a:gd name="T53" fmla="*/ 2147483647 h 62"/>
              <a:gd name="T54" fmla="*/ 2147483647 w 52"/>
              <a:gd name="T55" fmla="*/ 2147483647 h 62"/>
              <a:gd name="T56" fmla="*/ 2147483647 w 52"/>
              <a:gd name="T57" fmla="*/ 2147483647 h 62"/>
              <a:gd name="T58" fmla="*/ 2147483647 w 52"/>
              <a:gd name="T59" fmla="*/ 2147483647 h 62"/>
              <a:gd name="T60" fmla="*/ 2147483647 w 52"/>
              <a:gd name="T61" fmla="*/ 2147483647 h 62"/>
              <a:gd name="T62" fmla="*/ 2147483647 w 52"/>
              <a:gd name="T63" fmla="*/ 2147483647 h 62"/>
              <a:gd name="T64" fmla="*/ 2147483647 w 52"/>
              <a:gd name="T65" fmla="*/ 2147483647 h 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62"/>
              <a:gd name="T101" fmla="*/ 52 w 52"/>
              <a:gd name="T102" fmla="*/ 62 h 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62">
                <a:moveTo>
                  <a:pt x="49" y="62"/>
                </a:moveTo>
                <a:cubicBezTo>
                  <a:pt x="47" y="61"/>
                  <a:pt x="45" y="59"/>
                  <a:pt x="43" y="58"/>
                </a:cubicBezTo>
                <a:cubicBezTo>
                  <a:pt x="40" y="57"/>
                  <a:pt x="38" y="56"/>
                  <a:pt x="35" y="54"/>
                </a:cubicBezTo>
                <a:cubicBezTo>
                  <a:pt x="32" y="52"/>
                  <a:pt x="28" y="50"/>
                  <a:pt x="25" y="47"/>
                </a:cubicBezTo>
                <a:cubicBezTo>
                  <a:pt x="21" y="44"/>
                  <a:pt x="19" y="41"/>
                  <a:pt x="16" y="38"/>
                </a:cubicBezTo>
                <a:cubicBezTo>
                  <a:pt x="14" y="36"/>
                  <a:pt x="11" y="33"/>
                  <a:pt x="8" y="32"/>
                </a:cubicBezTo>
                <a:cubicBezTo>
                  <a:pt x="6" y="30"/>
                  <a:pt x="3" y="30"/>
                  <a:pt x="1" y="28"/>
                </a:cubicBezTo>
                <a:cubicBezTo>
                  <a:pt x="0" y="28"/>
                  <a:pt x="0" y="26"/>
                  <a:pt x="0" y="24"/>
                </a:cubicBezTo>
                <a:cubicBezTo>
                  <a:pt x="1" y="23"/>
                  <a:pt x="2" y="22"/>
                  <a:pt x="3" y="20"/>
                </a:cubicBezTo>
                <a:cubicBezTo>
                  <a:pt x="4" y="19"/>
                  <a:pt x="4" y="17"/>
                  <a:pt x="5" y="16"/>
                </a:cubicBezTo>
                <a:cubicBezTo>
                  <a:pt x="7" y="14"/>
                  <a:pt x="10" y="14"/>
                  <a:pt x="12" y="12"/>
                </a:cubicBezTo>
                <a:cubicBezTo>
                  <a:pt x="13" y="9"/>
                  <a:pt x="11" y="7"/>
                  <a:pt x="11" y="4"/>
                </a:cubicBezTo>
                <a:cubicBezTo>
                  <a:pt x="13" y="3"/>
                  <a:pt x="14" y="2"/>
                  <a:pt x="16" y="1"/>
                </a:cubicBezTo>
                <a:cubicBezTo>
                  <a:pt x="17" y="1"/>
                  <a:pt x="19" y="2"/>
                  <a:pt x="20" y="2"/>
                </a:cubicBezTo>
                <a:cubicBezTo>
                  <a:pt x="21" y="2"/>
                  <a:pt x="20" y="0"/>
                  <a:pt x="21" y="0"/>
                </a:cubicBezTo>
                <a:cubicBezTo>
                  <a:pt x="23" y="0"/>
                  <a:pt x="24" y="0"/>
                  <a:pt x="25" y="1"/>
                </a:cubicBezTo>
                <a:cubicBezTo>
                  <a:pt x="26" y="3"/>
                  <a:pt x="24" y="5"/>
                  <a:pt x="25" y="6"/>
                </a:cubicBezTo>
                <a:cubicBezTo>
                  <a:pt x="26" y="8"/>
                  <a:pt x="29" y="9"/>
                  <a:pt x="29" y="11"/>
                </a:cubicBezTo>
                <a:cubicBezTo>
                  <a:pt x="29" y="13"/>
                  <a:pt x="26" y="12"/>
                  <a:pt x="25" y="13"/>
                </a:cubicBezTo>
                <a:cubicBezTo>
                  <a:pt x="24" y="15"/>
                  <a:pt x="24" y="17"/>
                  <a:pt x="24" y="19"/>
                </a:cubicBezTo>
                <a:cubicBezTo>
                  <a:pt x="25" y="20"/>
                  <a:pt x="27" y="20"/>
                  <a:pt x="28" y="20"/>
                </a:cubicBezTo>
                <a:cubicBezTo>
                  <a:pt x="30" y="20"/>
                  <a:pt x="31" y="19"/>
                  <a:pt x="32" y="18"/>
                </a:cubicBezTo>
                <a:cubicBezTo>
                  <a:pt x="33" y="17"/>
                  <a:pt x="33" y="13"/>
                  <a:pt x="35" y="13"/>
                </a:cubicBezTo>
                <a:cubicBezTo>
                  <a:pt x="37" y="13"/>
                  <a:pt x="38" y="16"/>
                  <a:pt x="40" y="18"/>
                </a:cubicBezTo>
                <a:cubicBezTo>
                  <a:pt x="40" y="20"/>
                  <a:pt x="41" y="21"/>
                  <a:pt x="41" y="23"/>
                </a:cubicBezTo>
                <a:cubicBezTo>
                  <a:pt x="40" y="25"/>
                  <a:pt x="37" y="26"/>
                  <a:pt x="37" y="28"/>
                </a:cubicBezTo>
                <a:cubicBezTo>
                  <a:pt x="37" y="30"/>
                  <a:pt x="39" y="32"/>
                  <a:pt x="41" y="33"/>
                </a:cubicBezTo>
                <a:cubicBezTo>
                  <a:pt x="43" y="34"/>
                  <a:pt x="45" y="33"/>
                  <a:pt x="46" y="34"/>
                </a:cubicBezTo>
                <a:cubicBezTo>
                  <a:pt x="47" y="35"/>
                  <a:pt x="45" y="37"/>
                  <a:pt x="46" y="38"/>
                </a:cubicBezTo>
                <a:cubicBezTo>
                  <a:pt x="47" y="39"/>
                  <a:pt x="50" y="38"/>
                  <a:pt x="51" y="39"/>
                </a:cubicBezTo>
                <a:cubicBezTo>
                  <a:pt x="52" y="41"/>
                  <a:pt x="51" y="44"/>
                  <a:pt x="51" y="46"/>
                </a:cubicBezTo>
                <a:cubicBezTo>
                  <a:pt x="50" y="48"/>
                  <a:pt x="48" y="49"/>
                  <a:pt x="48" y="51"/>
                </a:cubicBezTo>
                <a:cubicBezTo>
                  <a:pt x="48" y="54"/>
                  <a:pt x="49" y="58"/>
                  <a:pt x="49" y="6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2" name="Freeform 54"/>
          <p:cNvSpPr>
            <a:spLocks noChangeAspect="1"/>
          </p:cNvSpPr>
          <p:nvPr/>
        </p:nvSpPr>
        <p:spPr bwMode="auto">
          <a:xfrm>
            <a:off x="4394597" y="3786189"/>
            <a:ext cx="108347" cy="130969"/>
          </a:xfrm>
          <a:custGeom>
            <a:avLst/>
            <a:gdLst>
              <a:gd name="T0" fmla="*/ 2147483647 w 76"/>
              <a:gd name="T1" fmla="*/ 2147483647 h 92"/>
              <a:gd name="T2" fmla="*/ 2147483647 w 76"/>
              <a:gd name="T3" fmla="*/ 2147483647 h 92"/>
              <a:gd name="T4" fmla="*/ 2147483647 w 76"/>
              <a:gd name="T5" fmla="*/ 2147483647 h 92"/>
              <a:gd name="T6" fmla="*/ 2147483647 w 76"/>
              <a:gd name="T7" fmla="*/ 2147483647 h 92"/>
              <a:gd name="T8" fmla="*/ 2147483647 w 76"/>
              <a:gd name="T9" fmla="*/ 2147483647 h 92"/>
              <a:gd name="T10" fmla="*/ 2147483647 w 76"/>
              <a:gd name="T11" fmla="*/ 2147483647 h 92"/>
              <a:gd name="T12" fmla="*/ 2147483647 w 76"/>
              <a:gd name="T13" fmla="*/ 2147483647 h 92"/>
              <a:gd name="T14" fmla="*/ 2147483647 w 76"/>
              <a:gd name="T15" fmla="*/ 2147483647 h 92"/>
              <a:gd name="T16" fmla="*/ 2147483647 w 76"/>
              <a:gd name="T17" fmla="*/ 2147483647 h 92"/>
              <a:gd name="T18" fmla="*/ 2147483647 w 76"/>
              <a:gd name="T19" fmla="*/ 2147483647 h 92"/>
              <a:gd name="T20" fmla="*/ 2147483647 w 76"/>
              <a:gd name="T21" fmla="*/ 2147483647 h 92"/>
              <a:gd name="T22" fmla="*/ 2147483647 w 76"/>
              <a:gd name="T23" fmla="*/ 2147483647 h 92"/>
              <a:gd name="T24" fmla="*/ 2147483647 w 76"/>
              <a:gd name="T25" fmla="*/ 2147483647 h 92"/>
              <a:gd name="T26" fmla="*/ 0 w 76"/>
              <a:gd name="T27" fmla="*/ 2147483647 h 92"/>
              <a:gd name="T28" fmla="*/ 2147483647 w 76"/>
              <a:gd name="T29" fmla="*/ 2147483647 h 92"/>
              <a:gd name="T30" fmla="*/ 2147483647 w 76"/>
              <a:gd name="T31" fmla="*/ 2147483647 h 92"/>
              <a:gd name="T32" fmla="*/ 2147483647 w 76"/>
              <a:gd name="T33" fmla="*/ 2147483647 h 92"/>
              <a:gd name="T34" fmla="*/ 2147483647 w 76"/>
              <a:gd name="T35" fmla="*/ 2147483647 h 92"/>
              <a:gd name="T36" fmla="*/ 2147483647 w 76"/>
              <a:gd name="T37" fmla="*/ 2147483647 h 92"/>
              <a:gd name="T38" fmla="*/ 2147483647 w 76"/>
              <a:gd name="T39" fmla="*/ 2147483647 h 92"/>
              <a:gd name="T40" fmla="*/ 2147483647 w 76"/>
              <a:gd name="T41" fmla="*/ 2147483647 h 92"/>
              <a:gd name="T42" fmla="*/ 2147483647 w 76"/>
              <a:gd name="T43" fmla="*/ 2147483647 h 92"/>
              <a:gd name="T44" fmla="*/ 2147483647 w 76"/>
              <a:gd name="T45" fmla="*/ 2147483647 h 92"/>
              <a:gd name="T46" fmla="*/ 2147483647 w 76"/>
              <a:gd name="T47" fmla="*/ 2147483647 h 92"/>
              <a:gd name="T48" fmla="*/ 2147483647 w 76"/>
              <a:gd name="T49" fmla="*/ 2147483647 h 92"/>
              <a:gd name="T50" fmla="*/ 2147483647 w 76"/>
              <a:gd name="T51" fmla="*/ 2147483647 h 92"/>
              <a:gd name="T52" fmla="*/ 2147483647 w 76"/>
              <a:gd name="T53" fmla="*/ 2147483647 h 92"/>
              <a:gd name="T54" fmla="*/ 2147483647 w 76"/>
              <a:gd name="T55" fmla="*/ 2147483647 h 92"/>
              <a:gd name="T56" fmla="*/ 2147483647 w 76"/>
              <a:gd name="T57" fmla="*/ 2147483647 h 92"/>
              <a:gd name="T58" fmla="*/ 2147483647 w 76"/>
              <a:gd name="T59" fmla="*/ 0 h 92"/>
              <a:gd name="T60" fmla="*/ 2147483647 w 76"/>
              <a:gd name="T61" fmla="*/ 2147483647 h 92"/>
              <a:gd name="T62" fmla="*/ 2147483647 w 76"/>
              <a:gd name="T63" fmla="*/ 0 h 92"/>
              <a:gd name="T64" fmla="*/ 2147483647 w 76"/>
              <a:gd name="T65" fmla="*/ 2147483647 h 92"/>
              <a:gd name="T66" fmla="*/ 2147483647 w 76"/>
              <a:gd name="T67" fmla="*/ 2147483647 h 92"/>
              <a:gd name="T68" fmla="*/ 2147483647 w 76"/>
              <a:gd name="T69" fmla="*/ 2147483647 h 92"/>
              <a:gd name="T70" fmla="*/ 2147483647 w 76"/>
              <a:gd name="T71" fmla="*/ 2147483647 h 92"/>
              <a:gd name="T72" fmla="*/ 2147483647 w 76"/>
              <a:gd name="T73" fmla="*/ 2147483647 h 92"/>
              <a:gd name="T74" fmla="*/ 2147483647 w 76"/>
              <a:gd name="T75" fmla="*/ 2147483647 h 92"/>
              <a:gd name="T76" fmla="*/ 2147483647 w 76"/>
              <a:gd name="T77" fmla="*/ 2147483647 h 92"/>
              <a:gd name="T78" fmla="*/ 2147483647 w 76"/>
              <a:gd name="T79" fmla="*/ 2147483647 h 92"/>
              <a:gd name="T80" fmla="*/ 2147483647 w 76"/>
              <a:gd name="T81" fmla="*/ 2147483647 h 92"/>
              <a:gd name="T82" fmla="*/ 2147483647 w 76"/>
              <a:gd name="T83" fmla="*/ 2147483647 h 92"/>
              <a:gd name="T84" fmla="*/ 2147483647 w 76"/>
              <a:gd name="T85" fmla="*/ 2147483647 h 92"/>
              <a:gd name="T86" fmla="*/ 2147483647 w 76"/>
              <a:gd name="T87" fmla="*/ 2147483647 h 92"/>
              <a:gd name="T88" fmla="*/ 2147483647 w 76"/>
              <a:gd name="T89" fmla="*/ 2147483647 h 92"/>
              <a:gd name="T90" fmla="*/ 2147483647 w 76"/>
              <a:gd name="T91" fmla="*/ 2147483647 h 92"/>
              <a:gd name="T92" fmla="*/ 2147483647 w 76"/>
              <a:gd name="T93" fmla="*/ 2147483647 h 92"/>
              <a:gd name="T94" fmla="*/ 2147483647 w 76"/>
              <a:gd name="T95" fmla="*/ 2147483647 h 92"/>
              <a:gd name="T96" fmla="*/ 2147483647 w 76"/>
              <a:gd name="T97" fmla="*/ 2147483647 h 92"/>
              <a:gd name="T98" fmla="*/ 2147483647 w 76"/>
              <a:gd name="T99" fmla="*/ 2147483647 h 92"/>
              <a:gd name="T100" fmla="*/ 2147483647 w 76"/>
              <a:gd name="T101" fmla="*/ 2147483647 h 92"/>
              <a:gd name="T102" fmla="*/ 2147483647 w 76"/>
              <a:gd name="T103" fmla="*/ 2147483647 h 92"/>
              <a:gd name="T104" fmla="*/ 2147483647 w 76"/>
              <a:gd name="T105" fmla="*/ 2147483647 h 92"/>
              <a:gd name="T106" fmla="*/ 2147483647 w 76"/>
              <a:gd name="T107" fmla="*/ 2147483647 h 92"/>
              <a:gd name="T108" fmla="*/ 2147483647 w 76"/>
              <a:gd name="T109" fmla="*/ 2147483647 h 92"/>
              <a:gd name="T110" fmla="*/ 2147483647 w 76"/>
              <a:gd name="T111" fmla="*/ 2147483647 h 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"/>
              <a:gd name="T169" fmla="*/ 0 h 92"/>
              <a:gd name="T170" fmla="*/ 76 w 76"/>
              <a:gd name="T171" fmla="*/ 92 h 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" h="92">
                <a:moveTo>
                  <a:pt x="72" y="81"/>
                </a:moveTo>
                <a:cubicBezTo>
                  <a:pt x="68" y="80"/>
                  <a:pt x="64" y="79"/>
                  <a:pt x="60" y="79"/>
                </a:cubicBezTo>
                <a:cubicBezTo>
                  <a:pt x="59" y="79"/>
                  <a:pt x="58" y="81"/>
                  <a:pt x="57" y="81"/>
                </a:cubicBezTo>
                <a:cubicBezTo>
                  <a:pt x="56" y="81"/>
                  <a:pt x="54" y="79"/>
                  <a:pt x="53" y="79"/>
                </a:cubicBezTo>
                <a:cubicBezTo>
                  <a:pt x="48" y="79"/>
                  <a:pt x="42" y="79"/>
                  <a:pt x="38" y="80"/>
                </a:cubicBezTo>
                <a:cubicBezTo>
                  <a:pt x="32" y="81"/>
                  <a:pt x="28" y="83"/>
                  <a:pt x="23" y="85"/>
                </a:cubicBezTo>
                <a:cubicBezTo>
                  <a:pt x="19" y="87"/>
                  <a:pt x="16" y="89"/>
                  <a:pt x="12" y="92"/>
                </a:cubicBezTo>
                <a:cubicBezTo>
                  <a:pt x="12" y="88"/>
                  <a:pt x="11" y="84"/>
                  <a:pt x="11" y="81"/>
                </a:cubicBezTo>
                <a:cubicBezTo>
                  <a:pt x="11" y="79"/>
                  <a:pt x="13" y="78"/>
                  <a:pt x="14" y="76"/>
                </a:cubicBezTo>
                <a:cubicBezTo>
                  <a:pt x="14" y="74"/>
                  <a:pt x="15" y="71"/>
                  <a:pt x="14" y="69"/>
                </a:cubicBezTo>
                <a:cubicBezTo>
                  <a:pt x="13" y="68"/>
                  <a:pt x="10" y="69"/>
                  <a:pt x="9" y="68"/>
                </a:cubicBezTo>
                <a:cubicBezTo>
                  <a:pt x="8" y="67"/>
                  <a:pt x="10" y="65"/>
                  <a:pt x="9" y="64"/>
                </a:cubicBezTo>
                <a:cubicBezTo>
                  <a:pt x="8" y="63"/>
                  <a:pt x="6" y="64"/>
                  <a:pt x="4" y="63"/>
                </a:cubicBezTo>
                <a:cubicBezTo>
                  <a:pt x="2" y="62"/>
                  <a:pt x="0" y="60"/>
                  <a:pt x="0" y="58"/>
                </a:cubicBezTo>
                <a:cubicBezTo>
                  <a:pt x="0" y="56"/>
                  <a:pt x="3" y="55"/>
                  <a:pt x="4" y="53"/>
                </a:cubicBezTo>
                <a:cubicBezTo>
                  <a:pt x="4" y="51"/>
                  <a:pt x="3" y="50"/>
                  <a:pt x="3" y="48"/>
                </a:cubicBezTo>
                <a:cubicBezTo>
                  <a:pt x="4" y="47"/>
                  <a:pt x="5" y="46"/>
                  <a:pt x="5" y="44"/>
                </a:cubicBezTo>
                <a:cubicBezTo>
                  <a:pt x="6" y="43"/>
                  <a:pt x="4" y="42"/>
                  <a:pt x="4" y="41"/>
                </a:cubicBezTo>
                <a:cubicBezTo>
                  <a:pt x="4" y="39"/>
                  <a:pt x="8" y="38"/>
                  <a:pt x="8" y="36"/>
                </a:cubicBezTo>
                <a:cubicBezTo>
                  <a:pt x="8" y="35"/>
                  <a:pt x="2" y="35"/>
                  <a:pt x="3" y="34"/>
                </a:cubicBezTo>
                <a:cubicBezTo>
                  <a:pt x="5" y="31"/>
                  <a:pt x="10" y="33"/>
                  <a:pt x="12" y="31"/>
                </a:cubicBezTo>
                <a:cubicBezTo>
                  <a:pt x="13" y="29"/>
                  <a:pt x="8" y="29"/>
                  <a:pt x="7" y="27"/>
                </a:cubicBezTo>
                <a:cubicBezTo>
                  <a:pt x="7" y="26"/>
                  <a:pt x="9" y="26"/>
                  <a:pt x="10" y="24"/>
                </a:cubicBezTo>
                <a:cubicBezTo>
                  <a:pt x="10" y="23"/>
                  <a:pt x="10" y="21"/>
                  <a:pt x="9" y="19"/>
                </a:cubicBezTo>
                <a:cubicBezTo>
                  <a:pt x="9" y="17"/>
                  <a:pt x="6" y="15"/>
                  <a:pt x="5" y="12"/>
                </a:cubicBezTo>
                <a:cubicBezTo>
                  <a:pt x="5" y="10"/>
                  <a:pt x="8" y="9"/>
                  <a:pt x="9" y="7"/>
                </a:cubicBezTo>
                <a:cubicBezTo>
                  <a:pt x="10" y="6"/>
                  <a:pt x="10" y="4"/>
                  <a:pt x="11" y="3"/>
                </a:cubicBezTo>
                <a:cubicBezTo>
                  <a:pt x="13" y="3"/>
                  <a:pt x="15" y="4"/>
                  <a:pt x="16" y="4"/>
                </a:cubicBezTo>
                <a:cubicBezTo>
                  <a:pt x="18" y="5"/>
                  <a:pt x="19" y="6"/>
                  <a:pt x="21" y="5"/>
                </a:cubicBezTo>
                <a:cubicBezTo>
                  <a:pt x="22" y="4"/>
                  <a:pt x="21" y="1"/>
                  <a:pt x="22" y="0"/>
                </a:cubicBezTo>
                <a:cubicBezTo>
                  <a:pt x="23" y="0"/>
                  <a:pt x="24" y="2"/>
                  <a:pt x="25" y="2"/>
                </a:cubicBezTo>
                <a:cubicBezTo>
                  <a:pt x="27" y="2"/>
                  <a:pt x="28" y="0"/>
                  <a:pt x="29" y="0"/>
                </a:cubicBezTo>
                <a:cubicBezTo>
                  <a:pt x="30" y="2"/>
                  <a:pt x="28" y="5"/>
                  <a:pt x="29" y="6"/>
                </a:cubicBezTo>
                <a:cubicBezTo>
                  <a:pt x="30" y="7"/>
                  <a:pt x="32" y="5"/>
                  <a:pt x="33" y="5"/>
                </a:cubicBezTo>
                <a:cubicBezTo>
                  <a:pt x="36" y="4"/>
                  <a:pt x="39" y="4"/>
                  <a:pt x="41" y="3"/>
                </a:cubicBezTo>
                <a:cubicBezTo>
                  <a:pt x="41" y="4"/>
                  <a:pt x="40" y="6"/>
                  <a:pt x="41" y="7"/>
                </a:cubicBezTo>
                <a:cubicBezTo>
                  <a:pt x="41" y="8"/>
                  <a:pt x="43" y="7"/>
                  <a:pt x="44" y="8"/>
                </a:cubicBezTo>
                <a:cubicBezTo>
                  <a:pt x="44" y="9"/>
                  <a:pt x="43" y="11"/>
                  <a:pt x="44" y="12"/>
                </a:cubicBezTo>
                <a:cubicBezTo>
                  <a:pt x="44" y="13"/>
                  <a:pt x="46" y="12"/>
                  <a:pt x="47" y="13"/>
                </a:cubicBezTo>
                <a:cubicBezTo>
                  <a:pt x="48" y="13"/>
                  <a:pt x="49" y="15"/>
                  <a:pt x="50" y="14"/>
                </a:cubicBezTo>
                <a:cubicBezTo>
                  <a:pt x="52" y="14"/>
                  <a:pt x="54" y="12"/>
                  <a:pt x="56" y="12"/>
                </a:cubicBezTo>
                <a:cubicBezTo>
                  <a:pt x="58" y="11"/>
                  <a:pt x="61" y="11"/>
                  <a:pt x="64" y="11"/>
                </a:cubicBezTo>
                <a:cubicBezTo>
                  <a:pt x="66" y="11"/>
                  <a:pt x="68" y="11"/>
                  <a:pt x="69" y="12"/>
                </a:cubicBezTo>
                <a:cubicBezTo>
                  <a:pt x="70" y="13"/>
                  <a:pt x="71" y="14"/>
                  <a:pt x="72" y="15"/>
                </a:cubicBezTo>
                <a:cubicBezTo>
                  <a:pt x="72" y="17"/>
                  <a:pt x="72" y="19"/>
                  <a:pt x="73" y="21"/>
                </a:cubicBezTo>
                <a:cubicBezTo>
                  <a:pt x="73" y="22"/>
                  <a:pt x="73" y="23"/>
                  <a:pt x="74" y="25"/>
                </a:cubicBezTo>
                <a:cubicBezTo>
                  <a:pt x="74" y="27"/>
                  <a:pt x="75" y="28"/>
                  <a:pt x="75" y="30"/>
                </a:cubicBezTo>
                <a:cubicBezTo>
                  <a:pt x="76" y="32"/>
                  <a:pt x="76" y="34"/>
                  <a:pt x="75" y="35"/>
                </a:cubicBezTo>
                <a:cubicBezTo>
                  <a:pt x="75" y="37"/>
                  <a:pt x="73" y="38"/>
                  <a:pt x="73" y="40"/>
                </a:cubicBezTo>
                <a:cubicBezTo>
                  <a:pt x="72" y="43"/>
                  <a:pt x="73" y="46"/>
                  <a:pt x="72" y="49"/>
                </a:cubicBezTo>
                <a:cubicBezTo>
                  <a:pt x="71" y="51"/>
                  <a:pt x="68" y="53"/>
                  <a:pt x="68" y="55"/>
                </a:cubicBezTo>
                <a:cubicBezTo>
                  <a:pt x="67" y="58"/>
                  <a:pt x="70" y="60"/>
                  <a:pt x="70" y="63"/>
                </a:cubicBezTo>
                <a:cubicBezTo>
                  <a:pt x="70" y="65"/>
                  <a:pt x="69" y="68"/>
                  <a:pt x="69" y="70"/>
                </a:cubicBezTo>
                <a:cubicBezTo>
                  <a:pt x="70" y="71"/>
                  <a:pt x="72" y="71"/>
                  <a:pt x="73" y="73"/>
                </a:cubicBezTo>
                <a:cubicBezTo>
                  <a:pt x="74" y="75"/>
                  <a:pt x="73" y="77"/>
                  <a:pt x="73" y="79"/>
                </a:cubicBezTo>
                <a:cubicBezTo>
                  <a:pt x="73" y="79"/>
                  <a:pt x="72" y="80"/>
                  <a:pt x="72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3" name="Freeform 55"/>
          <p:cNvSpPr>
            <a:spLocks noChangeAspect="1"/>
          </p:cNvSpPr>
          <p:nvPr/>
        </p:nvSpPr>
        <p:spPr bwMode="auto">
          <a:xfrm>
            <a:off x="4326733" y="3474245"/>
            <a:ext cx="297656" cy="321469"/>
          </a:xfrm>
          <a:custGeom>
            <a:avLst/>
            <a:gdLst>
              <a:gd name="T0" fmla="*/ 2147483647 w 208"/>
              <a:gd name="T1" fmla="*/ 2147483647 h 225"/>
              <a:gd name="T2" fmla="*/ 2147483647 w 208"/>
              <a:gd name="T3" fmla="*/ 2147483647 h 225"/>
              <a:gd name="T4" fmla="*/ 2147483647 w 208"/>
              <a:gd name="T5" fmla="*/ 2147483647 h 225"/>
              <a:gd name="T6" fmla="*/ 2147483647 w 208"/>
              <a:gd name="T7" fmla="*/ 2147483647 h 225"/>
              <a:gd name="T8" fmla="*/ 2147483647 w 208"/>
              <a:gd name="T9" fmla="*/ 2147483647 h 225"/>
              <a:gd name="T10" fmla="*/ 2147483647 w 208"/>
              <a:gd name="T11" fmla="*/ 2147483647 h 225"/>
              <a:gd name="T12" fmla="*/ 2147483647 w 208"/>
              <a:gd name="T13" fmla="*/ 2147483647 h 225"/>
              <a:gd name="T14" fmla="*/ 2147483647 w 208"/>
              <a:gd name="T15" fmla="*/ 2147483647 h 225"/>
              <a:gd name="T16" fmla="*/ 2147483647 w 208"/>
              <a:gd name="T17" fmla="*/ 2147483647 h 225"/>
              <a:gd name="T18" fmla="*/ 2147483647 w 208"/>
              <a:gd name="T19" fmla="*/ 2147483647 h 225"/>
              <a:gd name="T20" fmla="*/ 2147483647 w 208"/>
              <a:gd name="T21" fmla="*/ 2147483647 h 225"/>
              <a:gd name="T22" fmla="*/ 2147483647 w 208"/>
              <a:gd name="T23" fmla="*/ 2147483647 h 225"/>
              <a:gd name="T24" fmla="*/ 2147483647 w 208"/>
              <a:gd name="T25" fmla="*/ 2147483647 h 225"/>
              <a:gd name="T26" fmla="*/ 2147483647 w 208"/>
              <a:gd name="T27" fmla="*/ 2147483647 h 225"/>
              <a:gd name="T28" fmla="*/ 2147483647 w 208"/>
              <a:gd name="T29" fmla="*/ 2147483647 h 225"/>
              <a:gd name="T30" fmla="*/ 2147483647 w 208"/>
              <a:gd name="T31" fmla="*/ 2147483647 h 225"/>
              <a:gd name="T32" fmla="*/ 2147483647 w 208"/>
              <a:gd name="T33" fmla="*/ 2147483647 h 225"/>
              <a:gd name="T34" fmla="*/ 2147483647 w 208"/>
              <a:gd name="T35" fmla="*/ 2147483647 h 225"/>
              <a:gd name="T36" fmla="*/ 2147483647 w 208"/>
              <a:gd name="T37" fmla="*/ 2147483647 h 225"/>
              <a:gd name="T38" fmla="*/ 2147483647 w 208"/>
              <a:gd name="T39" fmla="*/ 2147483647 h 225"/>
              <a:gd name="T40" fmla="*/ 2147483647 w 208"/>
              <a:gd name="T41" fmla="*/ 2147483647 h 225"/>
              <a:gd name="T42" fmla="*/ 2147483647 w 208"/>
              <a:gd name="T43" fmla="*/ 2147483647 h 225"/>
              <a:gd name="T44" fmla="*/ 2147483647 w 208"/>
              <a:gd name="T45" fmla="*/ 2147483647 h 225"/>
              <a:gd name="T46" fmla="*/ 2147483647 w 208"/>
              <a:gd name="T47" fmla="*/ 2147483647 h 225"/>
              <a:gd name="T48" fmla="*/ 2147483647 w 208"/>
              <a:gd name="T49" fmla="*/ 2147483647 h 225"/>
              <a:gd name="T50" fmla="*/ 2147483647 w 208"/>
              <a:gd name="T51" fmla="*/ 2147483647 h 225"/>
              <a:gd name="T52" fmla="*/ 2147483647 w 208"/>
              <a:gd name="T53" fmla="*/ 2147483647 h 225"/>
              <a:gd name="T54" fmla="*/ 2147483647 w 208"/>
              <a:gd name="T55" fmla="*/ 2147483647 h 225"/>
              <a:gd name="T56" fmla="*/ 2147483647 w 208"/>
              <a:gd name="T57" fmla="*/ 2147483647 h 225"/>
              <a:gd name="T58" fmla="*/ 2147483647 w 208"/>
              <a:gd name="T59" fmla="*/ 2147483647 h 225"/>
              <a:gd name="T60" fmla="*/ 2147483647 w 208"/>
              <a:gd name="T61" fmla="*/ 2147483647 h 225"/>
              <a:gd name="T62" fmla="*/ 2147483647 w 208"/>
              <a:gd name="T63" fmla="*/ 2147483647 h 225"/>
              <a:gd name="T64" fmla="*/ 2147483647 w 208"/>
              <a:gd name="T65" fmla="*/ 2147483647 h 225"/>
              <a:gd name="T66" fmla="*/ 2147483647 w 208"/>
              <a:gd name="T67" fmla="*/ 2147483647 h 225"/>
              <a:gd name="T68" fmla="*/ 2147483647 w 208"/>
              <a:gd name="T69" fmla="*/ 2147483647 h 225"/>
              <a:gd name="T70" fmla="*/ 2147483647 w 208"/>
              <a:gd name="T71" fmla="*/ 2147483647 h 225"/>
              <a:gd name="T72" fmla="*/ 2147483647 w 208"/>
              <a:gd name="T73" fmla="*/ 2147483647 h 225"/>
              <a:gd name="T74" fmla="*/ 2147483647 w 208"/>
              <a:gd name="T75" fmla="*/ 2147483647 h 225"/>
              <a:gd name="T76" fmla="*/ 2147483647 w 208"/>
              <a:gd name="T77" fmla="*/ 2147483647 h 225"/>
              <a:gd name="T78" fmla="*/ 2147483647 w 208"/>
              <a:gd name="T79" fmla="*/ 2147483647 h 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8"/>
              <a:gd name="T121" fmla="*/ 0 h 225"/>
              <a:gd name="T122" fmla="*/ 208 w 208"/>
              <a:gd name="T123" fmla="*/ 225 h 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8" h="225">
                <a:moveTo>
                  <a:pt x="88" y="221"/>
                </a:moveTo>
                <a:cubicBezTo>
                  <a:pt x="86" y="222"/>
                  <a:pt x="83" y="222"/>
                  <a:pt x="80" y="223"/>
                </a:cubicBezTo>
                <a:cubicBezTo>
                  <a:pt x="79" y="223"/>
                  <a:pt x="77" y="225"/>
                  <a:pt x="76" y="224"/>
                </a:cubicBezTo>
                <a:cubicBezTo>
                  <a:pt x="75" y="223"/>
                  <a:pt x="77" y="220"/>
                  <a:pt x="76" y="218"/>
                </a:cubicBezTo>
                <a:cubicBezTo>
                  <a:pt x="75" y="218"/>
                  <a:pt x="74" y="220"/>
                  <a:pt x="72" y="220"/>
                </a:cubicBezTo>
                <a:cubicBezTo>
                  <a:pt x="71" y="220"/>
                  <a:pt x="70" y="218"/>
                  <a:pt x="69" y="218"/>
                </a:cubicBezTo>
                <a:cubicBezTo>
                  <a:pt x="68" y="219"/>
                  <a:pt x="69" y="222"/>
                  <a:pt x="68" y="223"/>
                </a:cubicBezTo>
                <a:cubicBezTo>
                  <a:pt x="66" y="224"/>
                  <a:pt x="65" y="223"/>
                  <a:pt x="63" y="222"/>
                </a:cubicBezTo>
                <a:cubicBezTo>
                  <a:pt x="62" y="222"/>
                  <a:pt x="60" y="221"/>
                  <a:pt x="58" y="221"/>
                </a:cubicBezTo>
                <a:cubicBezTo>
                  <a:pt x="57" y="222"/>
                  <a:pt x="57" y="224"/>
                  <a:pt x="56" y="225"/>
                </a:cubicBezTo>
                <a:cubicBezTo>
                  <a:pt x="54" y="223"/>
                  <a:pt x="50" y="222"/>
                  <a:pt x="49" y="219"/>
                </a:cubicBezTo>
                <a:cubicBezTo>
                  <a:pt x="48" y="218"/>
                  <a:pt x="50" y="215"/>
                  <a:pt x="49" y="213"/>
                </a:cubicBezTo>
                <a:cubicBezTo>
                  <a:pt x="48" y="212"/>
                  <a:pt x="44" y="215"/>
                  <a:pt x="44" y="214"/>
                </a:cubicBezTo>
                <a:cubicBezTo>
                  <a:pt x="44" y="211"/>
                  <a:pt x="48" y="209"/>
                  <a:pt x="48" y="206"/>
                </a:cubicBezTo>
                <a:cubicBezTo>
                  <a:pt x="48" y="204"/>
                  <a:pt x="45" y="204"/>
                  <a:pt x="44" y="202"/>
                </a:cubicBezTo>
                <a:cubicBezTo>
                  <a:pt x="43" y="200"/>
                  <a:pt x="44" y="196"/>
                  <a:pt x="43" y="194"/>
                </a:cubicBezTo>
                <a:cubicBezTo>
                  <a:pt x="41" y="192"/>
                  <a:pt x="38" y="191"/>
                  <a:pt x="35" y="192"/>
                </a:cubicBezTo>
                <a:cubicBezTo>
                  <a:pt x="34" y="192"/>
                  <a:pt x="36" y="194"/>
                  <a:pt x="35" y="195"/>
                </a:cubicBezTo>
                <a:cubicBezTo>
                  <a:pt x="34" y="196"/>
                  <a:pt x="33" y="196"/>
                  <a:pt x="31" y="196"/>
                </a:cubicBezTo>
                <a:cubicBezTo>
                  <a:pt x="30" y="196"/>
                  <a:pt x="28" y="194"/>
                  <a:pt x="27" y="195"/>
                </a:cubicBezTo>
                <a:cubicBezTo>
                  <a:pt x="24" y="195"/>
                  <a:pt x="22" y="199"/>
                  <a:pt x="20" y="199"/>
                </a:cubicBezTo>
                <a:cubicBezTo>
                  <a:pt x="18" y="198"/>
                  <a:pt x="18" y="194"/>
                  <a:pt x="16" y="193"/>
                </a:cubicBezTo>
                <a:cubicBezTo>
                  <a:pt x="15" y="193"/>
                  <a:pt x="14" y="195"/>
                  <a:pt x="13" y="196"/>
                </a:cubicBezTo>
                <a:cubicBezTo>
                  <a:pt x="12" y="196"/>
                  <a:pt x="10" y="197"/>
                  <a:pt x="9" y="196"/>
                </a:cubicBezTo>
                <a:cubicBezTo>
                  <a:pt x="8" y="195"/>
                  <a:pt x="8" y="192"/>
                  <a:pt x="8" y="190"/>
                </a:cubicBezTo>
                <a:lnTo>
                  <a:pt x="10" y="184"/>
                </a:lnTo>
                <a:lnTo>
                  <a:pt x="7" y="178"/>
                </a:lnTo>
                <a:lnTo>
                  <a:pt x="4" y="178"/>
                </a:lnTo>
                <a:lnTo>
                  <a:pt x="1" y="174"/>
                </a:lnTo>
                <a:lnTo>
                  <a:pt x="3" y="165"/>
                </a:lnTo>
                <a:lnTo>
                  <a:pt x="0" y="157"/>
                </a:lnTo>
                <a:cubicBezTo>
                  <a:pt x="2" y="157"/>
                  <a:pt x="4" y="158"/>
                  <a:pt x="5" y="156"/>
                </a:cubicBezTo>
                <a:cubicBezTo>
                  <a:pt x="7" y="154"/>
                  <a:pt x="6" y="150"/>
                  <a:pt x="8" y="148"/>
                </a:cubicBezTo>
                <a:cubicBezTo>
                  <a:pt x="8" y="147"/>
                  <a:pt x="11" y="147"/>
                  <a:pt x="12" y="148"/>
                </a:cubicBezTo>
                <a:cubicBezTo>
                  <a:pt x="14" y="149"/>
                  <a:pt x="14" y="153"/>
                  <a:pt x="17" y="154"/>
                </a:cubicBezTo>
                <a:cubicBezTo>
                  <a:pt x="19" y="154"/>
                  <a:pt x="19" y="149"/>
                  <a:pt x="21" y="149"/>
                </a:cubicBezTo>
                <a:cubicBezTo>
                  <a:pt x="25" y="147"/>
                  <a:pt x="30" y="150"/>
                  <a:pt x="34" y="149"/>
                </a:cubicBezTo>
                <a:cubicBezTo>
                  <a:pt x="36" y="148"/>
                  <a:pt x="35" y="145"/>
                  <a:pt x="37" y="145"/>
                </a:cubicBezTo>
                <a:cubicBezTo>
                  <a:pt x="38" y="145"/>
                  <a:pt x="38" y="149"/>
                  <a:pt x="39" y="149"/>
                </a:cubicBezTo>
                <a:lnTo>
                  <a:pt x="86" y="149"/>
                </a:lnTo>
                <a:lnTo>
                  <a:pt x="89" y="135"/>
                </a:lnTo>
                <a:lnTo>
                  <a:pt x="85" y="133"/>
                </a:lnTo>
                <a:lnTo>
                  <a:pt x="74" y="6"/>
                </a:lnTo>
                <a:cubicBezTo>
                  <a:pt x="73" y="0"/>
                  <a:pt x="86" y="6"/>
                  <a:pt x="93" y="6"/>
                </a:cubicBezTo>
                <a:lnTo>
                  <a:pt x="169" y="65"/>
                </a:lnTo>
                <a:cubicBezTo>
                  <a:pt x="169" y="68"/>
                  <a:pt x="168" y="70"/>
                  <a:pt x="169" y="72"/>
                </a:cubicBezTo>
                <a:cubicBezTo>
                  <a:pt x="170" y="74"/>
                  <a:pt x="173" y="73"/>
                  <a:pt x="175" y="74"/>
                </a:cubicBezTo>
                <a:cubicBezTo>
                  <a:pt x="176" y="76"/>
                  <a:pt x="177" y="78"/>
                  <a:pt x="179" y="79"/>
                </a:cubicBezTo>
                <a:cubicBezTo>
                  <a:pt x="181" y="80"/>
                  <a:pt x="183" y="79"/>
                  <a:pt x="185" y="80"/>
                </a:cubicBezTo>
                <a:cubicBezTo>
                  <a:pt x="188" y="81"/>
                  <a:pt x="192" y="82"/>
                  <a:pt x="194" y="85"/>
                </a:cubicBezTo>
                <a:cubicBezTo>
                  <a:pt x="195" y="88"/>
                  <a:pt x="192" y="92"/>
                  <a:pt x="193" y="96"/>
                </a:cubicBezTo>
                <a:cubicBezTo>
                  <a:pt x="193" y="97"/>
                  <a:pt x="195" y="97"/>
                  <a:pt x="196" y="97"/>
                </a:cubicBezTo>
                <a:cubicBezTo>
                  <a:pt x="201" y="97"/>
                  <a:pt x="204" y="95"/>
                  <a:pt x="208" y="94"/>
                </a:cubicBezTo>
                <a:lnTo>
                  <a:pt x="208" y="139"/>
                </a:lnTo>
                <a:cubicBezTo>
                  <a:pt x="207" y="139"/>
                  <a:pt x="205" y="139"/>
                  <a:pt x="204" y="140"/>
                </a:cubicBezTo>
                <a:cubicBezTo>
                  <a:pt x="203" y="141"/>
                  <a:pt x="203" y="143"/>
                  <a:pt x="202" y="144"/>
                </a:cubicBezTo>
                <a:cubicBezTo>
                  <a:pt x="201" y="145"/>
                  <a:pt x="199" y="144"/>
                  <a:pt x="198" y="145"/>
                </a:cubicBezTo>
                <a:lnTo>
                  <a:pt x="196" y="149"/>
                </a:lnTo>
                <a:lnTo>
                  <a:pt x="169" y="152"/>
                </a:lnTo>
                <a:cubicBezTo>
                  <a:pt x="168" y="153"/>
                  <a:pt x="167" y="156"/>
                  <a:pt x="165" y="156"/>
                </a:cubicBezTo>
                <a:lnTo>
                  <a:pt x="156" y="155"/>
                </a:lnTo>
                <a:cubicBezTo>
                  <a:pt x="153" y="155"/>
                  <a:pt x="150" y="152"/>
                  <a:pt x="147" y="153"/>
                </a:cubicBezTo>
                <a:cubicBezTo>
                  <a:pt x="141" y="155"/>
                  <a:pt x="136" y="159"/>
                  <a:pt x="131" y="162"/>
                </a:cubicBezTo>
                <a:cubicBezTo>
                  <a:pt x="130" y="163"/>
                  <a:pt x="131" y="166"/>
                  <a:pt x="129" y="167"/>
                </a:cubicBezTo>
                <a:cubicBezTo>
                  <a:pt x="128" y="168"/>
                  <a:pt x="127" y="165"/>
                  <a:pt x="126" y="166"/>
                </a:cubicBezTo>
                <a:cubicBezTo>
                  <a:pt x="124" y="166"/>
                  <a:pt x="121" y="168"/>
                  <a:pt x="120" y="170"/>
                </a:cubicBezTo>
                <a:cubicBezTo>
                  <a:pt x="119" y="171"/>
                  <a:pt x="122" y="174"/>
                  <a:pt x="120" y="175"/>
                </a:cubicBezTo>
                <a:cubicBezTo>
                  <a:pt x="119" y="176"/>
                  <a:pt x="117" y="173"/>
                  <a:pt x="115" y="174"/>
                </a:cubicBezTo>
                <a:cubicBezTo>
                  <a:pt x="114" y="175"/>
                  <a:pt x="116" y="177"/>
                  <a:pt x="115" y="179"/>
                </a:cubicBezTo>
                <a:cubicBezTo>
                  <a:pt x="114" y="180"/>
                  <a:pt x="112" y="181"/>
                  <a:pt x="111" y="181"/>
                </a:cubicBezTo>
                <a:cubicBezTo>
                  <a:pt x="108" y="181"/>
                  <a:pt x="107" y="177"/>
                  <a:pt x="105" y="177"/>
                </a:cubicBezTo>
                <a:cubicBezTo>
                  <a:pt x="103" y="177"/>
                  <a:pt x="103" y="179"/>
                  <a:pt x="101" y="180"/>
                </a:cubicBezTo>
                <a:cubicBezTo>
                  <a:pt x="100" y="181"/>
                  <a:pt x="97" y="180"/>
                  <a:pt x="97" y="182"/>
                </a:cubicBezTo>
                <a:cubicBezTo>
                  <a:pt x="96" y="184"/>
                  <a:pt x="100" y="186"/>
                  <a:pt x="99" y="189"/>
                </a:cubicBezTo>
                <a:cubicBezTo>
                  <a:pt x="99" y="190"/>
                  <a:pt x="97" y="188"/>
                  <a:pt x="96" y="189"/>
                </a:cubicBezTo>
                <a:cubicBezTo>
                  <a:pt x="96" y="190"/>
                  <a:pt x="99" y="191"/>
                  <a:pt x="98" y="193"/>
                </a:cubicBezTo>
                <a:cubicBezTo>
                  <a:pt x="97" y="195"/>
                  <a:pt x="95" y="197"/>
                  <a:pt x="93" y="199"/>
                </a:cubicBezTo>
                <a:cubicBezTo>
                  <a:pt x="91" y="200"/>
                  <a:pt x="87" y="197"/>
                  <a:pt x="86" y="199"/>
                </a:cubicBezTo>
                <a:cubicBezTo>
                  <a:pt x="85" y="201"/>
                  <a:pt x="89" y="202"/>
                  <a:pt x="89" y="205"/>
                </a:cubicBezTo>
                <a:cubicBezTo>
                  <a:pt x="89" y="207"/>
                  <a:pt x="87" y="210"/>
                  <a:pt x="87" y="212"/>
                </a:cubicBezTo>
                <a:cubicBezTo>
                  <a:pt x="87" y="215"/>
                  <a:pt x="88" y="218"/>
                  <a:pt x="88" y="2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4" name="Freeform 56"/>
          <p:cNvSpPr>
            <a:spLocks noChangeAspect="1"/>
          </p:cNvSpPr>
          <p:nvPr/>
        </p:nvSpPr>
        <p:spPr bwMode="auto">
          <a:xfrm>
            <a:off x="4448176" y="3692130"/>
            <a:ext cx="141685" cy="115490"/>
          </a:xfrm>
          <a:custGeom>
            <a:avLst/>
            <a:gdLst>
              <a:gd name="T0" fmla="*/ 2147483647 w 99"/>
              <a:gd name="T1" fmla="*/ 2147483647 h 81"/>
              <a:gd name="T2" fmla="*/ 2147483647 w 99"/>
              <a:gd name="T3" fmla="*/ 2147483647 h 81"/>
              <a:gd name="T4" fmla="*/ 2147483647 w 99"/>
              <a:gd name="T5" fmla="*/ 2147483647 h 81"/>
              <a:gd name="T6" fmla="*/ 2147483647 w 99"/>
              <a:gd name="T7" fmla="*/ 2147483647 h 81"/>
              <a:gd name="T8" fmla="*/ 2147483647 w 99"/>
              <a:gd name="T9" fmla="*/ 2147483647 h 81"/>
              <a:gd name="T10" fmla="*/ 2147483647 w 99"/>
              <a:gd name="T11" fmla="*/ 2147483647 h 81"/>
              <a:gd name="T12" fmla="*/ 2147483647 w 99"/>
              <a:gd name="T13" fmla="*/ 2147483647 h 81"/>
              <a:gd name="T14" fmla="*/ 2147483647 w 99"/>
              <a:gd name="T15" fmla="*/ 2147483647 h 81"/>
              <a:gd name="T16" fmla="*/ 2147483647 w 99"/>
              <a:gd name="T17" fmla="*/ 2147483647 h 81"/>
              <a:gd name="T18" fmla="*/ 2147483647 w 99"/>
              <a:gd name="T19" fmla="*/ 2147483647 h 81"/>
              <a:gd name="T20" fmla="*/ 2147483647 w 99"/>
              <a:gd name="T21" fmla="*/ 2147483647 h 81"/>
              <a:gd name="T22" fmla="*/ 2147483647 w 99"/>
              <a:gd name="T23" fmla="*/ 2147483647 h 81"/>
              <a:gd name="T24" fmla="*/ 2147483647 w 99"/>
              <a:gd name="T25" fmla="*/ 2147483647 h 81"/>
              <a:gd name="T26" fmla="*/ 2147483647 w 99"/>
              <a:gd name="T27" fmla="*/ 2147483647 h 81"/>
              <a:gd name="T28" fmla="*/ 2147483647 w 99"/>
              <a:gd name="T29" fmla="*/ 2147483647 h 81"/>
              <a:gd name="T30" fmla="*/ 2147483647 w 99"/>
              <a:gd name="T31" fmla="*/ 2147483647 h 81"/>
              <a:gd name="T32" fmla="*/ 2147483647 w 99"/>
              <a:gd name="T33" fmla="*/ 2147483647 h 81"/>
              <a:gd name="T34" fmla="*/ 2147483647 w 99"/>
              <a:gd name="T35" fmla="*/ 2147483647 h 81"/>
              <a:gd name="T36" fmla="*/ 2147483647 w 99"/>
              <a:gd name="T37" fmla="*/ 2147483647 h 81"/>
              <a:gd name="T38" fmla="*/ 2147483647 w 99"/>
              <a:gd name="T39" fmla="*/ 2147483647 h 81"/>
              <a:gd name="T40" fmla="*/ 2147483647 w 99"/>
              <a:gd name="T41" fmla="*/ 2147483647 h 81"/>
              <a:gd name="T42" fmla="*/ 2147483647 w 99"/>
              <a:gd name="T43" fmla="*/ 2147483647 h 81"/>
              <a:gd name="T44" fmla="*/ 2147483647 w 99"/>
              <a:gd name="T45" fmla="*/ 2147483647 h 81"/>
              <a:gd name="T46" fmla="*/ 2147483647 w 99"/>
              <a:gd name="T47" fmla="*/ 2147483647 h 81"/>
              <a:gd name="T48" fmla="*/ 2147483647 w 99"/>
              <a:gd name="T49" fmla="*/ 2147483647 h 81"/>
              <a:gd name="T50" fmla="*/ 2147483647 w 99"/>
              <a:gd name="T51" fmla="*/ 2147483647 h 81"/>
              <a:gd name="T52" fmla="*/ 2147483647 w 99"/>
              <a:gd name="T53" fmla="*/ 2147483647 h 81"/>
              <a:gd name="T54" fmla="*/ 2147483647 w 99"/>
              <a:gd name="T55" fmla="*/ 2147483647 h 81"/>
              <a:gd name="T56" fmla="*/ 2147483647 w 99"/>
              <a:gd name="T57" fmla="*/ 2147483647 h 81"/>
              <a:gd name="T58" fmla="*/ 2147483647 w 99"/>
              <a:gd name="T59" fmla="*/ 2147483647 h 81"/>
              <a:gd name="T60" fmla="*/ 2147483647 w 99"/>
              <a:gd name="T61" fmla="*/ 2147483647 h 81"/>
              <a:gd name="T62" fmla="*/ 2147483647 w 99"/>
              <a:gd name="T63" fmla="*/ 2147483647 h 81"/>
              <a:gd name="T64" fmla="*/ 2147483647 w 99"/>
              <a:gd name="T65" fmla="*/ 2147483647 h 81"/>
              <a:gd name="T66" fmla="*/ 2147483647 w 99"/>
              <a:gd name="T67" fmla="*/ 2147483647 h 81"/>
              <a:gd name="T68" fmla="*/ 2147483647 w 99"/>
              <a:gd name="T69" fmla="*/ 2147483647 h 81"/>
              <a:gd name="T70" fmla="*/ 2147483647 w 99"/>
              <a:gd name="T71" fmla="*/ 2147483647 h 81"/>
              <a:gd name="T72" fmla="*/ 2147483647 w 99"/>
              <a:gd name="T73" fmla="*/ 2147483647 h 81"/>
              <a:gd name="T74" fmla="*/ 2147483647 w 99"/>
              <a:gd name="T75" fmla="*/ 2147483647 h 81"/>
              <a:gd name="T76" fmla="*/ 2147483647 w 99"/>
              <a:gd name="T77" fmla="*/ 2147483647 h 81"/>
              <a:gd name="T78" fmla="*/ 2147483647 w 99"/>
              <a:gd name="T79" fmla="*/ 2147483647 h 81"/>
              <a:gd name="T80" fmla="*/ 2147483647 w 99"/>
              <a:gd name="T81" fmla="*/ 2147483647 h 81"/>
              <a:gd name="T82" fmla="*/ 2147483647 w 99"/>
              <a:gd name="T83" fmla="*/ 2147483647 h 81"/>
              <a:gd name="T84" fmla="*/ 2147483647 w 99"/>
              <a:gd name="T85" fmla="*/ 2147483647 h 81"/>
              <a:gd name="T86" fmla="*/ 2147483647 w 99"/>
              <a:gd name="T87" fmla="*/ 2147483647 h 81"/>
              <a:gd name="T88" fmla="*/ 2147483647 w 99"/>
              <a:gd name="T89" fmla="*/ 2147483647 h 81"/>
              <a:gd name="T90" fmla="*/ 2147483647 w 99"/>
              <a:gd name="T91" fmla="*/ 2147483647 h 81"/>
              <a:gd name="T92" fmla="*/ 2147483647 w 99"/>
              <a:gd name="T93" fmla="*/ 2147483647 h 81"/>
              <a:gd name="T94" fmla="*/ 2147483647 w 99"/>
              <a:gd name="T95" fmla="*/ 2147483647 h 81"/>
              <a:gd name="T96" fmla="*/ 2147483647 w 99"/>
              <a:gd name="T97" fmla="*/ 2147483647 h 81"/>
              <a:gd name="T98" fmla="*/ 2147483647 w 99"/>
              <a:gd name="T99" fmla="*/ 2147483647 h 81"/>
              <a:gd name="T100" fmla="*/ 2147483647 w 99"/>
              <a:gd name="T101" fmla="*/ 2147483647 h 81"/>
              <a:gd name="T102" fmla="*/ 2147483647 w 99"/>
              <a:gd name="T103" fmla="*/ 2147483647 h 81"/>
              <a:gd name="T104" fmla="*/ 2147483647 w 99"/>
              <a:gd name="T105" fmla="*/ 2147483647 h 81"/>
              <a:gd name="T106" fmla="*/ 2147483647 w 99"/>
              <a:gd name="T107" fmla="*/ 2147483647 h 81"/>
              <a:gd name="T108" fmla="*/ 2147483647 w 99"/>
              <a:gd name="T109" fmla="*/ 2147483647 h 81"/>
              <a:gd name="T110" fmla="*/ 2147483647 w 99"/>
              <a:gd name="T111" fmla="*/ 2147483647 h 81"/>
              <a:gd name="T112" fmla="*/ 2147483647 w 99"/>
              <a:gd name="T113" fmla="*/ 2147483647 h 81"/>
              <a:gd name="T114" fmla="*/ 2147483647 w 99"/>
              <a:gd name="T115" fmla="*/ 2147483647 h 81"/>
              <a:gd name="T116" fmla="*/ 2147483647 w 99"/>
              <a:gd name="T117" fmla="*/ 2147483647 h 81"/>
              <a:gd name="T118" fmla="*/ 2147483647 w 99"/>
              <a:gd name="T119" fmla="*/ 2147483647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9"/>
              <a:gd name="T181" fmla="*/ 0 h 81"/>
              <a:gd name="T182" fmla="*/ 99 w 99"/>
              <a:gd name="T183" fmla="*/ 81 h 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9" h="81">
                <a:moveTo>
                  <a:pt x="34" y="81"/>
                </a:moveTo>
                <a:cubicBezTo>
                  <a:pt x="33" y="80"/>
                  <a:pt x="32" y="79"/>
                  <a:pt x="31" y="78"/>
                </a:cubicBezTo>
                <a:cubicBezTo>
                  <a:pt x="30" y="77"/>
                  <a:pt x="28" y="77"/>
                  <a:pt x="26" y="77"/>
                </a:cubicBezTo>
                <a:cubicBezTo>
                  <a:pt x="23" y="77"/>
                  <a:pt x="20" y="77"/>
                  <a:pt x="18" y="78"/>
                </a:cubicBezTo>
                <a:cubicBezTo>
                  <a:pt x="16" y="78"/>
                  <a:pt x="14" y="80"/>
                  <a:pt x="12" y="80"/>
                </a:cubicBezTo>
                <a:cubicBezTo>
                  <a:pt x="11" y="81"/>
                  <a:pt x="10" y="79"/>
                  <a:pt x="9" y="79"/>
                </a:cubicBezTo>
                <a:cubicBezTo>
                  <a:pt x="8" y="78"/>
                  <a:pt x="6" y="79"/>
                  <a:pt x="6" y="78"/>
                </a:cubicBezTo>
                <a:cubicBezTo>
                  <a:pt x="5" y="77"/>
                  <a:pt x="6" y="75"/>
                  <a:pt x="6" y="74"/>
                </a:cubicBezTo>
                <a:cubicBezTo>
                  <a:pt x="5" y="73"/>
                  <a:pt x="3" y="74"/>
                  <a:pt x="3" y="73"/>
                </a:cubicBezTo>
                <a:cubicBezTo>
                  <a:pt x="2" y="72"/>
                  <a:pt x="3" y="70"/>
                  <a:pt x="3" y="69"/>
                </a:cubicBezTo>
                <a:cubicBezTo>
                  <a:pt x="3" y="66"/>
                  <a:pt x="2" y="63"/>
                  <a:pt x="2" y="60"/>
                </a:cubicBezTo>
                <a:cubicBezTo>
                  <a:pt x="2" y="58"/>
                  <a:pt x="4" y="55"/>
                  <a:pt x="4" y="53"/>
                </a:cubicBezTo>
                <a:cubicBezTo>
                  <a:pt x="4" y="50"/>
                  <a:pt x="0" y="49"/>
                  <a:pt x="1" y="47"/>
                </a:cubicBezTo>
                <a:cubicBezTo>
                  <a:pt x="2" y="45"/>
                  <a:pt x="6" y="48"/>
                  <a:pt x="8" y="47"/>
                </a:cubicBezTo>
                <a:cubicBezTo>
                  <a:pt x="10" y="45"/>
                  <a:pt x="12" y="43"/>
                  <a:pt x="13" y="41"/>
                </a:cubicBezTo>
                <a:cubicBezTo>
                  <a:pt x="14" y="39"/>
                  <a:pt x="11" y="38"/>
                  <a:pt x="11" y="37"/>
                </a:cubicBezTo>
                <a:cubicBezTo>
                  <a:pt x="12" y="36"/>
                  <a:pt x="14" y="38"/>
                  <a:pt x="14" y="37"/>
                </a:cubicBezTo>
                <a:cubicBezTo>
                  <a:pt x="15" y="34"/>
                  <a:pt x="11" y="32"/>
                  <a:pt x="12" y="30"/>
                </a:cubicBezTo>
                <a:cubicBezTo>
                  <a:pt x="12" y="28"/>
                  <a:pt x="15" y="29"/>
                  <a:pt x="16" y="28"/>
                </a:cubicBezTo>
                <a:cubicBezTo>
                  <a:pt x="18" y="27"/>
                  <a:pt x="18" y="25"/>
                  <a:pt x="20" y="25"/>
                </a:cubicBezTo>
                <a:cubicBezTo>
                  <a:pt x="22" y="25"/>
                  <a:pt x="23" y="29"/>
                  <a:pt x="26" y="29"/>
                </a:cubicBezTo>
                <a:cubicBezTo>
                  <a:pt x="27" y="29"/>
                  <a:pt x="29" y="28"/>
                  <a:pt x="30" y="27"/>
                </a:cubicBezTo>
                <a:cubicBezTo>
                  <a:pt x="31" y="25"/>
                  <a:pt x="29" y="23"/>
                  <a:pt x="30" y="22"/>
                </a:cubicBezTo>
                <a:cubicBezTo>
                  <a:pt x="32" y="21"/>
                  <a:pt x="34" y="24"/>
                  <a:pt x="35" y="23"/>
                </a:cubicBezTo>
                <a:cubicBezTo>
                  <a:pt x="37" y="22"/>
                  <a:pt x="34" y="19"/>
                  <a:pt x="35" y="18"/>
                </a:cubicBezTo>
                <a:cubicBezTo>
                  <a:pt x="36" y="16"/>
                  <a:pt x="39" y="14"/>
                  <a:pt x="41" y="14"/>
                </a:cubicBezTo>
                <a:cubicBezTo>
                  <a:pt x="42" y="13"/>
                  <a:pt x="43" y="16"/>
                  <a:pt x="44" y="15"/>
                </a:cubicBezTo>
                <a:cubicBezTo>
                  <a:pt x="46" y="14"/>
                  <a:pt x="45" y="11"/>
                  <a:pt x="46" y="10"/>
                </a:cubicBezTo>
                <a:cubicBezTo>
                  <a:pt x="51" y="7"/>
                  <a:pt x="56" y="3"/>
                  <a:pt x="62" y="1"/>
                </a:cubicBezTo>
                <a:cubicBezTo>
                  <a:pt x="65" y="0"/>
                  <a:pt x="68" y="3"/>
                  <a:pt x="71" y="3"/>
                </a:cubicBezTo>
                <a:cubicBezTo>
                  <a:pt x="70" y="6"/>
                  <a:pt x="70" y="9"/>
                  <a:pt x="70" y="12"/>
                </a:cubicBezTo>
                <a:cubicBezTo>
                  <a:pt x="70" y="15"/>
                  <a:pt x="71" y="17"/>
                  <a:pt x="72" y="19"/>
                </a:cubicBezTo>
                <a:cubicBezTo>
                  <a:pt x="74" y="21"/>
                  <a:pt x="76" y="22"/>
                  <a:pt x="78" y="24"/>
                </a:cubicBezTo>
                <a:cubicBezTo>
                  <a:pt x="79" y="25"/>
                  <a:pt x="81" y="24"/>
                  <a:pt x="81" y="25"/>
                </a:cubicBezTo>
                <a:cubicBezTo>
                  <a:pt x="82" y="28"/>
                  <a:pt x="77" y="30"/>
                  <a:pt x="78" y="32"/>
                </a:cubicBezTo>
                <a:cubicBezTo>
                  <a:pt x="81" y="36"/>
                  <a:pt x="86" y="36"/>
                  <a:pt x="90" y="37"/>
                </a:cubicBezTo>
                <a:cubicBezTo>
                  <a:pt x="91" y="38"/>
                  <a:pt x="93" y="35"/>
                  <a:pt x="94" y="36"/>
                </a:cubicBezTo>
                <a:cubicBezTo>
                  <a:pt x="96" y="36"/>
                  <a:pt x="97" y="38"/>
                  <a:pt x="98" y="39"/>
                </a:cubicBezTo>
                <a:cubicBezTo>
                  <a:pt x="98" y="40"/>
                  <a:pt x="96" y="41"/>
                  <a:pt x="96" y="42"/>
                </a:cubicBezTo>
                <a:cubicBezTo>
                  <a:pt x="96" y="44"/>
                  <a:pt x="96" y="46"/>
                  <a:pt x="97" y="48"/>
                </a:cubicBezTo>
                <a:cubicBezTo>
                  <a:pt x="97" y="49"/>
                  <a:pt x="98" y="48"/>
                  <a:pt x="99" y="49"/>
                </a:cubicBezTo>
                <a:cubicBezTo>
                  <a:pt x="99" y="50"/>
                  <a:pt x="99" y="52"/>
                  <a:pt x="98" y="53"/>
                </a:cubicBezTo>
                <a:cubicBezTo>
                  <a:pt x="97" y="55"/>
                  <a:pt x="95" y="55"/>
                  <a:pt x="93" y="55"/>
                </a:cubicBezTo>
                <a:cubicBezTo>
                  <a:pt x="91" y="55"/>
                  <a:pt x="89" y="54"/>
                  <a:pt x="87" y="55"/>
                </a:cubicBezTo>
                <a:cubicBezTo>
                  <a:pt x="85" y="55"/>
                  <a:pt x="84" y="55"/>
                  <a:pt x="83" y="56"/>
                </a:cubicBezTo>
                <a:cubicBezTo>
                  <a:pt x="82" y="58"/>
                  <a:pt x="84" y="60"/>
                  <a:pt x="83" y="61"/>
                </a:cubicBezTo>
                <a:cubicBezTo>
                  <a:pt x="82" y="62"/>
                  <a:pt x="81" y="60"/>
                  <a:pt x="80" y="60"/>
                </a:cubicBezTo>
                <a:cubicBezTo>
                  <a:pt x="79" y="61"/>
                  <a:pt x="79" y="62"/>
                  <a:pt x="79" y="64"/>
                </a:cubicBezTo>
                <a:cubicBezTo>
                  <a:pt x="77" y="63"/>
                  <a:pt x="76" y="63"/>
                  <a:pt x="74" y="63"/>
                </a:cubicBezTo>
                <a:cubicBezTo>
                  <a:pt x="72" y="62"/>
                  <a:pt x="71" y="62"/>
                  <a:pt x="69" y="61"/>
                </a:cubicBezTo>
                <a:cubicBezTo>
                  <a:pt x="68" y="60"/>
                  <a:pt x="67" y="59"/>
                  <a:pt x="65" y="59"/>
                </a:cubicBezTo>
                <a:cubicBezTo>
                  <a:pt x="63" y="59"/>
                  <a:pt x="62" y="61"/>
                  <a:pt x="61" y="61"/>
                </a:cubicBezTo>
                <a:cubicBezTo>
                  <a:pt x="55" y="62"/>
                  <a:pt x="49" y="61"/>
                  <a:pt x="44" y="61"/>
                </a:cubicBezTo>
                <a:cubicBezTo>
                  <a:pt x="41" y="61"/>
                  <a:pt x="37" y="60"/>
                  <a:pt x="34" y="61"/>
                </a:cubicBezTo>
                <a:cubicBezTo>
                  <a:pt x="33" y="61"/>
                  <a:pt x="32" y="63"/>
                  <a:pt x="32" y="65"/>
                </a:cubicBezTo>
                <a:cubicBezTo>
                  <a:pt x="32" y="66"/>
                  <a:pt x="34" y="67"/>
                  <a:pt x="34" y="68"/>
                </a:cubicBezTo>
                <a:cubicBezTo>
                  <a:pt x="34" y="69"/>
                  <a:pt x="33" y="70"/>
                  <a:pt x="33" y="70"/>
                </a:cubicBezTo>
                <a:cubicBezTo>
                  <a:pt x="33" y="71"/>
                  <a:pt x="35" y="71"/>
                  <a:pt x="35" y="72"/>
                </a:cubicBezTo>
                <a:cubicBezTo>
                  <a:pt x="35" y="73"/>
                  <a:pt x="33" y="73"/>
                  <a:pt x="33" y="73"/>
                </a:cubicBezTo>
                <a:cubicBezTo>
                  <a:pt x="33" y="76"/>
                  <a:pt x="34" y="78"/>
                  <a:pt x="34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5" name="Freeform 57"/>
          <p:cNvSpPr>
            <a:spLocks noChangeAspect="1"/>
          </p:cNvSpPr>
          <p:nvPr/>
        </p:nvSpPr>
        <p:spPr bwMode="auto">
          <a:xfrm>
            <a:off x="4489848" y="3775472"/>
            <a:ext cx="83344" cy="132159"/>
          </a:xfrm>
          <a:custGeom>
            <a:avLst/>
            <a:gdLst>
              <a:gd name="T0" fmla="*/ 2147483647 w 58"/>
              <a:gd name="T1" fmla="*/ 2147483647 h 92"/>
              <a:gd name="T2" fmla="*/ 2147483647 w 58"/>
              <a:gd name="T3" fmla="*/ 2147483647 h 92"/>
              <a:gd name="T4" fmla="*/ 2147483647 w 58"/>
              <a:gd name="T5" fmla="*/ 2147483647 h 92"/>
              <a:gd name="T6" fmla="*/ 2147483647 w 58"/>
              <a:gd name="T7" fmla="*/ 2147483647 h 92"/>
              <a:gd name="T8" fmla="*/ 2147483647 w 58"/>
              <a:gd name="T9" fmla="*/ 2147483647 h 92"/>
              <a:gd name="T10" fmla="*/ 2147483647 w 58"/>
              <a:gd name="T11" fmla="*/ 2147483647 h 92"/>
              <a:gd name="T12" fmla="*/ 2147483647 w 58"/>
              <a:gd name="T13" fmla="*/ 2147483647 h 92"/>
              <a:gd name="T14" fmla="*/ 2147483647 w 58"/>
              <a:gd name="T15" fmla="*/ 2147483647 h 92"/>
              <a:gd name="T16" fmla="*/ 2147483647 w 58"/>
              <a:gd name="T17" fmla="*/ 2147483647 h 92"/>
              <a:gd name="T18" fmla="*/ 2147483647 w 58"/>
              <a:gd name="T19" fmla="*/ 2147483647 h 92"/>
              <a:gd name="T20" fmla="*/ 2147483647 w 58"/>
              <a:gd name="T21" fmla="*/ 2147483647 h 92"/>
              <a:gd name="T22" fmla="*/ 2147483647 w 58"/>
              <a:gd name="T23" fmla="*/ 2147483647 h 92"/>
              <a:gd name="T24" fmla="*/ 2147483647 w 58"/>
              <a:gd name="T25" fmla="*/ 2147483647 h 92"/>
              <a:gd name="T26" fmla="*/ 2147483647 w 58"/>
              <a:gd name="T27" fmla="*/ 2147483647 h 92"/>
              <a:gd name="T28" fmla="*/ 2147483647 w 58"/>
              <a:gd name="T29" fmla="*/ 2147483647 h 92"/>
              <a:gd name="T30" fmla="*/ 2147483647 w 58"/>
              <a:gd name="T31" fmla="*/ 2147483647 h 92"/>
              <a:gd name="T32" fmla="*/ 2147483647 w 58"/>
              <a:gd name="T33" fmla="*/ 2147483647 h 92"/>
              <a:gd name="T34" fmla="*/ 2147483647 w 58"/>
              <a:gd name="T35" fmla="*/ 2147483647 h 92"/>
              <a:gd name="T36" fmla="*/ 2147483647 w 58"/>
              <a:gd name="T37" fmla="*/ 2147483647 h 92"/>
              <a:gd name="T38" fmla="*/ 2147483647 w 58"/>
              <a:gd name="T39" fmla="*/ 2147483647 h 92"/>
              <a:gd name="T40" fmla="*/ 2147483647 w 58"/>
              <a:gd name="T41" fmla="*/ 2147483647 h 92"/>
              <a:gd name="T42" fmla="*/ 2147483647 w 58"/>
              <a:gd name="T43" fmla="*/ 2147483647 h 92"/>
              <a:gd name="T44" fmla="*/ 2147483647 w 58"/>
              <a:gd name="T45" fmla="*/ 2147483647 h 92"/>
              <a:gd name="T46" fmla="*/ 2147483647 w 58"/>
              <a:gd name="T47" fmla="*/ 0 h 92"/>
              <a:gd name="T48" fmla="*/ 2147483647 w 58"/>
              <a:gd name="T49" fmla="*/ 2147483647 h 92"/>
              <a:gd name="T50" fmla="*/ 2147483647 w 58"/>
              <a:gd name="T51" fmla="*/ 2147483647 h 92"/>
              <a:gd name="T52" fmla="*/ 2147483647 w 58"/>
              <a:gd name="T53" fmla="*/ 2147483647 h 92"/>
              <a:gd name="T54" fmla="*/ 2147483647 w 58"/>
              <a:gd name="T55" fmla="*/ 2147483647 h 92"/>
              <a:gd name="T56" fmla="*/ 2147483647 w 58"/>
              <a:gd name="T57" fmla="*/ 2147483647 h 92"/>
              <a:gd name="T58" fmla="*/ 2147483647 w 58"/>
              <a:gd name="T59" fmla="*/ 2147483647 h 92"/>
              <a:gd name="T60" fmla="*/ 2147483647 w 58"/>
              <a:gd name="T61" fmla="*/ 2147483647 h 92"/>
              <a:gd name="T62" fmla="*/ 2147483647 w 58"/>
              <a:gd name="T63" fmla="*/ 2147483647 h 92"/>
              <a:gd name="T64" fmla="*/ 2147483647 w 58"/>
              <a:gd name="T65" fmla="*/ 2147483647 h 92"/>
              <a:gd name="T66" fmla="*/ 2147483647 w 58"/>
              <a:gd name="T67" fmla="*/ 2147483647 h 92"/>
              <a:gd name="T68" fmla="*/ 2147483647 w 58"/>
              <a:gd name="T69" fmla="*/ 2147483647 h 92"/>
              <a:gd name="T70" fmla="*/ 2147483647 w 58"/>
              <a:gd name="T71" fmla="*/ 2147483647 h 92"/>
              <a:gd name="T72" fmla="*/ 2147483647 w 58"/>
              <a:gd name="T73" fmla="*/ 2147483647 h 92"/>
              <a:gd name="T74" fmla="*/ 2147483647 w 58"/>
              <a:gd name="T75" fmla="*/ 2147483647 h 92"/>
              <a:gd name="T76" fmla="*/ 2147483647 w 58"/>
              <a:gd name="T77" fmla="*/ 2147483647 h 92"/>
              <a:gd name="T78" fmla="*/ 2147483647 w 58"/>
              <a:gd name="T79" fmla="*/ 2147483647 h 92"/>
              <a:gd name="T80" fmla="*/ 2147483647 w 58"/>
              <a:gd name="T81" fmla="*/ 2147483647 h 92"/>
              <a:gd name="T82" fmla="*/ 2147483647 w 58"/>
              <a:gd name="T83" fmla="*/ 2147483647 h 92"/>
              <a:gd name="T84" fmla="*/ 2147483647 w 58"/>
              <a:gd name="T85" fmla="*/ 2147483647 h 92"/>
              <a:gd name="T86" fmla="*/ 2147483647 w 58"/>
              <a:gd name="T87" fmla="*/ 2147483647 h 92"/>
              <a:gd name="T88" fmla="*/ 2147483647 w 58"/>
              <a:gd name="T89" fmla="*/ 2147483647 h 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92"/>
              <a:gd name="T137" fmla="*/ 58 w 58"/>
              <a:gd name="T138" fmla="*/ 92 h 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92">
                <a:moveTo>
                  <a:pt x="5" y="88"/>
                </a:moveTo>
                <a:cubicBezTo>
                  <a:pt x="9" y="89"/>
                  <a:pt x="13" y="92"/>
                  <a:pt x="17" y="92"/>
                </a:cubicBezTo>
                <a:cubicBezTo>
                  <a:pt x="19" y="92"/>
                  <a:pt x="19" y="88"/>
                  <a:pt x="21" y="88"/>
                </a:cubicBezTo>
                <a:cubicBezTo>
                  <a:pt x="24" y="87"/>
                  <a:pt x="27" y="88"/>
                  <a:pt x="29" y="88"/>
                </a:cubicBezTo>
                <a:cubicBezTo>
                  <a:pt x="31" y="87"/>
                  <a:pt x="32" y="86"/>
                  <a:pt x="34" y="85"/>
                </a:cubicBezTo>
                <a:cubicBezTo>
                  <a:pt x="35" y="84"/>
                  <a:pt x="36" y="82"/>
                  <a:pt x="38" y="81"/>
                </a:cubicBezTo>
                <a:cubicBezTo>
                  <a:pt x="41" y="80"/>
                  <a:pt x="44" y="80"/>
                  <a:pt x="47" y="79"/>
                </a:cubicBezTo>
                <a:cubicBezTo>
                  <a:pt x="49" y="79"/>
                  <a:pt x="51" y="77"/>
                  <a:pt x="52" y="76"/>
                </a:cubicBezTo>
                <a:cubicBezTo>
                  <a:pt x="54" y="75"/>
                  <a:pt x="56" y="75"/>
                  <a:pt x="58" y="74"/>
                </a:cubicBezTo>
                <a:cubicBezTo>
                  <a:pt x="55" y="73"/>
                  <a:pt x="51" y="71"/>
                  <a:pt x="49" y="69"/>
                </a:cubicBezTo>
                <a:cubicBezTo>
                  <a:pt x="47" y="68"/>
                  <a:pt x="46" y="66"/>
                  <a:pt x="46" y="65"/>
                </a:cubicBezTo>
                <a:cubicBezTo>
                  <a:pt x="46" y="62"/>
                  <a:pt x="48" y="60"/>
                  <a:pt x="48" y="58"/>
                </a:cubicBezTo>
                <a:cubicBezTo>
                  <a:pt x="48" y="57"/>
                  <a:pt x="47" y="55"/>
                  <a:pt x="47" y="54"/>
                </a:cubicBezTo>
                <a:cubicBezTo>
                  <a:pt x="47" y="51"/>
                  <a:pt x="47" y="48"/>
                  <a:pt x="48" y="46"/>
                </a:cubicBezTo>
                <a:cubicBezTo>
                  <a:pt x="48" y="45"/>
                  <a:pt x="49" y="44"/>
                  <a:pt x="49" y="42"/>
                </a:cubicBezTo>
                <a:cubicBezTo>
                  <a:pt x="49" y="40"/>
                  <a:pt x="47" y="39"/>
                  <a:pt x="47" y="37"/>
                </a:cubicBezTo>
                <a:cubicBezTo>
                  <a:pt x="46" y="33"/>
                  <a:pt x="48" y="30"/>
                  <a:pt x="47" y="26"/>
                </a:cubicBezTo>
                <a:cubicBezTo>
                  <a:pt x="47" y="25"/>
                  <a:pt x="45" y="25"/>
                  <a:pt x="44" y="23"/>
                </a:cubicBezTo>
                <a:cubicBezTo>
                  <a:pt x="44" y="20"/>
                  <a:pt x="45" y="17"/>
                  <a:pt x="45" y="14"/>
                </a:cubicBezTo>
                <a:cubicBezTo>
                  <a:pt x="44" y="13"/>
                  <a:pt x="42" y="13"/>
                  <a:pt x="42" y="12"/>
                </a:cubicBezTo>
                <a:cubicBezTo>
                  <a:pt x="41" y="11"/>
                  <a:pt x="42" y="10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9" y="5"/>
                  <a:pt x="40" y="3"/>
                  <a:pt x="40" y="2"/>
                </a:cubicBezTo>
                <a:cubicBezTo>
                  <a:pt x="39" y="1"/>
                  <a:pt x="38" y="0"/>
                  <a:pt x="36" y="0"/>
                </a:cubicBezTo>
                <a:cubicBezTo>
                  <a:pt x="34" y="0"/>
                  <a:pt x="33" y="2"/>
                  <a:pt x="32" y="2"/>
                </a:cubicBezTo>
                <a:cubicBezTo>
                  <a:pt x="26" y="3"/>
                  <a:pt x="20" y="2"/>
                  <a:pt x="15" y="2"/>
                </a:cubicBezTo>
                <a:cubicBezTo>
                  <a:pt x="12" y="2"/>
                  <a:pt x="8" y="1"/>
                  <a:pt x="5" y="2"/>
                </a:cubicBezTo>
                <a:cubicBezTo>
                  <a:pt x="4" y="2"/>
                  <a:pt x="3" y="4"/>
                  <a:pt x="3" y="6"/>
                </a:cubicBezTo>
                <a:cubicBezTo>
                  <a:pt x="3" y="7"/>
                  <a:pt x="5" y="8"/>
                  <a:pt x="5" y="9"/>
                </a:cubicBezTo>
                <a:cubicBezTo>
                  <a:pt x="5" y="10"/>
                  <a:pt x="4" y="11"/>
                  <a:pt x="4" y="11"/>
                </a:cubicBezTo>
                <a:cubicBezTo>
                  <a:pt x="4" y="12"/>
                  <a:pt x="6" y="12"/>
                  <a:pt x="6" y="13"/>
                </a:cubicBezTo>
                <a:cubicBezTo>
                  <a:pt x="6" y="14"/>
                  <a:pt x="4" y="14"/>
                  <a:pt x="4" y="14"/>
                </a:cubicBezTo>
                <a:cubicBezTo>
                  <a:pt x="4" y="17"/>
                  <a:pt x="5" y="19"/>
                  <a:pt x="5" y="22"/>
                </a:cubicBezTo>
                <a:cubicBezTo>
                  <a:pt x="5" y="24"/>
                  <a:pt x="5" y="26"/>
                  <a:pt x="6" y="28"/>
                </a:cubicBezTo>
                <a:cubicBezTo>
                  <a:pt x="6" y="29"/>
                  <a:pt x="6" y="30"/>
                  <a:pt x="7" y="32"/>
                </a:cubicBezTo>
                <a:cubicBezTo>
                  <a:pt x="7" y="34"/>
                  <a:pt x="8" y="35"/>
                  <a:pt x="8" y="37"/>
                </a:cubicBezTo>
                <a:cubicBezTo>
                  <a:pt x="9" y="39"/>
                  <a:pt x="9" y="41"/>
                  <a:pt x="8" y="42"/>
                </a:cubicBezTo>
                <a:cubicBezTo>
                  <a:pt x="8" y="44"/>
                  <a:pt x="6" y="45"/>
                  <a:pt x="6" y="47"/>
                </a:cubicBezTo>
                <a:cubicBezTo>
                  <a:pt x="5" y="50"/>
                  <a:pt x="6" y="53"/>
                  <a:pt x="5" y="56"/>
                </a:cubicBezTo>
                <a:cubicBezTo>
                  <a:pt x="4" y="58"/>
                  <a:pt x="1" y="60"/>
                  <a:pt x="1" y="62"/>
                </a:cubicBezTo>
                <a:cubicBezTo>
                  <a:pt x="0" y="65"/>
                  <a:pt x="3" y="67"/>
                  <a:pt x="3" y="70"/>
                </a:cubicBezTo>
                <a:cubicBezTo>
                  <a:pt x="3" y="72"/>
                  <a:pt x="2" y="75"/>
                  <a:pt x="2" y="77"/>
                </a:cubicBezTo>
                <a:cubicBezTo>
                  <a:pt x="3" y="78"/>
                  <a:pt x="5" y="78"/>
                  <a:pt x="6" y="80"/>
                </a:cubicBezTo>
                <a:cubicBezTo>
                  <a:pt x="7" y="82"/>
                  <a:pt x="6" y="84"/>
                  <a:pt x="6" y="86"/>
                </a:cubicBezTo>
                <a:cubicBezTo>
                  <a:pt x="6" y="86"/>
                  <a:pt x="5" y="87"/>
                  <a:pt x="5" y="8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6" name="Freeform 58"/>
          <p:cNvSpPr>
            <a:spLocks noChangeAspect="1"/>
          </p:cNvSpPr>
          <p:nvPr/>
        </p:nvSpPr>
        <p:spPr bwMode="auto">
          <a:xfrm>
            <a:off x="4545806" y="3779045"/>
            <a:ext cx="34529" cy="102394"/>
          </a:xfrm>
          <a:custGeom>
            <a:avLst/>
            <a:gdLst>
              <a:gd name="T0" fmla="*/ 2147483647 w 24"/>
              <a:gd name="T1" fmla="*/ 2147483647 h 72"/>
              <a:gd name="T2" fmla="*/ 2147483647 w 24"/>
              <a:gd name="T3" fmla="*/ 2147483647 h 72"/>
              <a:gd name="T4" fmla="*/ 2147483647 w 24"/>
              <a:gd name="T5" fmla="*/ 2147483647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2147483647 w 24"/>
              <a:gd name="T11" fmla="*/ 2147483647 h 72"/>
              <a:gd name="T12" fmla="*/ 2147483647 w 24"/>
              <a:gd name="T13" fmla="*/ 2147483647 h 72"/>
              <a:gd name="T14" fmla="*/ 2147483647 w 24"/>
              <a:gd name="T15" fmla="*/ 2147483647 h 72"/>
              <a:gd name="T16" fmla="*/ 2147483647 w 24"/>
              <a:gd name="T17" fmla="*/ 2147483647 h 72"/>
              <a:gd name="T18" fmla="*/ 2147483647 w 24"/>
              <a:gd name="T19" fmla="*/ 2147483647 h 72"/>
              <a:gd name="T20" fmla="*/ 2147483647 w 24"/>
              <a:gd name="T21" fmla="*/ 2147483647 h 72"/>
              <a:gd name="T22" fmla="*/ 2147483647 w 24"/>
              <a:gd name="T23" fmla="*/ 2147483647 h 72"/>
              <a:gd name="T24" fmla="*/ 2147483647 w 24"/>
              <a:gd name="T25" fmla="*/ 2147483647 h 72"/>
              <a:gd name="T26" fmla="*/ 0 w 24"/>
              <a:gd name="T27" fmla="*/ 2147483647 h 72"/>
              <a:gd name="T28" fmla="*/ 2147483647 w 24"/>
              <a:gd name="T29" fmla="*/ 0 h 72"/>
              <a:gd name="T30" fmla="*/ 2147483647 w 24"/>
              <a:gd name="T31" fmla="*/ 2147483647 h 72"/>
              <a:gd name="T32" fmla="*/ 2147483647 w 24"/>
              <a:gd name="T33" fmla="*/ 2147483647 h 72"/>
              <a:gd name="T34" fmla="*/ 2147483647 w 24"/>
              <a:gd name="T35" fmla="*/ 2147483647 h 72"/>
              <a:gd name="T36" fmla="*/ 2147483647 w 24"/>
              <a:gd name="T37" fmla="*/ 2147483647 h 72"/>
              <a:gd name="T38" fmla="*/ 2147483647 w 24"/>
              <a:gd name="T39" fmla="*/ 2147483647 h 72"/>
              <a:gd name="T40" fmla="*/ 2147483647 w 24"/>
              <a:gd name="T41" fmla="*/ 2147483647 h 72"/>
              <a:gd name="T42" fmla="*/ 2147483647 w 24"/>
              <a:gd name="T43" fmla="*/ 2147483647 h 72"/>
              <a:gd name="T44" fmla="*/ 2147483647 w 24"/>
              <a:gd name="T45" fmla="*/ 2147483647 h 72"/>
              <a:gd name="T46" fmla="*/ 2147483647 w 24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"/>
              <a:gd name="T73" fmla="*/ 0 h 72"/>
              <a:gd name="T74" fmla="*/ 24 w 24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" h="72">
                <a:moveTo>
                  <a:pt x="19" y="72"/>
                </a:moveTo>
                <a:cubicBezTo>
                  <a:pt x="16" y="71"/>
                  <a:pt x="12" y="69"/>
                  <a:pt x="10" y="67"/>
                </a:cubicBezTo>
                <a:cubicBezTo>
                  <a:pt x="8" y="66"/>
                  <a:pt x="7" y="64"/>
                  <a:pt x="7" y="63"/>
                </a:cubicBezTo>
                <a:cubicBezTo>
                  <a:pt x="7" y="60"/>
                  <a:pt x="9" y="58"/>
                  <a:pt x="9" y="56"/>
                </a:cubicBezTo>
                <a:cubicBezTo>
                  <a:pt x="9" y="55"/>
                  <a:pt x="8" y="53"/>
                  <a:pt x="8" y="52"/>
                </a:cubicBezTo>
                <a:cubicBezTo>
                  <a:pt x="8" y="49"/>
                  <a:pt x="8" y="46"/>
                  <a:pt x="9" y="44"/>
                </a:cubicBezTo>
                <a:cubicBezTo>
                  <a:pt x="9" y="43"/>
                  <a:pt x="10" y="42"/>
                  <a:pt x="10" y="40"/>
                </a:cubicBezTo>
                <a:cubicBezTo>
                  <a:pt x="10" y="38"/>
                  <a:pt x="8" y="37"/>
                  <a:pt x="8" y="35"/>
                </a:cubicBezTo>
                <a:cubicBezTo>
                  <a:pt x="7" y="31"/>
                  <a:pt x="9" y="28"/>
                  <a:pt x="8" y="24"/>
                </a:cubicBezTo>
                <a:cubicBezTo>
                  <a:pt x="8" y="23"/>
                  <a:pt x="6" y="23"/>
                  <a:pt x="5" y="21"/>
                </a:cubicBezTo>
                <a:cubicBezTo>
                  <a:pt x="5" y="18"/>
                  <a:pt x="6" y="15"/>
                  <a:pt x="6" y="12"/>
                </a:cubicBezTo>
                <a:cubicBezTo>
                  <a:pt x="5" y="11"/>
                  <a:pt x="3" y="11"/>
                  <a:pt x="3" y="10"/>
                </a:cubicBezTo>
                <a:cubicBezTo>
                  <a:pt x="2" y="9"/>
                  <a:pt x="3" y="8"/>
                  <a:pt x="3" y="7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1"/>
                  <a:pt x="1" y="0"/>
                </a:cubicBezTo>
                <a:cubicBezTo>
                  <a:pt x="3" y="1"/>
                  <a:pt x="4" y="1"/>
                  <a:pt x="6" y="2"/>
                </a:cubicBezTo>
                <a:cubicBezTo>
                  <a:pt x="8" y="2"/>
                  <a:pt x="9" y="2"/>
                  <a:pt x="11" y="3"/>
                </a:cubicBezTo>
                <a:cubicBezTo>
                  <a:pt x="11" y="5"/>
                  <a:pt x="11" y="7"/>
                  <a:pt x="12" y="9"/>
                </a:cubicBezTo>
                <a:cubicBezTo>
                  <a:pt x="13" y="12"/>
                  <a:pt x="16" y="13"/>
                  <a:pt x="17" y="15"/>
                </a:cubicBezTo>
                <a:cubicBezTo>
                  <a:pt x="18" y="18"/>
                  <a:pt x="17" y="21"/>
                  <a:pt x="18" y="24"/>
                </a:cubicBezTo>
                <a:cubicBezTo>
                  <a:pt x="18" y="26"/>
                  <a:pt x="21" y="27"/>
                  <a:pt x="21" y="28"/>
                </a:cubicBezTo>
                <a:cubicBezTo>
                  <a:pt x="22" y="39"/>
                  <a:pt x="20" y="51"/>
                  <a:pt x="21" y="62"/>
                </a:cubicBezTo>
                <a:cubicBezTo>
                  <a:pt x="21" y="64"/>
                  <a:pt x="23" y="67"/>
                  <a:pt x="24" y="69"/>
                </a:cubicBezTo>
                <a:cubicBezTo>
                  <a:pt x="22" y="70"/>
                  <a:pt x="20" y="71"/>
                  <a:pt x="19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7" name="Freeform 59"/>
          <p:cNvSpPr>
            <a:spLocks noChangeAspect="1"/>
          </p:cNvSpPr>
          <p:nvPr/>
        </p:nvSpPr>
        <p:spPr bwMode="auto">
          <a:xfrm>
            <a:off x="4561285" y="3746898"/>
            <a:ext cx="55959" cy="130969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2147483647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2147483647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13" y="91"/>
                </a:moveTo>
                <a:cubicBezTo>
                  <a:pt x="15" y="91"/>
                  <a:pt x="17" y="90"/>
                  <a:pt x="19" y="90"/>
                </a:cubicBezTo>
                <a:cubicBezTo>
                  <a:pt x="21" y="89"/>
                  <a:pt x="23" y="90"/>
                  <a:pt x="26" y="90"/>
                </a:cubicBezTo>
                <a:cubicBezTo>
                  <a:pt x="25" y="84"/>
                  <a:pt x="25" y="79"/>
                  <a:pt x="24" y="73"/>
                </a:cubicBezTo>
                <a:cubicBezTo>
                  <a:pt x="24" y="70"/>
                  <a:pt x="25" y="66"/>
                  <a:pt x="25" y="63"/>
                </a:cubicBezTo>
                <a:cubicBezTo>
                  <a:pt x="25" y="59"/>
                  <a:pt x="24" y="54"/>
                  <a:pt x="26" y="50"/>
                </a:cubicBezTo>
                <a:cubicBezTo>
                  <a:pt x="26" y="49"/>
                  <a:pt x="30" y="50"/>
                  <a:pt x="30" y="49"/>
                </a:cubicBezTo>
                <a:cubicBezTo>
                  <a:pt x="32" y="46"/>
                  <a:pt x="31" y="43"/>
                  <a:pt x="33" y="41"/>
                </a:cubicBezTo>
                <a:cubicBezTo>
                  <a:pt x="34" y="39"/>
                  <a:pt x="37" y="38"/>
                  <a:pt x="37" y="36"/>
                </a:cubicBezTo>
                <a:cubicBezTo>
                  <a:pt x="38" y="34"/>
                  <a:pt x="34" y="33"/>
                  <a:pt x="35" y="31"/>
                </a:cubicBezTo>
                <a:cubicBezTo>
                  <a:pt x="35" y="29"/>
                  <a:pt x="39" y="31"/>
                  <a:pt x="39" y="29"/>
                </a:cubicBezTo>
                <a:cubicBezTo>
                  <a:pt x="39" y="27"/>
                  <a:pt x="36" y="26"/>
                  <a:pt x="36" y="24"/>
                </a:cubicBezTo>
                <a:cubicBezTo>
                  <a:pt x="35" y="22"/>
                  <a:pt x="34" y="20"/>
                  <a:pt x="34" y="17"/>
                </a:cubicBezTo>
                <a:cubicBezTo>
                  <a:pt x="34" y="15"/>
                  <a:pt x="36" y="13"/>
                  <a:pt x="37" y="10"/>
                </a:cubicBezTo>
                <a:cubicBezTo>
                  <a:pt x="35" y="10"/>
                  <a:pt x="34" y="10"/>
                  <a:pt x="33" y="9"/>
                </a:cubicBezTo>
                <a:cubicBezTo>
                  <a:pt x="30" y="7"/>
                  <a:pt x="29" y="2"/>
                  <a:pt x="26" y="1"/>
                </a:cubicBezTo>
                <a:cubicBezTo>
                  <a:pt x="25" y="0"/>
                  <a:pt x="23" y="1"/>
                  <a:pt x="22" y="3"/>
                </a:cubicBezTo>
                <a:cubicBezTo>
                  <a:pt x="21" y="4"/>
                  <a:pt x="22" y="7"/>
                  <a:pt x="21" y="8"/>
                </a:cubicBezTo>
                <a:cubicBezTo>
                  <a:pt x="21" y="9"/>
                  <a:pt x="20" y="9"/>
                  <a:pt x="20" y="10"/>
                </a:cubicBezTo>
                <a:cubicBezTo>
                  <a:pt x="20" y="11"/>
                  <a:pt x="20" y="13"/>
                  <a:pt x="19" y="14"/>
                </a:cubicBezTo>
                <a:cubicBezTo>
                  <a:pt x="18" y="16"/>
                  <a:pt x="16" y="16"/>
                  <a:pt x="14" y="16"/>
                </a:cubicBezTo>
                <a:cubicBezTo>
                  <a:pt x="12" y="16"/>
                  <a:pt x="10" y="15"/>
                  <a:pt x="8" y="16"/>
                </a:cubicBezTo>
                <a:cubicBezTo>
                  <a:pt x="6" y="16"/>
                  <a:pt x="5" y="16"/>
                  <a:pt x="4" y="17"/>
                </a:cubicBezTo>
                <a:cubicBezTo>
                  <a:pt x="3" y="19"/>
                  <a:pt x="5" y="21"/>
                  <a:pt x="4" y="22"/>
                </a:cubicBezTo>
                <a:cubicBezTo>
                  <a:pt x="3" y="23"/>
                  <a:pt x="2" y="21"/>
                  <a:pt x="1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0" y="27"/>
                  <a:pt x="0" y="29"/>
                  <a:pt x="1" y="31"/>
                </a:cubicBezTo>
                <a:cubicBezTo>
                  <a:pt x="2" y="34"/>
                  <a:pt x="5" y="35"/>
                  <a:pt x="6" y="37"/>
                </a:cubicBezTo>
                <a:cubicBezTo>
                  <a:pt x="7" y="40"/>
                  <a:pt x="6" y="43"/>
                  <a:pt x="7" y="46"/>
                </a:cubicBezTo>
                <a:cubicBezTo>
                  <a:pt x="7" y="48"/>
                  <a:pt x="10" y="49"/>
                  <a:pt x="10" y="50"/>
                </a:cubicBezTo>
                <a:cubicBezTo>
                  <a:pt x="11" y="61"/>
                  <a:pt x="9" y="73"/>
                  <a:pt x="10" y="84"/>
                </a:cubicBezTo>
                <a:cubicBezTo>
                  <a:pt x="10" y="86"/>
                  <a:pt x="12" y="89"/>
                  <a:pt x="13" y="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8" name="Freeform 60"/>
          <p:cNvSpPr>
            <a:spLocks noChangeAspect="1"/>
          </p:cNvSpPr>
          <p:nvPr/>
        </p:nvSpPr>
        <p:spPr bwMode="auto">
          <a:xfrm>
            <a:off x="4595813" y="3721894"/>
            <a:ext cx="219075" cy="195263"/>
          </a:xfrm>
          <a:custGeom>
            <a:avLst/>
            <a:gdLst>
              <a:gd name="T0" fmla="*/ 2147483647 w 153"/>
              <a:gd name="T1" fmla="*/ 2147483647 h 137"/>
              <a:gd name="T2" fmla="*/ 2147483647 w 153"/>
              <a:gd name="T3" fmla="*/ 2147483647 h 137"/>
              <a:gd name="T4" fmla="*/ 2147483647 w 153"/>
              <a:gd name="T5" fmla="*/ 2147483647 h 137"/>
              <a:gd name="T6" fmla="*/ 2147483647 w 153"/>
              <a:gd name="T7" fmla="*/ 2147483647 h 137"/>
              <a:gd name="T8" fmla="*/ 2147483647 w 153"/>
              <a:gd name="T9" fmla="*/ 2147483647 h 137"/>
              <a:gd name="T10" fmla="*/ 2147483647 w 153"/>
              <a:gd name="T11" fmla="*/ 2147483647 h 137"/>
              <a:gd name="T12" fmla="*/ 2147483647 w 153"/>
              <a:gd name="T13" fmla="*/ 2147483647 h 137"/>
              <a:gd name="T14" fmla="*/ 2147483647 w 153"/>
              <a:gd name="T15" fmla="*/ 2147483647 h 137"/>
              <a:gd name="T16" fmla="*/ 2147483647 w 153"/>
              <a:gd name="T17" fmla="*/ 2147483647 h 137"/>
              <a:gd name="T18" fmla="*/ 2147483647 w 153"/>
              <a:gd name="T19" fmla="*/ 2147483647 h 137"/>
              <a:gd name="T20" fmla="*/ 2147483647 w 153"/>
              <a:gd name="T21" fmla="*/ 2147483647 h 137"/>
              <a:gd name="T22" fmla="*/ 2147483647 w 153"/>
              <a:gd name="T23" fmla="*/ 2147483647 h 137"/>
              <a:gd name="T24" fmla="*/ 2147483647 w 153"/>
              <a:gd name="T25" fmla="*/ 2147483647 h 137"/>
              <a:gd name="T26" fmla="*/ 2147483647 w 153"/>
              <a:gd name="T27" fmla="*/ 2147483647 h 137"/>
              <a:gd name="T28" fmla="*/ 2147483647 w 153"/>
              <a:gd name="T29" fmla="*/ 2147483647 h 137"/>
              <a:gd name="T30" fmla="*/ 2147483647 w 153"/>
              <a:gd name="T31" fmla="*/ 2147483647 h 137"/>
              <a:gd name="T32" fmla="*/ 2147483647 w 153"/>
              <a:gd name="T33" fmla="*/ 2147483647 h 137"/>
              <a:gd name="T34" fmla="*/ 2147483647 w 153"/>
              <a:gd name="T35" fmla="*/ 2147483647 h 137"/>
              <a:gd name="T36" fmla="*/ 2147483647 w 153"/>
              <a:gd name="T37" fmla="*/ 0 h 137"/>
              <a:gd name="T38" fmla="*/ 2147483647 w 153"/>
              <a:gd name="T39" fmla="*/ 2147483647 h 137"/>
              <a:gd name="T40" fmla="*/ 2147483647 w 153"/>
              <a:gd name="T41" fmla="*/ 2147483647 h 137"/>
              <a:gd name="T42" fmla="*/ 2147483647 w 153"/>
              <a:gd name="T43" fmla="*/ 2147483647 h 137"/>
              <a:gd name="T44" fmla="*/ 2147483647 w 153"/>
              <a:gd name="T45" fmla="*/ 2147483647 h 137"/>
              <a:gd name="T46" fmla="*/ 2147483647 w 153"/>
              <a:gd name="T47" fmla="*/ 2147483647 h 137"/>
              <a:gd name="T48" fmla="*/ 2147483647 w 153"/>
              <a:gd name="T49" fmla="*/ 2147483647 h 137"/>
              <a:gd name="T50" fmla="*/ 0 w 153"/>
              <a:gd name="T51" fmla="*/ 2147483647 h 137"/>
              <a:gd name="T52" fmla="*/ 2147483647 w 153"/>
              <a:gd name="T53" fmla="*/ 2147483647 h 137"/>
              <a:gd name="T54" fmla="*/ 2147483647 w 153"/>
              <a:gd name="T55" fmla="*/ 2147483647 h 137"/>
              <a:gd name="T56" fmla="*/ 2147483647 w 153"/>
              <a:gd name="T57" fmla="*/ 2147483647 h 137"/>
              <a:gd name="T58" fmla="*/ 2147483647 w 153"/>
              <a:gd name="T59" fmla="*/ 2147483647 h 137"/>
              <a:gd name="T60" fmla="*/ 2147483647 w 153"/>
              <a:gd name="T61" fmla="*/ 2147483647 h 137"/>
              <a:gd name="T62" fmla="*/ 2147483647 w 153"/>
              <a:gd name="T63" fmla="*/ 2147483647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3"/>
              <a:gd name="T97" fmla="*/ 0 h 137"/>
              <a:gd name="T98" fmla="*/ 153 w 153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3" h="137">
                <a:moveTo>
                  <a:pt x="73" y="130"/>
                </a:moveTo>
                <a:cubicBezTo>
                  <a:pt x="75" y="128"/>
                  <a:pt x="77" y="126"/>
                  <a:pt x="78" y="124"/>
                </a:cubicBezTo>
                <a:cubicBezTo>
                  <a:pt x="78" y="121"/>
                  <a:pt x="76" y="117"/>
                  <a:pt x="77" y="114"/>
                </a:cubicBezTo>
                <a:cubicBezTo>
                  <a:pt x="78" y="112"/>
                  <a:pt x="80" y="110"/>
                  <a:pt x="81" y="108"/>
                </a:cubicBezTo>
                <a:cubicBezTo>
                  <a:pt x="83" y="106"/>
                  <a:pt x="86" y="105"/>
                  <a:pt x="88" y="104"/>
                </a:cubicBezTo>
                <a:cubicBezTo>
                  <a:pt x="90" y="102"/>
                  <a:pt x="91" y="98"/>
                  <a:pt x="94" y="97"/>
                </a:cubicBezTo>
                <a:cubicBezTo>
                  <a:pt x="95" y="97"/>
                  <a:pt x="96" y="99"/>
                  <a:pt x="98" y="100"/>
                </a:cubicBezTo>
                <a:cubicBezTo>
                  <a:pt x="99" y="100"/>
                  <a:pt x="100" y="100"/>
                  <a:pt x="100" y="99"/>
                </a:cubicBezTo>
                <a:cubicBezTo>
                  <a:pt x="101" y="99"/>
                  <a:pt x="101" y="96"/>
                  <a:pt x="101" y="97"/>
                </a:cubicBezTo>
                <a:cubicBezTo>
                  <a:pt x="104" y="98"/>
                  <a:pt x="105" y="102"/>
                  <a:pt x="107" y="104"/>
                </a:cubicBezTo>
                <a:cubicBezTo>
                  <a:pt x="108" y="105"/>
                  <a:pt x="111" y="106"/>
                  <a:pt x="112" y="105"/>
                </a:cubicBezTo>
                <a:cubicBezTo>
                  <a:pt x="115" y="103"/>
                  <a:pt x="116" y="98"/>
                  <a:pt x="117" y="95"/>
                </a:cubicBezTo>
                <a:cubicBezTo>
                  <a:pt x="119" y="92"/>
                  <a:pt x="120" y="89"/>
                  <a:pt x="121" y="86"/>
                </a:cubicBezTo>
                <a:cubicBezTo>
                  <a:pt x="121" y="84"/>
                  <a:pt x="120" y="82"/>
                  <a:pt x="121" y="80"/>
                </a:cubicBezTo>
                <a:cubicBezTo>
                  <a:pt x="123" y="77"/>
                  <a:pt x="126" y="76"/>
                  <a:pt x="128" y="73"/>
                </a:cubicBezTo>
                <a:cubicBezTo>
                  <a:pt x="129" y="70"/>
                  <a:pt x="128" y="66"/>
                  <a:pt x="130" y="63"/>
                </a:cubicBezTo>
                <a:cubicBezTo>
                  <a:pt x="131" y="61"/>
                  <a:pt x="133" y="60"/>
                  <a:pt x="134" y="58"/>
                </a:cubicBezTo>
                <a:cubicBezTo>
                  <a:pt x="135" y="57"/>
                  <a:pt x="134" y="55"/>
                  <a:pt x="134" y="54"/>
                </a:cubicBezTo>
                <a:cubicBezTo>
                  <a:pt x="134" y="52"/>
                  <a:pt x="136" y="50"/>
                  <a:pt x="137" y="48"/>
                </a:cubicBezTo>
                <a:cubicBezTo>
                  <a:pt x="138" y="44"/>
                  <a:pt x="139" y="40"/>
                  <a:pt x="142" y="37"/>
                </a:cubicBezTo>
                <a:cubicBezTo>
                  <a:pt x="144" y="35"/>
                  <a:pt x="150" y="36"/>
                  <a:pt x="152" y="33"/>
                </a:cubicBezTo>
                <a:cubicBezTo>
                  <a:pt x="153" y="30"/>
                  <a:pt x="151" y="26"/>
                  <a:pt x="150" y="23"/>
                </a:cubicBezTo>
                <a:cubicBezTo>
                  <a:pt x="149" y="21"/>
                  <a:pt x="145" y="22"/>
                  <a:pt x="144" y="20"/>
                </a:cubicBezTo>
                <a:cubicBezTo>
                  <a:pt x="144" y="18"/>
                  <a:pt x="145" y="15"/>
                  <a:pt x="146" y="14"/>
                </a:cubicBezTo>
                <a:cubicBezTo>
                  <a:pt x="145" y="13"/>
                  <a:pt x="144" y="11"/>
                  <a:pt x="143" y="10"/>
                </a:cubicBezTo>
                <a:cubicBezTo>
                  <a:pt x="141" y="8"/>
                  <a:pt x="140" y="4"/>
                  <a:pt x="138" y="2"/>
                </a:cubicBezTo>
                <a:cubicBezTo>
                  <a:pt x="136" y="2"/>
                  <a:pt x="133" y="2"/>
                  <a:pt x="131" y="3"/>
                </a:cubicBezTo>
                <a:cubicBezTo>
                  <a:pt x="129" y="4"/>
                  <a:pt x="127" y="6"/>
                  <a:pt x="126" y="7"/>
                </a:cubicBezTo>
                <a:cubicBezTo>
                  <a:pt x="124" y="8"/>
                  <a:pt x="122" y="9"/>
                  <a:pt x="120" y="9"/>
                </a:cubicBezTo>
                <a:cubicBezTo>
                  <a:pt x="115" y="9"/>
                  <a:pt x="111" y="7"/>
                  <a:pt x="107" y="7"/>
                </a:cubicBezTo>
                <a:cubicBezTo>
                  <a:pt x="103" y="6"/>
                  <a:pt x="98" y="6"/>
                  <a:pt x="95" y="8"/>
                </a:cubicBezTo>
                <a:cubicBezTo>
                  <a:pt x="92" y="9"/>
                  <a:pt x="90" y="13"/>
                  <a:pt x="87" y="14"/>
                </a:cubicBezTo>
                <a:cubicBezTo>
                  <a:pt x="85" y="15"/>
                  <a:pt x="83" y="15"/>
                  <a:pt x="81" y="15"/>
                </a:cubicBezTo>
                <a:cubicBezTo>
                  <a:pt x="78" y="13"/>
                  <a:pt x="76" y="10"/>
                  <a:pt x="73" y="9"/>
                </a:cubicBezTo>
                <a:cubicBezTo>
                  <a:pt x="70" y="7"/>
                  <a:pt x="66" y="7"/>
                  <a:pt x="63" y="7"/>
                </a:cubicBezTo>
                <a:cubicBezTo>
                  <a:pt x="60" y="7"/>
                  <a:pt x="58" y="10"/>
                  <a:pt x="56" y="9"/>
                </a:cubicBezTo>
                <a:cubicBezTo>
                  <a:pt x="53" y="9"/>
                  <a:pt x="51" y="6"/>
                  <a:pt x="48" y="5"/>
                </a:cubicBezTo>
                <a:cubicBezTo>
                  <a:pt x="43" y="3"/>
                  <a:pt x="38" y="1"/>
                  <a:pt x="32" y="0"/>
                </a:cubicBezTo>
                <a:cubicBezTo>
                  <a:pt x="28" y="0"/>
                  <a:pt x="23" y="0"/>
                  <a:pt x="19" y="2"/>
                </a:cubicBezTo>
                <a:cubicBezTo>
                  <a:pt x="17" y="4"/>
                  <a:pt x="18" y="9"/>
                  <a:pt x="16" y="12"/>
                </a:cubicBezTo>
                <a:cubicBezTo>
                  <a:pt x="15" y="15"/>
                  <a:pt x="12" y="16"/>
                  <a:pt x="12" y="18"/>
                </a:cubicBezTo>
                <a:cubicBezTo>
                  <a:pt x="11" y="21"/>
                  <a:pt x="12" y="25"/>
                  <a:pt x="13" y="28"/>
                </a:cubicBezTo>
                <a:cubicBezTo>
                  <a:pt x="12" y="31"/>
                  <a:pt x="10" y="33"/>
                  <a:pt x="10" y="35"/>
                </a:cubicBezTo>
                <a:cubicBezTo>
                  <a:pt x="10" y="38"/>
                  <a:pt x="11" y="40"/>
                  <a:pt x="12" y="42"/>
                </a:cubicBezTo>
                <a:cubicBezTo>
                  <a:pt x="12" y="44"/>
                  <a:pt x="15" y="45"/>
                  <a:pt x="15" y="47"/>
                </a:cubicBezTo>
                <a:cubicBezTo>
                  <a:pt x="15" y="49"/>
                  <a:pt x="11" y="47"/>
                  <a:pt x="11" y="49"/>
                </a:cubicBezTo>
                <a:cubicBezTo>
                  <a:pt x="10" y="51"/>
                  <a:pt x="14" y="52"/>
                  <a:pt x="13" y="54"/>
                </a:cubicBezTo>
                <a:cubicBezTo>
                  <a:pt x="13" y="56"/>
                  <a:pt x="10" y="57"/>
                  <a:pt x="9" y="59"/>
                </a:cubicBezTo>
                <a:cubicBezTo>
                  <a:pt x="7" y="61"/>
                  <a:pt x="8" y="64"/>
                  <a:pt x="6" y="67"/>
                </a:cubicBezTo>
                <a:cubicBezTo>
                  <a:pt x="6" y="68"/>
                  <a:pt x="2" y="67"/>
                  <a:pt x="2" y="68"/>
                </a:cubicBezTo>
                <a:cubicBezTo>
                  <a:pt x="0" y="72"/>
                  <a:pt x="1" y="77"/>
                  <a:pt x="1" y="81"/>
                </a:cubicBezTo>
                <a:cubicBezTo>
                  <a:pt x="1" y="84"/>
                  <a:pt x="0" y="88"/>
                  <a:pt x="0" y="91"/>
                </a:cubicBezTo>
                <a:cubicBezTo>
                  <a:pt x="1" y="97"/>
                  <a:pt x="1" y="102"/>
                  <a:pt x="2" y="108"/>
                </a:cubicBezTo>
                <a:cubicBezTo>
                  <a:pt x="5" y="107"/>
                  <a:pt x="8" y="106"/>
                  <a:pt x="12" y="106"/>
                </a:cubicBezTo>
                <a:cubicBezTo>
                  <a:pt x="15" y="106"/>
                  <a:pt x="18" y="107"/>
                  <a:pt x="21" y="108"/>
                </a:cubicBezTo>
                <a:cubicBezTo>
                  <a:pt x="25" y="109"/>
                  <a:pt x="28" y="111"/>
                  <a:pt x="30" y="113"/>
                </a:cubicBezTo>
                <a:cubicBezTo>
                  <a:pt x="32" y="115"/>
                  <a:pt x="32" y="119"/>
                  <a:pt x="34" y="122"/>
                </a:cubicBezTo>
                <a:cubicBezTo>
                  <a:pt x="34" y="122"/>
                  <a:pt x="36" y="121"/>
                  <a:pt x="36" y="122"/>
                </a:cubicBezTo>
                <a:cubicBezTo>
                  <a:pt x="36" y="123"/>
                  <a:pt x="34" y="124"/>
                  <a:pt x="34" y="125"/>
                </a:cubicBezTo>
                <a:cubicBezTo>
                  <a:pt x="34" y="128"/>
                  <a:pt x="35" y="132"/>
                  <a:pt x="37" y="134"/>
                </a:cubicBezTo>
                <a:cubicBezTo>
                  <a:pt x="39" y="136"/>
                  <a:pt x="42" y="136"/>
                  <a:pt x="44" y="136"/>
                </a:cubicBezTo>
                <a:cubicBezTo>
                  <a:pt x="48" y="137"/>
                  <a:pt x="52" y="137"/>
                  <a:pt x="56" y="136"/>
                </a:cubicBezTo>
                <a:cubicBezTo>
                  <a:pt x="61" y="136"/>
                  <a:pt x="66" y="136"/>
                  <a:pt x="71" y="133"/>
                </a:cubicBezTo>
                <a:cubicBezTo>
                  <a:pt x="72" y="132"/>
                  <a:pt x="68" y="129"/>
                  <a:pt x="69" y="128"/>
                </a:cubicBezTo>
                <a:cubicBezTo>
                  <a:pt x="70" y="127"/>
                  <a:pt x="72" y="129"/>
                  <a:pt x="73" y="13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9" name="Freeform 61"/>
          <p:cNvSpPr>
            <a:spLocks noChangeAspect="1"/>
          </p:cNvSpPr>
          <p:nvPr/>
        </p:nvSpPr>
        <p:spPr bwMode="auto">
          <a:xfrm>
            <a:off x="4548188" y="3515917"/>
            <a:ext cx="286941" cy="245269"/>
          </a:xfrm>
          <a:custGeom>
            <a:avLst/>
            <a:gdLst>
              <a:gd name="T0" fmla="*/ 2147483647 w 200"/>
              <a:gd name="T1" fmla="*/ 2147483647 h 172"/>
              <a:gd name="T2" fmla="*/ 2147483647 w 200"/>
              <a:gd name="T3" fmla="*/ 2147483647 h 172"/>
              <a:gd name="T4" fmla="*/ 2147483647 w 200"/>
              <a:gd name="T5" fmla="*/ 2147483647 h 172"/>
              <a:gd name="T6" fmla="*/ 2147483647 w 200"/>
              <a:gd name="T7" fmla="*/ 2147483647 h 172"/>
              <a:gd name="T8" fmla="*/ 2147483647 w 200"/>
              <a:gd name="T9" fmla="*/ 2147483647 h 172"/>
              <a:gd name="T10" fmla="*/ 2147483647 w 200"/>
              <a:gd name="T11" fmla="*/ 2147483647 h 172"/>
              <a:gd name="T12" fmla="*/ 2147483647 w 200"/>
              <a:gd name="T13" fmla="*/ 2147483647 h 172"/>
              <a:gd name="T14" fmla="*/ 2147483647 w 200"/>
              <a:gd name="T15" fmla="*/ 2147483647 h 172"/>
              <a:gd name="T16" fmla="*/ 2147483647 w 200"/>
              <a:gd name="T17" fmla="*/ 2147483647 h 172"/>
              <a:gd name="T18" fmla="*/ 2147483647 w 200"/>
              <a:gd name="T19" fmla="*/ 2147483647 h 172"/>
              <a:gd name="T20" fmla="*/ 2147483647 w 200"/>
              <a:gd name="T21" fmla="*/ 2147483647 h 172"/>
              <a:gd name="T22" fmla="*/ 2147483647 w 200"/>
              <a:gd name="T23" fmla="*/ 2147483647 h 172"/>
              <a:gd name="T24" fmla="*/ 2147483647 w 200"/>
              <a:gd name="T25" fmla="*/ 2147483647 h 172"/>
              <a:gd name="T26" fmla="*/ 2147483647 w 200"/>
              <a:gd name="T27" fmla="*/ 2147483647 h 172"/>
              <a:gd name="T28" fmla="*/ 2147483647 w 200"/>
              <a:gd name="T29" fmla="*/ 0 h 172"/>
              <a:gd name="T30" fmla="*/ 2147483647 w 200"/>
              <a:gd name="T31" fmla="*/ 2147483647 h 172"/>
              <a:gd name="T32" fmla="*/ 2147483647 w 200"/>
              <a:gd name="T33" fmla="*/ 2147483647 h 172"/>
              <a:gd name="T34" fmla="*/ 2147483647 w 200"/>
              <a:gd name="T35" fmla="*/ 2147483647 h 172"/>
              <a:gd name="T36" fmla="*/ 2147483647 w 200"/>
              <a:gd name="T37" fmla="*/ 2147483647 h 172"/>
              <a:gd name="T38" fmla="*/ 2147483647 w 200"/>
              <a:gd name="T39" fmla="*/ 2147483647 h 172"/>
              <a:gd name="T40" fmla="*/ 2147483647 w 200"/>
              <a:gd name="T41" fmla="*/ 2147483647 h 172"/>
              <a:gd name="T42" fmla="*/ 2147483647 w 200"/>
              <a:gd name="T43" fmla="*/ 2147483647 h 172"/>
              <a:gd name="T44" fmla="*/ 2147483647 w 200"/>
              <a:gd name="T45" fmla="*/ 2147483647 h 172"/>
              <a:gd name="T46" fmla="*/ 2147483647 w 200"/>
              <a:gd name="T47" fmla="*/ 2147483647 h 172"/>
              <a:gd name="T48" fmla="*/ 2147483647 w 200"/>
              <a:gd name="T49" fmla="*/ 2147483647 h 172"/>
              <a:gd name="T50" fmla="*/ 0 w 200"/>
              <a:gd name="T51" fmla="*/ 2147483647 h 172"/>
              <a:gd name="T52" fmla="*/ 2147483647 w 200"/>
              <a:gd name="T53" fmla="*/ 2147483647 h 172"/>
              <a:gd name="T54" fmla="*/ 2147483647 w 200"/>
              <a:gd name="T55" fmla="*/ 2147483647 h 172"/>
              <a:gd name="T56" fmla="*/ 2147483647 w 200"/>
              <a:gd name="T57" fmla="*/ 2147483647 h 172"/>
              <a:gd name="T58" fmla="*/ 2147483647 w 200"/>
              <a:gd name="T59" fmla="*/ 2147483647 h 172"/>
              <a:gd name="T60" fmla="*/ 2147483647 w 200"/>
              <a:gd name="T61" fmla="*/ 2147483647 h 172"/>
              <a:gd name="T62" fmla="*/ 2147483647 w 200"/>
              <a:gd name="T63" fmla="*/ 2147483647 h 172"/>
              <a:gd name="T64" fmla="*/ 2147483647 w 200"/>
              <a:gd name="T65" fmla="*/ 2147483647 h 172"/>
              <a:gd name="T66" fmla="*/ 2147483647 w 200"/>
              <a:gd name="T67" fmla="*/ 2147483647 h 172"/>
              <a:gd name="T68" fmla="*/ 2147483647 w 200"/>
              <a:gd name="T69" fmla="*/ 2147483647 h 172"/>
              <a:gd name="T70" fmla="*/ 2147483647 w 200"/>
              <a:gd name="T71" fmla="*/ 2147483647 h 172"/>
              <a:gd name="T72" fmla="*/ 2147483647 w 200"/>
              <a:gd name="T73" fmla="*/ 2147483647 h 172"/>
              <a:gd name="T74" fmla="*/ 2147483647 w 200"/>
              <a:gd name="T75" fmla="*/ 2147483647 h 172"/>
              <a:gd name="T76" fmla="*/ 2147483647 w 200"/>
              <a:gd name="T77" fmla="*/ 2147483647 h 172"/>
              <a:gd name="T78" fmla="*/ 2147483647 w 200"/>
              <a:gd name="T79" fmla="*/ 2147483647 h 172"/>
              <a:gd name="T80" fmla="*/ 2147483647 w 200"/>
              <a:gd name="T81" fmla="*/ 2147483647 h 172"/>
              <a:gd name="T82" fmla="*/ 2147483647 w 200"/>
              <a:gd name="T83" fmla="*/ 2147483647 h 172"/>
              <a:gd name="T84" fmla="*/ 2147483647 w 200"/>
              <a:gd name="T85" fmla="*/ 2147483647 h 172"/>
              <a:gd name="T86" fmla="*/ 2147483647 w 200"/>
              <a:gd name="T87" fmla="*/ 2147483647 h 172"/>
              <a:gd name="T88" fmla="*/ 2147483647 w 200"/>
              <a:gd name="T89" fmla="*/ 2147483647 h 172"/>
              <a:gd name="T90" fmla="*/ 2147483647 w 200"/>
              <a:gd name="T91" fmla="*/ 2147483647 h 172"/>
              <a:gd name="T92" fmla="*/ 2147483647 w 200"/>
              <a:gd name="T93" fmla="*/ 2147483647 h 172"/>
              <a:gd name="T94" fmla="*/ 2147483647 w 200"/>
              <a:gd name="T95" fmla="*/ 2147483647 h 172"/>
              <a:gd name="T96" fmla="*/ 2147483647 w 200"/>
              <a:gd name="T97" fmla="*/ 2147483647 h 172"/>
              <a:gd name="T98" fmla="*/ 2147483647 w 200"/>
              <a:gd name="T99" fmla="*/ 2147483647 h 172"/>
              <a:gd name="T100" fmla="*/ 2147483647 w 200"/>
              <a:gd name="T101" fmla="*/ 2147483647 h 172"/>
              <a:gd name="T102" fmla="*/ 2147483647 w 200"/>
              <a:gd name="T103" fmla="*/ 2147483647 h 172"/>
              <a:gd name="T104" fmla="*/ 2147483647 w 200"/>
              <a:gd name="T105" fmla="*/ 2147483647 h 172"/>
              <a:gd name="T106" fmla="*/ 2147483647 w 200"/>
              <a:gd name="T107" fmla="*/ 2147483647 h 172"/>
              <a:gd name="T108" fmla="*/ 2147483647 w 200"/>
              <a:gd name="T109" fmla="*/ 2147483647 h 172"/>
              <a:gd name="T110" fmla="*/ 2147483647 w 200"/>
              <a:gd name="T111" fmla="*/ 2147483647 h 172"/>
              <a:gd name="T112" fmla="*/ 2147483647 w 200"/>
              <a:gd name="T113" fmla="*/ 2147483647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72"/>
              <a:gd name="T173" fmla="*/ 200 w 200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72">
                <a:moveTo>
                  <a:pt x="171" y="146"/>
                </a:moveTo>
                <a:lnTo>
                  <a:pt x="171" y="131"/>
                </a:lnTo>
                <a:lnTo>
                  <a:pt x="194" y="102"/>
                </a:lnTo>
                <a:lnTo>
                  <a:pt x="193" y="82"/>
                </a:lnTo>
                <a:lnTo>
                  <a:pt x="193" y="60"/>
                </a:lnTo>
                <a:lnTo>
                  <a:pt x="200" y="46"/>
                </a:lnTo>
                <a:lnTo>
                  <a:pt x="193" y="41"/>
                </a:lnTo>
                <a:lnTo>
                  <a:pt x="194" y="35"/>
                </a:lnTo>
                <a:lnTo>
                  <a:pt x="190" y="30"/>
                </a:lnTo>
                <a:lnTo>
                  <a:pt x="191" y="21"/>
                </a:lnTo>
                <a:lnTo>
                  <a:pt x="187" y="9"/>
                </a:lnTo>
                <a:cubicBezTo>
                  <a:pt x="182" y="11"/>
                  <a:pt x="178" y="14"/>
                  <a:pt x="173" y="15"/>
                </a:cubicBezTo>
                <a:cubicBezTo>
                  <a:pt x="172" y="13"/>
                  <a:pt x="171" y="8"/>
                  <a:pt x="167" y="6"/>
                </a:cubicBezTo>
                <a:cubicBezTo>
                  <a:pt x="164" y="4"/>
                  <a:pt x="159" y="7"/>
                  <a:pt x="155" y="5"/>
                </a:cubicBezTo>
                <a:cubicBezTo>
                  <a:pt x="152" y="5"/>
                  <a:pt x="150" y="2"/>
                  <a:pt x="148" y="0"/>
                </a:cubicBezTo>
                <a:lnTo>
                  <a:pt x="69" y="59"/>
                </a:lnTo>
                <a:lnTo>
                  <a:pt x="53" y="65"/>
                </a:lnTo>
                <a:lnTo>
                  <a:pt x="53" y="110"/>
                </a:lnTo>
                <a:cubicBezTo>
                  <a:pt x="52" y="110"/>
                  <a:pt x="50" y="110"/>
                  <a:pt x="49" y="111"/>
                </a:cubicBezTo>
                <a:cubicBezTo>
                  <a:pt x="48" y="112"/>
                  <a:pt x="48" y="114"/>
                  <a:pt x="47" y="115"/>
                </a:cubicBezTo>
                <a:cubicBezTo>
                  <a:pt x="46" y="116"/>
                  <a:pt x="44" y="115"/>
                  <a:pt x="43" y="116"/>
                </a:cubicBezTo>
                <a:lnTo>
                  <a:pt x="41" y="120"/>
                </a:lnTo>
                <a:lnTo>
                  <a:pt x="14" y="123"/>
                </a:lnTo>
                <a:cubicBezTo>
                  <a:pt x="13" y="124"/>
                  <a:pt x="12" y="127"/>
                  <a:pt x="10" y="127"/>
                </a:cubicBezTo>
                <a:lnTo>
                  <a:pt x="1" y="126"/>
                </a:lnTo>
                <a:cubicBezTo>
                  <a:pt x="0" y="129"/>
                  <a:pt x="0" y="132"/>
                  <a:pt x="0" y="135"/>
                </a:cubicBezTo>
                <a:cubicBezTo>
                  <a:pt x="0" y="138"/>
                  <a:pt x="1" y="140"/>
                  <a:pt x="2" y="142"/>
                </a:cubicBezTo>
                <a:cubicBezTo>
                  <a:pt x="4" y="144"/>
                  <a:pt x="6" y="145"/>
                  <a:pt x="8" y="147"/>
                </a:cubicBezTo>
                <a:cubicBezTo>
                  <a:pt x="9" y="148"/>
                  <a:pt x="11" y="147"/>
                  <a:pt x="11" y="148"/>
                </a:cubicBezTo>
                <a:cubicBezTo>
                  <a:pt x="12" y="151"/>
                  <a:pt x="7" y="153"/>
                  <a:pt x="8" y="155"/>
                </a:cubicBezTo>
                <a:cubicBezTo>
                  <a:pt x="11" y="159"/>
                  <a:pt x="16" y="159"/>
                  <a:pt x="20" y="160"/>
                </a:cubicBezTo>
                <a:cubicBezTo>
                  <a:pt x="21" y="161"/>
                  <a:pt x="23" y="158"/>
                  <a:pt x="24" y="159"/>
                </a:cubicBezTo>
                <a:cubicBezTo>
                  <a:pt x="26" y="159"/>
                  <a:pt x="27" y="161"/>
                  <a:pt x="28" y="162"/>
                </a:cubicBezTo>
                <a:cubicBezTo>
                  <a:pt x="28" y="163"/>
                  <a:pt x="26" y="164"/>
                  <a:pt x="26" y="165"/>
                </a:cubicBezTo>
                <a:cubicBezTo>
                  <a:pt x="26" y="167"/>
                  <a:pt x="26" y="169"/>
                  <a:pt x="27" y="171"/>
                </a:cubicBezTo>
                <a:cubicBezTo>
                  <a:pt x="27" y="172"/>
                  <a:pt x="28" y="171"/>
                  <a:pt x="29" y="172"/>
                </a:cubicBezTo>
                <a:cubicBezTo>
                  <a:pt x="29" y="171"/>
                  <a:pt x="30" y="171"/>
                  <a:pt x="30" y="170"/>
                </a:cubicBezTo>
                <a:cubicBezTo>
                  <a:pt x="31" y="169"/>
                  <a:pt x="30" y="166"/>
                  <a:pt x="31" y="165"/>
                </a:cubicBezTo>
                <a:cubicBezTo>
                  <a:pt x="32" y="163"/>
                  <a:pt x="34" y="162"/>
                  <a:pt x="35" y="163"/>
                </a:cubicBezTo>
                <a:cubicBezTo>
                  <a:pt x="38" y="164"/>
                  <a:pt x="39" y="169"/>
                  <a:pt x="42" y="171"/>
                </a:cubicBezTo>
                <a:cubicBezTo>
                  <a:pt x="43" y="172"/>
                  <a:pt x="44" y="172"/>
                  <a:pt x="46" y="172"/>
                </a:cubicBezTo>
                <a:cubicBezTo>
                  <a:pt x="45" y="169"/>
                  <a:pt x="44" y="165"/>
                  <a:pt x="45" y="162"/>
                </a:cubicBezTo>
                <a:cubicBezTo>
                  <a:pt x="45" y="160"/>
                  <a:pt x="48" y="159"/>
                  <a:pt x="49" y="156"/>
                </a:cubicBezTo>
                <a:cubicBezTo>
                  <a:pt x="51" y="153"/>
                  <a:pt x="50" y="148"/>
                  <a:pt x="52" y="146"/>
                </a:cubicBezTo>
                <a:cubicBezTo>
                  <a:pt x="56" y="144"/>
                  <a:pt x="61" y="144"/>
                  <a:pt x="65" y="144"/>
                </a:cubicBezTo>
                <a:cubicBezTo>
                  <a:pt x="71" y="145"/>
                  <a:pt x="76" y="147"/>
                  <a:pt x="81" y="149"/>
                </a:cubicBezTo>
                <a:cubicBezTo>
                  <a:pt x="84" y="150"/>
                  <a:pt x="86" y="153"/>
                  <a:pt x="89" y="153"/>
                </a:cubicBezTo>
                <a:cubicBezTo>
                  <a:pt x="91" y="154"/>
                  <a:pt x="93" y="151"/>
                  <a:pt x="96" y="151"/>
                </a:cubicBezTo>
                <a:cubicBezTo>
                  <a:pt x="99" y="151"/>
                  <a:pt x="103" y="151"/>
                  <a:pt x="106" y="153"/>
                </a:cubicBezTo>
                <a:cubicBezTo>
                  <a:pt x="109" y="154"/>
                  <a:pt x="111" y="157"/>
                  <a:pt x="114" y="159"/>
                </a:cubicBezTo>
                <a:cubicBezTo>
                  <a:pt x="116" y="159"/>
                  <a:pt x="118" y="159"/>
                  <a:pt x="120" y="158"/>
                </a:cubicBezTo>
                <a:cubicBezTo>
                  <a:pt x="123" y="157"/>
                  <a:pt x="125" y="153"/>
                  <a:pt x="128" y="152"/>
                </a:cubicBezTo>
                <a:cubicBezTo>
                  <a:pt x="131" y="150"/>
                  <a:pt x="136" y="150"/>
                  <a:pt x="140" y="151"/>
                </a:cubicBezTo>
                <a:cubicBezTo>
                  <a:pt x="144" y="151"/>
                  <a:pt x="148" y="153"/>
                  <a:pt x="153" y="153"/>
                </a:cubicBezTo>
                <a:cubicBezTo>
                  <a:pt x="155" y="153"/>
                  <a:pt x="157" y="152"/>
                  <a:pt x="159" y="151"/>
                </a:cubicBezTo>
                <a:cubicBezTo>
                  <a:pt x="160" y="150"/>
                  <a:pt x="162" y="148"/>
                  <a:pt x="164" y="147"/>
                </a:cubicBezTo>
                <a:cubicBezTo>
                  <a:pt x="166" y="146"/>
                  <a:pt x="169" y="146"/>
                  <a:pt x="171" y="14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0" name="Freeform 62"/>
          <p:cNvSpPr>
            <a:spLocks noChangeAspect="1"/>
          </p:cNvSpPr>
          <p:nvPr/>
        </p:nvSpPr>
        <p:spPr bwMode="auto">
          <a:xfrm>
            <a:off x="4391026" y="3215880"/>
            <a:ext cx="369094" cy="397669"/>
          </a:xfrm>
          <a:custGeom>
            <a:avLst/>
            <a:gdLst>
              <a:gd name="T0" fmla="*/ 2147483647 w 258"/>
              <a:gd name="T1" fmla="*/ 2147483647 h 278"/>
              <a:gd name="T2" fmla="*/ 2147483647 w 258"/>
              <a:gd name="T3" fmla="*/ 2147483647 h 278"/>
              <a:gd name="T4" fmla="*/ 2147483647 w 258"/>
              <a:gd name="T5" fmla="*/ 2147483647 h 278"/>
              <a:gd name="T6" fmla="*/ 2147483647 w 258"/>
              <a:gd name="T7" fmla="*/ 2147483647 h 278"/>
              <a:gd name="T8" fmla="*/ 2147483647 w 258"/>
              <a:gd name="T9" fmla="*/ 2147483647 h 278"/>
              <a:gd name="T10" fmla="*/ 2147483647 w 258"/>
              <a:gd name="T11" fmla="*/ 2147483647 h 278"/>
              <a:gd name="T12" fmla="*/ 0 w 258"/>
              <a:gd name="T13" fmla="*/ 2147483647 h 278"/>
              <a:gd name="T14" fmla="*/ 2147483647 w 258"/>
              <a:gd name="T15" fmla="*/ 2147483647 h 278"/>
              <a:gd name="T16" fmla="*/ 2147483647 w 258"/>
              <a:gd name="T17" fmla="*/ 2147483647 h 278"/>
              <a:gd name="T18" fmla="*/ 2147483647 w 258"/>
              <a:gd name="T19" fmla="*/ 2147483647 h 278"/>
              <a:gd name="T20" fmla="*/ 2147483647 w 258"/>
              <a:gd name="T21" fmla="*/ 2147483647 h 278"/>
              <a:gd name="T22" fmla="*/ 2147483647 w 258"/>
              <a:gd name="T23" fmla="*/ 2147483647 h 278"/>
              <a:gd name="T24" fmla="*/ 2147483647 w 258"/>
              <a:gd name="T25" fmla="*/ 2147483647 h 278"/>
              <a:gd name="T26" fmla="*/ 2147483647 w 258"/>
              <a:gd name="T27" fmla="*/ 2147483647 h 278"/>
              <a:gd name="T28" fmla="*/ 2147483647 w 258"/>
              <a:gd name="T29" fmla="*/ 2147483647 h 278"/>
              <a:gd name="T30" fmla="*/ 2147483647 w 258"/>
              <a:gd name="T31" fmla="*/ 2147483647 h 278"/>
              <a:gd name="T32" fmla="*/ 2147483647 w 258"/>
              <a:gd name="T33" fmla="*/ 2147483647 h 278"/>
              <a:gd name="T34" fmla="*/ 2147483647 w 258"/>
              <a:gd name="T35" fmla="*/ 2147483647 h 278"/>
              <a:gd name="T36" fmla="*/ 2147483647 w 258"/>
              <a:gd name="T37" fmla="*/ 2147483647 h 278"/>
              <a:gd name="T38" fmla="*/ 2147483647 w 258"/>
              <a:gd name="T39" fmla="*/ 2147483647 h 278"/>
              <a:gd name="T40" fmla="*/ 2147483647 w 258"/>
              <a:gd name="T41" fmla="*/ 2147483647 h 278"/>
              <a:gd name="T42" fmla="*/ 2147483647 w 258"/>
              <a:gd name="T43" fmla="*/ 2147483647 h 278"/>
              <a:gd name="T44" fmla="*/ 2147483647 w 258"/>
              <a:gd name="T45" fmla="*/ 2147483647 h 278"/>
              <a:gd name="T46" fmla="*/ 2147483647 w 258"/>
              <a:gd name="T47" fmla="*/ 2147483647 h 278"/>
              <a:gd name="T48" fmla="*/ 2147483647 w 258"/>
              <a:gd name="T49" fmla="*/ 0 h 278"/>
              <a:gd name="T50" fmla="*/ 2147483647 w 258"/>
              <a:gd name="T51" fmla="*/ 0 h 278"/>
              <a:gd name="T52" fmla="*/ 2147483647 w 258"/>
              <a:gd name="T53" fmla="*/ 2147483647 h 278"/>
              <a:gd name="T54" fmla="*/ 2147483647 w 258"/>
              <a:gd name="T55" fmla="*/ 2147483647 h 278"/>
              <a:gd name="T56" fmla="*/ 2147483647 w 258"/>
              <a:gd name="T57" fmla="*/ 2147483647 h 278"/>
              <a:gd name="T58" fmla="*/ 2147483647 w 258"/>
              <a:gd name="T59" fmla="*/ 2147483647 h 278"/>
              <a:gd name="T60" fmla="*/ 2147483647 w 258"/>
              <a:gd name="T61" fmla="*/ 2147483647 h 278"/>
              <a:gd name="T62" fmla="*/ 2147483647 w 258"/>
              <a:gd name="T63" fmla="*/ 2147483647 h 278"/>
              <a:gd name="T64" fmla="*/ 2147483647 w 258"/>
              <a:gd name="T65" fmla="*/ 2147483647 h 278"/>
              <a:gd name="T66" fmla="*/ 2147483647 w 258"/>
              <a:gd name="T67" fmla="*/ 2147483647 h 278"/>
              <a:gd name="T68" fmla="*/ 2147483647 w 258"/>
              <a:gd name="T69" fmla="*/ 2147483647 h 278"/>
              <a:gd name="T70" fmla="*/ 2147483647 w 258"/>
              <a:gd name="T71" fmla="*/ 2147483647 h 278"/>
              <a:gd name="T72" fmla="*/ 2147483647 w 258"/>
              <a:gd name="T73" fmla="*/ 2147483647 h 278"/>
              <a:gd name="T74" fmla="*/ 2147483647 w 258"/>
              <a:gd name="T75" fmla="*/ 2147483647 h 278"/>
              <a:gd name="T76" fmla="*/ 2147483647 w 258"/>
              <a:gd name="T77" fmla="*/ 2147483647 h 278"/>
              <a:gd name="T78" fmla="*/ 2147483647 w 258"/>
              <a:gd name="T79" fmla="*/ 2147483647 h 2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8"/>
              <a:gd name="T121" fmla="*/ 0 h 278"/>
              <a:gd name="T122" fmla="*/ 258 w 258"/>
              <a:gd name="T123" fmla="*/ 278 h 2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8" h="278">
                <a:moveTo>
                  <a:pt x="258" y="210"/>
                </a:moveTo>
                <a:lnTo>
                  <a:pt x="179" y="269"/>
                </a:lnTo>
                <a:lnTo>
                  <a:pt x="163" y="275"/>
                </a:lnTo>
                <a:cubicBezTo>
                  <a:pt x="159" y="276"/>
                  <a:pt x="156" y="278"/>
                  <a:pt x="151" y="278"/>
                </a:cubicBezTo>
                <a:cubicBezTo>
                  <a:pt x="150" y="278"/>
                  <a:pt x="148" y="278"/>
                  <a:pt x="148" y="277"/>
                </a:cubicBezTo>
                <a:cubicBezTo>
                  <a:pt x="147" y="273"/>
                  <a:pt x="150" y="269"/>
                  <a:pt x="149" y="266"/>
                </a:cubicBezTo>
                <a:cubicBezTo>
                  <a:pt x="147" y="263"/>
                  <a:pt x="143" y="262"/>
                  <a:pt x="140" y="261"/>
                </a:cubicBezTo>
                <a:cubicBezTo>
                  <a:pt x="138" y="260"/>
                  <a:pt x="136" y="261"/>
                  <a:pt x="134" y="260"/>
                </a:cubicBezTo>
                <a:cubicBezTo>
                  <a:pt x="132" y="259"/>
                  <a:pt x="131" y="257"/>
                  <a:pt x="130" y="255"/>
                </a:cubicBezTo>
                <a:cubicBezTo>
                  <a:pt x="128" y="254"/>
                  <a:pt x="125" y="255"/>
                  <a:pt x="124" y="253"/>
                </a:cubicBezTo>
                <a:cubicBezTo>
                  <a:pt x="123" y="251"/>
                  <a:pt x="124" y="249"/>
                  <a:pt x="124" y="246"/>
                </a:cubicBezTo>
                <a:lnTo>
                  <a:pt x="48" y="187"/>
                </a:lnTo>
                <a:lnTo>
                  <a:pt x="0" y="152"/>
                </a:lnTo>
                <a:lnTo>
                  <a:pt x="0" y="147"/>
                </a:lnTo>
                <a:lnTo>
                  <a:pt x="0" y="132"/>
                </a:lnTo>
                <a:cubicBezTo>
                  <a:pt x="0" y="129"/>
                  <a:pt x="7" y="127"/>
                  <a:pt x="10" y="124"/>
                </a:cubicBezTo>
                <a:cubicBezTo>
                  <a:pt x="12" y="122"/>
                  <a:pt x="15" y="120"/>
                  <a:pt x="18" y="119"/>
                </a:cubicBezTo>
                <a:cubicBezTo>
                  <a:pt x="20" y="118"/>
                  <a:pt x="23" y="119"/>
                  <a:pt x="25" y="117"/>
                </a:cubicBezTo>
                <a:cubicBezTo>
                  <a:pt x="26" y="117"/>
                  <a:pt x="26" y="114"/>
                  <a:pt x="28" y="114"/>
                </a:cubicBezTo>
                <a:cubicBezTo>
                  <a:pt x="30" y="113"/>
                  <a:pt x="33" y="114"/>
                  <a:pt x="36" y="114"/>
                </a:cubicBezTo>
                <a:cubicBezTo>
                  <a:pt x="39" y="113"/>
                  <a:pt x="42" y="113"/>
                  <a:pt x="44" y="112"/>
                </a:cubicBezTo>
                <a:cubicBezTo>
                  <a:pt x="47" y="109"/>
                  <a:pt x="47" y="105"/>
                  <a:pt x="50" y="103"/>
                </a:cubicBezTo>
                <a:cubicBezTo>
                  <a:pt x="53" y="100"/>
                  <a:pt x="58" y="101"/>
                  <a:pt x="62" y="100"/>
                </a:cubicBezTo>
                <a:cubicBezTo>
                  <a:pt x="64" y="99"/>
                  <a:pt x="65" y="97"/>
                  <a:pt x="65" y="96"/>
                </a:cubicBezTo>
                <a:cubicBezTo>
                  <a:pt x="64" y="94"/>
                  <a:pt x="60" y="94"/>
                  <a:pt x="60" y="92"/>
                </a:cubicBezTo>
                <a:cubicBezTo>
                  <a:pt x="60" y="90"/>
                  <a:pt x="62" y="87"/>
                  <a:pt x="64" y="86"/>
                </a:cubicBezTo>
                <a:cubicBezTo>
                  <a:pt x="67" y="84"/>
                  <a:pt x="70" y="84"/>
                  <a:pt x="73" y="84"/>
                </a:cubicBezTo>
                <a:cubicBezTo>
                  <a:pt x="77" y="83"/>
                  <a:pt x="81" y="81"/>
                  <a:pt x="85" y="81"/>
                </a:cubicBezTo>
                <a:cubicBezTo>
                  <a:pt x="87" y="80"/>
                  <a:pt x="89" y="81"/>
                  <a:pt x="91" y="80"/>
                </a:cubicBezTo>
                <a:cubicBezTo>
                  <a:pt x="92" y="78"/>
                  <a:pt x="94" y="76"/>
                  <a:pt x="94" y="73"/>
                </a:cubicBezTo>
                <a:cubicBezTo>
                  <a:pt x="94" y="71"/>
                  <a:pt x="91" y="71"/>
                  <a:pt x="90" y="69"/>
                </a:cubicBezTo>
                <a:cubicBezTo>
                  <a:pt x="90" y="68"/>
                  <a:pt x="91" y="66"/>
                  <a:pt x="90" y="65"/>
                </a:cubicBezTo>
                <a:cubicBezTo>
                  <a:pt x="90" y="63"/>
                  <a:pt x="88" y="63"/>
                  <a:pt x="87" y="61"/>
                </a:cubicBezTo>
                <a:cubicBezTo>
                  <a:pt x="87" y="58"/>
                  <a:pt x="88" y="54"/>
                  <a:pt x="88" y="50"/>
                </a:cubicBezTo>
                <a:cubicBezTo>
                  <a:pt x="88" y="46"/>
                  <a:pt x="88" y="41"/>
                  <a:pt x="87" y="37"/>
                </a:cubicBezTo>
                <a:cubicBezTo>
                  <a:pt x="86" y="35"/>
                  <a:pt x="84" y="33"/>
                  <a:pt x="82" y="31"/>
                </a:cubicBezTo>
                <a:cubicBezTo>
                  <a:pt x="85" y="31"/>
                  <a:pt x="87" y="31"/>
                  <a:pt x="89" y="29"/>
                </a:cubicBezTo>
                <a:cubicBezTo>
                  <a:pt x="91" y="28"/>
                  <a:pt x="91" y="24"/>
                  <a:pt x="93" y="23"/>
                </a:cubicBezTo>
                <a:cubicBezTo>
                  <a:pt x="95" y="21"/>
                  <a:pt x="97" y="20"/>
                  <a:pt x="100" y="19"/>
                </a:cubicBezTo>
                <a:cubicBezTo>
                  <a:pt x="102" y="19"/>
                  <a:pt x="105" y="19"/>
                  <a:pt x="107" y="18"/>
                </a:cubicBezTo>
                <a:cubicBezTo>
                  <a:pt x="110" y="16"/>
                  <a:pt x="111" y="13"/>
                  <a:pt x="114" y="11"/>
                </a:cubicBezTo>
                <a:cubicBezTo>
                  <a:pt x="118" y="9"/>
                  <a:pt x="121" y="8"/>
                  <a:pt x="125" y="7"/>
                </a:cubicBezTo>
                <a:cubicBezTo>
                  <a:pt x="128" y="6"/>
                  <a:pt x="132" y="6"/>
                  <a:pt x="135" y="5"/>
                </a:cubicBezTo>
                <a:cubicBezTo>
                  <a:pt x="140" y="5"/>
                  <a:pt x="145" y="4"/>
                  <a:pt x="151" y="3"/>
                </a:cubicBezTo>
                <a:cubicBezTo>
                  <a:pt x="156" y="3"/>
                  <a:pt x="161" y="2"/>
                  <a:pt x="166" y="2"/>
                </a:cubicBezTo>
                <a:cubicBezTo>
                  <a:pt x="168" y="2"/>
                  <a:pt x="169" y="3"/>
                  <a:pt x="171" y="4"/>
                </a:cubicBezTo>
                <a:cubicBezTo>
                  <a:pt x="173" y="4"/>
                  <a:pt x="174" y="6"/>
                  <a:pt x="175" y="6"/>
                </a:cubicBezTo>
                <a:cubicBezTo>
                  <a:pt x="177" y="6"/>
                  <a:pt x="178" y="4"/>
                  <a:pt x="180" y="3"/>
                </a:cubicBezTo>
                <a:cubicBezTo>
                  <a:pt x="182" y="2"/>
                  <a:pt x="185" y="2"/>
                  <a:pt x="187" y="1"/>
                </a:cubicBezTo>
                <a:cubicBezTo>
                  <a:pt x="189" y="1"/>
                  <a:pt x="190" y="0"/>
                  <a:pt x="192" y="0"/>
                </a:cubicBezTo>
                <a:cubicBezTo>
                  <a:pt x="193" y="1"/>
                  <a:pt x="194" y="2"/>
                  <a:pt x="195" y="2"/>
                </a:cubicBezTo>
                <a:cubicBezTo>
                  <a:pt x="197" y="2"/>
                  <a:pt x="198" y="0"/>
                  <a:pt x="200" y="0"/>
                </a:cubicBezTo>
                <a:cubicBezTo>
                  <a:pt x="202" y="0"/>
                  <a:pt x="205" y="3"/>
                  <a:pt x="207" y="2"/>
                </a:cubicBezTo>
                <a:lnTo>
                  <a:pt x="214" y="2"/>
                </a:lnTo>
                <a:cubicBezTo>
                  <a:pt x="214" y="2"/>
                  <a:pt x="214" y="4"/>
                  <a:pt x="214" y="5"/>
                </a:cubicBezTo>
                <a:cubicBezTo>
                  <a:pt x="213" y="6"/>
                  <a:pt x="212" y="7"/>
                  <a:pt x="211" y="8"/>
                </a:cubicBezTo>
                <a:cubicBezTo>
                  <a:pt x="211" y="9"/>
                  <a:pt x="209" y="9"/>
                  <a:pt x="209" y="10"/>
                </a:cubicBezTo>
                <a:cubicBezTo>
                  <a:pt x="209" y="11"/>
                  <a:pt x="211" y="12"/>
                  <a:pt x="212" y="14"/>
                </a:cubicBezTo>
                <a:cubicBezTo>
                  <a:pt x="212" y="16"/>
                  <a:pt x="211" y="17"/>
                  <a:pt x="211" y="18"/>
                </a:cubicBezTo>
                <a:cubicBezTo>
                  <a:pt x="211" y="22"/>
                  <a:pt x="212" y="25"/>
                  <a:pt x="212" y="29"/>
                </a:cubicBezTo>
                <a:cubicBezTo>
                  <a:pt x="212" y="32"/>
                  <a:pt x="212" y="36"/>
                  <a:pt x="210" y="38"/>
                </a:cubicBezTo>
                <a:cubicBezTo>
                  <a:pt x="210" y="40"/>
                  <a:pt x="207" y="41"/>
                  <a:pt x="206" y="42"/>
                </a:cubicBezTo>
                <a:cubicBezTo>
                  <a:pt x="204" y="44"/>
                  <a:pt x="202" y="46"/>
                  <a:pt x="201" y="48"/>
                </a:cubicBezTo>
                <a:cubicBezTo>
                  <a:pt x="200" y="50"/>
                  <a:pt x="200" y="52"/>
                  <a:pt x="201" y="53"/>
                </a:cubicBezTo>
                <a:cubicBezTo>
                  <a:pt x="201" y="56"/>
                  <a:pt x="202" y="59"/>
                  <a:pt x="204" y="61"/>
                </a:cubicBezTo>
                <a:cubicBezTo>
                  <a:pt x="206" y="63"/>
                  <a:pt x="209" y="64"/>
                  <a:pt x="211" y="66"/>
                </a:cubicBezTo>
                <a:cubicBezTo>
                  <a:pt x="212" y="68"/>
                  <a:pt x="210" y="70"/>
                  <a:pt x="211" y="72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7" y="77"/>
                  <a:pt x="220" y="77"/>
                  <a:pt x="221" y="78"/>
                </a:cubicBezTo>
                <a:lnTo>
                  <a:pt x="226" y="107"/>
                </a:lnTo>
                <a:cubicBezTo>
                  <a:pt x="225" y="107"/>
                  <a:pt x="223" y="107"/>
                  <a:pt x="223" y="109"/>
                </a:cubicBezTo>
                <a:cubicBezTo>
                  <a:pt x="225" y="116"/>
                  <a:pt x="230" y="123"/>
                  <a:pt x="231" y="130"/>
                </a:cubicBezTo>
                <a:cubicBezTo>
                  <a:pt x="232" y="136"/>
                  <a:pt x="229" y="143"/>
                  <a:pt x="230" y="149"/>
                </a:cubicBezTo>
                <a:cubicBezTo>
                  <a:pt x="230" y="154"/>
                  <a:pt x="234" y="159"/>
                  <a:pt x="233" y="164"/>
                </a:cubicBezTo>
                <a:cubicBezTo>
                  <a:pt x="232" y="167"/>
                  <a:pt x="225" y="166"/>
                  <a:pt x="226" y="169"/>
                </a:cubicBezTo>
                <a:cubicBezTo>
                  <a:pt x="226" y="176"/>
                  <a:pt x="233" y="181"/>
                  <a:pt x="235" y="187"/>
                </a:cubicBezTo>
                <a:cubicBezTo>
                  <a:pt x="236" y="190"/>
                  <a:pt x="234" y="195"/>
                  <a:pt x="236" y="198"/>
                </a:cubicBezTo>
                <a:cubicBezTo>
                  <a:pt x="238" y="200"/>
                  <a:pt x="242" y="197"/>
                  <a:pt x="244" y="197"/>
                </a:cubicBezTo>
                <a:cubicBezTo>
                  <a:pt x="248" y="198"/>
                  <a:pt x="252" y="199"/>
                  <a:pt x="254" y="202"/>
                </a:cubicBezTo>
                <a:cubicBezTo>
                  <a:pt x="255" y="203"/>
                  <a:pt x="251" y="204"/>
                  <a:pt x="251" y="205"/>
                </a:cubicBezTo>
                <a:cubicBezTo>
                  <a:pt x="252" y="208"/>
                  <a:pt x="256" y="209"/>
                  <a:pt x="258" y="21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1" name="Freeform 63"/>
          <p:cNvSpPr>
            <a:spLocks noChangeAspect="1"/>
          </p:cNvSpPr>
          <p:nvPr/>
        </p:nvSpPr>
        <p:spPr bwMode="auto">
          <a:xfrm>
            <a:off x="4677966" y="3209925"/>
            <a:ext cx="75009" cy="158354"/>
          </a:xfrm>
          <a:custGeom>
            <a:avLst/>
            <a:gdLst>
              <a:gd name="T0" fmla="*/ 2147483647 w 53"/>
              <a:gd name="T1" fmla="*/ 2147483647 h 111"/>
              <a:gd name="T2" fmla="*/ 2147483647 w 53"/>
              <a:gd name="T3" fmla="*/ 2147483647 h 111"/>
              <a:gd name="T4" fmla="*/ 2147483647 w 53"/>
              <a:gd name="T5" fmla="*/ 2147483647 h 111"/>
              <a:gd name="T6" fmla="*/ 2147483647 w 53"/>
              <a:gd name="T7" fmla="*/ 2147483647 h 111"/>
              <a:gd name="T8" fmla="*/ 2147483647 w 53"/>
              <a:gd name="T9" fmla="*/ 2147483647 h 111"/>
              <a:gd name="T10" fmla="*/ 2147483647 w 53"/>
              <a:gd name="T11" fmla="*/ 2147483647 h 111"/>
              <a:gd name="T12" fmla="*/ 2147483647 w 53"/>
              <a:gd name="T13" fmla="*/ 2147483647 h 111"/>
              <a:gd name="T14" fmla="*/ 2147483647 w 53"/>
              <a:gd name="T15" fmla="*/ 2147483647 h 111"/>
              <a:gd name="T16" fmla="*/ 2147483647 w 53"/>
              <a:gd name="T17" fmla="*/ 2147483647 h 111"/>
              <a:gd name="T18" fmla="*/ 2147483647 w 53"/>
              <a:gd name="T19" fmla="*/ 2147483647 h 111"/>
              <a:gd name="T20" fmla="*/ 2147483647 w 53"/>
              <a:gd name="T21" fmla="*/ 2147483647 h 111"/>
              <a:gd name="T22" fmla="*/ 2147483647 w 53"/>
              <a:gd name="T23" fmla="*/ 2147483647 h 111"/>
              <a:gd name="T24" fmla="*/ 2147483647 w 53"/>
              <a:gd name="T25" fmla="*/ 2147483647 h 111"/>
              <a:gd name="T26" fmla="*/ 2147483647 w 53"/>
              <a:gd name="T27" fmla="*/ 2147483647 h 111"/>
              <a:gd name="T28" fmla="*/ 2147483647 w 53"/>
              <a:gd name="T29" fmla="*/ 2147483647 h 111"/>
              <a:gd name="T30" fmla="*/ 2147483647 w 53"/>
              <a:gd name="T31" fmla="*/ 2147483647 h 111"/>
              <a:gd name="T32" fmla="*/ 2147483647 w 53"/>
              <a:gd name="T33" fmla="*/ 2147483647 h 111"/>
              <a:gd name="T34" fmla="*/ 2147483647 w 53"/>
              <a:gd name="T35" fmla="*/ 2147483647 h 111"/>
              <a:gd name="T36" fmla="*/ 2147483647 w 53"/>
              <a:gd name="T37" fmla="*/ 2147483647 h 111"/>
              <a:gd name="T38" fmla="*/ 2147483647 w 53"/>
              <a:gd name="T39" fmla="*/ 2147483647 h 111"/>
              <a:gd name="T40" fmla="*/ 2147483647 w 53"/>
              <a:gd name="T41" fmla="*/ 2147483647 h 111"/>
              <a:gd name="T42" fmla="*/ 2147483647 w 53"/>
              <a:gd name="T43" fmla="*/ 2147483647 h 111"/>
              <a:gd name="T44" fmla="*/ 2147483647 w 53"/>
              <a:gd name="T45" fmla="*/ 2147483647 h 111"/>
              <a:gd name="T46" fmla="*/ 2147483647 w 53"/>
              <a:gd name="T47" fmla="*/ 2147483647 h 111"/>
              <a:gd name="T48" fmla="*/ 2147483647 w 53"/>
              <a:gd name="T49" fmla="*/ 2147483647 h 111"/>
              <a:gd name="T50" fmla="*/ 2147483647 w 53"/>
              <a:gd name="T51" fmla="*/ 2147483647 h 111"/>
              <a:gd name="T52" fmla="*/ 2147483647 w 53"/>
              <a:gd name="T53" fmla="*/ 2147483647 h 111"/>
              <a:gd name="T54" fmla="*/ 2147483647 w 53"/>
              <a:gd name="T55" fmla="*/ 2147483647 h 111"/>
              <a:gd name="T56" fmla="*/ 2147483647 w 53"/>
              <a:gd name="T57" fmla="*/ 2147483647 h 111"/>
              <a:gd name="T58" fmla="*/ 2147483647 w 53"/>
              <a:gd name="T59" fmla="*/ 2147483647 h 111"/>
              <a:gd name="T60" fmla="*/ 2147483647 w 53"/>
              <a:gd name="T61" fmla="*/ 2147483647 h 111"/>
              <a:gd name="T62" fmla="*/ 2147483647 w 53"/>
              <a:gd name="T63" fmla="*/ 2147483647 h 111"/>
              <a:gd name="T64" fmla="*/ 2147483647 w 53"/>
              <a:gd name="T65" fmla="*/ 2147483647 h 111"/>
              <a:gd name="T66" fmla="*/ 2147483647 w 53"/>
              <a:gd name="T67" fmla="*/ 2147483647 h 111"/>
              <a:gd name="T68" fmla="*/ 2147483647 w 53"/>
              <a:gd name="T69" fmla="*/ 2147483647 h 111"/>
              <a:gd name="T70" fmla="*/ 2147483647 w 53"/>
              <a:gd name="T71" fmla="*/ 2147483647 h 111"/>
              <a:gd name="T72" fmla="*/ 2147483647 w 53"/>
              <a:gd name="T73" fmla="*/ 2147483647 h 111"/>
              <a:gd name="T74" fmla="*/ 2147483647 w 53"/>
              <a:gd name="T75" fmla="*/ 2147483647 h 111"/>
              <a:gd name="T76" fmla="*/ 2147483647 w 53"/>
              <a:gd name="T77" fmla="*/ 2147483647 h 111"/>
              <a:gd name="T78" fmla="*/ 2147483647 w 53"/>
              <a:gd name="T79" fmla="*/ 2147483647 h 111"/>
              <a:gd name="T80" fmla="*/ 2147483647 w 53"/>
              <a:gd name="T81" fmla="*/ 2147483647 h 111"/>
              <a:gd name="T82" fmla="*/ 2147483647 w 53"/>
              <a:gd name="T83" fmla="*/ 2147483647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111"/>
              <a:gd name="T128" fmla="*/ 53 w 53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111">
                <a:moveTo>
                  <a:pt x="26" y="111"/>
                </a:moveTo>
                <a:cubicBezTo>
                  <a:pt x="28" y="110"/>
                  <a:pt x="31" y="109"/>
                  <a:pt x="33" y="107"/>
                </a:cubicBezTo>
                <a:cubicBezTo>
                  <a:pt x="34" y="105"/>
                  <a:pt x="35" y="103"/>
                  <a:pt x="35" y="101"/>
                </a:cubicBezTo>
                <a:cubicBezTo>
                  <a:pt x="35" y="97"/>
                  <a:pt x="33" y="94"/>
                  <a:pt x="33" y="90"/>
                </a:cubicBezTo>
                <a:cubicBezTo>
                  <a:pt x="34" y="88"/>
                  <a:pt x="37" y="89"/>
                  <a:pt x="38" y="87"/>
                </a:cubicBezTo>
                <a:cubicBezTo>
                  <a:pt x="40" y="86"/>
                  <a:pt x="42" y="83"/>
                  <a:pt x="44" y="81"/>
                </a:cubicBezTo>
                <a:cubicBezTo>
                  <a:pt x="46" y="79"/>
                  <a:pt x="50" y="78"/>
                  <a:pt x="52" y="76"/>
                </a:cubicBezTo>
                <a:cubicBezTo>
                  <a:pt x="53" y="75"/>
                  <a:pt x="50" y="74"/>
                  <a:pt x="50" y="73"/>
                </a:cubicBezTo>
                <a:cubicBezTo>
                  <a:pt x="49" y="70"/>
                  <a:pt x="50" y="67"/>
                  <a:pt x="51" y="65"/>
                </a:cubicBezTo>
                <a:cubicBezTo>
                  <a:pt x="47" y="63"/>
                  <a:pt x="42" y="61"/>
                  <a:pt x="38" y="58"/>
                </a:cubicBezTo>
                <a:cubicBezTo>
                  <a:pt x="37" y="58"/>
                  <a:pt x="35" y="57"/>
                  <a:pt x="34" y="55"/>
                </a:cubicBezTo>
                <a:cubicBezTo>
                  <a:pt x="33" y="53"/>
                  <a:pt x="31" y="51"/>
                  <a:pt x="32" y="48"/>
                </a:cubicBezTo>
                <a:cubicBezTo>
                  <a:pt x="33" y="46"/>
                  <a:pt x="37" y="47"/>
                  <a:pt x="39" y="45"/>
                </a:cubicBezTo>
                <a:cubicBezTo>
                  <a:pt x="41" y="42"/>
                  <a:pt x="43" y="39"/>
                  <a:pt x="44" y="35"/>
                </a:cubicBezTo>
                <a:cubicBezTo>
                  <a:pt x="45" y="32"/>
                  <a:pt x="46" y="28"/>
                  <a:pt x="44" y="25"/>
                </a:cubicBezTo>
                <a:cubicBezTo>
                  <a:pt x="43" y="22"/>
                  <a:pt x="39" y="23"/>
                  <a:pt x="38" y="21"/>
                </a:cubicBezTo>
                <a:cubicBezTo>
                  <a:pt x="36" y="20"/>
                  <a:pt x="36" y="18"/>
                  <a:pt x="37" y="17"/>
                </a:cubicBezTo>
                <a:cubicBezTo>
                  <a:pt x="38" y="15"/>
                  <a:pt x="41" y="15"/>
                  <a:pt x="42" y="14"/>
                </a:cubicBezTo>
                <a:cubicBezTo>
                  <a:pt x="43" y="12"/>
                  <a:pt x="45" y="10"/>
                  <a:pt x="45" y="8"/>
                </a:cubicBezTo>
                <a:cubicBezTo>
                  <a:pt x="45" y="7"/>
                  <a:pt x="46" y="3"/>
                  <a:pt x="44" y="4"/>
                </a:cubicBezTo>
                <a:cubicBezTo>
                  <a:pt x="42" y="4"/>
                  <a:pt x="41" y="8"/>
                  <a:pt x="39" y="9"/>
                </a:cubicBezTo>
                <a:cubicBezTo>
                  <a:pt x="38" y="10"/>
                  <a:pt x="35" y="10"/>
                  <a:pt x="34" y="8"/>
                </a:cubicBezTo>
                <a:cubicBezTo>
                  <a:pt x="33" y="7"/>
                  <a:pt x="37" y="5"/>
                  <a:pt x="36" y="3"/>
                </a:cubicBezTo>
                <a:cubicBezTo>
                  <a:pt x="35" y="1"/>
                  <a:pt x="32" y="2"/>
                  <a:pt x="30" y="1"/>
                </a:cubicBezTo>
                <a:cubicBezTo>
                  <a:pt x="27" y="1"/>
                  <a:pt x="25" y="0"/>
                  <a:pt x="22" y="1"/>
                </a:cubicBezTo>
                <a:cubicBezTo>
                  <a:pt x="19" y="2"/>
                  <a:pt x="17" y="4"/>
                  <a:pt x="14" y="6"/>
                </a:cubicBezTo>
                <a:cubicBezTo>
                  <a:pt x="14" y="6"/>
                  <a:pt x="14" y="8"/>
                  <a:pt x="14" y="9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3"/>
                  <a:pt x="9" y="13"/>
                  <a:pt x="9" y="14"/>
                </a:cubicBezTo>
                <a:cubicBezTo>
                  <a:pt x="9" y="15"/>
                  <a:pt x="11" y="16"/>
                  <a:pt x="12" y="18"/>
                </a:cubicBezTo>
                <a:cubicBezTo>
                  <a:pt x="12" y="20"/>
                  <a:pt x="11" y="21"/>
                  <a:pt x="11" y="22"/>
                </a:cubicBezTo>
                <a:cubicBezTo>
                  <a:pt x="11" y="26"/>
                  <a:pt x="12" y="29"/>
                  <a:pt x="12" y="33"/>
                </a:cubicBezTo>
                <a:cubicBezTo>
                  <a:pt x="12" y="36"/>
                  <a:pt x="12" y="40"/>
                  <a:pt x="10" y="42"/>
                </a:cubicBezTo>
                <a:cubicBezTo>
                  <a:pt x="10" y="44"/>
                  <a:pt x="7" y="45"/>
                  <a:pt x="6" y="46"/>
                </a:cubicBezTo>
                <a:cubicBezTo>
                  <a:pt x="4" y="48"/>
                  <a:pt x="2" y="50"/>
                  <a:pt x="1" y="52"/>
                </a:cubicBezTo>
                <a:cubicBezTo>
                  <a:pt x="0" y="54"/>
                  <a:pt x="0" y="56"/>
                  <a:pt x="1" y="57"/>
                </a:cubicBezTo>
                <a:cubicBezTo>
                  <a:pt x="1" y="60"/>
                  <a:pt x="2" y="63"/>
                  <a:pt x="4" y="65"/>
                </a:cubicBezTo>
                <a:cubicBezTo>
                  <a:pt x="6" y="67"/>
                  <a:pt x="9" y="68"/>
                  <a:pt x="11" y="70"/>
                </a:cubicBezTo>
                <a:cubicBezTo>
                  <a:pt x="12" y="72"/>
                  <a:pt x="10" y="74"/>
                  <a:pt x="11" y="76"/>
                </a:cubicBezTo>
                <a:cubicBezTo>
                  <a:pt x="12" y="78"/>
                  <a:pt x="14" y="79"/>
                  <a:pt x="16" y="80"/>
                </a:cubicBezTo>
                <a:cubicBezTo>
                  <a:pt x="17" y="81"/>
                  <a:pt x="20" y="81"/>
                  <a:pt x="21" y="82"/>
                </a:cubicBezTo>
                <a:lnTo>
                  <a:pt x="26" y="111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2" name="Freeform 64"/>
          <p:cNvSpPr>
            <a:spLocks noChangeAspect="1"/>
          </p:cNvSpPr>
          <p:nvPr/>
        </p:nvSpPr>
        <p:spPr bwMode="auto">
          <a:xfrm>
            <a:off x="4710113" y="3957637"/>
            <a:ext cx="104775" cy="128588"/>
          </a:xfrm>
          <a:custGeom>
            <a:avLst/>
            <a:gdLst>
              <a:gd name="T0" fmla="*/ 2147483647 w 73"/>
              <a:gd name="T1" fmla="*/ 2147483647 h 90"/>
              <a:gd name="T2" fmla="*/ 2147483647 w 73"/>
              <a:gd name="T3" fmla="*/ 0 h 90"/>
              <a:gd name="T4" fmla="*/ 2147483647 w 73"/>
              <a:gd name="T5" fmla="*/ 0 h 90"/>
              <a:gd name="T6" fmla="*/ 2147483647 w 73"/>
              <a:gd name="T7" fmla="*/ 2147483647 h 90"/>
              <a:gd name="T8" fmla="*/ 2147483647 w 73"/>
              <a:gd name="T9" fmla="*/ 2147483647 h 90"/>
              <a:gd name="T10" fmla="*/ 2147483647 w 73"/>
              <a:gd name="T11" fmla="*/ 2147483647 h 90"/>
              <a:gd name="T12" fmla="*/ 2147483647 w 73"/>
              <a:gd name="T13" fmla="*/ 2147483647 h 90"/>
              <a:gd name="T14" fmla="*/ 2147483647 w 73"/>
              <a:gd name="T15" fmla="*/ 2147483647 h 90"/>
              <a:gd name="T16" fmla="*/ 2147483647 w 73"/>
              <a:gd name="T17" fmla="*/ 2147483647 h 90"/>
              <a:gd name="T18" fmla="*/ 2147483647 w 73"/>
              <a:gd name="T19" fmla="*/ 2147483647 h 90"/>
              <a:gd name="T20" fmla="*/ 0 w 73"/>
              <a:gd name="T21" fmla="*/ 2147483647 h 90"/>
              <a:gd name="T22" fmla="*/ 2147483647 w 73"/>
              <a:gd name="T23" fmla="*/ 2147483647 h 90"/>
              <a:gd name="T24" fmla="*/ 2147483647 w 73"/>
              <a:gd name="T25" fmla="*/ 2147483647 h 90"/>
              <a:gd name="T26" fmla="*/ 2147483647 w 73"/>
              <a:gd name="T27" fmla="*/ 2147483647 h 90"/>
              <a:gd name="T28" fmla="*/ 2147483647 w 73"/>
              <a:gd name="T29" fmla="*/ 2147483647 h 90"/>
              <a:gd name="T30" fmla="*/ 2147483647 w 73"/>
              <a:gd name="T31" fmla="*/ 2147483647 h 90"/>
              <a:gd name="T32" fmla="*/ 2147483647 w 73"/>
              <a:gd name="T33" fmla="*/ 2147483647 h 90"/>
              <a:gd name="T34" fmla="*/ 2147483647 w 73"/>
              <a:gd name="T35" fmla="*/ 2147483647 h 90"/>
              <a:gd name="T36" fmla="*/ 2147483647 w 73"/>
              <a:gd name="T37" fmla="*/ 2147483647 h 90"/>
              <a:gd name="T38" fmla="*/ 2147483647 w 73"/>
              <a:gd name="T39" fmla="*/ 2147483647 h 90"/>
              <a:gd name="T40" fmla="*/ 2147483647 w 73"/>
              <a:gd name="T41" fmla="*/ 2147483647 h 90"/>
              <a:gd name="T42" fmla="*/ 2147483647 w 73"/>
              <a:gd name="T43" fmla="*/ 2147483647 h 90"/>
              <a:gd name="T44" fmla="*/ 2147483647 w 73"/>
              <a:gd name="T45" fmla="*/ 2147483647 h 90"/>
              <a:gd name="T46" fmla="*/ 2147483647 w 73"/>
              <a:gd name="T47" fmla="*/ 2147483647 h 90"/>
              <a:gd name="T48" fmla="*/ 2147483647 w 73"/>
              <a:gd name="T49" fmla="*/ 2147483647 h 90"/>
              <a:gd name="T50" fmla="*/ 2147483647 w 73"/>
              <a:gd name="T51" fmla="*/ 2147483647 h 90"/>
              <a:gd name="T52" fmla="*/ 2147483647 w 73"/>
              <a:gd name="T53" fmla="*/ 2147483647 h 90"/>
              <a:gd name="T54" fmla="*/ 2147483647 w 73"/>
              <a:gd name="T55" fmla="*/ 2147483647 h 90"/>
              <a:gd name="T56" fmla="*/ 2147483647 w 73"/>
              <a:gd name="T57" fmla="*/ 2147483647 h 90"/>
              <a:gd name="T58" fmla="*/ 2147483647 w 73"/>
              <a:gd name="T59" fmla="*/ 2147483647 h 90"/>
              <a:gd name="T60" fmla="*/ 2147483647 w 73"/>
              <a:gd name="T61" fmla="*/ 2147483647 h 90"/>
              <a:gd name="T62" fmla="*/ 2147483647 w 73"/>
              <a:gd name="T63" fmla="*/ 2147483647 h 90"/>
              <a:gd name="T64" fmla="*/ 2147483647 w 73"/>
              <a:gd name="T65" fmla="*/ 2147483647 h 90"/>
              <a:gd name="T66" fmla="*/ 2147483647 w 73"/>
              <a:gd name="T67" fmla="*/ 2147483647 h 90"/>
              <a:gd name="T68" fmla="*/ 2147483647 w 73"/>
              <a:gd name="T69" fmla="*/ 2147483647 h 90"/>
              <a:gd name="T70" fmla="*/ 2147483647 w 73"/>
              <a:gd name="T71" fmla="*/ 2147483647 h 90"/>
              <a:gd name="T72" fmla="*/ 2147483647 w 73"/>
              <a:gd name="T73" fmla="*/ 2147483647 h 90"/>
              <a:gd name="T74" fmla="*/ 2147483647 w 73"/>
              <a:gd name="T75" fmla="*/ 2147483647 h 90"/>
              <a:gd name="T76" fmla="*/ 2147483647 w 73"/>
              <a:gd name="T77" fmla="*/ 2147483647 h 90"/>
              <a:gd name="T78" fmla="*/ 2147483647 w 73"/>
              <a:gd name="T79" fmla="*/ 2147483647 h 90"/>
              <a:gd name="T80" fmla="*/ 2147483647 w 73"/>
              <a:gd name="T81" fmla="*/ 2147483647 h 90"/>
              <a:gd name="T82" fmla="*/ 2147483647 w 73"/>
              <a:gd name="T83" fmla="*/ 2147483647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90"/>
              <a:gd name="T128" fmla="*/ 73 w 73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90">
                <a:moveTo>
                  <a:pt x="57" y="2"/>
                </a:moveTo>
                <a:cubicBezTo>
                  <a:pt x="54" y="1"/>
                  <a:pt x="52" y="1"/>
                  <a:pt x="50" y="0"/>
                </a:cubicBezTo>
                <a:cubicBezTo>
                  <a:pt x="43" y="0"/>
                  <a:pt x="36" y="0"/>
                  <a:pt x="30" y="0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7"/>
                  <a:pt x="31" y="12"/>
                  <a:pt x="30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1" y="18"/>
                  <a:pt x="15" y="17"/>
                  <a:pt x="9" y="17"/>
                </a:cubicBezTo>
                <a:cubicBezTo>
                  <a:pt x="9" y="20"/>
                  <a:pt x="9" y="22"/>
                  <a:pt x="8" y="25"/>
                </a:cubicBezTo>
                <a:cubicBezTo>
                  <a:pt x="8" y="28"/>
                  <a:pt x="7" y="31"/>
                  <a:pt x="6" y="34"/>
                </a:cubicBezTo>
                <a:cubicBezTo>
                  <a:pt x="5" y="38"/>
                  <a:pt x="5" y="42"/>
                  <a:pt x="3" y="45"/>
                </a:cubicBezTo>
                <a:cubicBezTo>
                  <a:pt x="2" y="46"/>
                  <a:pt x="0" y="42"/>
                  <a:pt x="0" y="43"/>
                </a:cubicBezTo>
                <a:cubicBezTo>
                  <a:pt x="0" y="47"/>
                  <a:pt x="1" y="50"/>
                  <a:pt x="3" y="52"/>
                </a:cubicBezTo>
                <a:cubicBezTo>
                  <a:pt x="4" y="54"/>
                  <a:pt x="8" y="55"/>
                  <a:pt x="9" y="57"/>
                </a:cubicBezTo>
                <a:cubicBezTo>
                  <a:pt x="9" y="58"/>
                  <a:pt x="5" y="57"/>
                  <a:pt x="5" y="58"/>
                </a:cubicBezTo>
                <a:cubicBezTo>
                  <a:pt x="5" y="60"/>
                  <a:pt x="8" y="61"/>
                  <a:pt x="9" y="62"/>
                </a:cubicBezTo>
                <a:cubicBezTo>
                  <a:pt x="9" y="64"/>
                  <a:pt x="7" y="65"/>
                  <a:pt x="8" y="66"/>
                </a:cubicBezTo>
                <a:cubicBezTo>
                  <a:pt x="10" y="68"/>
                  <a:pt x="13" y="68"/>
                  <a:pt x="15" y="70"/>
                </a:cubicBezTo>
                <a:cubicBezTo>
                  <a:pt x="15" y="71"/>
                  <a:pt x="11" y="70"/>
                  <a:pt x="12" y="71"/>
                </a:cubicBezTo>
                <a:cubicBezTo>
                  <a:pt x="12" y="74"/>
                  <a:pt x="15" y="75"/>
                  <a:pt x="17" y="77"/>
                </a:cubicBezTo>
                <a:cubicBezTo>
                  <a:pt x="19" y="80"/>
                  <a:pt x="21" y="83"/>
                  <a:pt x="23" y="86"/>
                </a:cubicBezTo>
                <a:cubicBezTo>
                  <a:pt x="25" y="88"/>
                  <a:pt x="26" y="88"/>
                  <a:pt x="28" y="90"/>
                </a:cubicBezTo>
                <a:cubicBezTo>
                  <a:pt x="29" y="88"/>
                  <a:pt x="29" y="86"/>
                  <a:pt x="30" y="85"/>
                </a:cubicBezTo>
                <a:cubicBezTo>
                  <a:pt x="32" y="84"/>
                  <a:pt x="35" y="87"/>
                  <a:pt x="36" y="86"/>
                </a:cubicBezTo>
                <a:cubicBezTo>
                  <a:pt x="37" y="84"/>
                  <a:pt x="37" y="81"/>
                  <a:pt x="37" y="79"/>
                </a:cubicBezTo>
                <a:cubicBezTo>
                  <a:pt x="36" y="77"/>
                  <a:pt x="32" y="76"/>
                  <a:pt x="32" y="74"/>
                </a:cubicBezTo>
                <a:cubicBezTo>
                  <a:pt x="31" y="71"/>
                  <a:pt x="31" y="68"/>
                  <a:pt x="33" y="67"/>
                </a:cubicBezTo>
                <a:cubicBezTo>
                  <a:pt x="36" y="65"/>
                  <a:pt x="40" y="70"/>
                  <a:pt x="42" y="68"/>
                </a:cubicBezTo>
                <a:cubicBezTo>
                  <a:pt x="44" y="67"/>
                  <a:pt x="42" y="62"/>
                  <a:pt x="44" y="61"/>
                </a:cubicBezTo>
                <a:cubicBezTo>
                  <a:pt x="47" y="60"/>
                  <a:pt x="48" y="65"/>
                  <a:pt x="50" y="66"/>
                </a:cubicBezTo>
                <a:cubicBezTo>
                  <a:pt x="53" y="67"/>
                  <a:pt x="56" y="65"/>
                  <a:pt x="58" y="65"/>
                </a:cubicBezTo>
                <a:cubicBezTo>
                  <a:pt x="59" y="66"/>
                  <a:pt x="59" y="68"/>
                  <a:pt x="60" y="68"/>
                </a:cubicBezTo>
                <a:cubicBezTo>
                  <a:pt x="61" y="69"/>
                  <a:pt x="63" y="70"/>
                  <a:pt x="64" y="68"/>
                </a:cubicBezTo>
                <a:cubicBezTo>
                  <a:pt x="66" y="66"/>
                  <a:pt x="65" y="62"/>
                  <a:pt x="65" y="59"/>
                </a:cubicBezTo>
                <a:cubicBezTo>
                  <a:pt x="65" y="56"/>
                  <a:pt x="65" y="52"/>
                  <a:pt x="65" y="49"/>
                </a:cubicBezTo>
                <a:cubicBezTo>
                  <a:pt x="65" y="47"/>
                  <a:pt x="68" y="44"/>
                  <a:pt x="67" y="42"/>
                </a:cubicBezTo>
                <a:cubicBezTo>
                  <a:pt x="66" y="40"/>
                  <a:pt x="62" y="42"/>
                  <a:pt x="61" y="40"/>
                </a:cubicBezTo>
                <a:cubicBezTo>
                  <a:pt x="60" y="36"/>
                  <a:pt x="61" y="32"/>
                  <a:pt x="63" y="29"/>
                </a:cubicBezTo>
                <a:cubicBezTo>
                  <a:pt x="64" y="27"/>
                  <a:pt x="68" y="27"/>
                  <a:pt x="70" y="25"/>
                </a:cubicBezTo>
                <a:cubicBezTo>
                  <a:pt x="71" y="22"/>
                  <a:pt x="73" y="17"/>
                  <a:pt x="70" y="15"/>
                </a:cubicBezTo>
                <a:cubicBezTo>
                  <a:pt x="67" y="12"/>
                  <a:pt x="60" y="16"/>
                  <a:pt x="56" y="14"/>
                </a:cubicBezTo>
                <a:cubicBezTo>
                  <a:pt x="54" y="14"/>
                  <a:pt x="54" y="11"/>
                  <a:pt x="54" y="9"/>
                </a:cubicBezTo>
                <a:cubicBezTo>
                  <a:pt x="54" y="7"/>
                  <a:pt x="56" y="4"/>
                  <a:pt x="57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3" name="Freeform 65"/>
          <p:cNvSpPr>
            <a:spLocks noChangeAspect="1"/>
          </p:cNvSpPr>
          <p:nvPr/>
        </p:nvSpPr>
        <p:spPr bwMode="auto">
          <a:xfrm>
            <a:off x="4722020" y="3961210"/>
            <a:ext cx="32147" cy="23813"/>
          </a:xfrm>
          <a:custGeom>
            <a:avLst/>
            <a:gdLst>
              <a:gd name="T0" fmla="*/ 2147483647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0 h 16"/>
              <a:gd name="T6" fmla="*/ 2147483647 w 23"/>
              <a:gd name="T7" fmla="*/ 2147483647 h 16"/>
              <a:gd name="T8" fmla="*/ 2147483647 w 23"/>
              <a:gd name="T9" fmla="*/ 2147483647 h 16"/>
              <a:gd name="T10" fmla="*/ 2147483647 w 23"/>
              <a:gd name="T11" fmla="*/ 2147483647 h 16"/>
              <a:gd name="T12" fmla="*/ 2147483647 w 23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6"/>
              <a:gd name="T23" fmla="*/ 23 w 2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6">
                <a:moveTo>
                  <a:pt x="1" y="15"/>
                </a:moveTo>
                <a:cubicBezTo>
                  <a:pt x="1" y="12"/>
                  <a:pt x="0" y="9"/>
                  <a:pt x="1" y="6"/>
                </a:cubicBezTo>
                <a:cubicBezTo>
                  <a:pt x="1" y="4"/>
                  <a:pt x="2" y="2"/>
                  <a:pt x="2" y="0"/>
                </a:cubicBezTo>
                <a:lnTo>
                  <a:pt x="21" y="1"/>
                </a:lnTo>
                <a:cubicBezTo>
                  <a:pt x="21" y="5"/>
                  <a:pt x="23" y="10"/>
                  <a:pt x="22" y="14"/>
                </a:cubicBezTo>
                <a:cubicBezTo>
                  <a:pt x="21" y="15"/>
                  <a:pt x="20" y="16"/>
                  <a:pt x="19" y="16"/>
                </a:cubicBezTo>
                <a:cubicBezTo>
                  <a:pt x="13" y="16"/>
                  <a:pt x="7" y="15"/>
                  <a:pt x="1" y="1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4" name="Freeform 66"/>
          <p:cNvSpPr>
            <a:spLocks noChangeAspect="1"/>
          </p:cNvSpPr>
          <p:nvPr/>
        </p:nvSpPr>
        <p:spPr bwMode="auto">
          <a:xfrm>
            <a:off x="4699398" y="3739755"/>
            <a:ext cx="140494" cy="229790"/>
          </a:xfrm>
          <a:custGeom>
            <a:avLst/>
            <a:gdLst>
              <a:gd name="T0" fmla="*/ 2147483647 w 99"/>
              <a:gd name="T1" fmla="*/ 2147483647 h 162"/>
              <a:gd name="T2" fmla="*/ 2147483647 w 99"/>
              <a:gd name="T3" fmla="*/ 2147483647 h 162"/>
              <a:gd name="T4" fmla="*/ 2147483647 w 99"/>
              <a:gd name="T5" fmla="*/ 2147483647 h 162"/>
              <a:gd name="T6" fmla="*/ 2147483647 w 99"/>
              <a:gd name="T7" fmla="*/ 2147483647 h 162"/>
              <a:gd name="T8" fmla="*/ 0 w 99"/>
              <a:gd name="T9" fmla="*/ 2147483647 h 162"/>
              <a:gd name="T10" fmla="*/ 2147483647 w 99"/>
              <a:gd name="T11" fmla="*/ 2147483647 h 162"/>
              <a:gd name="T12" fmla="*/ 2147483647 w 99"/>
              <a:gd name="T13" fmla="*/ 2147483647 h 162"/>
              <a:gd name="T14" fmla="*/ 2147483647 w 99"/>
              <a:gd name="T15" fmla="*/ 2147483647 h 162"/>
              <a:gd name="T16" fmla="*/ 2147483647 w 99"/>
              <a:gd name="T17" fmla="*/ 2147483647 h 162"/>
              <a:gd name="T18" fmla="*/ 2147483647 w 99"/>
              <a:gd name="T19" fmla="*/ 2147483647 h 162"/>
              <a:gd name="T20" fmla="*/ 2147483647 w 99"/>
              <a:gd name="T21" fmla="*/ 2147483647 h 162"/>
              <a:gd name="T22" fmla="*/ 2147483647 w 99"/>
              <a:gd name="T23" fmla="*/ 2147483647 h 162"/>
              <a:gd name="T24" fmla="*/ 2147483647 w 99"/>
              <a:gd name="T25" fmla="*/ 2147483647 h 162"/>
              <a:gd name="T26" fmla="*/ 2147483647 w 99"/>
              <a:gd name="T27" fmla="*/ 2147483647 h 162"/>
              <a:gd name="T28" fmla="*/ 2147483647 w 99"/>
              <a:gd name="T29" fmla="*/ 2147483647 h 162"/>
              <a:gd name="T30" fmla="*/ 2147483647 w 99"/>
              <a:gd name="T31" fmla="*/ 2147483647 h 162"/>
              <a:gd name="T32" fmla="*/ 2147483647 w 99"/>
              <a:gd name="T33" fmla="*/ 0 h 162"/>
              <a:gd name="T34" fmla="*/ 2147483647 w 99"/>
              <a:gd name="T35" fmla="*/ 2147483647 h 162"/>
              <a:gd name="T36" fmla="*/ 2147483647 w 99"/>
              <a:gd name="T37" fmla="*/ 2147483647 h 162"/>
              <a:gd name="T38" fmla="*/ 2147483647 w 99"/>
              <a:gd name="T39" fmla="*/ 2147483647 h 162"/>
              <a:gd name="T40" fmla="*/ 2147483647 w 99"/>
              <a:gd name="T41" fmla="*/ 2147483647 h 162"/>
              <a:gd name="T42" fmla="*/ 2147483647 w 99"/>
              <a:gd name="T43" fmla="*/ 2147483647 h 162"/>
              <a:gd name="T44" fmla="*/ 2147483647 w 99"/>
              <a:gd name="T45" fmla="*/ 2147483647 h 162"/>
              <a:gd name="T46" fmla="*/ 2147483647 w 99"/>
              <a:gd name="T47" fmla="*/ 2147483647 h 162"/>
              <a:gd name="T48" fmla="*/ 2147483647 w 99"/>
              <a:gd name="T49" fmla="*/ 2147483647 h 162"/>
              <a:gd name="T50" fmla="*/ 2147483647 w 99"/>
              <a:gd name="T51" fmla="*/ 2147483647 h 162"/>
              <a:gd name="T52" fmla="*/ 2147483647 w 99"/>
              <a:gd name="T53" fmla="*/ 2147483647 h 162"/>
              <a:gd name="T54" fmla="*/ 2147483647 w 99"/>
              <a:gd name="T55" fmla="*/ 2147483647 h 162"/>
              <a:gd name="T56" fmla="*/ 2147483647 w 99"/>
              <a:gd name="T57" fmla="*/ 2147483647 h 162"/>
              <a:gd name="T58" fmla="*/ 2147483647 w 99"/>
              <a:gd name="T59" fmla="*/ 2147483647 h 162"/>
              <a:gd name="T60" fmla="*/ 2147483647 w 99"/>
              <a:gd name="T61" fmla="*/ 2147483647 h 162"/>
              <a:gd name="T62" fmla="*/ 2147483647 w 99"/>
              <a:gd name="T63" fmla="*/ 2147483647 h 162"/>
              <a:gd name="T64" fmla="*/ 2147483647 w 99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162"/>
              <a:gd name="T101" fmla="*/ 99 w 99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162">
                <a:moveTo>
                  <a:pt x="17" y="155"/>
                </a:moveTo>
                <a:cubicBezTo>
                  <a:pt x="18" y="152"/>
                  <a:pt x="18" y="149"/>
                  <a:pt x="19" y="145"/>
                </a:cubicBezTo>
                <a:cubicBezTo>
                  <a:pt x="19" y="143"/>
                  <a:pt x="18" y="141"/>
                  <a:pt x="18" y="139"/>
                </a:cubicBezTo>
                <a:cubicBezTo>
                  <a:pt x="18" y="137"/>
                  <a:pt x="16" y="134"/>
                  <a:pt x="16" y="131"/>
                </a:cubicBezTo>
                <a:cubicBezTo>
                  <a:pt x="16" y="130"/>
                  <a:pt x="17" y="128"/>
                  <a:pt x="16" y="128"/>
                </a:cubicBezTo>
                <a:cubicBezTo>
                  <a:pt x="15" y="127"/>
                  <a:pt x="14" y="130"/>
                  <a:pt x="13" y="130"/>
                </a:cubicBezTo>
                <a:cubicBezTo>
                  <a:pt x="11" y="129"/>
                  <a:pt x="8" y="128"/>
                  <a:pt x="7" y="127"/>
                </a:cubicBezTo>
                <a:cubicBezTo>
                  <a:pt x="6" y="125"/>
                  <a:pt x="8" y="121"/>
                  <a:pt x="6" y="120"/>
                </a:cubicBezTo>
                <a:cubicBezTo>
                  <a:pt x="5" y="119"/>
                  <a:pt x="3" y="123"/>
                  <a:pt x="2" y="122"/>
                </a:cubicBezTo>
                <a:cubicBezTo>
                  <a:pt x="0" y="121"/>
                  <a:pt x="1" y="119"/>
                  <a:pt x="0" y="117"/>
                </a:cubicBezTo>
                <a:cubicBezTo>
                  <a:pt x="2" y="115"/>
                  <a:pt x="4" y="113"/>
                  <a:pt x="5" y="111"/>
                </a:cubicBezTo>
                <a:cubicBezTo>
                  <a:pt x="5" y="108"/>
                  <a:pt x="3" y="104"/>
                  <a:pt x="4" y="101"/>
                </a:cubicBezTo>
                <a:cubicBezTo>
                  <a:pt x="5" y="99"/>
                  <a:pt x="7" y="97"/>
                  <a:pt x="8" y="95"/>
                </a:cubicBezTo>
                <a:cubicBezTo>
                  <a:pt x="10" y="93"/>
                  <a:pt x="13" y="92"/>
                  <a:pt x="15" y="91"/>
                </a:cubicBezTo>
                <a:cubicBezTo>
                  <a:pt x="17" y="89"/>
                  <a:pt x="18" y="85"/>
                  <a:pt x="21" y="84"/>
                </a:cubicBezTo>
                <a:cubicBezTo>
                  <a:pt x="22" y="84"/>
                  <a:pt x="23" y="86"/>
                  <a:pt x="25" y="87"/>
                </a:cubicBezTo>
                <a:cubicBezTo>
                  <a:pt x="26" y="87"/>
                  <a:pt x="27" y="87"/>
                  <a:pt x="27" y="86"/>
                </a:cubicBezTo>
                <a:cubicBezTo>
                  <a:pt x="28" y="86"/>
                  <a:pt x="28" y="83"/>
                  <a:pt x="28" y="84"/>
                </a:cubicBezTo>
                <a:cubicBezTo>
                  <a:pt x="31" y="85"/>
                  <a:pt x="32" y="89"/>
                  <a:pt x="34" y="91"/>
                </a:cubicBezTo>
                <a:cubicBezTo>
                  <a:pt x="35" y="92"/>
                  <a:pt x="38" y="93"/>
                  <a:pt x="39" y="92"/>
                </a:cubicBezTo>
                <a:cubicBezTo>
                  <a:pt x="42" y="90"/>
                  <a:pt x="43" y="85"/>
                  <a:pt x="44" y="82"/>
                </a:cubicBezTo>
                <a:cubicBezTo>
                  <a:pt x="46" y="79"/>
                  <a:pt x="47" y="76"/>
                  <a:pt x="48" y="73"/>
                </a:cubicBezTo>
                <a:cubicBezTo>
                  <a:pt x="48" y="71"/>
                  <a:pt x="47" y="69"/>
                  <a:pt x="48" y="67"/>
                </a:cubicBezTo>
                <a:cubicBezTo>
                  <a:pt x="50" y="64"/>
                  <a:pt x="53" y="63"/>
                  <a:pt x="55" y="60"/>
                </a:cubicBezTo>
                <a:cubicBezTo>
                  <a:pt x="56" y="57"/>
                  <a:pt x="55" y="53"/>
                  <a:pt x="57" y="50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4"/>
                  <a:pt x="61" y="42"/>
                  <a:pt x="61" y="41"/>
                </a:cubicBezTo>
                <a:cubicBezTo>
                  <a:pt x="61" y="39"/>
                  <a:pt x="63" y="37"/>
                  <a:pt x="64" y="35"/>
                </a:cubicBezTo>
                <a:cubicBezTo>
                  <a:pt x="65" y="31"/>
                  <a:pt x="66" y="27"/>
                  <a:pt x="69" y="24"/>
                </a:cubicBezTo>
                <a:cubicBezTo>
                  <a:pt x="71" y="22"/>
                  <a:pt x="77" y="23"/>
                  <a:pt x="79" y="20"/>
                </a:cubicBezTo>
                <a:cubicBezTo>
                  <a:pt x="80" y="17"/>
                  <a:pt x="78" y="13"/>
                  <a:pt x="77" y="10"/>
                </a:cubicBezTo>
                <a:cubicBezTo>
                  <a:pt x="76" y="8"/>
                  <a:pt x="72" y="9"/>
                  <a:pt x="71" y="7"/>
                </a:cubicBezTo>
                <a:cubicBezTo>
                  <a:pt x="71" y="5"/>
                  <a:pt x="72" y="2"/>
                  <a:pt x="73" y="1"/>
                </a:cubicBezTo>
                <a:cubicBezTo>
                  <a:pt x="74" y="1"/>
                  <a:pt x="76" y="0"/>
                  <a:pt x="77" y="0"/>
                </a:cubicBezTo>
                <a:cubicBezTo>
                  <a:pt x="80" y="4"/>
                  <a:pt x="82" y="8"/>
                  <a:pt x="83" y="12"/>
                </a:cubicBezTo>
                <a:cubicBezTo>
                  <a:pt x="84" y="16"/>
                  <a:pt x="83" y="21"/>
                  <a:pt x="84" y="25"/>
                </a:cubicBezTo>
                <a:cubicBezTo>
                  <a:pt x="84" y="29"/>
                  <a:pt x="84" y="32"/>
                  <a:pt x="86" y="35"/>
                </a:cubicBezTo>
                <a:cubicBezTo>
                  <a:pt x="88" y="38"/>
                  <a:pt x="91" y="39"/>
                  <a:pt x="93" y="43"/>
                </a:cubicBezTo>
                <a:cubicBezTo>
                  <a:pt x="90" y="43"/>
                  <a:pt x="87" y="42"/>
                  <a:pt x="84" y="42"/>
                </a:cubicBezTo>
                <a:cubicBezTo>
                  <a:pt x="83" y="42"/>
                  <a:pt x="82" y="43"/>
                  <a:pt x="81" y="42"/>
                </a:cubicBezTo>
                <a:cubicBezTo>
                  <a:pt x="78" y="42"/>
                  <a:pt x="76" y="40"/>
                  <a:pt x="73" y="41"/>
                </a:cubicBezTo>
                <a:cubicBezTo>
                  <a:pt x="71" y="42"/>
                  <a:pt x="70" y="45"/>
                  <a:pt x="71" y="47"/>
                </a:cubicBezTo>
                <a:cubicBezTo>
                  <a:pt x="71" y="49"/>
                  <a:pt x="75" y="51"/>
                  <a:pt x="76" y="53"/>
                </a:cubicBezTo>
                <a:cubicBezTo>
                  <a:pt x="79" y="56"/>
                  <a:pt x="81" y="59"/>
                  <a:pt x="84" y="62"/>
                </a:cubicBezTo>
                <a:cubicBezTo>
                  <a:pt x="85" y="64"/>
                  <a:pt x="87" y="66"/>
                  <a:pt x="88" y="69"/>
                </a:cubicBezTo>
                <a:cubicBezTo>
                  <a:pt x="89" y="71"/>
                  <a:pt x="90" y="73"/>
                  <a:pt x="91" y="75"/>
                </a:cubicBezTo>
                <a:cubicBezTo>
                  <a:pt x="91" y="75"/>
                  <a:pt x="91" y="76"/>
                  <a:pt x="91" y="77"/>
                </a:cubicBezTo>
                <a:cubicBezTo>
                  <a:pt x="89" y="79"/>
                  <a:pt x="88" y="82"/>
                  <a:pt x="86" y="85"/>
                </a:cubicBezTo>
                <a:cubicBezTo>
                  <a:pt x="85" y="89"/>
                  <a:pt x="85" y="93"/>
                  <a:pt x="82" y="96"/>
                </a:cubicBezTo>
                <a:cubicBezTo>
                  <a:pt x="81" y="98"/>
                  <a:pt x="77" y="97"/>
                  <a:pt x="77" y="99"/>
                </a:cubicBezTo>
                <a:cubicBezTo>
                  <a:pt x="76" y="102"/>
                  <a:pt x="80" y="103"/>
                  <a:pt x="81" y="105"/>
                </a:cubicBezTo>
                <a:cubicBezTo>
                  <a:pt x="81" y="110"/>
                  <a:pt x="79" y="115"/>
                  <a:pt x="80" y="120"/>
                </a:cubicBezTo>
                <a:cubicBezTo>
                  <a:pt x="80" y="122"/>
                  <a:pt x="81" y="123"/>
                  <a:pt x="82" y="124"/>
                </a:cubicBezTo>
                <a:cubicBezTo>
                  <a:pt x="83" y="125"/>
                  <a:pt x="86" y="125"/>
                  <a:pt x="87" y="127"/>
                </a:cubicBezTo>
                <a:cubicBezTo>
                  <a:pt x="88" y="128"/>
                  <a:pt x="87" y="130"/>
                  <a:pt x="87" y="131"/>
                </a:cubicBezTo>
                <a:cubicBezTo>
                  <a:pt x="88" y="135"/>
                  <a:pt x="89" y="138"/>
                  <a:pt x="91" y="141"/>
                </a:cubicBezTo>
                <a:cubicBezTo>
                  <a:pt x="92" y="142"/>
                  <a:pt x="95" y="142"/>
                  <a:pt x="95" y="143"/>
                </a:cubicBezTo>
                <a:cubicBezTo>
                  <a:pt x="97" y="145"/>
                  <a:pt x="98" y="148"/>
                  <a:pt x="99" y="151"/>
                </a:cubicBezTo>
                <a:cubicBezTo>
                  <a:pt x="98" y="153"/>
                  <a:pt x="98" y="155"/>
                  <a:pt x="98" y="157"/>
                </a:cubicBezTo>
                <a:cubicBezTo>
                  <a:pt x="97" y="159"/>
                  <a:pt x="99" y="162"/>
                  <a:pt x="98" y="162"/>
                </a:cubicBezTo>
                <a:cubicBezTo>
                  <a:pt x="91" y="161"/>
                  <a:pt x="85" y="156"/>
                  <a:pt x="78" y="155"/>
                </a:cubicBezTo>
                <a:cubicBezTo>
                  <a:pt x="73" y="154"/>
                  <a:pt x="69" y="155"/>
                  <a:pt x="64" y="155"/>
                </a:cubicBezTo>
                <a:cubicBezTo>
                  <a:pt x="61" y="154"/>
                  <a:pt x="59" y="154"/>
                  <a:pt x="57" y="153"/>
                </a:cubicBezTo>
                <a:cubicBezTo>
                  <a:pt x="50" y="153"/>
                  <a:pt x="43" y="153"/>
                  <a:pt x="37" y="153"/>
                </a:cubicBezTo>
                <a:cubicBezTo>
                  <a:pt x="36" y="154"/>
                  <a:pt x="36" y="155"/>
                  <a:pt x="36" y="156"/>
                </a:cubicBezTo>
                <a:lnTo>
                  <a:pt x="17" y="155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5" name="Freeform 67"/>
          <p:cNvSpPr>
            <a:spLocks noChangeAspect="1"/>
          </p:cNvSpPr>
          <p:nvPr/>
        </p:nvSpPr>
        <p:spPr bwMode="auto">
          <a:xfrm>
            <a:off x="4793456" y="3518297"/>
            <a:ext cx="185738" cy="332184"/>
          </a:xfrm>
          <a:custGeom>
            <a:avLst/>
            <a:gdLst>
              <a:gd name="T0" fmla="*/ 2147483647 w 130"/>
              <a:gd name="T1" fmla="*/ 2147483647 h 232"/>
              <a:gd name="T2" fmla="*/ 2147483647 w 130"/>
              <a:gd name="T3" fmla="*/ 2147483647 h 232"/>
              <a:gd name="T4" fmla="*/ 2147483647 w 130"/>
              <a:gd name="T5" fmla="*/ 2147483647 h 232"/>
              <a:gd name="T6" fmla="*/ 2147483647 w 130"/>
              <a:gd name="T7" fmla="*/ 2147483647 h 232"/>
              <a:gd name="T8" fmla="*/ 2147483647 w 130"/>
              <a:gd name="T9" fmla="*/ 2147483647 h 232"/>
              <a:gd name="T10" fmla="*/ 2147483647 w 130"/>
              <a:gd name="T11" fmla="*/ 2147483647 h 232"/>
              <a:gd name="T12" fmla="*/ 2147483647 w 130"/>
              <a:gd name="T13" fmla="*/ 2147483647 h 232"/>
              <a:gd name="T14" fmla="*/ 2147483647 w 130"/>
              <a:gd name="T15" fmla="*/ 2147483647 h 232"/>
              <a:gd name="T16" fmla="*/ 2147483647 w 130"/>
              <a:gd name="T17" fmla="*/ 2147483647 h 232"/>
              <a:gd name="T18" fmla="*/ 2147483647 w 130"/>
              <a:gd name="T19" fmla="*/ 2147483647 h 232"/>
              <a:gd name="T20" fmla="*/ 2147483647 w 130"/>
              <a:gd name="T21" fmla="*/ 2147483647 h 232"/>
              <a:gd name="T22" fmla="*/ 2147483647 w 130"/>
              <a:gd name="T23" fmla="*/ 2147483647 h 232"/>
              <a:gd name="T24" fmla="*/ 2147483647 w 130"/>
              <a:gd name="T25" fmla="*/ 2147483647 h 232"/>
              <a:gd name="T26" fmla="*/ 2147483647 w 130"/>
              <a:gd name="T27" fmla="*/ 2147483647 h 232"/>
              <a:gd name="T28" fmla="*/ 2147483647 w 130"/>
              <a:gd name="T29" fmla="*/ 2147483647 h 232"/>
              <a:gd name="T30" fmla="*/ 2147483647 w 130"/>
              <a:gd name="T31" fmla="*/ 2147483647 h 232"/>
              <a:gd name="T32" fmla="*/ 2147483647 w 130"/>
              <a:gd name="T33" fmla="*/ 2147483647 h 232"/>
              <a:gd name="T34" fmla="*/ 2147483647 w 130"/>
              <a:gd name="T35" fmla="*/ 2147483647 h 232"/>
              <a:gd name="T36" fmla="*/ 2147483647 w 130"/>
              <a:gd name="T37" fmla="*/ 2147483647 h 232"/>
              <a:gd name="T38" fmla="*/ 2147483647 w 130"/>
              <a:gd name="T39" fmla="*/ 2147483647 h 232"/>
              <a:gd name="T40" fmla="*/ 2147483647 w 130"/>
              <a:gd name="T41" fmla="*/ 2147483647 h 232"/>
              <a:gd name="T42" fmla="*/ 2147483647 w 130"/>
              <a:gd name="T43" fmla="*/ 2147483647 h 232"/>
              <a:gd name="T44" fmla="*/ 2147483647 w 130"/>
              <a:gd name="T45" fmla="*/ 2147483647 h 232"/>
              <a:gd name="T46" fmla="*/ 2147483647 w 130"/>
              <a:gd name="T47" fmla="*/ 2147483647 h 232"/>
              <a:gd name="T48" fmla="*/ 2147483647 w 130"/>
              <a:gd name="T49" fmla="*/ 2147483647 h 232"/>
              <a:gd name="T50" fmla="*/ 2147483647 w 130"/>
              <a:gd name="T51" fmla="*/ 2147483647 h 232"/>
              <a:gd name="T52" fmla="*/ 2147483647 w 130"/>
              <a:gd name="T53" fmla="*/ 2147483647 h 232"/>
              <a:gd name="T54" fmla="*/ 2147483647 w 130"/>
              <a:gd name="T55" fmla="*/ 2147483647 h 232"/>
              <a:gd name="T56" fmla="*/ 2147483647 w 130"/>
              <a:gd name="T57" fmla="*/ 2147483647 h 232"/>
              <a:gd name="T58" fmla="*/ 2147483647 w 130"/>
              <a:gd name="T59" fmla="*/ 2147483647 h 232"/>
              <a:gd name="T60" fmla="*/ 2147483647 w 130"/>
              <a:gd name="T61" fmla="*/ 2147483647 h 232"/>
              <a:gd name="T62" fmla="*/ 2147483647 w 130"/>
              <a:gd name="T63" fmla="*/ 2147483647 h 232"/>
              <a:gd name="T64" fmla="*/ 2147483647 w 130"/>
              <a:gd name="T65" fmla="*/ 2147483647 h 232"/>
              <a:gd name="T66" fmla="*/ 2147483647 w 130"/>
              <a:gd name="T67" fmla="*/ 2147483647 h 232"/>
              <a:gd name="T68" fmla="*/ 2147483647 w 130"/>
              <a:gd name="T69" fmla="*/ 2147483647 h 232"/>
              <a:gd name="T70" fmla="*/ 2147483647 w 130"/>
              <a:gd name="T71" fmla="*/ 0 h 232"/>
              <a:gd name="T72" fmla="*/ 2147483647 w 130"/>
              <a:gd name="T73" fmla="*/ 2147483647 h 232"/>
              <a:gd name="T74" fmla="*/ 2147483647 w 130"/>
              <a:gd name="T75" fmla="*/ 2147483647 h 232"/>
              <a:gd name="T76" fmla="*/ 2147483647 w 130"/>
              <a:gd name="T77" fmla="*/ 2147483647 h 232"/>
              <a:gd name="T78" fmla="*/ 2147483647 w 130"/>
              <a:gd name="T79" fmla="*/ 2147483647 h 232"/>
              <a:gd name="T80" fmla="*/ 2147483647 w 130"/>
              <a:gd name="T81" fmla="*/ 2147483647 h 232"/>
              <a:gd name="T82" fmla="*/ 2147483647 w 130"/>
              <a:gd name="T83" fmla="*/ 2147483647 h 232"/>
              <a:gd name="T84" fmla="*/ 2147483647 w 130"/>
              <a:gd name="T85" fmla="*/ 2147483647 h 232"/>
              <a:gd name="T86" fmla="*/ 2147483647 w 130"/>
              <a:gd name="T87" fmla="*/ 2147483647 h 232"/>
              <a:gd name="T88" fmla="*/ 2147483647 w 130"/>
              <a:gd name="T89" fmla="*/ 2147483647 h 232"/>
              <a:gd name="T90" fmla="*/ 0 w 130"/>
              <a:gd name="T91" fmla="*/ 2147483647 h 232"/>
              <a:gd name="T92" fmla="*/ 0 w 130"/>
              <a:gd name="T93" fmla="*/ 2147483647 h 232"/>
              <a:gd name="T94" fmla="*/ 2147483647 w 130"/>
              <a:gd name="T95" fmla="*/ 2147483647 h 232"/>
              <a:gd name="T96" fmla="*/ 2147483647 w 130"/>
              <a:gd name="T97" fmla="*/ 2147483647 h 232"/>
              <a:gd name="T98" fmla="*/ 2147483647 w 130"/>
              <a:gd name="T99" fmla="*/ 2147483647 h 232"/>
              <a:gd name="T100" fmla="*/ 2147483647 w 130"/>
              <a:gd name="T101" fmla="*/ 2147483647 h 232"/>
              <a:gd name="T102" fmla="*/ 2147483647 w 130"/>
              <a:gd name="T103" fmla="*/ 2147483647 h 232"/>
              <a:gd name="T104" fmla="*/ 2147483647 w 130"/>
              <a:gd name="T105" fmla="*/ 2147483647 h 232"/>
              <a:gd name="T106" fmla="*/ 2147483647 w 130"/>
              <a:gd name="T107" fmla="*/ 2147483647 h 232"/>
              <a:gd name="T108" fmla="*/ 2147483647 w 130"/>
              <a:gd name="T109" fmla="*/ 2147483647 h 232"/>
              <a:gd name="T110" fmla="*/ 2147483647 w 130"/>
              <a:gd name="T111" fmla="*/ 2147483647 h 232"/>
              <a:gd name="T112" fmla="*/ 2147483647 w 130"/>
              <a:gd name="T113" fmla="*/ 2147483647 h 232"/>
              <a:gd name="T114" fmla="*/ 2147483647 w 130"/>
              <a:gd name="T115" fmla="*/ 2147483647 h 232"/>
              <a:gd name="T116" fmla="*/ 2147483647 w 130"/>
              <a:gd name="T117" fmla="*/ 2147483647 h 232"/>
              <a:gd name="T118" fmla="*/ 2147483647 w 130"/>
              <a:gd name="T119" fmla="*/ 2147483647 h 232"/>
              <a:gd name="T120" fmla="*/ 2147483647 w 130"/>
              <a:gd name="T121" fmla="*/ 2147483647 h 232"/>
              <a:gd name="T122" fmla="*/ 2147483647 w 130"/>
              <a:gd name="T123" fmla="*/ 2147483647 h 232"/>
              <a:gd name="T124" fmla="*/ 2147483647 w 130"/>
              <a:gd name="T125" fmla="*/ 2147483647 h 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"/>
              <a:gd name="T190" fmla="*/ 0 h 232"/>
              <a:gd name="T191" fmla="*/ 130 w 130"/>
              <a:gd name="T192" fmla="*/ 232 h 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" h="232">
                <a:moveTo>
                  <a:pt x="26" y="232"/>
                </a:moveTo>
                <a:cubicBezTo>
                  <a:pt x="28" y="231"/>
                  <a:pt x="31" y="231"/>
                  <a:pt x="33" y="231"/>
                </a:cubicBezTo>
                <a:cubicBezTo>
                  <a:pt x="35" y="230"/>
                  <a:pt x="37" y="228"/>
                  <a:pt x="39" y="228"/>
                </a:cubicBezTo>
                <a:cubicBezTo>
                  <a:pt x="41" y="228"/>
                  <a:pt x="43" y="231"/>
                  <a:pt x="45" y="231"/>
                </a:cubicBezTo>
                <a:cubicBezTo>
                  <a:pt x="47" y="231"/>
                  <a:pt x="47" y="228"/>
                  <a:pt x="48" y="227"/>
                </a:cubicBezTo>
                <a:cubicBezTo>
                  <a:pt x="52" y="226"/>
                  <a:pt x="55" y="225"/>
                  <a:pt x="59" y="225"/>
                </a:cubicBezTo>
                <a:cubicBezTo>
                  <a:pt x="60" y="225"/>
                  <a:pt x="61" y="225"/>
                  <a:pt x="63" y="225"/>
                </a:cubicBezTo>
                <a:cubicBezTo>
                  <a:pt x="64" y="224"/>
                  <a:pt x="65" y="223"/>
                  <a:pt x="67" y="221"/>
                </a:cubicBezTo>
                <a:cubicBezTo>
                  <a:pt x="68" y="220"/>
                  <a:pt x="71" y="218"/>
                  <a:pt x="71" y="216"/>
                </a:cubicBezTo>
                <a:cubicBezTo>
                  <a:pt x="71" y="214"/>
                  <a:pt x="67" y="215"/>
                  <a:pt x="67" y="214"/>
                </a:cubicBezTo>
                <a:cubicBezTo>
                  <a:pt x="67" y="212"/>
                  <a:pt x="70" y="212"/>
                  <a:pt x="71" y="211"/>
                </a:cubicBezTo>
                <a:cubicBezTo>
                  <a:pt x="75" y="211"/>
                  <a:pt x="78" y="212"/>
                  <a:pt x="82" y="211"/>
                </a:cubicBezTo>
                <a:cubicBezTo>
                  <a:pt x="86" y="210"/>
                  <a:pt x="90" y="209"/>
                  <a:pt x="93" y="206"/>
                </a:cubicBezTo>
                <a:cubicBezTo>
                  <a:pt x="95" y="204"/>
                  <a:pt x="93" y="200"/>
                  <a:pt x="95" y="198"/>
                </a:cubicBezTo>
                <a:cubicBezTo>
                  <a:pt x="96" y="197"/>
                  <a:pt x="99" y="199"/>
                  <a:pt x="100" y="198"/>
                </a:cubicBezTo>
                <a:cubicBezTo>
                  <a:pt x="102" y="197"/>
                  <a:pt x="104" y="195"/>
                  <a:pt x="105" y="192"/>
                </a:cubicBezTo>
                <a:cubicBezTo>
                  <a:pt x="106" y="190"/>
                  <a:pt x="103" y="186"/>
                  <a:pt x="105" y="185"/>
                </a:cubicBezTo>
                <a:cubicBezTo>
                  <a:pt x="108" y="182"/>
                  <a:pt x="113" y="184"/>
                  <a:pt x="116" y="183"/>
                </a:cubicBezTo>
                <a:cubicBezTo>
                  <a:pt x="117" y="182"/>
                  <a:pt x="118" y="180"/>
                  <a:pt x="117" y="179"/>
                </a:cubicBezTo>
                <a:cubicBezTo>
                  <a:pt x="116" y="177"/>
                  <a:pt x="113" y="176"/>
                  <a:pt x="112" y="173"/>
                </a:cubicBezTo>
                <a:cubicBezTo>
                  <a:pt x="112" y="171"/>
                  <a:pt x="115" y="170"/>
                  <a:pt x="115" y="169"/>
                </a:cubicBezTo>
                <a:cubicBezTo>
                  <a:pt x="115" y="168"/>
                  <a:pt x="113" y="169"/>
                  <a:pt x="112" y="168"/>
                </a:cubicBezTo>
                <a:cubicBezTo>
                  <a:pt x="111" y="165"/>
                  <a:pt x="113" y="161"/>
                  <a:pt x="111" y="158"/>
                </a:cubicBezTo>
                <a:cubicBezTo>
                  <a:pt x="109" y="157"/>
                  <a:pt x="106" y="161"/>
                  <a:pt x="104" y="160"/>
                </a:cubicBezTo>
                <a:cubicBezTo>
                  <a:pt x="103" y="159"/>
                  <a:pt x="103" y="156"/>
                  <a:pt x="104" y="155"/>
                </a:cubicBezTo>
                <a:cubicBezTo>
                  <a:pt x="105" y="153"/>
                  <a:pt x="109" y="152"/>
                  <a:pt x="109" y="149"/>
                </a:cubicBezTo>
                <a:cubicBezTo>
                  <a:pt x="110" y="146"/>
                  <a:pt x="107" y="143"/>
                  <a:pt x="108" y="140"/>
                </a:cubicBezTo>
                <a:cubicBezTo>
                  <a:pt x="108" y="138"/>
                  <a:pt x="113" y="139"/>
                  <a:pt x="113" y="137"/>
                </a:cubicBezTo>
                <a:cubicBezTo>
                  <a:pt x="114" y="135"/>
                  <a:pt x="110" y="133"/>
                  <a:pt x="110" y="131"/>
                </a:cubicBezTo>
                <a:cubicBezTo>
                  <a:pt x="109" y="130"/>
                  <a:pt x="112" y="129"/>
                  <a:pt x="113" y="128"/>
                </a:cubicBezTo>
                <a:cubicBezTo>
                  <a:pt x="115" y="126"/>
                  <a:pt x="117" y="124"/>
                  <a:pt x="118" y="121"/>
                </a:cubicBezTo>
                <a:cubicBezTo>
                  <a:pt x="119" y="119"/>
                  <a:pt x="116" y="117"/>
                  <a:pt x="117" y="116"/>
                </a:cubicBezTo>
                <a:cubicBezTo>
                  <a:pt x="118" y="114"/>
                  <a:pt x="120" y="113"/>
                  <a:pt x="122" y="113"/>
                </a:cubicBezTo>
                <a:cubicBezTo>
                  <a:pt x="124" y="112"/>
                  <a:pt x="128" y="115"/>
                  <a:pt x="128" y="113"/>
                </a:cubicBezTo>
                <a:cubicBezTo>
                  <a:pt x="130" y="96"/>
                  <a:pt x="128" y="78"/>
                  <a:pt x="128" y="60"/>
                </a:cubicBezTo>
                <a:lnTo>
                  <a:pt x="24" y="0"/>
                </a:lnTo>
                <a:lnTo>
                  <a:pt x="16" y="7"/>
                </a:lnTo>
                <a:lnTo>
                  <a:pt x="20" y="19"/>
                </a:lnTo>
                <a:lnTo>
                  <a:pt x="19" y="28"/>
                </a:lnTo>
                <a:lnTo>
                  <a:pt x="23" y="33"/>
                </a:lnTo>
                <a:lnTo>
                  <a:pt x="22" y="39"/>
                </a:lnTo>
                <a:lnTo>
                  <a:pt x="29" y="44"/>
                </a:lnTo>
                <a:lnTo>
                  <a:pt x="22" y="58"/>
                </a:lnTo>
                <a:lnTo>
                  <a:pt x="22" y="80"/>
                </a:lnTo>
                <a:lnTo>
                  <a:pt x="23" y="100"/>
                </a:lnTo>
                <a:lnTo>
                  <a:pt x="0" y="129"/>
                </a:lnTo>
                <a:lnTo>
                  <a:pt x="0" y="144"/>
                </a:lnTo>
                <a:cubicBezTo>
                  <a:pt x="2" y="146"/>
                  <a:pt x="3" y="150"/>
                  <a:pt x="5" y="152"/>
                </a:cubicBezTo>
                <a:cubicBezTo>
                  <a:pt x="6" y="153"/>
                  <a:pt x="7" y="155"/>
                  <a:pt x="8" y="156"/>
                </a:cubicBezTo>
                <a:cubicBezTo>
                  <a:pt x="9" y="156"/>
                  <a:pt x="11" y="155"/>
                  <a:pt x="12" y="155"/>
                </a:cubicBezTo>
                <a:cubicBezTo>
                  <a:pt x="15" y="159"/>
                  <a:pt x="17" y="163"/>
                  <a:pt x="18" y="167"/>
                </a:cubicBezTo>
                <a:cubicBezTo>
                  <a:pt x="19" y="171"/>
                  <a:pt x="18" y="176"/>
                  <a:pt x="19" y="180"/>
                </a:cubicBezTo>
                <a:cubicBezTo>
                  <a:pt x="19" y="184"/>
                  <a:pt x="19" y="187"/>
                  <a:pt x="21" y="190"/>
                </a:cubicBezTo>
                <a:cubicBezTo>
                  <a:pt x="23" y="193"/>
                  <a:pt x="26" y="194"/>
                  <a:pt x="28" y="198"/>
                </a:cubicBezTo>
                <a:cubicBezTo>
                  <a:pt x="25" y="198"/>
                  <a:pt x="22" y="197"/>
                  <a:pt x="19" y="197"/>
                </a:cubicBezTo>
                <a:cubicBezTo>
                  <a:pt x="18" y="197"/>
                  <a:pt x="17" y="198"/>
                  <a:pt x="16" y="197"/>
                </a:cubicBezTo>
                <a:cubicBezTo>
                  <a:pt x="13" y="197"/>
                  <a:pt x="11" y="195"/>
                  <a:pt x="8" y="196"/>
                </a:cubicBezTo>
                <a:cubicBezTo>
                  <a:pt x="6" y="197"/>
                  <a:pt x="5" y="200"/>
                  <a:pt x="6" y="202"/>
                </a:cubicBezTo>
                <a:cubicBezTo>
                  <a:pt x="6" y="204"/>
                  <a:pt x="10" y="206"/>
                  <a:pt x="11" y="208"/>
                </a:cubicBezTo>
                <a:cubicBezTo>
                  <a:pt x="14" y="211"/>
                  <a:pt x="16" y="214"/>
                  <a:pt x="19" y="217"/>
                </a:cubicBezTo>
                <a:cubicBezTo>
                  <a:pt x="20" y="219"/>
                  <a:pt x="22" y="221"/>
                  <a:pt x="23" y="224"/>
                </a:cubicBezTo>
                <a:cubicBezTo>
                  <a:pt x="24" y="226"/>
                  <a:pt x="25" y="228"/>
                  <a:pt x="26" y="230"/>
                </a:cubicBezTo>
                <a:cubicBezTo>
                  <a:pt x="26" y="230"/>
                  <a:pt x="26" y="231"/>
                  <a:pt x="26" y="23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6" name="Freeform 68"/>
          <p:cNvSpPr>
            <a:spLocks noChangeAspect="1"/>
          </p:cNvSpPr>
          <p:nvPr/>
        </p:nvSpPr>
        <p:spPr bwMode="auto">
          <a:xfrm>
            <a:off x="4808936" y="3779044"/>
            <a:ext cx="235744" cy="177404"/>
          </a:xfrm>
          <a:custGeom>
            <a:avLst/>
            <a:gdLst>
              <a:gd name="T0" fmla="*/ 2147483647 w 165"/>
              <a:gd name="T1" fmla="*/ 2147483647 h 124"/>
              <a:gd name="T2" fmla="*/ 2147483647 w 165"/>
              <a:gd name="T3" fmla="*/ 2147483647 h 124"/>
              <a:gd name="T4" fmla="*/ 2147483647 w 165"/>
              <a:gd name="T5" fmla="*/ 2147483647 h 124"/>
              <a:gd name="T6" fmla="*/ 2147483647 w 165"/>
              <a:gd name="T7" fmla="*/ 2147483647 h 124"/>
              <a:gd name="T8" fmla="*/ 2147483647 w 165"/>
              <a:gd name="T9" fmla="*/ 2147483647 h 124"/>
              <a:gd name="T10" fmla="*/ 2147483647 w 165"/>
              <a:gd name="T11" fmla="*/ 2147483647 h 124"/>
              <a:gd name="T12" fmla="*/ 2147483647 w 165"/>
              <a:gd name="T13" fmla="*/ 2147483647 h 124"/>
              <a:gd name="T14" fmla="*/ 2147483647 w 165"/>
              <a:gd name="T15" fmla="*/ 2147483647 h 124"/>
              <a:gd name="T16" fmla="*/ 2147483647 w 165"/>
              <a:gd name="T17" fmla="*/ 2147483647 h 124"/>
              <a:gd name="T18" fmla="*/ 2147483647 w 165"/>
              <a:gd name="T19" fmla="*/ 2147483647 h 124"/>
              <a:gd name="T20" fmla="*/ 2147483647 w 165"/>
              <a:gd name="T21" fmla="*/ 2147483647 h 124"/>
              <a:gd name="T22" fmla="*/ 2147483647 w 165"/>
              <a:gd name="T23" fmla="*/ 2147483647 h 124"/>
              <a:gd name="T24" fmla="*/ 2147483647 w 165"/>
              <a:gd name="T25" fmla="*/ 2147483647 h 124"/>
              <a:gd name="T26" fmla="*/ 2147483647 w 165"/>
              <a:gd name="T27" fmla="*/ 2147483647 h 124"/>
              <a:gd name="T28" fmla="*/ 2147483647 w 165"/>
              <a:gd name="T29" fmla="*/ 2147483647 h 124"/>
              <a:gd name="T30" fmla="*/ 2147483647 w 165"/>
              <a:gd name="T31" fmla="*/ 2147483647 h 124"/>
              <a:gd name="T32" fmla="*/ 2147483647 w 165"/>
              <a:gd name="T33" fmla="*/ 2147483647 h 124"/>
              <a:gd name="T34" fmla="*/ 2147483647 w 165"/>
              <a:gd name="T35" fmla="*/ 2147483647 h 124"/>
              <a:gd name="T36" fmla="*/ 2147483647 w 165"/>
              <a:gd name="T37" fmla="*/ 2147483647 h 124"/>
              <a:gd name="T38" fmla="*/ 2147483647 w 165"/>
              <a:gd name="T39" fmla="*/ 2147483647 h 124"/>
              <a:gd name="T40" fmla="*/ 2147483647 w 165"/>
              <a:gd name="T41" fmla="*/ 2147483647 h 124"/>
              <a:gd name="T42" fmla="*/ 2147483647 w 165"/>
              <a:gd name="T43" fmla="*/ 2147483647 h 124"/>
              <a:gd name="T44" fmla="*/ 2147483647 w 165"/>
              <a:gd name="T45" fmla="*/ 2147483647 h 124"/>
              <a:gd name="T46" fmla="*/ 2147483647 w 165"/>
              <a:gd name="T47" fmla="*/ 2147483647 h 124"/>
              <a:gd name="T48" fmla="*/ 2147483647 w 165"/>
              <a:gd name="T49" fmla="*/ 2147483647 h 124"/>
              <a:gd name="T50" fmla="*/ 2147483647 w 165"/>
              <a:gd name="T51" fmla="*/ 2147483647 h 124"/>
              <a:gd name="T52" fmla="*/ 2147483647 w 165"/>
              <a:gd name="T53" fmla="*/ 2147483647 h 124"/>
              <a:gd name="T54" fmla="*/ 2147483647 w 165"/>
              <a:gd name="T55" fmla="*/ 2147483647 h 124"/>
              <a:gd name="T56" fmla="*/ 2147483647 w 165"/>
              <a:gd name="T57" fmla="*/ 2147483647 h 124"/>
              <a:gd name="T58" fmla="*/ 2147483647 w 165"/>
              <a:gd name="T59" fmla="*/ 2147483647 h 124"/>
              <a:gd name="T60" fmla="*/ 2147483647 w 165"/>
              <a:gd name="T61" fmla="*/ 2147483647 h 124"/>
              <a:gd name="T62" fmla="*/ 2147483647 w 165"/>
              <a:gd name="T63" fmla="*/ 2147483647 h 124"/>
              <a:gd name="T64" fmla="*/ 2147483647 w 165"/>
              <a:gd name="T65" fmla="*/ 2147483647 h 124"/>
              <a:gd name="T66" fmla="*/ 2147483647 w 165"/>
              <a:gd name="T67" fmla="*/ 2147483647 h 124"/>
              <a:gd name="T68" fmla="*/ 2147483647 w 165"/>
              <a:gd name="T69" fmla="*/ 2147483647 h 124"/>
              <a:gd name="T70" fmla="*/ 2147483647 w 165"/>
              <a:gd name="T71" fmla="*/ 2147483647 h 124"/>
              <a:gd name="T72" fmla="*/ 2147483647 w 165"/>
              <a:gd name="T73" fmla="*/ 2147483647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"/>
              <a:gd name="T112" fmla="*/ 0 h 124"/>
              <a:gd name="T113" fmla="*/ 165 w 165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" h="124">
                <a:moveTo>
                  <a:pt x="164" y="88"/>
                </a:moveTo>
                <a:cubicBezTo>
                  <a:pt x="164" y="85"/>
                  <a:pt x="165" y="83"/>
                  <a:pt x="165" y="81"/>
                </a:cubicBezTo>
                <a:cubicBezTo>
                  <a:pt x="165" y="78"/>
                  <a:pt x="163" y="76"/>
                  <a:pt x="162" y="74"/>
                </a:cubicBezTo>
                <a:cubicBezTo>
                  <a:pt x="161" y="73"/>
                  <a:pt x="159" y="72"/>
                  <a:pt x="158" y="72"/>
                </a:cubicBezTo>
                <a:cubicBezTo>
                  <a:pt x="156" y="70"/>
                  <a:pt x="153" y="70"/>
                  <a:pt x="151" y="67"/>
                </a:cubicBezTo>
                <a:cubicBezTo>
                  <a:pt x="151" y="66"/>
                  <a:pt x="155" y="66"/>
                  <a:pt x="154" y="65"/>
                </a:cubicBezTo>
                <a:cubicBezTo>
                  <a:pt x="153" y="63"/>
                  <a:pt x="149" y="61"/>
                  <a:pt x="147" y="57"/>
                </a:cubicBezTo>
                <a:cubicBezTo>
                  <a:pt x="146" y="56"/>
                  <a:pt x="144" y="58"/>
                  <a:pt x="142" y="57"/>
                </a:cubicBezTo>
                <a:cubicBezTo>
                  <a:pt x="140" y="55"/>
                  <a:pt x="138" y="53"/>
                  <a:pt x="137" y="51"/>
                </a:cubicBezTo>
                <a:cubicBezTo>
                  <a:pt x="137" y="50"/>
                  <a:pt x="139" y="47"/>
                  <a:pt x="138" y="46"/>
                </a:cubicBezTo>
                <a:cubicBezTo>
                  <a:pt x="137" y="45"/>
                  <a:pt x="135" y="47"/>
                  <a:pt x="134" y="46"/>
                </a:cubicBezTo>
                <a:cubicBezTo>
                  <a:pt x="133" y="45"/>
                  <a:pt x="134" y="42"/>
                  <a:pt x="133" y="41"/>
                </a:cubicBezTo>
                <a:cubicBezTo>
                  <a:pt x="130" y="39"/>
                  <a:pt x="126" y="41"/>
                  <a:pt x="123" y="39"/>
                </a:cubicBezTo>
                <a:cubicBezTo>
                  <a:pt x="122" y="37"/>
                  <a:pt x="126" y="35"/>
                  <a:pt x="124" y="34"/>
                </a:cubicBezTo>
                <a:cubicBezTo>
                  <a:pt x="122" y="32"/>
                  <a:pt x="119" y="35"/>
                  <a:pt x="117" y="34"/>
                </a:cubicBezTo>
                <a:cubicBezTo>
                  <a:pt x="115" y="33"/>
                  <a:pt x="113" y="31"/>
                  <a:pt x="113" y="29"/>
                </a:cubicBezTo>
                <a:cubicBezTo>
                  <a:pt x="113" y="28"/>
                  <a:pt x="116" y="27"/>
                  <a:pt x="117" y="25"/>
                </a:cubicBezTo>
                <a:cubicBezTo>
                  <a:pt x="117" y="23"/>
                  <a:pt x="118" y="20"/>
                  <a:pt x="117" y="18"/>
                </a:cubicBezTo>
                <a:cubicBezTo>
                  <a:pt x="116" y="14"/>
                  <a:pt x="114" y="10"/>
                  <a:pt x="111" y="7"/>
                </a:cubicBezTo>
                <a:cubicBezTo>
                  <a:pt x="110" y="5"/>
                  <a:pt x="107" y="3"/>
                  <a:pt x="105" y="1"/>
                </a:cubicBezTo>
                <a:cubicBezTo>
                  <a:pt x="102" y="2"/>
                  <a:pt x="97" y="0"/>
                  <a:pt x="94" y="3"/>
                </a:cubicBezTo>
                <a:cubicBezTo>
                  <a:pt x="92" y="4"/>
                  <a:pt x="95" y="8"/>
                  <a:pt x="94" y="10"/>
                </a:cubicBezTo>
                <a:cubicBezTo>
                  <a:pt x="93" y="13"/>
                  <a:pt x="91" y="15"/>
                  <a:pt x="89" y="16"/>
                </a:cubicBezTo>
                <a:cubicBezTo>
                  <a:pt x="88" y="17"/>
                  <a:pt x="85" y="15"/>
                  <a:pt x="84" y="16"/>
                </a:cubicBezTo>
                <a:cubicBezTo>
                  <a:pt x="82" y="18"/>
                  <a:pt x="84" y="22"/>
                  <a:pt x="82" y="24"/>
                </a:cubicBezTo>
                <a:cubicBezTo>
                  <a:pt x="79" y="27"/>
                  <a:pt x="75" y="28"/>
                  <a:pt x="71" y="29"/>
                </a:cubicBezTo>
                <a:cubicBezTo>
                  <a:pt x="67" y="30"/>
                  <a:pt x="64" y="29"/>
                  <a:pt x="60" y="29"/>
                </a:cubicBezTo>
                <a:cubicBezTo>
                  <a:pt x="59" y="30"/>
                  <a:pt x="56" y="30"/>
                  <a:pt x="56" y="32"/>
                </a:cubicBezTo>
                <a:cubicBezTo>
                  <a:pt x="56" y="33"/>
                  <a:pt x="60" y="32"/>
                  <a:pt x="60" y="34"/>
                </a:cubicBezTo>
                <a:cubicBezTo>
                  <a:pt x="60" y="36"/>
                  <a:pt x="57" y="38"/>
                  <a:pt x="56" y="39"/>
                </a:cubicBezTo>
                <a:cubicBezTo>
                  <a:pt x="54" y="41"/>
                  <a:pt x="53" y="42"/>
                  <a:pt x="52" y="43"/>
                </a:cubicBezTo>
                <a:cubicBezTo>
                  <a:pt x="50" y="43"/>
                  <a:pt x="49" y="43"/>
                  <a:pt x="48" y="43"/>
                </a:cubicBezTo>
                <a:cubicBezTo>
                  <a:pt x="44" y="43"/>
                  <a:pt x="41" y="44"/>
                  <a:pt x="37" y="45"/>
                </a:cubicBezTo>
                <a:cubicBezTo>
                  <a:pt x="36" y="46"/>
                  <a:pt x="36" y="49"/>
                  <a:pt x="34" y="49"/>
                </a:cubicBezTo>
                <a:cubicBezTo>
                  <a:pt x="32" y="49"/>
                  <a:pt x="30" y="46"/>
                  <a:pt x="28" y="46"/>
                </a:cubicBezTo>
                <a:cubicBezTo>
                  <a:pt x="26" y="46"/>
                  <a:pt x="24" y="48"/>
                  <a:pt x="22" y="49"/>
                </a:cubicBezTo>
                <a:cubicBezTo>
                  <a:pt x="20" y="49"/>
                  <a:pt x="17" y="49"/>
                  <a:pt x="15" y="50"/>
                </a:cubicBezTo>
                <a:cubicBezTo>
                  <a:pt x="13" y="52"/>
                  <a:pt x="12" y="55"/>
                  <a:pt x="10" y="58"/>
                </a:cubicBezTo>
                <a:cubicBezTo>
                  <a:pt x="9" y="62"/>
                  <a:pt x="9" y="66"/>
                  <a:pt x="6" y="69"/>
                </a:cubicBezTo>
                <a:cubicBezTo>
                  <a:pt x="5" y="71"/>
                  <a:pt x="1" y="70"/>
                  <a:pt x="1" y="72"/>
                </a:cubicBezTo>
                <a:cubicBezTo>
                  <a:pt x="0" y="75"/>
                  <a:pt x="4" y="76"/>
                  <a:pt x="5" y="78"/>
                </a:cubicBezTo>
                <a:cubicBezTo>
                  <a:pt x="5" y="83"/>
                  <a:pt x="3" y="88"/>
                  <a:pt x="4" y="93"/>
                </a:cubicBezTo>
                <a:cubicBezTo>
                  <a:pt x="4" y="95"/>
                  <a:pt x="5" y="96"/>
                  <a:pt x="6" y="97"/>
                </a:cubicBezTo>
                <a:cubicBezTo>
                  <a:pt x="7" y="98"/>
                  <a:pt x="10" y="98"/>
                  <a:pt x="11" y="100"/>
                </a:cubicBezTo>
                <a:cubicBezTo>
                  <a:pt x="12" y="101"/>
                  <a:pt x="11" y="103"/>
                  <a:pt x="11" y="104"/>
                </a:cubicBezTo>
                <a:cubicBezTo>
                  <a:pt x="12" y="108"/>
                  <a:pt x="13" y="111"/>
                  <a:pt x="15" y="114"/>
                </a:cubicBezTo>
                <a:cubicBezTo>
                  <a:pt x="16" y="115"/>
                  <a:pt x="19" y="115"/>
                  <a:pt x="19" y="116"/>
                </a:cubicBezTo>
                <a:cubicBezTo>
                  <a:pt x="21" y="118"/>
                  <a:pt x="22" y="121"/>
                  <a:pt x="23" y="124"/>
                </a:cubicBezTo>
                <a:cubicBezTo>
                  <a:pt x="24" y="123"/>
                  <a:pt x="26" y="123"/>
                  <a:pt x="26" y="121"/>
                </a:cubicBezTo>
                <a:cubicBezTo>
                  <a:pt x="27" y="119"/>
                  <a:pt x="27" y="116"/>
                  <a:pt x="27" y="113"/>
                </a:cubicBezTo>
                <a:cubicBezTo>
                  <a:pt x="27" y="112"/>
                  <a:pt x="27" y="109"/>
                  <a:pt x="28" y="108"/>
                </a:cubicBezTo>
                <a:cubicBezTo>
                  <a:pt x="31" y="107"/>
                  <a:pt x="34" y="108"/>
                  <a:pt x="37" y="108"/>
                </a:cubicBezTo>
                <a:cubicBezTo>
                  <a:pt x="38" y="108"/>
                  <a:pt x="39" y="106"/>
                  <a:pt x="41" y="106"/>
                </a:cubicBezTo>
                <a:cubicBezTo>
                  <a:pt x="43" y="107"/>
                  <a:pt x="45" y="108"/>
                  <a:pt x="47" y="108"/>
                </a:cubicBezTo>
                <a:cubicBezTo>
                  <a:pt x="49" y="109"/>
                  <a:pt x="51" y="108"/>
                  <a:pt x="54" y="107"/>
                </a:cubicBezTo>
                <a:cubicBezTo>
                  <a:pt x="54" y="104"/>
                  <a:pt x="53" y="101"/>
                  <a:pt x="54" y="97"/>
                </a:cubicBezTo>
                <a:cubicBezTo>
                  <a:pt x="54" y="95"/>
                  <a:pt x="56" y="92"/>
                  <a:pt x="57" y="90"/>
                </a:cubicBezTo>
                <a:cubicBezTo>
                  <a:pt x="58" y="88"/>
                  <a:pt x="60" y="87"/>
                  <a:pt x="62" y="86"/>
                </a:cubicBezTo>
                <a:cubicBezTo>
                  <a:pt x="63" y="86"/>
                  <a:pt x="66" y="85"/>
                  <a:pt x="67" y="86"/>
                </a:cubicBezTo>
                <a:cubicBezTo>
                  <a:pt x="71" y="88"/>
                  <a:pt x="74" y="92"/>
                  <a:pt x="78" y="94"/>
                </a:cubicBezTo>
                <a:cubicBezTo>
                  <a:pt x="81" y="96"/>
                  <a:pt x="84" y="95"/>
                  <a:pt x="87" y="96"/>
                </a:cubicBezTo>
                <a:cubicBezTo>
                  <a:pt x="92" y="97"/>
                  <a:pt x="96" y="100"/>
                  <a:pt x="100" y="99"/>
                </a:cubicBezTo>
                <a:cubicBezTo>
                  <a:pt x="103" y="99"/>
                  <a:pt x="103" y="94"/>
                  <a:pt x="104" y="92"/>
                </a:cubicBezTo>
                <a:cubicBezTo>
                  <a:pt x="105" y="91"/>
                  <a:pt x="107" y="89"/>
                  <a:pt x="108" y="89"/>
                </a:cubicBezTo>
                <a:cubicBezTo>
                  <a:pt x="111" y="89"/>
                  <a:pt x="113" y="92"/>
                  <a:pt x="115" y="92"/>
                </a:cubicBezTo>
                <a:cubicBezTo>
                  <a:pt x="118" y="92"/>
                  <a:pt x="122" y="90"/>
                  <a:pt x="125" y="89"/>
                </a:cubicBezTo>
                <a:cubicBezTo>
                  <a:pt x="126" y="88"/>
                  <a:pt x="127" y="85"/>
                  <a:pt x="128" y="85"/>
                </a:cubicBezTo>
                <a:cubicBezTo>
                  <a:pt x="130" y="85"/>
                  <a:pt x="130" y="88"/>
                  <a:pt x="131" y="88"/>
                </a:cubicBezTo>
                <a:cubicBezTo>
                  <a:pt x="133" y="89"/>
                  <a:pt x="135" y="89"/>
                  <a:pt x="137" y="88"/>
                </a:cubicBezTo>
                <a:cubicBezTo>
                  <a:pt x="139" y="87"/>
                  <a:pt x="138" y="83"/>
                  <a:pt x="140" y="83"/>
                </a:cubicBezTo>
                <a:cubicBezTo>
                  <a:pt x="143" y="83"/>
                  <a:pt x="144" y="87"/>
                  <a:pt x="146" y="87"/>
                </a:cubicBezTo>
                <a:cubicBezTo>
                  <a:pt x="148" y="87"/>
                  <a:pt x="149" y="85"/>
                  <a:pt x="150" y="85"/>
                </a:cubicBezTo>
                <a:cubicBezTo>
                  <a:pt x="152" y="85"/>
                  <a:pt x="151" y="89"/>
                  <a:pt x="153" y="89"/>
                </a:cubicBezTo>
                <a:cubicBezTo>
                  <a:pt x="156" y="88"/>
                  <a:pt x="157" y="85"/>
                  <a:pt x="160" y="85"/>
                </a:cubicBezTo>
                <a:cubicBezTo>
                  <a:pt x="161" y="85"/>
                  <a:pt x="163" y="87"/>
                  <a:pt x="164" y="8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7" name="Freeform 69"/>
          <p:cNvSpPr>
            <a:spLocks noChangeAspect="1"/>
          </p:cNvSpPr>
          <p:nvPr/>
        </p:nvSpPr>
        <p:spPr bwMode="auto">
          <a:xfrm>
            <a:off x="5156599" y="3894535"/>
            <a:ext cx="144065" cy="209550"/>
          </a:xfrm>
          <a:custGeom>
            <a:avLst/>
            <a:gdLst>
              <a:gd name="T0" fmla="*/ 2147483647 w 101"/>
              <a:gd name="T1" fmla="*/ 2147483647 h 147"/>
              <a:gd name="T2" fmla="*/ 2147483647 w 101"/>
              <a:gd name="T3" fmla="*/ 2147483647 h 147"/>
              <a:gd name="T4" fmla="*/ 2147483647 w 101"/>
              <a:gd name="T5" fmla="*/ 2147483647 h 147"/>
              <a:gd name="T6" fmla="*/ 2147483647 w 101"/>
              <a:gd name="T7" fmla="*/ 2147483647 h 147"/>
              <a:gd name="T8" fmla="*/ 2147483647 w 101"/>
              <a:gd name="T9" fmla="*/ 2147483647 h 147"/>
              <a:gd name="T10" fmla="*/ 2147483647 w 101"/>
              <a:gd name="T11" fmla="*/ 2147483647 h 147"/>
              <a:gd name="T12" fmla="*/ 2147483647 w 101"/>
              <a:gd name="T13" fmla="*/ 2147483647 h 147"/>
              <a:gd name="T14" fmla="*/ 2147483647 w 101"/>
              <a:gd name="T15" fmla="*/ 2147483647 h 147"/>
              <a:gd name="T16" fmla="*/ 2147483647 w 101"/>
              <a:gd name="T17" fmla="*/ 2147483647 h 147"/>
              <a:gd name="T18" fmla="*/ 2147483647 w 101"/>
              <a:gd name="T19" fmla="*/ 2147483647 h 147"/>
              <a:gd name="T20" fmla="*/ 2147483647 w 101"/>
              <a:gd name="T21" fmla="*/ 0 h 147"/>
              <a:gd name="T22" fmla="*/ 2147483647 w 101"/>
              <a:gd name="T23" fmla="*/ 2147483647 h 147"/>
              <a:gd name="T24" fmla="*/ 2147483647 w 101"/>
              <a:gd name="T25" fmla="*/ 2147483647 h 147"/>
              <a:gd name="T26" fmla="*/ 2147483647 w 101"/>
              <a:gd name="T27" fmla="*/ 2147483647 h 147"/>
              <a:gd name="T28" fmla="*/ 2147483647 w 101"/>
              <a:gd name="T29" fmla="*/ 2147483647 h 147"/>
              <a:gd name="T30" fmla="*/ 2147483647 w 101"/>
              <a:gd name="T31" fmla="*/ 2147483647 h 147"/>
              <a:gd name="T32" fmla="*/ 2147483647 w 101"/>
              <a:gd name="T33" fmla="*/ 2147483647 h 147"/>
              <a:gd name="T34" fmla="*/ 2147483647 w 101"/>
              <a:gd name="T35" fmla="*/ 2147483647 h 147"/>
              <a:gd name="T36" fmla="*/ 2147483647 w 101"/>
              <a:gd name="T37" fmla="*/ 2147483647 h 147"/>
              <a:gd name="T38" fmla="*/ 0 w 101"/>
              <a:gd name="T39" fmla="*/ 2147483647 h 147"/>
              <a:gd name="T40" fmla="*/ 2147483647 w 101"/>
              <a:gd name="T41" fmla="*/ 2147483647 h 147"/>
              <a:gd name="T42" fmla="*/ 2147483647 w 101"/>
              <a:gd name="T43" fmla="*/ 2147483647 h 147"/>
              <a:gd name="T44" fmla="*/ 2147483647 w 101"/>
              <a:gd name="T45" fmla="*/ 2147483647 h 147"/>
              <a:gd name="T46" fmla="*/ 2147483647 w 101"/>
              <a:gd name="T47" fmla="*/ 2147483647 h 147"/>
              <a:gd name="T48" fmla="*/ 2147483647 w 101"/>
              <a:gd name="T49" fmla="*/ 2147483647 h 147"/>
              <a:gd name="T50" fmla="*/ 2147483647 w 101"/>
              <a:gd name="T51" fmla="*/ 2147483647 h 147"/>
              <a:gd name="T52" fmla="*/ 2147483647 w 101"/>
              <a:gd name="T53" fmla="*/ 2147483647 h 147"/>
              <a:gd name="T54" fmla="*/ 2147483647 w 101"/>
              <a:gd name="T55" fmla="*/ 2147483647 h 147"/>
              <a:gd name="T56" fmla="*/ 2147483647 w 101"/>
              <a:gd name="T57" fmla="*/ 2147483647 h 147"/>
              <a:gd name="T58" fmla="*/ 2147483647 w 101"/>
              <a:gd name="T59" fmla="*/ 2147483647 h 147"/>
              <a:gd name="T60" fmla="*/ 2147483647 w 101"/>
              <a:gd name="T61" fmla="*/ 2147483647 h 147"/>
              <a:gd name="T62" fmla="*/ 2147483647 w 101"/>
              <a:gd name="T63" fmla="*/ 2147483647 h 147"/>
              <a:gd name="T64" fmla="*/ 2147483647 w 101"/>
              <a:gd name="T65" fmla="*/ 2147483647 h 147"/>
              <a:gd name="T66" fmla="*/ 2147483647 w 101"/>
              <a:gd name="T67" fmla="*/ 2147483647 h 147"/>
              <a:gd name="T68" fmla="*/ 2147483647 w 101"/>
              <a:gd name="T69" fmla="*/ 2147483647 h 147"/>
              <a:gd name="T70" fmla="*/ 2147483647 w 101"/>
              <a:gd name="T71" fmla="*/ 2147483647 h 1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"/>
              <a:gd name="T109" fmla="*/ 0 h 147"/>
              <a:gd name="T110" fmla="*/ 101 w 101"/>
              <a:gd name="T111" fmla="*/ 147 h 1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" h="147">
                <a:moveTo>
                  <a:pt x="101" y="22"/>
                </a:moveTo>
                <a:cubicBezTo>
                  <a:pt x="100" y="22"/>
                  <a:pt x="97" y="23"/>
                  <a:pt x="96" y="22"/>
                </a:cubicBezTo>
                <a:cubicBezTo>
                  <a:pt x="93" y="21"/>
                  <a:pt x="93" y="16"/>
                  <a:pt x="90" y="16"/>
                </a:cubicBezTo>
                <a:cubicBezTo>
                  <a:pt x="85" y="16"/>
                  <a:pt x="82" y="19"/>
                  <a:pt x="78" y="22"/>
                </a:cubicBezTo>
                <a:cubicBezTo>
                  <a:pt x="77" y="23"/>
                  <a:pt x="78" y="28"/>
                  <a:pt x="76" y="28"/>
                </a:cubicBezTo>
                <a:lnTo>
                  <a:pt x="58" y="27"/>
                </a:lnTo>
                <a:cubicBezTo>
                  <a:pt x="52" y="26"/>
                  <a:pt x="49" y="18"/>
                  <a:pt x="44" y="15"/>
                </a:cubicBezTo>
                <a:cubicBezTo>
                  <a:pt x="41" y="14"/>
                  <a:pt x="38" y="15"/>
                  <a:pt x="36" y="14"/>
                </a:cubicBezTo>
                <a:cubicBezTo>
                  <a:pt x="33" y="14"/>
                  <a:pt x="30" y="14"/>
                  <a:pt x="29" y="12"/>
                </a:cubicBezTo>
                <a:cubicBezTo>
                  <a:pt x="27" y="9"/>
                  <a:pt x="30" y="5"/>
                  <a:pt x="28" y="2"/>
                </a:cubicBezTo>
                <a:cubicBezTo>
                  <a:pt x="27" y="0"/>
                  <a:pt x="23" y="1"/>
                  <a:pt x="21" y="0"/>
                </a:cubicBezTo>
                <a:lnTo>
                  <a:pt x="5" y="17"/>
                </a:lnTo>
                <a:cubicBezTo>
                  <a:pt x="6" y="19"/>
                  <a:pt x="6" y="20"/>
                  <a:pt x="7" y="22"/>
                </a:cubicBezTo>
                <a:cubicBezTo>
                  <a:pt x="8" y="23"/>
                  <a:pt x="10" y="23"/>
                  <a:pt x="11" y="24"/>
                </a:cubicBezTo>
                <a:cubicBezTo>
                  <a:pt x="12" y="27"/>
                  <a:pt x="11" y="30"/>
                  <a:pt x="12" y="33"/>
                </a:cubicBezTo>
                <a:cubicBezTo>
                  <a:pt x="13" y="36"/>
                  <a:pt x="17" y="39"/>
                  <a:pt x="18" y="42"/>
                </a:cubicBezTo>
                <a:cubicBezTo>
                  <a:pt x="19" y="46"/>
                  <a:pt x="20" y="50"/>
                  <a:pt x="19" y="53"/>
                </a:cubicBezTo>
                <a:cubicBezTo>
                  <a:pt x="18" y="57"/>
                  <a:pt x="15" y="59"/>
                  <a:pt x="13" y="62"/>
                </a:cubicBezTo>
                <a:cubicBezTo>
                  <a:pt x="11" y="65"/>
                  <a:pt x="7" y="69"/>
                  <a:pt x="5" y="72"/>
                </a:cubicBezTo>
                <a:cubicBezTo>
                  <a:pt x="3" y="77"/>
                  <a:pt x="2" y="83"/>
                  <a:pt x="0" y="89"/>
                </a:cubicBezTo>
                <a:lnTo>
                  <a:pt x="50" y="122"/>
                </a:lnTo>
                <a:lnTo>
                  <a:pt x="51" y="128"/>
                </a:lnTo>
                <a:lnTo>
                  <a:pt x="72" y="147"/>
                </a:lnTo>
                <a:cubicBezTo>
                  <a:pt x="72" y="145"/>
                  <a:pt x="72" y="144"/>
                  <a:pt x="73" y="142"/>
                </a:cubicBezTo>
                <a:cubicBezTo>
                  <a:pt x="73" y="140"/>
                  <a:pt x="74" y="138"/>
                  <a:pt x="75" y="136"/>
                </a:cubicBezTo>
                <a:cubicBezTo>
                  <a:pt x="77" y="133"/>
                  <a:pt x="78" y="130"/>
                  <a:pt x="80" y="127"/>
                </a:cubicBezTo>
                <a:cubicBezTo>
                  <a:pt x="81" y="124"/>
                  <a:pt x="82" y="122"/>
                  <a:pt x="83" y="120"/>
                </a:cubicBezTo>
                <a:cubicBezTo>
                  <a:pt x="83" y="118"/>
                  <a:pt x="81" y="116"/>
                  <a:pt x="83" y="115"/>
                </a:cubicBezTo>
                <a:cubicBezTo>
                  <a:pt x="84" y="113"/>
                  <a:pt x="86" y="115"/>
                  <a:pt x="88" y="114"/>
                </a:cubicBezTo>
                <a:cubicBezTo>
                  <a:pt x="89" y="113"/>
                  <a:pt x="89" y="110"/>
                  <a:pt x="91" y="109"/>
                </a:cubicBezTo>
                <a:cubicBezTo>
                  <a:pt x="92" y="107"/>
                  <a:pt x="94" y="106"/>
                  <a:pt x="95" y="105"/>
                </a:cubicBezTo>
                <a:cubicBezTo>
                  <a:pt x="96" y="104"/>
                  <a:pt x="98" y="103"/>
                  <a:pt x="100" y="102"/>
                </a:cubicBezTo>
                <a:lnTo>
                  <a:pt x="92" y="92"/>
                </a:lnTo>
                <a:lnTo>
                  <a:pt x="92" y="38"/>
                </a:lnTo>
                <a:lnTo>
                  <a:pt x="98" y="31"/>
                </a:lnTo>
                <a:cubicBezTo>
                  <a:pt x="101" y="29"/>
                  <a:pt x="100" y="25"/>
                  <a:pt x="101" y="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8" name="Freeform 70"/>
          <p:cNvSpPr>
            <a:spLocks noChangeAspect="1"/>
          </p:cNvSpPr>
          <p:nvPr/>
        </p:nvSpPr>
        <p:spPr bwMode="auto">
          <a:xfrm>
            <a:off x="5082780" y="3918349"/>
            <a:ext cx="102394" cy="116681"/>
          </a:xfrm>
          <a:custGeom>
            <a:avLst/>
            <a:gdLst>
              <a:gd name="T0" fmla="*/ 2147483647 w 71"/>
              <a:gd name="T1" fmla="*/ 2147483647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0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2147483647 w 71"/>
              <a:gd name="T19" fmla="*/ 2147483647 h 81"/>
              <a:gd name="T20" fmla="*/ 2147483647 w 71"/>
              <a:gd name="T21" fmla="*/ 2147483647 h 81"/>
              <a:gd name="T22" fmla="*/ 2147483647 w 71"/>
              <a:gd name="T23" fmla="*/ 2147483647 h 81"/>
              <a:gd name="T24" fmla="*/ 2147483647 w 71"/>
              <a:gd name="T25" fmla="*/ 2147483647 h 81"/>
              <a:gd name="T26" fmla="*/ 2147483647 w 71"/>
              <a:gd name="T27" fmla="*/ 2147483647 h 81"/>
              <a:gd name="T28" fmla="*/ 2147483647 w 71"/>
              <a:gd name="T29" fmla="*/ 2147483647 h 81"/>
              <a:gd name="T30" fmla="*/ 2147483647 w 71"/>
              <a:gd name="T31" fmla="*/ 2147483647 h 81"/>
              <a:gd name="T32" fmla="*/ 2147483647 w 71"/>
              <a:gd name="T33" fmla="*/ 2147483647 h 81"/>
              <a:gd name="T34" fmla="*/ 2147483647 w 71"/>
              <a:gd name="T35" fmla="*/ 2147483647 h 81"/>
              <a:gd name="T36" fmla="*/ 2147483647 w 71"/>
              <a:gd name="T37" fmla="*/ 2147483647 h 81"/>
              <a:gd name="T38" fmla="*/ 2147483647 w 71"/>
              <a:gd name="T39" fmla="*/ 2147483647 h 81"/>
              <a:gd name="T40" fmla="*/ 2147483647 w 71"/>
              <a:gd name="T41" fmla="*/ 2147483647 h 81"/>
              <a:gd name="T42" fmla="*/ 2147483647 w 71"/>
              <a:gd name="T43" fmla="*/ 2147483647 h 81"/>
              <a:gd name="T44" fmla="*/ 2147483647 w 71"/>
              <a:gd name="T45" fmla="*/ 2147483647 h 81"/>
              <a:gd name="T46" fmla="*/ 2147483647 w 71"/>
              <a:gd name="T47" fmla="*/ 2147483647 h 81"/>
              <a:gd name="T48" fmla="*/ 2147483647 w 71"/>
              <a:gd name="T49" fmla="*/ 2147483647 h 81"/>
              <a:gd name="T50" fmla="*/ 2147483647 w 71"/>
              <a:gd name="T51" fmla="*/ 2147483647 h 81"/>
              <a:gd name="T52" fmla="*/ 2147483647 w 71"/>
              <a:gd name="T53" fmla="*/ 2147483647 h 81"/>
              <a:gd name="T54" fmla="*/ 2147483647 w 71"/>
              <a:gd name="T55" fmla="*/ 2147483647 h 81"/>
              <a:gd name="T56" fmla="*/ 2147483647 w 71"/>
              <a:gd name="T57" fmla="*/ 0 h 81"/>
              <a:gd name="T58" fmla="*/ 2147483647 w 71"/>
              <a:gd name="T59" fmla="*/ 2147483647 h 81"/>
              <a:gd name="T60" fmla="*/ 2147483647 w 71"/>
              <a:gd name="T61" fmla="*/ 2147483647 h 81"/>
              <a:gd name="T62" fmla="*/ 2147483647 w 71"/>
              <a:gd name="T63" fmla="*/ 2147483647 h 81"/>
              <a:gd name="T64" fmla="*/ 2147483647 w 71"/>
              <a:gd name="T65" fmla="*/ 2147483647 h 81"/>
              <a:gd name="T66" fmla="*/ 2147483647 w 71"/>
              <a:gd name="T67" fmla="*/ 2147483647 h 81"/>
              <a:gd name="T68" fmla="*/ 2147483647 w 71"/>
              <a:gd name="T69" fmla="*/ 2147483647 h 81"/>
              <a:gd name="T70" fmla="*/ 2147483647 w 71"/>
              <a:gd name="T71" fmla="*/ 2147483647 h 81"/>
              <a:gd name="T72" fmla="*/ 2147483647 w 71"/>
              <a:gd name="T73" fmla="*/ 2147483647 h 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81"/>
              <a:gd name="T113" fmla="*/ 71 w 71"/>
              <a:gd name="T114" fmla="*/ 81 h 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81">
                <a:moveTo>
                  <a:pt x="51" y="72"/>
                </a:moveTo>
                <a:cubicBezTo>
                  <a:pt x="49" y="73"/>
                  <a:pt x="48" y="74"/>
                  <a:pt x="46" y="75"/>
                </a:cubicBezTo>
                <a:cubicBezTo>
                  <a:pt x="42" y="76"/>
                  <a:pt x="38" y="76"/>
                  <a:pt x="34" y="75"/>
                </a:cubicBezTo>
                <a:cubicBezTo>
                  <a:pt x="29" y="75"/>
                  <a:pt x="24" y="74"/>
                  <a:pt x="19" y="74"/>
                </a:cubicBezTo>
                <a:cubicBezTo>
                  <a:pt x="16" y="74"/>
                  <a:pt x="14" y="76"/>
                  <a:pt x="11" y="76"/>
                </a:cubicBezTo>
                <a:cubicBezTo>
                  <a:pt x="10" y="77"/>
                  <a:pt x="9" y="80"/>
                  <a:pt x="6" y="80"/>
                </a:cubicBezTo>
                <a:cubicBezTo>
                  <a:pt x="4" y="81"/>
                  <a:pt x="2" y="80"/>
                  <a:pt x="0" y="79"/>
                </a:cubicBezTo>
                <a:cubicBezTo>
                  <a:pt x="0" y="75"/>
                  <a:pt x="1" y="72"/>
                  <a:pt x="1" y="68"/>
                </a:cubicBezTo>
                <a:cubicBezTo>
                  <a:pt x="1" y="66"/>
                  <a:pt x="1" y="64"/>
                  <a:pt x="2" y="62"/>
                </a:cubicBezTo>
                <a:cubicBezTo>
                  <a:pt x="3" y="59"/>
                  <a:pt x="4" y="56"/>
                  <a:pt x="5" y="53"/>
                </a:cubicBezTo>
                <a:cubicBezTo>
                  <a:pt x="6" y="50"/>
                  <a:pt x="6" y="48"/>
                  <a:pt x="8" y="46"/>
                </a:cubicBezTo>
                <a:cubicBezTo>
                  <a:pt x="8" y="44"/>
                  <a:pt x="10" y="44"/>
                  <a:pt x="11" y="43"/>
                </a:cubicBezTo>
                <a:cubicBezTo>
                  <a:pt x="12" y="41"/>
                  <a:pt x="11" y="39"/>
                  <a:pt x="12" y="38"/>
                </a:cubicBezTo>
                <a:cubicBezTo>
                  <a:pt x="13" y="36"/>
                  <a:pt x="15" y="35"/>
                  <a:pt x="17" y="34"/>
                </a:cubicBezTo>
                <a:cubicBezTo>
                  <a:pt x="18" y="32"/>
                  <a:pt x="22" y="32"/>
                  <a:pt x="22" y="30"/>
                </a:cubicBezTo>
                <a:cubicBezTo>
                  <a:pt x="21" y="28"/>
                  <a:pt x="17" y="29"/>
                  <a:pt x="16" y="28"/>
                </a:cubicBezTo>
                <a:cubicBezTo>
                  <a:pt x="15" y="26"/>
                  <a:pt x="18" y="24"/>
                  <a:pt x="18" y="21"/>
                </a:cubicBezTo>
                <a:cubicBezTo>
                  <a:pt x="17" y="20"/>
                  <a:pt x="14" y="20"/>
                  <a:pt x="14" y="18"/>
                </a:cubicBezTo>
                <a:cubicBezTo>
                  <a:pt x="14" y="17"/>
                  <a:pt x="16" y="16"/>
                  <a:pt x="16" y="15"/>
                </a:cubicBezTo>
                <a:cubicBezTo>
                  <a:pt x="17" y="14"/>
                  <a:pt x="15" y="12"/>
                  <a:pt x="14" y="11"/>
                </a:cubicBezTo>
                <a:cubicBezTo>
                  <a:pt x="15" y="10"/>
                  <a:pt x="15" y="8"/>
                  <a:pt x="17" y="8"/>
                </a:cubicBezTo>
                <a:cubicBezTo>
                  <a:pt x="19" y="7"/>
                  <a:pt x="22" y="8"/>
                  <a:pt x="24" y="8"/>
                </a:cubicBezTo>
                <a:cubicBezTo>
                  <a:pt x="26" y="7"/>
                  <a:pt x="27" y="4"/>
                  <a:pt x="29" y="5"/>
                </a:cubicBezTo>
                <a:cubicBezTo>
                  <a:pt x="31" y="5"/>
                  <a:pt x="30" y="9"/>
                  <a:pt x="32" y="9"/>
                </a:cubicBezTo>
                <a:cubicBezTo>
                  <a:pt x="33" y="10"/>
                  <a:pt x="34" y="7"/>
                  <a:pt x="36" y="7"/>
                </a:cubicBezTo>
                <a:cubicBezTo>
                  <a:pt x="38" y="5"/>
                  <a:pt x="40" y="4"/>
                  <a:pt x="43" y="4"/>
                </a:cubicBezTo>
                <a:cubicBezTo>
                  <a:pt x="44" y="4"/>
                  <a:pt x="45" y="6"/>
                  <a:pt x="46" y="6"/>
                </a:cubicBezTo>
                <a:cubicBezTo>
                  <a:pt x="48" y="6"/>
                  <a:pt x="50" y="7"/>
                  <a:pt x="51" y="6"/>
                </a:cubicBezTo>
                <a:cubicBezTo>
                  <a:pt x="54" y="5"/>
                  <a:pt x="55" y="2"/>
                  <a:pt x="56" y="0"/>
                </a:cubicBezTo>
                <a:cubicBezTo>
                  <a:pt x="57" y="2"/>
                  <a:pt x="57" y="3"/>
                  <a:pt x="58" y="5"/>
                </a:cubicBezTo>
                <a:cubicBezTo>
                  <a:pt x="59" y="6"/>
                  <a:pt x="61" y="6"/>
                  <a:pt x="62" y="7"/>
                </a:cubicBezTo>
                <a:cubicBezTo>
                  <a:pt x="63" y="10"/>
                  <a:pt x="62" y="13"/>
                  <a:pt x="63" y="16"/>
                </a:cubicBezTo>
                <a:cubicBezTo>
                  <a:pt x="64" y="19"/>
                  <a:pt x="68" y="22"/>
                  <a:pt x="69" y="25"/>
                </a:cubicBezTo>
                <a:cubicBezTo>
                  <a:pt x="70" y="29"/>
                  <a:pt x="71" y="33"/>
                  <a:pt x="70" y="36"/>
                </a:cubicBezTo>
                <a:cubicBezTo>
                  <a:pt x="69" y="40"/>
                  <a:pt x="66" y="42"/>
                  <a:pt x="64" y="45"/>
                </a:cubicBezTo>
                <a:cubicBezTo>
                  <a:pt x="62" y="48"/>
                  <a:pt x="58" y="52"/>
                  <a:pt x="56" y="55"/>
                </a:cubicBezTo>
                <a:cubicBezTo>
                  <a:pt x="54" y="60"/>
                  <a:pt x="53" y="66"/>
                  <a:pt x="51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9" name="Freeform 71"/>
          <p:cNvSpPr>
            <a:spLocks noChangeAspect="1"/>
          </p:cNvSpPr>
          <p:nvPr/>
        </p:nvSpPr>
        <p:spPr bwMode="auto">
          <a:xfrm>
            <a:off x="5139929" y="3694511"/>
            <a:ext cx="276225" cy="240506"/>
          </a:xfrm>
          <a:custGeom>
            <a:avLst/>
            <a:gdLst>
              <a:gd name="T0" fmla="*/ 2147483647 w 193"/>
              <a:gd name="T1" fmla="*/ 2147483647 h 168"/>
              <a:gd name="T2" fmla="*/ 2147483647 w 193"/>
              <a:gd name="T3" fmla="*/ 2147483647 h 168"/>
              <a:gd name="T4" fmla="*/ 2147483647 w 193"/>
              <a:gd name="T5" fmla="*/ 2147483647 h 168"/>
              <a:gd name="T6" fmla="*/ 2147483647 w 193"/>
              <a:gd name="T7" fmla="*/ 2147483647 h 168"/>
              <a:gd name="T8" fmla="*/ 2147483647 w 193"/>
              <a:gd name="T9" fmla="*/ 2147483647 h 168"/>
              <a:gd name="T10" fmla="*/ 2147483647 w 193"/>
              <a:gd name="T11" fmla="*/ 2147483647 h 168"/>
              <a:gd name="T12" fmla="*/ 2147483647 w 193"/>
              <a:gd name="T13" fmla="*/ 2147483647 h 168"/>
              <a:gd name="T14" fmla="*/ 2147483647 w 193"/>
              <a:gd name="T15" fmla="*/ 2147483647 h 168"/>
              <a:gd name="T16" fmla="*/ 2147483647 w 193"/>
              <a:gd name="T17" fmla="*/ 2147483647 h 168"/>
              <a:gd name="T18" fmla="*/ 2147483647 w 193"/>
              <a:gd name="T19" fmla="*/ 2147483647 h 168"/>
              <a:gd name="T20" fmla="*/ 2147483647 w 193"/>
              <a:gd name="T21" fmla="*/ 2147483647 h 168"/>
              <a:gd name="T22" fmla="*/ 2147483647 w 193"/>
              <a:gd name="T23" fmla="*/ 2147483647 h 168"/>
              <a:gd name="T24" fmla="*/ 2147483647 w 193"/>
              <a:gd name="T25" fmla="*/ 2147483647 h 168"/>
              <a:gd name="T26" fmla="*/ 2147483647 w 193"/>
              <a:gd name="T27" fmla="*/ 2147483647 h 168"/>
              <a:gd name="T28" fmla="*/ 2147483647 w 193"/>
              <a:gd name="T29" fmla="*/ 2147483647 h 168"/>
              <a:gd name="T30" fmla="*/ 2147483647 w 193"/>
              <a:gd name="T31" fmla="*/ 2147483647 h 168"/>
              <a:gd name="T32" fmla="*/ 2147483647 w 193"/>
              <a:gd name="T33" fmla="*/ 2147483647 h 168"/>
              <a:gd name="T34" fmla="*/ 2147483647 w 193"/>
              <a:gd name="T35" fmla="*/ 2147483647 h 168"/>
              <a:gd name="T36" fmla="*/ 2147483647 w 193"/>
              <a:gd name="T37" fmla="*/ 2147483647 h 168"/>
              <a:gd name="T38" fmla="*/ 2147483647 w 193"/>
              <a:gd name="T39" fmla="*/ 2147483647 h 168"/>
              <a:gd name="T40" fmla="*/ 2147483647 w 193"/>
              <a:gd name="T41" fmla="*/ 2147483647 h 168"/>
              <a:gd name="T42" fmla="*/ 2147483647 w 193"/>
              <a:gd name="T43" fmla="*/ 2147483647 h 168"/>
              <a:gd name="T44" fmla="*/ 2147483647 w 193"/>
              <a:gd name="T45" fmla="*/ 2147483647 h 168"/>
              <a:gd name="T46" fmla="*/ 2147483647 w 193"/>
              <a:gd name="T47" fmla="*/ 2147483647 h 168"/>
              <a:gd name="T48" fmla="*/ 2147483647 w 193"/>
              <a:gd name="T49" fmla="*/ 2147483647 h 168"/>
              <a:gd name="T50" fmla="*/ 2147483647 w 193"/>
              <a:gd name="T51" fmla="*/ 2147483647 h 168"/>
              <a:gd name="T52" fmla="*/ 2147483647 w 193"/>
              <a:gd name="T53" fmla="*/ 2147483647 h 168"/>
              <a:gd name="T54" fmla="*/ 2147483647 w 193"/>
              <a:gd name="T55" fmla="*/ 2147483647 h 168"/>
              <a:gd name="T56" fmla="*/ 2147483647 w 193"/>
              <a:gd name="T57" fmla="*/ 2147483647 h 168"/>
              <a:gd name="T58" fmla="*/ 2147483647 w 193"/>
              <a:gd name="T59" fmla="*/ 2147483647 h 168"/>
              <a:gd name="T60" fmla="*/ 2147483647 w 193"/>
              <a:gd name="T61" fmla="*/ 2147483647 h 168"/>
              <a:gd name="T62" fmla="*/ 2147483647 w 193"/>
              <a:gd name="T63" fmla="*/ 2147483647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3"/>
              <a:gd name="T97" fmla="*/ 0 h 168"/>
              <a:gd name="T98" fmla="*/ 193 w 193"/>
              <a:gd name="T99" fmla="*/ 168 h 1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3" h="168">
                <a:moveTo>
                  <a:pt x="119" y="39"/>
                </a:moveTo>
                <a:cubicBezTo>
                  <a:pt x="118" y="41"/>
                  <a:pt x="117" y="44"/>
                  <a:pt x="116" y="46"/>
                </a:cubicBezTo>
                <a:cubicBezTo>
                  <a:pt x="115" y="48"/>
                  <a:pt x="113" y="50"/>
                  <a:pt x="112" y="52"/>
                </a:cubicBezTo>
                <a:cubicBezTo>
                  <a:pt x="112" y="55"/>
                  <a:pt x="112" y="57"/>
                  <a:pt x="112" y="60"/>
                </a:cubicBezTo>
                <a:cubicBezTo>
                  <a:pt x="113" y="61"/>
                  <a:pt x="114" y="62"/>
                  <a:pt x="115" y="62"/>
                </a:cubicBezTo>
                <a:cubicBezTo>
                  <a:pt x="117" y="62"/>
                  <a:pt x="118" y="60"/>
                  <a:pt x="120" y="60"/>
                </a:cubicBezTo>
                <a:cubicBezTo>
                  <a:pt x="122" y="60"/>
                  <a:pt x="124" y="60"/>
                  <a:pt x="126" y="60"/>
                </a:cubicBezTo>
                <a:cubicBezTo>
                  <a:pt x="124" y="63"/>
                  <a:pt x="120" y="66"/>
                  <a:pt x="121" y="69"/>
                </a:cubicBezTo>
                <a:cubicBezTo>
                  <a:pt x="122" y="73"/>
                  <a:pt x="127" y="74"/>
                  <a:pt x="129" y="77"/>
                </a:cubicBezTo>
                <a:cubicBezTo>
                  <a:pt x="130" y="78"/>
                  <a:pt x="130" y="80"/>
                  <a:pt x="131" y="82"/>
                </a:cubicBezTo>
                <a:cubicBezTo>
                  <a:pt x="133" y="84"/>
                  <a:pt x="134" y="87"/>
                  <a:pt x="137" y="88"/>
                </a:cubicBezTo>
                <a:lnTo>
                  <a:pt x="178" y="104"/>
                </a:lnTo>
                <a:cubicBezTo>
                  <a:pt x="182" y="105"/>
                  <a:pt x="193" y="99"/>
                  <a:pt x="190" y="102"/>
                </a:cubicBezTo>
                <a:lnTo>
                  <a:pt x="153" y="147"/>
                </a:lnTo>
                <a:cubicBezTo>
                  <a:pt x="150" y="151"/>
                  <a:pt x="143" y="147"/>
                  <a:pt x="139" y="148"/>
                </a:cubicBezTo>
                <a:cubicBezTo>
                  <a:pt x="134" y="149"/>
                  <a:pt x="130" y="152"/>
                  <a:pt x="125" y="154"/>
                </a:cubicBezTo>
                <a:cubicBezTo>
                  <a:pt x="121" y="156"/>
                  <a:pt x="116" y="160"/>
                  <a:pt x="112" y="162"/>
                </a:cubicBezTo>
                <a:cubicBezTo>
                  <a:pt x="111" y="162"/>
                  <a:pt x="108" y="163"/>
                  <a:pt x="107" y="162"/>
                </a:cubicBezTo>
                <a:cubicBezTo>
                  <a:pt x="104" y="161"/>
                  <a:pt x="104" y="156"/>
                  <a:pt x="101" y="156"/>
                </a:cubicBezTo>
                <a:cubicBezTo>
                  <a:pt x="96" y="156"/>
                  <a:pt x="93" y="159"/>
                  <a:pt x="89" y="162"/>
                </a:cubicBezTo>
                <a:cubicBezTo>
                  <a:pt x="88" y="163"/>
                  <a:pt x="89" y="168"/>
                  <a:pt x="87" y="168"/>
                </a:cubicBezTo>
                <a:lnTo>
                  <a:pt x="69" y="167"/>
                </a:lnTo>
                <a:cubicBezTo>
                  <a:pt x="63" y="166"/>
                  <a:pt x="60" y="158"/>
                  <a:pt x="55" y="155"/>
                </a:cubicBezTo>
                <a:cubicBezTo>
                  <a:pt x="52" y="154"/>
                  <a:pt x="49" y="155"/>
                  <a:pt x="47" y="154"/>
                </a:cubicBezTo>
                <a:cubicBezTo>
                  <a:pt x="44" y="154"/>
                  <a:pt x="41" y="154"/>
                  <a:pt x="40" y="152"/>
                </a:cubicBezTo>
                <a:cubicBezTo>
                  <a:pt x="38" y="149"/>
                  <a:pt x="41" y="145"/>
                  <a:pt x="39" y="142"/>
                </a:cubicBezTo>
                <a:cubicBezTo>
                  <a:pt x="38" y="140"/>
                  <a:pt x="34" y="141"/>
                  <a:pt x="32" y="140"/>
                </a:cubicBezTo>
                <a:cubicBezTo>
                  <a:pt x="31" y="138"/>
                  <a:pt x="29" y="137"/>
                  <a:pt x="29" y="135"/>
                </a:cubicBezTo>
                <a:cubicBezTo>
                  <a:pt x="27" y="132"/>
                  <a:pt x="28" y="128"/>
                  <a:pt x="26" y="125"/>
                </a:cubicBezTo>
                <a:cubicBezTo>
                  <a:pt x="25" y="122"/>
                  <a:pt x="22" y="120"/>
                  <a:pt x="20" y="117"/>
                </a:cubicBezTo>
                <a:cubicBezTo>
                  <a:pt x="17" y="114"/>
                  <a:pt x="16" y="109"/>
                  <a:pt x="12" y="107"/>
                </a:cubicBezTo>
                <a:cubicBezTo>
                  <a:pt x="9" y="105"/>
                  <a:pt x="5" y="108"/>
                  <a:pt x="2" y="106"/>
                </a:cubicBezTo>
                <a:cubicBezTo>
                  <a:pt x="0" y="104"/>
                  <a:pt x="1" y="100"/>
                  <a:pt x="3" y="98"/>
                </a:cubicBezTo>
                <a:cubicBezTo>
                  <a:pt x="5" y="96"/>
                  <a:pt x="9" y="98"/>
                  <a:pt x="11" y="97"/>
                </a:cubicBezTo>
                <a:cubicBezTo>
                  <a:pt x="13" y="97"/>
                  <a:pt x="16" y="97"/>
                  <a:pt x="16" y="96"/>
                </a:cubicBezTo>
                <a:cubicBezTo>
                  <a:pt x="18" y="92"/>
                  <a:pt x="15" y="87"/>
                  <a:pt x="16" y="83"/>
                </a:cubicBezTo>
                <a:cubicBezTo>
                  <a:pt x="16" y="79"/>
                  <a:pt x="18" y="75"/>
                  <a:pt x="18" y="71"/>
                </a:cubicBezTo>
                <a:cubicBezTo>
                  <a:pt x="18" y="70"/>
                  <a:pt x="16" y="69"/>
                  <a:pt x="16" y="67"/>
                </a:cubicBezTo>
                <a:cubicBezTo>
                  <a:pt x="16" y="65"/>
                  <a:pt x="17" y="64"/>
                  <a:pt x="19" y="63"/>
                </a:cubicBezTo>
                <a:cubicBezTo>
                  <a:pt x="20" y="63"/>
                  <a:pt x="21" y="64"/>
                  <a:pt x="23" y="64"/>
                </a:cubicBezTo>
                <a:cubicBezTo>
                  <a:pt x="24" y="64"/>
                  <a:pt x="26" y="65"/>
                  <a:pt x="26" y="64"/>
                </a:cubicBezTo>
                <a:cubicBezTo>
                  <a:pt x="27" y="58"/>
                  <a:pt x="25" y="52"/>
                  <a:pt x="27" y="46"/>
                </a:cubicBezTo>
                <a:cubicBezTo>
                  <a:pt x="27" y="44"/>
                  <a:pt x="30" y="44"/>
                  <a:pt x="31" y="43"/>
                </a:cubicBezTo>
                <a:cubicBezTo>
                  <a:pt x="32" y="40"/>
                  <a:pt x="32" y="36"/>
                  <a:pt x="34" y="34"/>
                </a:cubicBezTo>
                <a:cubicBezTo>
                  <a:pt x="36" y="32"/>
                  <a:pt x="39" y="33"/>
                  <a:pt x="41" y="32"/>
                </a:cubicBezTo>
                <a:cubicBezTo>
                  <a:pt x="42" y="31"/>
                  <a:pt x="40" y="30"/>
                  <a:pt x="41" y="29"/>
                </a:cubicBezTo>
                <a:cubicBezTo>
                  <a:pt x="42" y="26"/>
                  <a:pt x="44" y="24"/>
                  <a:pt x="44" y="22"/>
                </a:cubicBezTo>
                <a:cubicBezTo>
                  <a:pt x="45" y="20"/>
                  <a:pt x="43" y="18"/>
                  <a:pt x="44" y="16"/>
                </a:cubicBezTo>
                <a:cubicBezTo>
                  <a:pt x="44" y="14"/>
                  <a:pt x="46" y="13"/>
                  <a:pt x="47" y="12"/>
                </a:cubicBezTo>
                <a:cubicBezTo>
                  <a:pt x="48" y="12"/>
                  <a:pt x="50" y="12"/>
                  <a:pt x="52" y="12"/>
                </a:cubicBezTo>
                <a:cubicBezTo>
                  <a:pt x="53" y="12"/>
                  <a:pt x="54" y="9"/>
                  <a:pt x="55" y="9"/>
                </a:cubicBezTo>
                <a:cubicBezTo>
                  <a:pt x="57" y="9"/>
                  <a:pt x="58" y="15"/>
                  <a:pt x="59" y="13"/>
                </a:cubicBezTo>
                <a:cubicBezTo>
                  <a:pt x="62" y="11"/>
                  <a:pt x="60" y="5"/>
                  <a:pt x="62" y="2"/>
                </a:cubicBezTo>
                <a:cubicBezTo>
                  <a:pt x="63" y="0"/>
                  <a:pt x="64" y="5"/>
                  <a:pt x="66" y="6"/>
                </a:cubicBezTo>
                <a:cubicBezTo>
                  <a:pt x="67" y="7"/>
                  <a:pt x="68" y="8"/>
                  <a:pt x="69" y="9"/>
                </a:cubicBezTo>
                <a:cubicBezTo>
                  <a:pt x="71" y="9"/>
                  <a:pt x="73" y="8"/>
                  <a:pt x="75" y="8"/>
                </a:cubicBezTo>
                <a:cubicBezTo>
                  <a:pt x="76" y="8"/>
                  <a:pt x="77" y="6"/>
                  <a:pt x="78" y="6"/>
                </a:cubicBezTo>
                <a:cubicBezTo>
                  <a:pt x="79" y="6"/>
                  <a:pt x="80" y="8"/>
                  <a:pt x="82" y="9"/>
                </a:cubicBezTo>
                <a:cubicBezTo>
                  <a:pt x="86" y="10"/>
                  <a:pt x="89" y="9"/>
                  <a:pt x="93" y="10"/>
                </a:cubicBezTo>
                <a:cubicBezTo>
                  <a:pt x="95" y="11"/>
                  <a:pt x="98" y="13"/>
                  <a:pt x="100" y="15"/>
                </a:cubicBezTo>
                <a:cubicBezTo>
                  <a:pt x="102" y="17"/>
                  <a:pt x="102" y="20"/>
                  <a:pt x="104" y="22"/>
                </a:cubicBezTo>
                <a:cubicBezTo>
                  <a:pt x="107" y="25"/>
                  <a:pt x="110" y="27"/>
                  <a:pt x="113" y="30"/>
                </a:cubicBezTo>
                <a:cubicBezTo>
                  <a:pt x="114" y="31"/>
                  <a:pt x="114" y="33"/>
                  <a:pt x="115" y="35"/>
                </a:cubicBezTo>
                <a:cubicBezTo>
                  <a:pt x="116" y="36"/>
                  <a:pt x="118" y="38"/>
                  <a:pt x="119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0" name="Freeform 72"/>
          <p:cNvSpPr>
            <a:spLocks noChangeAspect="1"/>
          </p:cNvSpPr>
          <p:nvPr/>
        </p:nvSpPr>
        <p:spPr bwMode="auto">
          <a:xfrm>
            <a:off x="5300664" y="3745707"/>
            <a:ext cx="30956" cy="36910"/>
          </a:xfrm>
          <a:custGeom>
            <a:avLst/>
            <a:gdLst>
              <a:gd name="T0" fmla="*/ 2147483647 w 22"/>
              <a:gd name="T1" fmla="*/ 2147483647 h 26"/>
              <a:gd name="T2" fmla="*/ 2147483647 w 22"/>
              <a:gd name="T3" fmla="*/ 2147483647 h 26"/>
              <a:gd name="T4" fmla="*/ 2147483647 w 22"/>
              <a:gd name="T5" fmla="*/ 2147483647 h 26"/>
              <a:gd name="T6" fmla="*/ 0 w 22"/>
              <a:gd name="T7" fmla="*/ 2147483647 h 26"/>
              <a:gd name="T8" fmla="*/ 0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2147483647 w 22"/>
              <a:gd name="T25" fmla="*/ 2147483647 h 26"/>
              <a:gd name="T26" fmla="*/ 2147483647 w 22"/>
              <a:gd name="T27" fmla="*/ 2147483647 h 26"/>
              <a:gd name="T28" fmla="*/ 2147483647 w 22"/>
              <a:gd name="T29" fmla="*/ 2147483647 h 26"/>
              <a:gd name="T30" fmla="*/ 2147483647 w 22"/>
              <a:gd name="T31" fmla="*/ 2147483647 h 26"/>
              <a:gd name="T32" fmla="*/ 2147483647 w 22"/>
              <a:gd name="T33" fmla="*/ 2147483647 h 26"/>
              <a:gd name="T34" fmla="*/ 2147483647 w 22"/>
              <a:gd name="T35" fmla="*/ 2147483647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6"/>
              <a:gd name="T56" fmla="*/ 22 w 22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6">
                <a:moveTo>
                  <a:pt x="14" y="24"/>
                </a:moveTo>
                <a:cubicBezTo>
                  <a:pt x="12" y="24"/>
                  <a:pt x="10" y="24"/>
                  <a:pt x="8" y="24"/>
                </a:cubicBezTo>
                <a:cubicBezTo>
                  <a:pt x="6" y="24"/>
                  <a:pt x="5" y="26"/>
                  <a:pt x="3" y="26"/>
                </a:cubicBezTo>
                <a:cubicBezTo>
                  <a:pt x="2" y="26"/>
                  <a:pt x="1" y="25"/>
                  <a:pt x="0" y="24"/>
                </a:cubicBezTo>
                <a:cubicBezTo>
                  <a:pt x="0" y="21"/>
                  <a:pt x="0" y="19"/>
                  <a:pt x="0" y="16"/>
                </a:cubicBezTo>
                <a:cubicBezTo>
                  <a:pt x="1" y="14"/>
                  <a:pt x="3" y="12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9" y="3"/>
                  <a:pt x="10" y="5"/>
                  <a:pt x="12" y="4"/>
                </a:cubicBezTo>
                <a:cubicBezTo>
                  <a:pt x="13" y="4"/>
                  <a:pt x="13" y="2"/>
                  <a:pt x="14" y="1"/>
                </a:cubicBezTo>
                <a:cubicBezTo>
                  <a:pt x="14" y="0"/>
                  <a:pt x="16" y="1"/>
                  <a:pt x="17" y="1"/>
                </a:cubicBezTo>
                <a:cubicBezTo>
                  <a:pt x="18" y="2"/>
                  <a:pt x="18" y="4"/>
                  <a:pt x="19" y="5"/>
                </a:cubicBezTo>
                <a:cubicBezTo>
                  <a:pt x="20" y="6"/>
                  <a:pt x="22" y="8"/>
                  <a:pt x="21" y="10"/>
                </a:cubicBezTo>
                <a:cubicBezTo>
                  <a:pt x="20" y="12"/>
                  <a:pt x="17" y="12"/>
                  <a:pt x="15" y="13"/>
                </a:cubicBezTo>
                <a:cubicBezTo>
                  <a:pt x="12" y="15"/>
                  <a:pt x="8" y="16"/>
                  <a:pt x="8" y="19"/>
                </a:cubicBezTo>
                <a:cubicBezTo>
                  <a:pt x="8" y="21"/>
                  <a:pt x="12" y="18"/>
                  <a:pt x="15" y="18"/>
                </a:cubicBezTo>
                <a:cubicBezTo>
                  <a:pt x="16" y="19"/>
                  <a:pt x="18" y="19"/>
                  <a:pt x="20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3"/>
                  <a:pt x="15" y="24"/>
                  <a:pt x="14" y="2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1" name="Freeform 73"/>
          <p:cNvSpPr>
            <a:spLocks noChangeAspect="1"/>
          </p:cNvSpPr>
          <p:nvPr/>
        </p:nvSpPr>
        <p:spPr bwMode="auto">
          <a:xfrm>
            <a:off x="5201841" y="3636170"/>
            <a:ext cx="122634" cy="116681"/>
          </a:xfrm>
          <a:custGeom>
            <a:avLst/>
            <a:gdLst>
              <a:gd name="T0" fmla="*/ 2147483647 w 86"/>
              <a:gd name="T1" fmla="*/ 2147483647 h 82"/>
              <a:gd name="T2" fmla="*/ 2147483647 w 86"/>
              <a:gd name="T3" fmla="*/ 2147483647 h 82"/>
              <a:gd name="T4" fmla="*/ 2147483647 w 86"/>
              <a:gd name="T5" fmla="*/ 2147483647 h 82"/>
              <a:gd name="T6" fmla="*/ 2147483647 w 86"/>
              <a:gd name="T7" fmla="*/ 2147483647 h 82"/>
              <a:gd name="T8" fmla="*/ 2147483647 w 86"/>
              <a:gd name="T9" fmla="*/ 2147483647 h 82"/>
              <a:gd name="T10" fmla="*/ 2147483647 w 86"/>
              <a:gd name="T11" fmla="*/ 2147483647 h 82"/>
              <a:gd name="T12" fmla="*/ 2147483647 w 86"/>
              <a:gd name="T13" fmla="*/ 2147483647 h 82"/>
              <a:gd name="T14" fmla="*/ 2147483647 w 86"/>
              <a:gd name="T15" fmla="*/ 2147483647 h 82"/>
              <a:gd name="T16" fmla="*/ 2147483647 w 86"/>
              <a:gd name="T17" fmla="*/ 2147483647 h 82"/>
              <a:gd name="T18" fmla="*/ 2147483647 w 86"/>
              <a:gd name="T19" fmla="*/ 2147483647 h 82"/>
              <a:gd name="T20" fmla="*/ 2147483647 w 86"/>
              <a:gd name="T21" fmla="*/ 2147483647 h 82"/>
              <a:gd name="T22" fmla="*/ 2147483647 w 86"/>
              <a:gd name="T23" fmla="*/ 2147483647 h 82"/>
              <a:gd name="T24" fmla="*/ 2147483647 w 86"/>
              <a:gd name="T25" fmla="*/ 2147483647 h 82"/>
              <a:gd name="T26" fmla="*/ 2147483647 w 86"/>
              <a:gd name="T27" fmla="*/ 2147483647 h 82"/>
              <a:gd name="T28" fmla="*/ 2147483647 w 86"/>
              <a:gd name="T29" fmla="*/ 2147483647 h 82"/>
              <a:gd name="T30" fmla="*/ 2147483647 w 86"/>
              <a:gd name="T31" fmla="*/ 0 h 82"/>
              <a:gd name="T32" fmla="*/ 2147483647 w 86"/>
              <a:gd name="T33" fmla="*/ 2147483647 h 82"/>
              <a:gd name="T34" fmla="*/ 2147483647 w 86"/>
              <a:gd name="T35" fmla="*/ 2147483647 h 82"/>
              <a:gd name="T36" fmla="*/ 2147483647 w 86"/>
              <a:gd name="T37" fmla="*/ 2147483647 h 82"/>
              <a:gd name="T38" fmla="*/ 2147483647 w 86"/>
              <a:gd name="T39" fmla="*/ 2147483647 h 82"/>
              <a:gd name="T40" fmla="*/ 2147483647 w 86"/>
              <a:gd name="T41" fmla="*/ 2147483647 h 82"/>
              <a:gd name="T42" fmla="*/ 2147483647 w 86"/>
              <a:gd name="T43" fmla="*/ 2147483647 h 82"/>
              <a:gd name="T44" fmla="*/ 2147483647 w 86"/>
              <a:gd name="T45" fmla="*/ 2147483647 h 82"/>
              <a:gd name="T46" fmla="*/ 2147483647 w 86"/>
              <a:gd name="T47" fmla="*/ 2147483647 h 82"/>
              <a:gd name="T48" fmla="*/ 2147483647 w 86"/>
              <a:gd name="T49" fmla="*/ 2147483647 h 82"/>
              <a:gd name="T50" fmla="*/ 2147483647 w 86"/>
              <a:gd name="T51" fmla="*/ 2147483647 h 82"/>
              <a:gd name="T52" fmla="*/ 2147483647 w 86"/>
              <a:gd name="T53" fmla="*/ 2147483647 h 82"/>
              <a:gd name="T54" fmla="*/ 2147483647 w 86"/>
              <a:gd name="T55" fmla="*/ 2147483647 h 82"/>
              <a:gd name="T56" fmla="*/ 2147483647 w 86"/>
              <a:gd name="T57" fmla="*/ 2147483647 h 82"/>
              <a:gd name="T58" fmla="*/ 2147483647 w 86"/>
              <a:gd name="T59" fmla="*/ 2147483647 h 82"/>
              <a:gd name="T60" fmla="*/ 2147483647 w 86"/>
              <a:gd name="T61" fmla="*/ 2147483647 h 82"/>
              <a:gd name="T62" fmla="*/ 2147483647 w 86"/>
              <a:gd name="T63" fmla="*/ 2147483647 h 82"/>
              <a:gd name="T64" fmla="*/ 2147483647 w 86"/>
              <a:gd name="T65" fmla="*/ 2147483647 h 82"/>
              <a:gd name="T66" fmla="*/ 2147483647 w 86"/>
              <a:gd name="T67" fmla="*/ 2147483647 h 82"/>
              <a:gd name="T68" fmla="*/ 2147483647 w 86"/>
              <a:gd name="T69" fmla="*/ 2147483647 h 82"/>
              <a:gd name="T70" fmla="*/ 2147483647 w 86"/>
              <a:gd name="T71" fmla="*/ 2147483647 h 82"/>
              <a:gd name="T72" fmla="*/ 2147483647 w 86"/>
              <a:gd name="T73" fmla="*/ 2147483647 h 82"/>
              <a:gd name="T74" fmla="*/ 2147483647 w 86"/>
              <a:gd name="T75" fmla="*/ 2147483647 h 82"/>
              <a:gd name="T76" fmla="*/ 2147483647 w 86"/>
              <a:gd name="T77" fmla="*/ 2147483647 h 82"/>
              <a:gd name="T78" fmla="*/ 2147483647 w 86"/>
              <a:gd name="T79" fmla="*/ 2147483647 h 82"/>
              <a:gd name="T80" fmla="*/ 2147483647 w 86"/>
              <a:gd name="T81" fmla="*/ 2147483647 h 82"/>
              <a:gd name="T82" fmla="*/ 2147483647 w 86"/>
              <a:gd name="T83" fmla="*/ 2147483647 h 82"/>
              <a:gd name="T84" fmla="*/ 2147483647 w 86"/>
              <a:gd name="T85" fmla="*/ 2147483647 h 82"/>
              <a:gd name="T86" fmla="*/ 2147483647 w 86"/>
              <a:gd name="T87" fmla="*/ 2147483647 h 82"/>
              <a:gd name="T88" fmla="*/ 2147483647 w 86"/>
              <a:gd name="T89" fmla="*/ 2147483647 h 82"/>
              <a:gd name="T90" fmla="*/ 2147483647 w 86"/>
              <a:gd name="T91" fmla="*/ 2147483647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2"/>
              <a:gd name="T140" fmla="*/ 86 w 86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2">
                <a:moveTo>
                  <a:pt x="86" y="78"/>
                </a:moveTo>
                <a:cubicBezTo>
                  <a:pt x="85" y="77"/>
                  <a:pt x="83" y="76"/>
                  <a:pt x="82" y="74"/>
                </a:cubicBezTo>
                <a:cubicBezTo>
                  <a:pt x="80" y="72"/>
                  <a:pt x="79" y="70"/>
                  <a:pt x="77" y="68"/>
                </a:cubicBezTo>
                <a:cubicBezTo>
                  <a:pt x="77" y="67"/>
                  <a:pt x="76" y="66"/>
                  <a:pt x="75" y="65"/>
                </a:cubicBezTo>
                <a:cubicBezTo>
                  <a:pt x="73" y="62"/>
                  <a:pt x="69" y="61"/>
                  <a:pt x="67" y="58"/>
                </a:cubicBezTo>
                <a:cubicBezTo>
                  <a:pt x="65" y="56"/>
                  <a:pt x="64" y="53"/>
                  <a:pt x="61" y="50"/>
                </a:cubicBezTo>
                <a:cubicBezTo>
                  <a:pt x="60" y="49"/>
                  <a:pt x="58" y="49"/>
                  <a:pt x="56" y="47"/>
                </a:cubicBezTo>
                <a:cubicBezTo>
                  <a:pt x="55" y="46"/>
                  <a:pt x="55" y="45"/>
                  <a:pt x="54" y="44"/>
                </a:cubicBezTo>
                <a:cubicBezTo>
                  <a:pt x="53" y="43"/>
                  <a:pt x="51" y="45"/>
                  <a:pt x="50" y="44"/>
                </a:cubicBezTo>
                <a:cubicBezTo>
                  <a:pt x="48" y="44"/>
                  <a:pt x="47" y="43"/>
                  <a:pt x="46" y="42"/>
                </a:cubicBezTo>
                <a:cubicBezTo>
                  <a:pt x="45" y="41"/>
                  <a:pt x="45" y="38"/>
                  <a:pt x="43" y="37"/>
                </a:cubicBezTo>
                <a:cubicBezTo>
                  <a:pt x="42" y="37"/>
                  <a:pt x="41" y="41"/>
                  <a:pt x="40" y="40"/>
                </a:cubicBezTo>
                <a:cubicBezTo>
                  <a:pt x="38" y="39"/>
                  <a:pt x="38" y="36"/>
                  <a:pt x="37" y="33"/>
                </a:cubicBezTo>
                <a:cubicBezTo>
                  <a:pt x="37" y="31"/>
                  <a:pt x="36" y="28"/>
                  <a:pt x="35" y="25"/>
                </a:cubicBezTo>
                <a:cubicBezTo>
                  <a:pt x="34" y="21"/>
                  <a:pt x="33" y="17"/>
                  <a:pt x="32" y="14"/>
                </a:cubicBezTo>
                <a:cubicBezTo>
                  <a:pt x="31" y="9"/>
                  <a:pt x="29" y="4"/>
                  <a:pt x="28" y="0"/>
                </a:cubicBezTo>
                <a:cubicBezTo>
                  <a:pt x="26" y="1"/>
                  <a:pt x="24" y="2"/>
                  <a:pt x="22" y="3"/>
                </a:cubicBezTo>
                <a:cubicBezTo>
                  <a:pt x="20" y="3"/>
                  <a:pt x="19" y="5"/>
                  <a:pt x="18" y="6"/>
                </a:cubicBezTo>
                <a:cubicBezTo>
                  <a:pt x="16" y="6"/>
                  <a:pt x="15" y="3"/>
                  <a:pt x="14" y="4"/>
                </a:cubicBezTo>
                <a:cubicBezTo>
                  <a:pt x="13" y="5"/>
                  <a:pt x="14" y="9"/>
                  <a:pt x="12" y="10"/>
                </a:cubicBezTo>
                <a:cubicBezTo>
                  <a:pt x="10" y="11"/>
                  <a:pt x="8" y="9"/>
                  <a:pt x="7" y="10"/>
                </a:cubicBezTo>
                <a:cubicBezTo>
                  <a:pt x="6" y="11"/>
                  <a:pt x="7" y="13"/>
                  <a:pt x="6" y="15"/>
                </a:cubicBezTo>
                <a:cubicBezTo>
                  <a:pt x="6" y="16"/>
                  <a:pt x="4" y="18"/>
                  <a:pt x="4" y="19"/>
                </a:cubicBezTo>
                <a:cubicBezTo>
                  <a:pt x="4" y="21"/>
                  <a:pt x="6" y="22"/>
                  <a:pt x="7" y="23"/>
                </a:cubicBezTo>
                <a:cubicBezTo>
                  <a:pt x="7" y="26"/>
                  <a:pt x="6" y="29"/>
                  <a:pt x="4" y="32"/>
                </a:cubicBezTo>
                <a:cubicBezTo>
                  <a:pt x="4" y="35"/>
                  <a:pt x="1" y="36"/>
                  <a:pt x="1" y="38"/>
                </a:cubicBezTo>
                <a:cubicBezTo>
                  <a:pt x="0" y="41"/>
                  <a:pt x="1" y="45"/>
                  <a:pt x="2" y="48"/>
                </a:cubicBezTo>
                <a:cubicBezTo>
                  <a:pt x="2" y="50"/>
                  <a:pt x="3" y="51"/>
                  <a:pt x="4" y="53"/>
                </a:cubicBezTo>
                <a:cubicBezTo>
                  <a:pt x="5" y="53"/>
                  <a:pt x="7" y="53"/>
                  <a:pt x="9" y="53"/>
                </a:cubicBezTo>
                <a:cubicBezTo>
                  <a:pt x="10" y="53"/>
                  <a:pt x="11" y="50"/>
                  <a:pt x="12" y="50"/>
                </a:cubicBezTo>
                <a:cubicBezTo>
                  <a:pt x="14" y="50"/>
                  <a:pt x="15" y="56"/>
                  <a:pt x="16" y="54"/>
                </a:cubicBezTo>
                <a:cubicBezTo>
                  <a:pt x="19" y="52"/>
                  <a:pt x="17" y="46"/>
                  <a:pt x="19" y="43"/>
                </a:cubicBezTo>
                <a:cubicBezTo>
                  <a:pt x="20" y="41"/>
                  <a:pt x="21" y="46"/>
                  <a:pt x="23" y="47"/>
                </a:cubicBezTo>
                <a:cubicBezTo>
                  <a:pt x="24" y="48"/>
                  <a:pt x="25" y="49"/>
                  <a:pt x="26" y="50"/>
                </a:cubicBezTo>
                <a:cubicBezTo>
                  <a:pt x="28" y="50"/>
                  <a:pt x="30" y="49"/>
                  <a:pt x="32" y="49"/>
                </a:cubicBezTo>
                <a:cubicBezTo>
                  <a:pt x="33" y="49"/>
                  <a:pt x="34" y="47"/>
                  <a:pt x="35" y="47"/>
                </a:cubicBezTo>
                <a:cubicBezTo>
                  <a:pt x="36" y="47"/>
                  <a:pt x="37" y="49"/>
                  <a:pt x="39" y="50"/>
                </a:cubicBezTo>
                <a:cubicBezTo>
                  <a:pt x="43" y="51"/>
                  <a:pt x="46" y="50"/>
                  <a:pt x="50" y="51"/>
                </a:cubicBezTo>
                <a:cubicBezTo>
                  <a:pt x="52" y="52"/>
                  <a:pt x="55" y="54"/>
                  <a:pt x="57" y="56"/>
                </a:cubicBezTo>
                <a:cubicBezTo>
                  <a:pt x="59" y="58"/>
                  <a:pt x="59" y="61"/>
                  <a:pt x="61" y="63"/>
                </a:cubicBezTo>
                <a:cubicBezTo>
                  <a:pt x="64" y="66"/>
                  <a:pt x="67" y="68"/>
                  <a:pt x="70" y="71"/>
                </a:cubicBezTo>
                <a:cubicBezTo>
                  <a:pt x="71" y="72"/>
                  <a:pt x="71" y="74"/>
                  <a:pt x="72" y="76"/>
                </a:cubicBezTo>
                <a:cubicBezTo>
                  <a:pt x="73" y="77"/>
                  <a:pt x="75" y="79"/>
                  <a:pt x="76" y="80"/>
                </a:cubicBezTo>
                <a:cubicBezTo>
                  <a:pt x="78" y="80"/>
                  <a:pt x="79" y="82"/>
                  <a:pt x="81" y="81"/>
                </a:cubicBezTo>
                <a:cubicBezTo>
                  <a:pt x="82" y="81"/>
                  <a:pt x="82" y="79"/>
                  <a:pt x="83" y="78"/>
                </a:cubicBezTo>
                <a:cubicBezTo>
                  <a:pt x="83" y="77"/>
                  <a:pt x="85" y="78"/>
                  <a:pt x="86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2" name="Freeform 74"/>
          <p:cNvSpPr>
            <a:spLocks noChangeAspect="1"/>
          </p:cNvSpPr>
          <p:nvPr/>
        </p:nvSpPr>
        <p:spPr bwMode="auto">
          <a:xfrm>
            <a:off x="4939905" y="3525441"/>
            <a:ext cx="302419" cy="409575"/>
          </a:xfrm>
          <a:custGeom>
            <a:avLst/>
            <a:gdLst>
              <a:gd name="T0" fmla="*/ 2147483647 w 211"/>
              <a:gd name="T1" fmla="*/ 2147483647 h 286"/>
              <a:gd name="T2" fmla="*/ 2147483647 w 211"/>
              <a:gd name="T3" fmla="*/ 2147483647 h 286"/>
              <a:gd name="T4" fmla="*/ 2147483647 w 211"/>
              <a:gd name="T5" fmla="*/ 2147483647 h 286"/>
              <a:gd name="T6" fmla="*/ 2147483647 w 211"/>
              <a:gd name="T7" fmla="*/ 2147483647 h 286"/>
              <a:gd name="T8" fmla="*/ 2147483647 w 211"/>
              <a:gd name="T9" fmla="*/ 2147483647 h 286"/>
              <a:gd name="T10" fmla="*/ 2147483647 w 211"/>
              <a:gd name="T11" fmla="*/ 2147483647 h 286"/>
              <a:gd name="T12" fmla="*/ 2147483647 w 211"/>
              <a:gd name="T13" fmla="*/ 2147483647 h 286"/>
              <a:gd name="T14" fmla="*/ 2147483647 w 211"/>
              <a:gd name="T15" fmla="*/ 2147483647 h 286"/>
              <a:gd name="T16" fmla="*/ 2147483647 w 211"/>
              <a:gd name="T17" fmla="*/ 2147483647 h 286"/>
              <a:gd name="T18" fmla="*/ 2147483647 w 211"/>
              <a:gd name="T19" fmla="*/ 2147483647 h 286"/>
              <a:gd name="T20" fmla="*/ 2147483647 w 211"/>
              <a:gd name="T21" fmla="*/ 2147483647 h 286"/>
              <a:gd name="T22" fmla="*/ 2147483647 w 211"/>
              <a:gd name="T23" fmla="*/ 0 h 286"/>
              <a:gd name="T24" fmla="*/ 2147483647 w 211"/>
              <a:gd name="T25" fmla="*/ 2147483647 h 286"/>
              <a:gd name="T26" fmla="*/ 2147483647 w 211"/>
              <a:gd name="T27" fmla="*/ 2147483647 h 286"/>
              <a:gd name="T28" fmla="*/ 2147483647 w 211"/>
              <a:gd name="T29" fmla="*/ 2147483647 h 286"/>
              <a:gd name="T30" fmla="*/ 2147483647 w 211"/>
              <a:gd name="T31" fmla="*/ 2147483647 h 286"/>
              <a:gd name="T32" fmla="*/ 2147483647 w 211"/>
              <a:gd name="T33" fmla="*/ 2147483647 h 286"/>
              <a:gd name="T34" fmla="*/ 2147483647 w 211"/>
              <a:gd name="T35" fmla="*/ 2147483647 h 286"/>
              <a:gd name="T36" fmla="*/ 2147483647 w 211"/>
              <a:gd name="T37" fmla="*/ 2147483647 h 286"/>
              <a:gd name="T38" fmla="*/ 2147483647 w 211"/>
              <a:gd name="T39" fmla="*/ 2147483647 h 286"/>
              <a:gd name="T40" fmla="*/ 2147483647 w 211"/>
              <a:gd name="T41" fmla="*/ 2147483647 h 286"/>
              <a:gd name="T42" fmla="*/ 2147483647 w 211"/>
              <a:gd name="T43" fmla="*/ 2147483647 h 286"/>
              <a:gd name="T44" fmla="*/ 2147483647 w 211"/>
              <a:gd name="T45" fmla="*/ 2147483647 h 286"/>
              <a:gd name="T46" fmla="*/ 2147483647 w 211"/>
              <a:gd name="T47" fmla="*/ 2147483647 h 286"/>
              <a:gd name="T48" fmla="*/ 2147483647 w 211"/>
              <a:gd name="T49" fmla="*/ 2147483647 h 286"/>
              <a:gd name="T50" fmla="*/ 2147483647 w 211"/>
              <a:gd name="T51" fmla="*/ 2147483647 h 286"/>
              <a:gd name="T52" fmla="*/ 2147483647 w 211"/>
              <a:gd name="T53" fmla="*/ 2147483647 h 286"/>
              <a:gd name="T54" fmla="*/ 2147483647 w 211"/>
              <a:gd name="T55" fmla="*/ 2147483647 h 286"/>
              <a:gd name="T56" fmla="*/ 2147483647 w 211"/>
              <a:gd name="T57" fmla="*/ 2147483647 h 286"/>
              <a:gd name="T58" fmla="*/ 2147483647 w 211"/>
              <a:gd name="T59" fmla="*/ 2147483647 h 286"/>
              <a:gd name="T60" fmla="*/ 2147483647 w 211"/>
              <a:gd name="T61" fmla="*/ 2147483647 h 286"/>
              <a:gd name="T62" fmla="*/ 2147483647 w 211"/>
              <a:gd name="T63" fmla="*/ 2147483647 h 286"/>
              <a:gd name="T64" fmla="*/ 2147483647 w 211"/>
              <a:gd name="T65" fmla="*/ 2147483647 h 286"/>
              <a:gd name="T66" fmla="*/ 2147483647 w 211"/>
              <a:gd name="T67" fmla="*/ 2147483647 h 286"/>
              <a:gd name="T68" fmla="*/ 2147483647 w 211"/>
              <a:gd name="T69" fmla="*/ 2147483647 h 286"/>
              <a:gd name="T70" fmla="*/ 2147483647 w 211"/>
              <a:gd name="T71" fmla="*/ 2147483647 h 286"/>
              <a:gd name="T72" fmla="*/ 2147483647 w 211"/>
              <a:gd name="T73" fmla="*/ 2147483647 h 286"/>
              <a:gd name="T74" fmla="*/ 2147483647 w 211"/>
              <a:gd name="T75" fmla="*/ 2147483647 h 286"/>
              <a:gd name="T76" fmla="*/ 2147483647 w 211"/>
              <a:gd name="T77" fmla="*/ 2147483647 h 286"/>
              <a:gd name="T78" fmla="*/ 2147483647 w 211"/>
              <a:gd name="T79" fmla="*/ 2147483647 h 286"/>
              <a:gd name="T80" fmla="*/ 2147483647 w 211"/>
              <a:gd name="T81" fmla="*/ 2147483647 h 286"/>
              <a:gd name="T82" fmla="*/ 2147483647 w 211"/>
              <a:gd name="T83" fmla="*/ 2147483647 h 286"/>
              <a:gd name="T84" fmla="*/ 2147483647 w 211"/>
              <a:gd name="T85" fmla="*/ 2147483647 h 286"/>
              <a:gd name="T86" fmla="*/ 2147483647 w 211"/>
              <a:gd name="T87" fmla="*/ 2147483647 h 286"/>
              <a:gd name="T88" fmla="*/ 2147483647 w 211"/>
              <a:gd name="T89" fmla="*/ 2147483647 h 286"/>
              <a:gd name="T90" fmla="*/ 2147483647 w 211"/>
              <a:gd name="T91" fmla="*/ 2147483647 h 286"/>
              <a:gd name="T92" fmla="*/ 2147483647 w 211"/>
              <a:gd name="T93" fmla="*/ 2147483647 h 286"/>
              <a:gd name="T94" fmla="*/ 2147483647 w 211"/>
              <a:gd name="T95" fmla="*/ 2147483647 h 286"/>
              <a:gd name="T96" fmla="*/ 2147483647 w 211"/>
              <a:gd name="T97" fmla="*/ 2147483647 h 286"/>
              <a:gd name="T98" fmla="*/ 2147483647 w 211"/>
              <a:gd name="T99" fmla="*/ 2147483647 h 286"/>
              <a:gd name="T100" fmla="*/ 2147483647 w 211"/>
              <a:gd name="T101" fmla="*/ 2147483647 h 286"/>
              <a:gd name="T102" fmla="*/ 2147483647 w 211"/>
              <a:gd name="T103" fmla="*/ 2147483647 h 286"/>
              <a:gd name="T104" fmla="*/ 2147483647 w 211"/>
              <a:gd name="T105" fmla="*/ 2147483647 h 286"/>
              <a:gd name="T106" fmla="*/ 2147483647 w 211"/>
              <a:gd name="T107" fmla="*/ 2147483647 h 286"/>
              <a:gd name="T108" fmla="*/ 2147483647 w 211"/>
              <a:gd name="T109" fmla="*/ 2147483647 h 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286"/>
              <a:gd name="T167" fmla="*/ 211 w 211"/>
              <a:gd name="T168" fmla="*/ 286 h 2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286">
                <a:moveTo>
                  <a:pt x="187" y="130"/>
                </a:moveTo>
                <a:cubicBezTo>
                  <a:pt x="186" y="128"/>
                  <a:pt x="185" y="127"/>
                  <a:pt x="185" y="125"/>
                </a:cubicBezTo>
                <a:cubicBezTo>
                  <a:pt x="184" y="122"/>
                  <a:pt x="183" y="118"/>
                  <a:pt x="184" y="115"/>
                </a:cubicBezTo>
                <a:cubicBezTo>
                  <a:pt x="184" y="113"/>
                  <a:pt x="187" y="112"/>
                  <a:pt x="187" y="109"/>
                </a:cubicBezTo>
                <a:cubicBezTo>
                  <a:pt x="189" y="106"/>
                  <a:pt x="190" y="103"/>
                  <a:pt x="190" y="100"/>
                </a:cubicBezTo>
                <a:cubicBezTo>
                  <a:pt x="189" y="99"/>
                  <a:pt x="187" y="98"/>
                  <a:pt x="187" y="96"/>
                </a:cubicBezTo>
                <a:cubicBezTo>
                  <a:pt x="187" y="95"/>
                  <a:pt x="189" y="93"/>
                  <a:pt x="189" y="92"/>
                </a:cubicBezTo>
                <a:cubicBezTo>
                  <a:pt x="190" y="90"/>
                  <a:pt x="189" y="88"/>
                  <a:pt x="190" y="87"/>
                </a:cubicBezTo>
                <a:cubicBezTo>
                  <a:pt x="191" y="86"/>
                  <a:pt x="193" y="88"/>
                  <a:pt x="195" y="87"/>
                </a:cubicBezTo>
                <a:cubicBezTo>
                  <a:pt x="197" y="86"/>
                  <a:pt x="196" y="82"/>
                  <a:pt x="197" y="81"/>
                </a:cubicBezTo>
                <a:cubicBezTo>
                  <a:pt x="198" y="80"/>
                  <a:pt x="199" y="83"/>
                  <a:pt x="201" y="83"/>
                </a:cubicBezTo>
                <a:cubicBezTo>
                  <a:pt x="202" y="82"/>
                  <a:pt x="203" y="80"/>
                  <a:pt x="205" y="80"/>
                </a:cubicBezTo>
                <a:cubicBezTo>
                  <a:pt x="207" y="79"/>
                  <a:pt x="209" y="78"/>
                  <a:pt x="211" y="77"/>
                </a:cubicBezTo>
                <a:cubicBezTo>
                  <a:pt x="208" y="75"/>
                  <a:pt x="205" y="74"/>
                  <a:pt x="203" y="72"/>
                </a:cubicBezTo>
                <a:cubicBezTo>
                  <a:pt x="203" y="71"/>
                  <a:pt x="204" y="69"/>
                  <a:pt x="203" y="69"/>
                </a:cubicBezTo>
                <a:cubicBezTo>
                  <a:pt x="202" y="67"/>
                  <a:pt x="198" y="66"/>
                  <a:pt x="197" y="64"/>
                </a:cubicBezTo>
                <a:cubicBezTo>
                  <a:pt x="195" y="62"/>
                  <a:pt x="193" y="60"/>
                  <a:pt x="192" y="57"/>
                </a:cubicBezTo>
                <a:cubicBezTo>
                  <a:pt x="191" y="52"/>
                  <a:pt x="191" y="47"/>
                  <a:pt x="191" y="43"/>
                </a:cubicBezTo>
                <a:cubicBezTo>
                  <a:pt x="191" y="38"/>
                  <a:pt x="192" y="34"/>
                  <a:pt x="191" y="30"/>
                </a:cubicBezTo>
                <a:cubicBezTo>
                  <a:pt x="191" y="27"/>
                  <a:pt x="187" y="25"/>
                  <a:pt x="187" y="22"/>
                </a:cubicBezTo>
                <a:cubicBezTo>
                  <a:pt x="186" y="19"/>
                  <a:pt x="189" y="17"/>
                  <a:pt x="188" y="15"/>
                </a:cubicBezTo>
                <a:cubicBezTo>
                  <a:pt x="186" y="11"/>
                  <a:pt x="183" y="8"/>
                  <a:pt x="179" y="5"/>
                </a:cubicBezTo>
                <a:cubicBezTo>
                  <a:pt x="178" y="5"/>
                  <a:pt x="176" y="6"/>
                  <a:pt x="175" y="5"/>
                </a:cubicBezTo>
                <a:cubicBezTo>
                  <a:pt x="174" y="4"/>
                  <a:pt x="173" y="2"/>
                  <a:pt x="171" y="0"/>
                </a:cubicBezTo>
                <a:cubicBezTo>
                  <a:pt x="170" y="2"/>
                  <a:pt x="168" y="4"/>
                  <a:pt x="166" y="6"/>
                </a:cubicBezTo>
                <a:cubicBezTo>
                  <a:pt x="164" y="7"/>
                  <a:pt x="162" y="5"/>
                  <a:pt x="160" y="6"/>
                </a:cubicBezTo>
                <a:cubicBezTo>
                  <a:pt x="159" y="7"/>
                  <a:pt x="159" y="9"/>
                  <a:pt x="158" y="11"/>
                </a:cubicBezTo>
                <a:cubicBezTo>
                  <a:pt x="156" y="12"/>
                  <a:pt x="154" y="11"/>
                  <a:pt x="153" y="13"/>
                </a:cubicBezTo>
                <a:cubicBezTo>
                  <a:pt x="152" y="15"/>
                  <a:pt x="153" y="17"/>
                  <a:pt x="152" y="19"/>
                </a:cubicBezTo>
                <a:cubicBezTo>
                  <a:pt x="151" y="21"/>
                  <a:pt x="148" y="23"/>
                  <a:pt x="146" y="22"/>
                </a:cubicBezTo>
                <a:cubicBezTo>
                  <a:pt x="144" y="21"/>
                  <a:pt x="145" y="16"/>
                  <a:pt x="142" y="16"/>
                </a:cubicBezTo>
                <a:cubicBezTo>
                  <a:pt x="107" y="14"/>
                  <a:pt x="73" y="16"/>
                  <a:pt x="38" y="16"/>
                </a:cubicBezTo>
                <a:lnTo>
                  <a:pt x="37" y="48"/>
                </a:lnTo>
                <a:lnTo>
                  <a:pt x="26" y="48"/>
                </a:lnTo>
                <a:lnTo>
                  <a:pt x="25" y="55"/>
                </a:lnTo>
                <a:cubicBezTo>
                  <a:pt x="25" y="73"/>
                  <a:pt x="27" y="91"/>
                  <a:pt x="25" y="108"/>
                </a:cubicBezTo>
                <a:cubicBezTo>
                  <a:pt x="25" y="110"/>
                  <a:pt x="21" y="107"/>
                  <a:pt x="19" y="108"/>
                </a:cubicBezTo>
                <a:cubicBezTo>
                  <a:pt x="17" y="108"/>
                  <a:pt x="15" y="109"/>
                  <a:pt x="14" y="111"/>
                </a:cubicBezTo>
                <a:cubicBezTo>
                  <a:pt x="13" y="112"/>
                  <a:pt x="16" y="114"/>
                  <a:pt x="15" y="116"/>
                </a:cubicBezTo>
                <a:cubicBezTo>
                  <a:pt x="14" y="119"/>
                  <a:pt x="12" y="121"/>
                  <a:pt x="10" y="123"/>
                </a:cubicBezTo>
                <a:cubicBezTo>
                  <a:pt x="9" y="124"/>
                  <a:pt x="6" y="125"/>
                  <a:pt x="7" y="126"/>
                </a:cubicBezTo>
                <a:cubicBezTo>
                  <a:pt x="7" y="128"/>
                  <a:pt x="11" y="130"/>
                  <a:pt x="10" y="132"/>
                </a:cubicBezTo>
                <a:cubicBezTo>
                  <a:pt x="10" y="134"/>
                  <a:pt x="5" y="133"/>
                  <a:pt x="5" y="135"/>
                </a:cubicBezTo>
                <a:cubicBezTo>
                  <a:pt x="4" y="138"/>
                  <a:pt x="7" y="141"/>
                  <a:pt x="6" y="144"/>
                </a:cubicBezTo>
                <a:cubicBezTo>
                  <a:pt x="6" y="147"/>
                  <a:pt x="2" y="148"/>
                  <a:pt x="1" y="150"/>
                </a:cubicBezTo>
                <a:cubicBezTo>
                  <a:pt x="0" y="151"/>
                  <a:pt x="0" y="154"/>
                  <a:pt x="1" y="155"/>
                </a:cubicBezTo>
                <a:cubicBezTo>
                  <a:pt x="3" y="156"/>
                  <a:pt x="6" y="152"/>
                  <a:pt x="8" y="153"/>
                </a:cubicBezTo>
                <a:cubicBezTo>
                  <a:pt x="10" y="156"/>
                  <a:pt x="8" y="160"/>
                  <a:pt x="9" y="163"/>
                </a:cubicBezTo>
                <a:cubicBezTo>
                  <a:pt x="10" y="164"/>
                  <a:pt x="12" y="163"/>
                  <a:pt x="12" y="164"/>
                </a:cubicBezTo>
                <a:cubicBezTo>
                  <a:pt x="12" y="165"/>
                  <a:pt x="9" y="166"/>
                  <a:pt x="9" y="168"/>
                </a:cubicBezTo>
                <a:cubicBezTo>
                  <a:pt x="10" y="171"/>
                  <a:pt x="13" y="172"/>
                  <a:pt x="14" y="174"/>
                </a:cubicBezTo>
                <a:cubicBezTo>
                  <a:pt x="15" y="175"/>
                  <a:pt x="14" y="177"/>
                  <a:pt x="13" y="178"/>
                </a:cubicBezTo>
                <a:cubicBezTo>
                  <a:pt x="15" y="180"/>
                  <a:pt x="18" y="182"/>
                  <a:pt x="19" y="184"/>
                </a:cubicBezTo>
                <a:cubicBezTo>
                  <a:pt x="22" y="187"/>
                  <a:pt x="24" y="191"/>
                  <a:pt x="25" y="195"/>
                </a:cubicBezTo>
                <a:cubicBezTo>
                  <a:pt x="26" y="197"/>
                  <a:pt x="25" y="200"/>
                  <a:pt x="25" y="202"/>
                </a:cubicBezTo>
                <a:cubicBezTo>
                  <a:pt x="24" y="204"/>
                  <a:pt x="21" y="205"/>
                  <a:pt x="21" y="206"/>
                </a:cubicBezTo>
                <a:cubicBezTo>
                  <a:pt x="21" y="208"/>
                  <a:pt x="23" y="210"/>
                  <a:pt x="25" y="211"/>
                </a:cubicBezTo>
                <a:cubicBezTo>
                  <a:pt x="27" y="212"/>
                  <a:pt x="30" y="209"/>
                  <a:pt x="32" y="211"/>
                </a:cubicBezTo>
                <a:cubicBezTo>
                  <a:pt x="34" y="212"/>
                  <a:pt x="30" y="214"/>
                  <a:pt x="31" y="216"/>
                </a:cubicBezTo>
                <a:cubicBezTo>
                  <a:pt x="34" y="218"/>
                  <a:pt x="38" y="216"/>
                  <a:pt x="41" y="218"/>
                </a:cubicBezTo>
                <a:cubicBezTo>
                  <a:pt x="42" y="219"/>
                  <a:pt x="41" y="222"/>
                  <a:pt x="42" y="223"/>
                </a:cubicBezTo>
                <a:cubicBezTo>
                  <a:pt x="43" y="224"/>
                  <a:pt x="45" y="222"/>
                  <a:pt x="46" y="223"/>
                </a:cubicBezTo>
                <a:cubicBezTo>
                  <a:pt x="47" y="224"/>
                  <a:pt x="45" y="227"/>
                  <a:pt x="45" y="228"/>
                </a:cubicBezTo>
                <a:cubicBezTo>
                  <a:pt x="46" y="230"/>
                  <a:pt x="48" y="232"/>
                  <a:pt x="50" y="234"/>
                </a:cubicBezTo>
                <a:cubicBezTo>
                  <a:pt x="52" y="235"/>
                  <a:pt x="54" y="233"/>
                  <a:pt x="55" y="234"/>
                </a:cubicBezTo>
                <a:cubicBezTo>
                  <a:pt x="57" y="238"/>
                  <a:pt x="61" y="240"/>
                  <a:pt x="62" y="242"/>
                </a:cubicBezTo>
                <a:cubicBezTo>
                  <a:pt x="63" y="243"/>
                  <a:pt x="59" y="243"/>
                  <a:pt x="59" y="244"/>
                </a:cubicBezTo>
                <a:cubicBezTo>
                  <a:pt x="61" y="247"/>
                  <a:pt x="64" y="247"/>
                  <a:pt x="66" y="249"/>
                </a:cubicBezTo>
                <a:cubicBezTo>
                  <a:pt x="67" y="249"/>
                  <a:pt x="69" y="250"/>
                  <a:pt x="70" y="251"/>
                </a:cubicBezTo>
                <a:cubicBezTo>
                  <a:pt x="71" y="253"/>
                  <a:pt x="73" y="255"/>
                  <a:pt x="73" y="258"/>
                </a:cubicBezTo>
                <a:cubicBezTo>
                  <a:pt x="73" y="260"/>
                  <a:pt x="72" y="262"/>
                  <a:pt x="72" y="265"/>
                </a:cubicBezTo>
                <a:cubicBezTo>
                  <a:pt x="74" y="266"/>
                  <a:pt x="76" y="268"/>
                  <a:pt x="78" y="269"/>
                </a:cubicBezTo>
                <a:cubicBezTo>
                  <a:pt x="80" y="270"/>
                  <a:pt x="83" y="272"/>
                  <a:pt x="85" y="272"/>
                </a:cubicBezTo>
                <a:cubicBezTo>
                  <a:pt x="87" y="272"/>
                  <a:pt x="88" y="270"/>
                  <a:pt x="89" y="270"/>
                </a:cubicBezTo>
                <a:cubicBezTo>
                  <a:pt x="91" y="269"/>
                  <a:pt x="93" y="270"/>
                  <a:pt x="95" y="270"/>
                </a:cubicBezTo>
                <a:cubicBezTo>
                  <a:pt x="97" y="269"/>
                  <a:pt x="97" y="267"/>
                  <a:pt x="99" y="267"/>
                </a:cubicBezTo>
                <a:cubicBezTo>
                  <a:pt x="102" y="269"/>
                  <a:pt x="105" y="273"/>
                  <a:pt x="107" y="277"/>
                </a:cubicBezTo>
                <a:cubicBezTo>
                  <a:pt x="109" y="278"/>
                  <a:pt x="109" y="281"/>
                  <a:pt x="111" y="283"/>
                </a:cubicBezTo>
                <a:cubicBezTo>
                  <a:pt x="112" y="284"/>
                  <a:pt x="113" y="285"/>
                  <a:pt x="114" y="286"/>
                </a:cubicBezTo>
                <a:cubicBezTo>
                  <a:pt x="115" y="285"/>
                  <a:pt x="115" y="283"/>
                  <a:pt x="117" y="283"/>
                </a:cubicBezTo>
                <a:cubicBezTo>
                  <a:pt x="119" y="282"/>
                  <a:pt x="122" y="283"/>
                  <a:pt x="124" y="283"/>
                </a:cubicBezTo>
                <a:cubicBezTo>
                  <a:pt x="126" y="282"/>
                  <a:pt x="127" y="279"/>
                  <a:pt x="129" y="280"/>
                </a:cubicBezTo>
                <a:cubicBezTo>
                  <a:pt x="131" y="280"/>
                  <a:pt x="130" y="284"/>
                  <a:pt x="132" y="284"/>
                </a:cubicBezTo>
                <a:cubicBezTo>
                  <a:pt x="133" y="285"/>
                  <a:pt x="134" y="282"/>
                  <a:pt x="136" y="282"/>
                </a:cubicBezTo>
                <a:cubicBezTo>
                  <a:pt x="138" y="280"/>
                  <a:pt x="140" y="279"/>
                  <a:pt x="143" y="279"/>
                </a:cubicBezTo>
                <a:cubicBezTo>
                  <a:pt x="144" y="279"/>
                  <a:pt x="145" y="281"/>
                  <a:pt x="146" y="281"/>
                </a:cubicBezTo>
                <a:cubicBezTo>
                  <a:pt x="148" y="281"/>
                  <a:pt x="150" y="282"/>
                  <a:pt x="151" y="281"/>
                </a:cubicBezTo>
                <a:cubicBezTo>
                  <a:pt x="154" y="280"/>
                  <a:pt x="155" y="277"/>
                  <a:pt x="156" y="275"/>
                </a:cubicBezTo>
                <a:lnTo>
                  <a:pt x="172" y="258"/>
                </a:lnTo>
                <a:cubicBezTo>
                  <a:pt x="171" y="256"/>
                  <a:pt x="169" y="255"/>
                  <a:pt x="169" y="253"/>
                </a:cubicBezTo>
                <a:cubicBezTo>
                  <a:pt x="167" y="250"/>
                  <a:pt x="168" y="246"/>
                  <a:pt x="166" y="243"/>
                </a:cubicBezTo>
                <a:cubicBezTo>
                  <a:pt x="165" y="240"/>
                  <a:pt x="162" y="238"/>
                  <a:pt x="160" y="235"/>
                </a:cubicBezTo>
                <a:cubicBezTo>
                  <a:pt x="157" y="232"/>
                  <a:pt x="156" y="227"/>
                  <a:pt x="152" y="225"/>
                </a:cubicBezTo>
                <a:cubicBezTo>
                  <a:pt x="149" y="223"/>
                  <a:pt x="145" y="226"/>
                  <a:pt x="142" y="224"/>
                </a:cubicBezTo>
                <a:cubicBezTo>
                  <a:pt x="140" y="222"/>
                  <a:pt x="141" y="218"/>
                  <a:pt x="143" y="216"/>
                </a:cubicBezTo>
                <a:cubicBezTo>
                  <a:pt x="145" y="214"/>
                  <a:pt x="149" y="216"/>
                  <a:pt x="151" y="215"/>
                </a:cubicBezTo>
                <a:cubicBezTo>
                  <a:pt x="153" y="215"/>
                  <a:pt x="156" y="215"/>
                  <a:pt x="156" y="214"/>
                </a:cubicBezTo>
                <a:cubicBezTo>
                  <a:pt x="158" y="210"/>
                  <a:pt x="155" y="205"/>
                  <a:pt x="156" y="201"/>
                </a:cubicBezTo>
                <a:cubicBezTo>
                  <a:pt x="156" y="197"/>
                  <a:pt x="158" y="193"/>
                  <a:pt x="158" y="189"/>
                </a:cubicBezTo>
                <a:cubicBezTo>
                  <a:pt x="158" y="188"/>
                  <a:pt x="156" y="187"/>
                  <a:pt x="156" y="185"/>
                </a:cubicBezTo>
                <a:cubicBezTo>
                  <a:pt x="156" y="183"/>
                  <a:pt x="157" y="182"/>
                  <a:pt x="159" y="181"/>
                </a:cubicBezTo>
                <a:cubicBezTo>
                  <a:pt x="160" y="181"/>
                  <a:pt x="161" y="182"/>
                  <a:pt x="163" y="182"/>
                </a:cubicBezTo>
                <a:cubicBezTo>
                  <a:pt x="164" y="182"/>
                  <a:pt x="166" y="183"/>
                  <a:pt x="166" y="182"/>
                </a:cubicBezTo>
                <a:cubicBezTo>
                  <a:pt x="167" y="176"/>
                  <a:pt x="165" y="170"/>
                  <a:pt x="167" y="164"/>
                </a:cubicBezTo>
                <a:cubicBezTo>
                  <a:pt x="167" y="162"/>
                  <a:pt x="170" y="162"/>
                  <a:pt x="171" y="161"/>
                </a:cubicBezTo>
                <a:cubicBezTo>
                  <a:pt x="172" y="158"/>
                  <a:pt x="172" y="154"/>
                  <a:pt x="174" y="152"/>
                </a:cubicBezTo>
                <a:cubicBezTo>
                  <a:pt x="176" y="150"/>
                  <a:pt x="179" y="151"/>
                  <a:pt x="181" y="150"/>
                </a:cubicBezTo>
                <a:cubicBezTo>
                  <a:pt x="182" y="149"/>
                  <a:pt x="180" y="148"/>
                  <a:pt x="181" y="147"/>
                </a:cubicBezTo>
                <a:cubicBezTo>
                  <a:pt x="182" y="144"/>
                  <a:pt x="184" y="142"/>
                  <a:pt x="184" y="140"/>
                </a:cubicBezTo>
                <a:cubicBezTo>
                  <a:pt x="185" y="138"/>
                  <a:pt x="183" y="136"/>
                  <a:pt x="184" y="134"/>
                </a:cubicBezTo>
                <a:cubicBezTo>
                  <a:pt x="184" y="132"/>
                  <a:pt x="186" y="131"/>
                  <a:pt x="187" y="13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3" name="Freeform 75"/>
          <p:cNvSpPr>
            <a:spLocks noChangeAspect="1"/>
          </p:cNvSpPr>
          <p:nvPr/>
        </p:nvSpPr>
        <p:spPr bwMode="auto">
          <a:xfrm>
            <a:off x="4710114" y="3302794"/>
            <a:ext cx="284560" cy="301229"/>
          </a:xfrm>
          <a:custGeom>
            <a:avLst/>
            <a:gdLst>
              <a:gd name="T0" fmla="*/ 2147483647 w 199"/>
              <a:gd name="T1" fmla="*/ 2147483647 h 211"/>
              <a:gd name="T2" fmla="*/ 2147483647 w 199"/>
              <a:gd name="T3" fmla="*/ 2147483647 h 211"/>
              <a:gd name="T4" fmla="*/ 2147483647 w 199"/>
              <a:gd name="T5" fmla="*/ 2147483647 h 211"/>
              <a:gd name="T6" fmla="*/ 2147483647 w 199"/>
              <a:gd name="T7" fmla="*/ 2147483647 h 211"/>
              <a:gd name="T8" fmla="*/ 2147483647 w 199"/>
              <a:gd name="T9" fmla="*/ 2147483647 h 211"/>
              <a:gd name="T10" fmla="*/ 2147483647 w 199"/>
              <a:gd name="T11" fmla="*/ 2147483647 h 211"/>
              <a:gd name="T12" fmla="*/ 2147483647 w 199"/>
              <a:gd name="T13" fmla="*/ 2147483647 h 211"/>
              <a:gd name="T14" fmla="*/ 2147483647 w 199"/>
              <a:gd name="T15" fmla="*/ 2147483647 h 211"/>
              <a:gd name="T16" fmla="*/ 2147483647 w 199"/>
              <a:gd name="T17" fmla="*/ 2147483647 h 211"/>
              <a:gd name="T18" fmla="*/ 2147483647 w 199"/>
              <a:gd name="T19" fmla="*/ 2147483647 h 211"/>
              <a:gd name="T20" fmla="*/ 2147483647 w 199"/>
              <a:gd name="T21" fmla="*/ 2147483647 h 211"/>
              <a:gd name="T22" fmla="*/ 2147483647 w 199"/>
              <a:gd name="T23" fmla="*/ 2147483647 h 211"/>
              <a:gd name="T24" fmla="*/ 2147483647 w 199"/>
              <a:gd name="T25" fmla="*/ 2147483647 h 211"/>
              <a:gd name="T26" fmla="*/ 2147483647 w 199"/>
              <a:gd name="T27" fmla="*/ 2147483647 h 211"/>
              <a:gd name="T28" fmla="*/ 2147483647 w 199"/>
              <a:gd name="T29" fmla="*/ 2147483647 h 211"/>
              <a:gd name="T30" fmla="*/ 2147483647 w 199"/>
              <a:gd name="T31" fmla="*/ 2147483647 h 211"/>
              <a:gd name="T32" fmla="*/ 2147483647 w 199"/>
              <a:gd name="T33" fmla="*/ 2147483647 h 211"/>
              <a:gd name="T34" fmla="*/ 2147483647 w 199"/>
              <a:gd name="T35" fmla="*/ 2147483647 h 211"/>
              <a:gd name="T36" fmla="*/ 2147483647 w 199"/>
              <a:gd name="T37" fmla="*/ 2147483647 h 211"/>
              <a:gd name="T38" fmla="*/ 0 w 199"/>
              <a:gd name="T39" fmla="*/ 2147483647 h 211"/>
              <a:gd name="T40" fmla="*/ 2147483647 w 199"/>
              <a:gd name="T41" fmla="*/ 2147483647 h 211"/>
              <a:gd name="T42" fmla="*/ 2147483647 w 199"/>
              <a:gd name="T43" fmla="*/ 2147483647 h 211"/>
              <a:gd name="T44" fmla="*/ 2147483647 w 199"/>
              <a:gd name="T45" fmla="*/ 2147483647 h 211"/>
              <a:gd name="T46" fmla="*/ 2147483647 w 199"/>
              <a:gd name="T47" fmla="*/ 2147483647 h 211"/>
              <a:gd name="T48" fmla="*/ 2147483647 w 199"/>
              <a:gd name="T49" fmla="*/ 2147483647 h 211"/>
              <a:gd name="T50" fmla="*/ 2147483647 w 199"/>
              <a:gd name="T51" fmla="*/ 2147483647 h 211"/>
              <a:gd name="T52" fmla="*/ 2147483647 w 199"/>
              <a:gd name="T53" fmla="*/ 2147483647 h 211"/>
              <a:gd name="T54" fmla="*/ 2147483647 w 199"/>
              <a:gd name="T55" fmla="*/ 2147483647 h 211"/>
              <a:gd name="T56" fmla="*/ 2147483647 w 199"/>
              <a:gd name="T57" fmla="*/ 0 h 211"/>
              <a:gd name="T58" fmla="*/ 2147483647 w 199"/>
              <a:gd name="T59" fmla="*/ 2147483647 h 211"/>
              <a:gd name="T60" fmla="*/ 2147483647 w 199"/>
              <a:gd name="T61" fmla="*/ 2147483647 h 211"/>
              <a:gd name="T62" fmla="*/ 2147483647 w 199"/>
              <a:gd name="T63" fmla="*/ 2147483647 h 211"/>
              <a:gd name="T64" fmla="*/ 2147483647 w 199"/>
              <a:gd name="T65" fmla="*/ 2147483647 h 211"/>
              <a:gd name="T66" fmla="*/ 2147483647 w 199"/>
              <a:gd name="T67" fmla="*/ 2147483647 h 211"/>
              <a:gd name="T68" fmla="*/ 2147483647 w 199"/>
              <a:gd name="T69" fmla="*/ 2147483647 h 211"/>
              <a:gd name="T70" fmla="*/ 2147483647 w 199"/>
              <a:gd name="T71" fmla="*/ 2147483647 h 211"/>
              <a:gd name="T72" fmla="*/ 2147483647 w 199"/>
              <a:gd name="T73" fmla="*/ 2147483647 h 211"/>
              <a:gd name="T74" fmla="*/ 2147483647 w 199"/>
              <a:gd name="T75" fmla="*/ 2147483647 h 211"/>
              <a:gd name="T76" fmla="*/ 2147483647 w 199"/>
              <a:gd name="T77" fmla="*/ 2147483647 h 211"/>
              <a:gd name="T78" fmla="*/ 2147483647 w 199"/>
              <a:gd name="T79" fmla="*/ 2147483647 h 211"/>
              <a:gd name="T80" fmla="*/ 2147483647 w 199"/>
              <a:gd name="T81" fmla="*/ 2147483647 h 211"/>
              <a:gd name="T82" fmla="*/ 2147483647 w 199"/>
              <a:gd name="T83" fmla="*/ 2147483647 h 211"/>
              <a:gd name="T84" fmla="*/ 2147483647 w 199"/>
              <a:gd name="T85" fmla="*/ 2147483647 h 211"/>
              <a:gd name="T86" fmla="*/ 2147483647 w 199"/>
              <a:gd name="T87" fmla="*/ 2147483647 h 211"/>
              <a:gd name="T88" fmla="*/ 2147483647 w 199"/>
              <a:gd name="T89" fmla="*/ 2147483647 h 211"/>
              <a:gd name="T90" fmla="*/ 2147483647 w 199"/>
              <a:gd name="T91" fmla="*/ 2147483647 h 211"/>
              <a:gd name="T92" fmla="*/ 2147483647 w 199"/>
              <a:gd name="T93" fmla="*/ 2147483647 h 211"/>
              <a:gd name="T94" fmla="*/ 2147483647 w 199"/>
              <a:gd name="T95" fmla="*/ 2147483647 h 211"/>
              <a:gd name="T96" fmla="*/ 2147483647 w 199"/>
              <a:gd name="T97" fmla="*/ 2147483647 h 211"/>
              <a:gd name="T98" fmla="*/ 2147483647 w 199"/>
              <a:gd name="T99" fmla="*/ 2147483647 h 211"/>
              <a:gd name="T100" fmla="*/ 2147483647 w 199"/>
              <a:gd name="T101" fmla="*/ 2147483647 h 211"/>
              <a:gd name="T102" fmla="*/ 2147483647 w 199"/>
              <a:gd name="T103" fmla="*/ 2147483647 h 211"/>
              <a:gd name="T104" fmla="*/ 2147483647 w 199"/>
              <a:gd name="T105" fmla="*/ 2147483647 h 211"/>
              <a:gd name="T106" fmla="*/ 2147483647 w 199"/>
              <a:gd name="T107" fmla="*/ 2147483647 h 211"/>
              <a:gd name="T108" fmla="*/ 2147483647 w 199"/>
              <a:gd name="T109" fmla="*/ 2147483647 h 211"/>
              <a:gd name="T110" fmla="*/ 2147483647 w 199"/>
              <a:gd name="T111" fmla="*/ 2147483647 h 211"/>
              <a:gd name="T112" fmla="*/ 2147483647 w 199"/>
              <a:gd name="T113" fmla="*/ 2147483647 h 211"/>
              <a:gd name="T114" fmla="*/ 2147483647 w 199"/>
              <a:gd name="T115" fmla="*/ 2147483647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"/>
              <a:gd name="T175" fmla="*/ 0 h 211"/>
              <a:gd name="T176" fmla="*/ 199 w 199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" h="211">
                <a:moveTo>
                  <a:pt x="199" y="172"/>
                </a:moveTo>
                <a:lnTo>
                  <a:pt x="198" y="204"/>
                </a:lnTo>
                <a:lnTo>
                  <a:pt x="187" y="204"/>
                </a:lnTo>
                <a:lnTo>
                  <a:pt x="186" y="211"/>
                </a:lnTo>
                <a:lnTo>
                  <a:pt x="82" y="151"/>
                </a:lnTo>
                <a:lnTo>
                  <a:pt x="74" y="158"/>
                </a:lnTo>
                <a:cubicBezTo>
                  <a:pt x="69" y="160"/>
                  <a:pt x="65" y="163"/>
                  <a:pt x="60" y="164"/>
                </a:cubicBezTo>
                <a:cubicBezTo>
                  <a:pt x="59" y="162"/>
                  <a:pt x="58" y="157"/>
                  <a:pt x="54" y="155"/>
                </a:cubicBezTo>
                <a:cubicBezTo>
                  <a:pt x="51" y="153"/>
                  <a:pt x="46" y="156"/>
                  <a:pt x="42" y="154"/>
                </a:cubicBezTo>
                <a:cubicBezTo>
                  <a:pt x="39" y="154"/>
                  <a:pt x="37" y="151"/>
                  <a:pt x="35" y="149"/>
                </a:cubicBezTo>
                <a:cubicBezTo>
                  <a:pt x="33" y="148"/>
                  <a:pt x="29" y="147"/>
                  <a:pt x="28" y="144"/>
                </a:cubicBezTo>
                <a:cubicBezTo>
                  <a:pt x="28" y="143"/>
                  <a:pt x="32" y="142"/>
                  <a:pt x="31" y="141"/>
                </a:cubicBezTo>
                <a:cubicBezTo>
                  <a:pt x="29" y="138"/>
                  <a:pt x="25" y="137"/>
                  <a:pt x="21" y="136"/>
                </a:cubicBezTo>
                <a:cubicBezTo>
                  <a:pt x="19" y="136"/>
                  <a:pt x="15" y="139"/>
                  <a:pt x="13" y="137"/>
                </a:cubicBezTo>
                <a:cubicBezTo>
                  <a:pt x="11" y="134"/>
                  <a:pt x="13" y="129"/>
                  <a:pt x="12" y="126"/>
                </a:cubicBezTo>
                <a:cubicBezTo>
                  <a:pt x="10" y="120"/>
                  <a:pt x="3" y="115"/>
                  <a:pt x="3" y="108"/>
                </a:cubicBezTo>
                <a:cubicBezTo>
                  <a:pt x="2" y="105"/>
                  <a:pt x="9" y="106"/>
                  <a:pt x="10" y="103"/>
                </a:cubicBezTo>
                <a:cubicBezTo>
                  <a:pt x="11" y="98"/>
                  <a:pt x="7" y="93"/>
                  <a:pt x="7" y="88"/>
                </a:cubicBezTo>
                <a:cubicBezTo>
                  <a:pt x="6" y="82"/>
                  <a:pt x="9" y="75"/>
                  <a:pt x="8" y="69"/>
                </a:cubicBezTo>
                <a:cubicBezTo>
                  <a:pt x="7" y="62"/>
                  <a:pt x="2" y="55"/>
                  <a:pt x="0" y="48"/>
                </a:cubicBezTo>
                <a:cubicBezTo>
                  <a:pt x="0" y="46"/>
                  <a:pt x="2" y="46"/>
                  <a:pt x="3" y="46"/>
                </a:cubicBezTo>
                <a:cubicBezTo>
                  <a:pt x="5" y="45"/>
                  <a:pt x="8" y="44"/>
                  <a:pt x="10" y="42"/>
                </a:cubicBezTo>
                <a:cubicBezTo>
                  <a:pt x="11" y="40"/>
                  <a:pt x="12" y="38"/>
                  <a:pt x="12" y="36"/>
                </a:cubicBezTo>
                <a:cubicBezTo>
                  <a:pt x="12" y="32"/>
                  <a:pt x="10" y="29"/>
                  <a:pt x="10" y="25"/>
                </a:cubicBezTo>
                <a:cubicBezTo>
                  <a:pt x="11" y="23"/>
                  <a:pt x="14" y="24"/>
                  <a:pt x="15" y="22"/>
                </a:cubicBezTo>
                <a:cubicBezTo>
                  <a:pt x="17" y="21"/>
                  <a:pt x="19" y="18"/>
                  <a:pt x="21" y="16"/>
                </a:cubicBezTo>
                <a:cubicBezTo>
                  <a:pt x="23" y="14"/>
                  <a:pt x="27" y="13"/>
                  <a:pt x="29" y="11"/>
                </a:cubicBezTo>
                <a:cubicBezTo>
                  <a:pt x="30" y="10"/>
                  <a:pt x="27" y="9"/>
                  <a:pt x="27" y="8"/>
                </a:cubicBezTo>
                <a:cubicBezTo>
                  <a:pt x="26" y="5"/>
                  <a:pt x="27" y="2"/>
                  <a:pt x="28" y="0"/>
                </a:cubicBezTo>
                <a:cubicBezTo>
                  <a:pt x="30" y="1"/>
                  <a:pt x="32" y="3"/>
                  <a:pt x="34" y="3"/>
                </a:cubicBezTo>
                <a:cubicBezTo>
                  <a:pt x="39" y="4"/>
                  <a:pt x="44" y="4"/>
                  <a:pt x="48" y="5"/>
                </a:cubicBezTo>
                <a:cubicBezTo>
                  <a:pt x="53" y="5"/>
                  <a:pt x="57" y="6"/>
                  <a:pt x="61" y="8"/>
                </a:cubicBezTo>
                <a:cubicBezTo>
                  <a:pt x="65" y="9"/>
                  <a:pt x="69" y="10"/>
                  <a:pt x="72" y="12"/>
                </a:cubicBezTo>
                <a:cubicBezTo>
                  <a:pt x="75" y="15"/>
                  <a:pt x="75" y="20"/>
                  <a:pt x="77" y="23"/>
                </a:cubicBezTo>
                <a:cubicBezTo>
                  <a:pt x="79" y="26"/>
                  <a:pt x="81" y="29"/>
                  <a:pt x="84" y="30"/>
                </a:cubicBezTo>
                <a:cubicBezTo>
                  <a:pt x="87" y="32"/>
                  <a:pt x="91" y="31"/>
                  <a:pt x="94" y="32"/>
                </a:cubicBezTo>
                <a:cubicBezTo>
                  <a:pt x="99" y="33"/>
                  <a:pt x="104" y="34"/>
                  <a:pt x="109" y="36"/>
                </a:cubicBezTo>
                <a:cubicBezTo>
                  <a:pt x="112" y="38"/>
                  <a:pt x="114" y="43"/>
                  <a:pt x="118" y="44"/>
                </a:cubicBezTo>
                <a:cubicBezTo>
                  <a:pt x="121" y="46"/>
                  <a:pt x="124" y="46"/>
                  <a:pt x="127" y="45"/>
                </a:cubicBezTo>
                <a:cubicBezTo>
                  <a:pt x="129" y="44"/>
                  <a:pt x="131" y="41"/>
                  <a:pt x="132" y="39"/>
                </a:cubicBezTo>
                <a:cubicBezTo>
                  <a:pt x="134" y="37"/>
                  <a:pt x="135" y="35"/>
                  <a:pt x="135" y="32"/>
                </a:cubicBezTo>
                <a:cubicBezTo>
                  <a:pt x="135" y="30"/>
                  <a:pt x="133" y="28"/>
                  <a:pt x="133" y="26"/>
                </a:cubicBezTo>
                <a:cubicBezTo>
                  <a:pt x="132" y="23"/>
                  <a:pt x="132" y="20"/>
                  <a:pt x="133" y="17"/>
                </a:cubicBezTo>
                <a:cubicBezTo>
                  <a:pt x="133" y="14"/>
                  <a:pt x="136" y="12"/>
                  <a:pt x="138" y="10"/>
                </a:cubicBezTo>
                <a:cubicBezTo>
                  <a:pt x="141" y="8"/>
                  <a:pt x="145" y="7"/>
                  <a:pt x="149" y="6"/>
                </a:cubicBezTo>
                <a:cubicBezTo>
                  <a:pt x="152" y="5"/>
                  <a:pt x="154" y="4"/>
                  <a:pt x="157" y="4"/>
                </a:cubicBezTo>
                <a:cubicBezTo>
                  <a:pt x="160" y="4"/>
                  <a:pt x="162" y="6"/>
                  <a:pt x="165" y="7"/>
                </a:cubicBezTo>
                <a:cubicBezTo>
                  <a:pt x="166" y="8"/>
                  <a:pt x="169" y="7"/>
                  <a:pt x="170" y="9"/>
                </a:cubicBezTo>
                <a:cubicBezTo>
                  <a:pt x="172" y="10"/>
                  <a:pt x="172" y="13"/>
                  <a:pt x="174" y="15"/>
                </a:cubicBezTo>
                <a:cubicBezTo>
                  <a:pt x="177" y="17"/>
                  <a:pt x="181" y="18"/>
                  <a:pt x="185" y="19"/>
                </a:cubicBezTo>
                <a:cubicBezTo>
                  <a:pt x="187" y="19"/>
                  <a:pt x="190" y="19"/>
                  <a:pt x="192" y="19"/>
                </a:cubicBezTo>
                <a:cubicBezTo>
                  <a:pt x="193" y="19"/>
                  <a:pt x="195" y="18"/>
                  <a:pt x="196" y="19"/>
                </a:cubicBezTo>
                <a:cubicBezTo>
                  <a:pt x="197" y="20"/>
                  <a:pt x="197" y="21"/>
                  <a:pt x="198" y="22"/>
                </a:cubicBezTo>
                <a:cubicBezTo>
                  <a:pt x="197" y="23"/>
                  <a:pt x="195" y="25"/>
                  <a:pt x="195" y="27"/>
                </a:cubicBezTo>
                <a:cubicBezTo>
                  <a:pt x="194" y="31"/>
                  <a:pt x="196" y="35"/>
                  <a:pt x="195" y="38"/>
                </a:cubicBezTo>
                <a:cubicBezTo>
                  <a:pt x="195" y="41"/>
                  <a:pt x="192" y="43"/>
                  <a:pt x="192" y="46"/>
                </a:cubicBezTo>
                <a:cubicBezTo>
                  <a:pt x="192" y="51"/>
                  <a:pt x="195" y="56"/>
                  <a:pt x="196" y="62"/>
                </a:cubicBezTo>
                <a:cubicBezTo>
                  <a:pt x="198" y="99"/>
                  <a:pt x="198" y="136"/>
                  <a:pt x="199" y="17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4" name="Freeform 76"/>
          <p:cNvSpPr>
            <a:spLocks noChangeAspect="1"/>
          </p:cNvSpPr>
          <p:nvPr/>
        </p:nvSpPr>
        <p:spPr bwMode="auto">
          <a:xfrm>
            <a:off x="4381500" y="3094435"/>
            <a:ext cx="57150" cy="122634"/>
          </a:xfrm>
          <a:custGeom>
            <a:avLst/>
            <a:gdLst>
              <a:gd name="T0" fmla="*/ 2147483647 w 40"/>
              <a:gd name="T1" fmla="*/ 2147483647 h 86"/>
              <a:gd name="T2" fmla="*/ 2147483647 w 40"/>
              <a:gd name="T3" fmla="*/ 2147483647 h 86"/>
              <a:gd name="T4" fmla="*/ 2147483647 w 40"/>
              <a:gd name="T5" fmla="*/ 2147483647 h 86"/>
              <a:gd name="T6" fmla="*/ 2147483647 w 40"/>
              <a:gd name="T7" fmla="*/ 2147483647 h 86"/>
              <a:gd name="T8" fmla="*/ 2147483647 w 40"/>
              <a:gd name="T9" fmla="*/ 2147483647 h 86"/>
              <a:gd name="T10" fmla="*/ 2147483647 w 40"/>
              <a:gd name="T11" fmla="*/ 2147483647 h 86"/>
              <a:gd name="T12" fmla="*/ 2147483647 w 40"/>
              <a:gd name="T13" fmla="*/ 2147483647 h 86"/>
              <a:gd name="T14" fmla="*/ 2147483647 w 40"/>
              <a:gd name="T15" fmla="*/ 2147483647 h 86"/>
              <a:gd name="T16" fmla="*/ 2147483647 w 40"/>
              <a:gd name="T17" fmla="*/ 2147483647 h 86"/>
              <a:gd name="T18" fmla="*/ 2147483647 w 40"/>
              <a:gd name="T19" fmla="*/ 2147483647 h 86"/>
              <a:gd name="T20" fmla="*/ 2147483647 w 40"/>
              <a:gd name="T21" fmla="*/ 2147483647 h 86"/>
              <a:gd name="T22" fmla="*/ 2147483647 w 40"/>
              <a:gd name="T23" fmla="*/ 2147483647 h 86"/>
              <a:gd name="T24" fmla="*/ 2147483647 w 40"/>
              <a:gd name="T25" fmla="*/ 2147483647 h 86"/>
              <a:gd name="T26" fmla="*/ 0 w 40"/>
              <a:gd name="T27" fmla="*/ 2147483647 h 86"/>
              <a:gd name="T28" fmla="*/ 2147483647 w 40"/>
              <a:gd name="T29" fmla="*/ 2147483647 h 86"/>
              <a:gd name="T30" fmla="*/ 2147483647 w 40"/>
              <a:gd name="T31" fmla="*/ 2147483647 h 86"/>
              <a:gd name="T32" fmla="*/ 2147483647 w 40"/>
              <a:gd name="T33" fmla="*/ 2147483647 h 86"/>
              <a:gd name="T34" fmla="*/ 2147483647 w 40"/>
              <a:gd name="T35" fmla="*/ 2147483647 h 86"/>
              <a:gd name="T36" fmla="*/ 2147483647 w 40"/>
              <a:gd name="T37" fmla="*/ 2147483647 h 86"/>
              <a:gd name="T38" fmla="*/ 2147483647 w 40"/>
              <a:gd name="T39" fmla="*/ 2147483647 h 86"/>
              <a:gd name="T40" fmla="*/ 2147483647 w 40"/>
              <a:gd name="T41" fmla="*/ 2147483647 h 86"/>
              <a:gd name="T42" fmla="*/ 2147483647 w 40"/>
              <a:gd name="T43" fmla="*/ 2147483647 h 86"/>
              <a:gd name="T44" fmla="*/ 2147483647 w 40"/>
              <a:gd name="T45" fmla="*/ 0 h 86"/>
              <a:gd name="T46" fmla="*/ 2147483647 w 40"/>
              <a:gd name="T47" fmla="*/ 2147483647 h 86"/>
              <a:gd name="T48" fmla="*/ 2147483647 w 40"/>
              <a:gd name="T49" fmla="*/ 2147483647 h 86"/>
              <a:gd name="T50" fmla="*/ 2147483647 w 40"/>
              <a:gd name="T51" fmla="*/ 2147483647 h 86"/>
              <a:gd name="T52" fmla="*/ 2147483647 w 40"/>
              <a:gd name="T53" fmla="*/ 2147483647 h 86"/>
              <a:gd name="T54" fmla="*/ 2147483647 w 40"/>
              <a:gd name="T55" fmla="*/ 2147483647 h 86"/>
              <a:gd name="T56" fmla="*/ 2147483647 w 40"/>
              <a:gd name="T57" fmla="*/ 2147483647 h 86"/>
              <a:gd name="T58" fmla="*/ 2147483647 w 40"/>
              <a:gd name="T59" fmla="*/ 2147483647 h 86"/>
              <a:gd name="T60" fmla="*/ 2147483647 w 40"/>
              <a:gd name="T61" fmla="*/ 2147483647 h 86"/>
              <a:gd name="T62" fmla="*/ 2147483647 w 40"/>
              <a:gd name="T63" fmla="*/ 2147483647 h 86"/>
              <a:gd name="T64" fmla="*/ 2147483647 w 40"/>
              <a:gd name="T65" fmla="*/ 2147483647 h 86"/>
              <a:gd name="T66" fmla="*/ 2147483647 w 40"/>
              <a:gd name="T67" fmla="*/ 2147483647 h 86"/>
              <a:gd name="T68" fmla="*/ 2147483647 w 40"/>
              <a:gd name="T69" fmla="*/ 2147483647 h 86"/>
              <a:gd name="T70" fmla="*/ 2147483647 w 40"/>
              <a:gd name="T71" fmla="*/ 2147483647 h 86"/>
              <a:gd name="T72" fmla="*/ 2147483647 w 40"/>
              <a:gd name="T73" fmla="*/ 2147483647 h 86"/>
              <a:gd name="T74" fmla="*/ 2147483647 w 40"/>
              <a:gd name="T75" fmla="*/ 2147483647 h 86"/>
              <a:gd name="T76" fmla="*/ 2147483647 w 40"/>
              <a:gd name="T77" fmla="*/ 2147483647 h 86"/>
              <a:gd name="T78" fmla="*/ 2147483647 w 40"/>
              <a:gd name="T79" fmla="*/ 2147483647 h 86"/>
              <a:gd name="T80" fmla="*/ 2147483647 w 40"/>
              <a:gd name="T81" fmla="*/ 2147483647 h 86"/>
              <a:gd name="T82" fmla="*/ 2147483647 w 40"/>
              <a:gd name="T83" fmla="*/ 2147483647 h 86"/>
              <a:gd name="T84" fmla="*/ 2147483647 w 40"/>
              <a:gd name="T85" fmla="*/ 2147483647 h 86"/>
              <a:gd name="T86" fmla="*/ 2147483647 w 40"/>
              <a:gd name="T87" fmla="*/ 2147483647 h 86"/>
              <a:gd name="T88" fmla="*/ 2147483647 w 40"/>
              <a:gd name="T89" fmla="*/ 2147483647 h 86"/>
              <a:gd name="T90" fmla="*/ 2147483647 w 40"/>
              <a:gd name="T91" fmla="*/ 2147483647 h 86"/>
              <a:gd name="T92" fmla="*/ 2147483647 w 4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86"/>
              <a:gd name="T143" fmla="*/ 40 w 4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86">
                <a:moveTo>
                  <a:pt x="25" y="81"/>
                </a:moveTo>
                <a:cubicBezTo>
                  <a:pt x="23" y="83"/>
                  <a:pt x="21" y="85"/>
                  <a:pt x="19" y="85"/>
                </a:cubicBezTo>
                <a:cubicBezTo>
                  <a:pt x="18" y="85"/>
                  <a:pt x="18" y="84"/>
                  <a:pt x="17" y="83"/>
                </a:cubicBezTo>
                <a:cubicBezTo>
                  <a:pt x="15" y="83"/>
                  <a:pt x="12" y="83"/>
                  <a:pt x="10" y="83"/>
                </a:cubicBezTo>
                <a:cubicBezTo>
                  <a:pt x="8" y="83"/>
                  <a:pt x="6" y="86"/>
                  <a:pt x="6" y="85"/>
                </a:cubicBezTo>
                <a:cubicBezTo>
                  <a:pt x="5" y="82"/>
                  <a:pt x="7" y="80"/>
                  <a:pt x="8" y="78"/>
                </a:cubicBezTo>
                <a:cubicBezTo>
                  <a:pt x="8" y="75"/>
                  <a:pt x="7" y="72"/>
                  <a:pt x="7" y="70"/>
                </a:cubicBezTo>
                <a:cubicBezTo>
                  <a:pt x="8" y="66"/>
                  <a:pt x="10" y="63"/>
                  <a:pt x="10" y="60"/>
                </a:cubicBezTo>
                <a:cubicBezTo>
                  <a:pt x="10" y="59"/>
                  <a:pt x="8" y="60"/>
                  <a:pt x="7" y="60"/>
                </a:cubicBezTo>
                <a:cubicBezTo>
                  <a:pt x="6" y="61"/>
                  <a:pt x="4" y="62"/>
                  <a:pt x="3" y="61"/>
                </a:cubicBezTo>
                <a:cubicBezTo>
                  <a:pt x="3" y="59"/>
                  <a:pt x="5" y="58"/>
                  <a:pt x="6" y="56"/>
                </a:cubicBezTo>
                <a:cubicBezTo>
                  <a:pt x="6" y="55"/>
                  <a:pt x="7" y="53"/>
                  <a:pt x="6" y="53"/>
                </a:cubicBezTo>
                <a:cubicBezTo>
                  <a:pt x="4" y="53"/>
                  <a:pt x="5" y="56"/>
                  <a:pt x="3" y="56"/>
                </a:cubicBezTo>
                <a:cubicBezTo>
                  <a:pt x="2" y="56"/>
                  <a:pt x="1" y="56"/>
                  <a:pt x="0" y="55"/>
                </a:cubicBezTo>
                <a:cubicBezTo>
                  <a:pt x="0" y="53"/>
                  <a:pt x="1" y="51"/>
                  <a:pt x="2" y="49"/>
                </a:cubicBezTo>
                <a:cubicBezTo>
                  <a:pt x="2" y="47"/>
                  <a:pt x="4" y="45"/>
                  <a:pt x="5" y="42"/>
                </a:cubicBezTo>
                <a:cubicBezTo>
                  <a:pt x="6" y="39"/>
                  <a:pt x="7" y="37"/>
                  <a:pt x="7" y="34"/>
                </a:cubicBezTo>
                <a:cubicBezTo>
                  <a:pt x="8" y="32"/>
                  <a:pt x="7" y="31"/>
                  <a:pt x="8" y="29"/>
                </a:cubicBezTo>
                <a:cubicBezTo>
                  <a:pt x="8" y="27"/>
                  <a:pt x="10" y="26"/>
                  <a:pt x="10" y="24"/>
                </a:cubicBezTo>
                <a:cubicBezTo>
                  <a:pt x="10" y="21"/>
                  <a:pt x="10" y="18"/>
                  <a:pt x="10" y="16"/>
                </a:cubicBezTo>
                <a:cubicBezTo>
                  <a:pt x="9" y="14"/>
                  <a:pt x="9" y="12"/>
                  <a:pt x="8" y="10"/>
                </a:cubicBezTo>
                <a:cubicBezTo>
                  <a:pt x="8" y="8"/>
                  <a:pt x="8" y="6"/>
                  <a:pt x="7" y="4"/>
                </a:cubicBezTo>
                <a:cubicBezTo>
                  <a:pt x="10" y="3"/>
                  <a:pt x="12" y="1"/>
                  <a:pt x="15" y="0"/>
                </a:cubicBezTo>
                <a:cubicBezTo>
                  <a:pt x="16" y="0"/>
                  <a:pt x="18" y="1"/>
                  <a:pt x="18" y="2"/>
                </a:cubicBezTo>
                <a:cubicBezTo>
                  <a:pt x="18" y="4"/>
                  <a:pt x="14" y="5"/>
                  <a:pt x="16" y="6"/>
                </a:cubicBezTo>
                <a:cubicBezTo>
                  <a:pt x="17" y="7"/>
                  <a:pt x="20" y="5"/>
                  <a:pt x="22" y="5"/>
                </a:cubicBezTo>
                <a:cubicBezTo>
                  <a:pt x="23" y="5"/>
                  <a:pt x="25" y="6"/>
                  <a:pt x="26" y="6"/>
                </a:cubicBezTo>
                <a:cubicBezTo>
                  <a:pt x="27" y="5"/>
                  <a:pt x="28" y="3"/>
                  <a:pt x="29" y="3"/>
                </a:cubicBezTo>
                <a:cubicBezTo>
                  <a:pt x="31" y="3"/>
                  <a:pt x="34" y="2"/>
                  <a:pt x="36" y="3"/>
                </a:cubicBezTo>
                <a:cubicBezTo>
                  <a:pt x="37" y="4"/>
                  <a:pt x="35" y="6"/>
                  <a:pt x="35" y="8"/>
                </a:cubicBezTo>
                <a:cubicBezTo>
                  <a:pt x="36" y="9"/>
                  <a:pt x="40" y="8"/>
                  <a:pt x="40" y="9"/>
                </a:cubicBezTo>
                <a:cubicBezTo>
                  <a:pt x="40" y="12"/>
                  <a:pt x="37" y="13"/>
                  <a:pt x="36" y="15"/>
                </a:cubicBezTo>
                <a:cubicBezTo>
                  <a:pt x="34" y="17"/>
                  <a:pt x="32" y="17"/>
                  <a:pt x="31" y="19"/>
                </a:cubicBezTo>
                <a:cubicBezTo>
                  <a:pt x="30" y="23"/>
                  <a:pt x="33" y="26"/>
                  <a:pt x="32" y="30"/>
                </a:cubicBezTo>
                <a:cubicBezTo>
                  <a:pt x="32" y="31"/>
                  <a:pt x="30" y="32"/>
                  <a:pt x="30" y="33"/>
                </a:cubicBezTo>
                <a:cubicBezTo>
                  <a:pt x="29" y="34"/>
                  <a:pt x="31" y="35"/>
                  <a:pt x="31" y="36"/>
                </a:cubicBezTo>
                <a:cubicBezTo>
                  <a:pt x="31" y="38"/>
                  <a:pt x="31" y="40"/>
                  <a:pt x="30" y="41"/>
                </a:cubicBezTo>
                <a:cubicBezTo>
                  <a:pt x="28" y="42"/>
                  <a:pt x="25" y="41"/>
                  <a:pt x="25" y="43"/>
                </a:cubicBezTo>
                <a:cubicBezTo>
                  <a:pt x="24" y="45"/>
                  <a:pt x="26" y="47"/>
                  <a:pt x="27" y="49"/>
                </a:cubicBezTo>
                <a:cubicBezTo>
                  <a:pt x="28" y="50"/>
                  <a:pt x="30" y="50"/>
                  <a:pt x="30" y="51"/>
                </a:cubicBezTo>
                <a:cubicBezTo>
                  <a:pt x="31" y="52"/>
                  <a:pt x="31" y="53"/>
                  <a:pt x="30" y="54"/>
                </a:cubicBezTo>
                <a:cubicBezTo>
                  <a:pt x="29" y="56"/>
                  <a:pt x="27" y="57"/>
                  <a:pt x="26" y="58"/>
                </a:cubicBezTo>
                <a:cubicBezTo>
                  <a:pt x="26" y="59"/>
                  <a:pt x="26" y="61"/>
                  <a:pt x="26" y="62"/>
                </a:cubicBezTo>
                <a:cubicBezTo>
                  <a:pt x="27" y="64"/>
                  <a:pt x="30" y="65"/>
                  <a:pt x="30" y="67"/>
                </a:cubicBezTo>
                <a:cubicBezTo>
                  <a:pt x="30" y="69"/>
                  <a:pt x="27" y="69"/>
                  <a:pt x="26" y="71"/>
                </a:cubicBezTo>
                <a:cubicBezTo>
                  <a:pt x="25" y="72"/>
                  <a:pt x="23" y="74"/>
                  <a:pt x="23" y="75"/>
                </a:cubicBezTo>
                <a:cubicBezTo>
                  <a:pt x="23" y="78"/>
                  <a:pt x="24" y="79"/>
                  <a:pt x="25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5" name="Freeform 77"/>
          <p:cNvSpPr>
            <a:spLocks noChangeAspect="1"/>
          </p:cNvSpPr>
          <p:nvPr/>
        </p:nvSpPr>
        <p:spPr bwMode="auto">
          <a:xfrm>
            <a:off x="4462462" y="2872978"/>
            <a:ext cx="223838" cy="214313"/>
          </a:xfrm>
          <a:custGeom>
            <a:avLst/>
            <a:gdLst>
              <a:gd name="T0" fmla="*/ 2147483647 w 156"/>
              <a:gd name="T1" fmla="*/ 2147483647 h 150"/>
              <a:gd name="T2" fmla="*/ 2147483647 w 156"/>
              <a:gd name="T3" fmla="*/ 2147483647 h 150"/>
              <a:gd name="T4" fmla="*/ 2147483647 w 156"/>
              <a:gd name="T5" fmla="*/ 2147483647 h 150"/>
              <a:gd name="T6" fmla="*/ 2147483647 w 156"/>
              <a:gd name="T7" fmla="*/ 2147483647 h 150"/>
              <a:gd name="T8" fmla="*/ 2147483647 w 156"/>
              <a:gd name="T9" fmla="*/ 2147483647 h 150"/>
              <a:gd name="T10" fmla="*/ 2147483647 w 156"/>
              <a:gd name="T11" fmla="*/ 2147483647 h 150"/>
              <a:gd name="T12" fmla="*/ 2147483647 w 156"/>
              <a:gd name="T13" fmla="*/ 2147483647 h 150"/>
              <a:gd name="T14" fmla="*/ 2147483647 w 156"/>
              <a:gd name="T15" fmla="*/ 2147483647 h 150"/>
              <a:gd name="T16" fmla="*/ 2147483647 w 156"/>
              <a:gd name="T17" fmla="*/ 2147483647 h 150"/>
              <a:gd name="T18" fmla="*/ 2147483647 w 156"/>
              <a:gd name="T19" fmla="*/ 2147483647 h 150"/>
              <a:gd name="T20" fmla="*/ 2147483647 w 156"/>
              <a:gd name="T21" fmla="*/ 2147483647 h 150"/>
              <a:gd name="T22" fmla="*/ 2147483647 w 156"/>
              <a:gd name="T23" fmla="*/ 2147483647 h 150"/>
              <a:gd name="T24" fmla="*/ 2147483647 w 156"/>
              <a:gd name="T25" fmla="*/ 2147483647 h 150"/>
              <a:gd name="T26" fmla="*/ 2147483647 w 156"/>
              <a:gd name="T27" fmla="*/ 2147483647 h 150"/>
              <a:gd name="T28" fmla="*/ 2147483647 w 156"/>
              <a:gd name="T29" fmla="*/ 2147483647 h 150"/>
              <a:gd name="T30" fmla="*/ 2147483647 w 156"/>
              <a:gd name="T31" fmla="*/ 2147483647 h 150"/>
              <a:gd name="T32" fmla="*/ 2147483647 w 156"/>
              <a:gd name="T33" fmla="*/ 2147483647 h 150"/>
              <a:gd name="T34" fmla="*/ 2147483647 w 156"/>
              <a:gd name="T35" fmla="*/ 2147483647 h 150"/>
              <a:gd name="T36" fmla="*/ 2147483647 w 156"/>
              <a:gd name="T37" fmla="*/ 2147483647 h 150"/>
              <a:gd name="T38" fmla="*/ 2147483647 w 156"/>
              <a:gd name="T39" fmla="*/ 2147483647 h 150"/>
              <a:gd name="T40" fmla="*/ 2147483647 w 156"/>
              <a:gd name="T41" fmla="*/ 2147483647 h 150"/>
              <a:gd name="T42" fmla="*/ 2147483647 w 156"/>
              <a:gd name="T43" fmla="*/ 2147483647 h 150"/>
              <a:gd name="T44" fmla="*/ 2147483647 w 156"/>
              <a:gd name="T45" fmla="*/ 2147483647 h 150"/>
              <a:gd name="T46" fmla="*/ 2147483647 w 156"/>
              <a:gd name="T47" fmla="*/ 2147483647 h 150"/>
              <a:gd name="T48" fmla="*/ 2147483647 w 156"/>
              <a:gd name="T49" fmla="*/ 2147483647 h 150"/>
              <a:gd name="T50" fmla="*/ 2147483647 w 156"/>
              <a:gd name="T51" fmla="*/ 2147483647 h 150"/>
              <a:gd name="T52" fmla="*/ 2147483647 w 156"/>
              <a:gd name="T53" fmla="*/ 2147483647 h 150"/>
              <a:gd name="T54" fmla="*/ 2147483647 w 156"/>
              <a:gd name="T55" fmla="*/ 2147483647 h 150"/>
              <a:gd name="T56" fmla="*/ 2147483647 w 156"/>
              <a:gd name="T57" fmla="*/ 2147483647 h 150"/>
              <a:gd name="T58" fmla="*/ 2147483647 w 156"/>
              <a:gd name="T59" fmla="*/ 2147483647 h 150"/>
              <a:gd name="T60" fmla="*/ 2147483647 w 156"/>
              <a:gd name="T61" fmla="*/ 2147483647 h 150"/>
              <a:gd name="T62" fmla="*/ 2147483647 w 156"/>
              <a:gd name="T63" fmla="*/ 2147483647 h 150"/>
              <a:gd name="T64" fmla="*/ 2147483647 w 156"/>
              <a:gd name="T65" fmla="*/ 2147483647 h 150"/>
              <a:gd name="T66" fmla="*/ 2147483647 w 156"/>
              <a:gd name="T67" fmla="*/ 2147483647 h 150"/>
              <a:gd name="T68" fmla="*/ 2147483647 w 156"/>
              <a:gd name="T69" fmla="*/ 2147483647 h 150"/>
              <a:gd name="T70" fmla="*/ 2147483647 w 156"/>
              <a:gd name="T71" fmla="*/ 2147483647 h 150"/>
              <a:gd name="T72" fmla="*/ 2147483647 w 156"/>
              <a:gd name="T73" fmla="*/ 2147483647 h 150"/>
              <a:gd name="T74" fmla="*/ 2147483647 w 156"/>
              <a:gd name="T75" fmla="*/ 2147483647 h 150"/>
              <a:gd name="T76" fmla="*/ 2147483647 w 156"/>
              <a:gd name="T77" fmla="*/ 2147483647 h 150"/>
              <a:gd name="T78" fmla="*/ 2147483647 w 156"/>
              <a:gd name="T79" fmla="*/ 2147483647 h 150"/>
              <a:gd name="T80" fmla="*/ 2147483647 w 156"/>
              <a:gd name="T81" fmla="*/ 2147483647 h 150"/>
              <a:gd name="T82" fmla="*/ 2147483647 w 156"/>
              <a:gd name="T83" fmla="*/ 2147483647 h 150"/>
              <a:gd name="T84" fmla="*/ 2147483647 w 156"/>
              <a:gd name="T85" fmla="*/ 2147483647 h 150"/>
              <a:gd name="T86" fmla="*/ 2147483647 w 156"/>
              <a:gd name="T87" fmla="*/ 2147483647 h 150"/>
              <a:gd name="T88" fmla="*/ 2147483647 w 156"/>
              <a:gd name="T89" fmla="*/ 2147483647 h 150"/>
              <a:gd name="T90" fmla="*/ 2147483647 w 156"/>
              <a:gd name="T91" fmla="*/ 2147483647 h 150"/>
              <a:gd name="T92" fmla="*/ 2147483647 w 156"/>
              <a:gd name="T93" fmla="*/ 2147483647 h 150"/>
              <a:gd name="T94" fmla="*/ 2147483647 w 156"/>
              <a:gd name="T95" fmla="*/ 2147483647 h 150"/>
              <a:gd name="T96" fmla="*/ 2147483647 w 156"/>
              <a:gd name="T97" fmla="*/ 2147483647 h 150"/>
              <a:gd name="T98" fmla="*/ 2147483647 w 156"/>
              <a:gd name="T99" fmla="*/ 2147483647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6"/>
              <a:gd name="T151" fmla="*/ 0 h 150"/>
              <a:gd name="T152" fmla="*/ 156 w 156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6" h="150">
                <a:moveTo>
                  <a:pt x="147" y="129"/>
                </a:moveTo>
                <a:cubicBezTo>
                  <a:pt x="147" y="128"/>
                  <a:pt x="146" y="127"/>
                  <a:pt x="146" y="126"/>
                </a:cubicBezTo>
                <a:cubicBezTo>
                  <a:pt x="147" y="125"/>
                  <a:pt x="149" y="126"/>
                  <a:pt x="150" y="125"/>
                </a:cubicBezTo>
                <a:cubicBezTo>
                  <a:pt x="151" y="124"/>
                  <a:pt x="151" y="123"/>
                  <a:pt x="151" y="122"/>
                </a:cubicBezTo>
                <a:cubicBezTo>
                  <a:pt x="150" y="121"/>
                  <a:pt x="148" y="122"/>
                  <a:pt x="147" y="122"/>
                </a:cubicBezTo>
                <a:cubicBezTo>
                  <a:pt x="145" y="121"/>
                  <a:pt x="143" y="120"/>
                  <a:pt x="142" y="118"/>
                </a:cubicBezTo>
                <a:cubicBezTo>
                  <a:pt x="141" y="117"/>
                  <a:pt x="142" y="115"/>
                  <a:pt x="142" y="113"/>
                </a:cubicBezTo>
                <a:cubicBezTo>
                  <a:pt x="142" y="112"/>
                  <a:pt x="143" y="111"/>
                  <a:pt x="142" y="109"/>
                </a:cubicBezTo>
                <a:cubicBezTo>
                  <a:pt x="142" y="108"/>
                  <a:pt x="139" y="108"/>
                  <a:pt x="139" y="107"/>
                </a:cubicBezTo>
                <a:cubicBezTo>
                  <a:pt x="139" y="106"/>
                  <a:pt x="140" y="105"/>
                  <a:pt x="140" y="104"/>
                </a:cubicBezTo>
                <a:cubicBezTo>
                  <a:pt x="141" y="103"/>
                  <a:pt x="143" y="103"/>
                  <a:pt x="144" y="102"/>
                </a:cubicBezTo>
                <a:cubicBezTo>
                  <a:pt x="144" y="101"/>
                  <a:pt x="143" y="99"/>
                  <a:pt x="143" y="98"/>
                </a:cubicBezTo>
                <a:cubicBezTo>
                  <a:pt x="142" y="97"/>
                  <a:pt x="140" y="96"/>
                  <a:pt x="139" y="94"/>
                </a:cubicBezTo>
                <a:cubicBezTo>
                  <a:pt x="139" y="94"/>
                  <a:pt x="139" y="93"/>
                  <a:pt x="140" y="92"/>
                </a:cubicBezTo>
                <a:cubicBezTo>
                  <a:pt x="140" y="92"/>
                  <a:pt x="142" y="92"/>
                  <a:pt x="143" y="91"/>
                </a:cubicBezTo>
                <a:cubicBezTo>
                  <a:pt x="142" y="90"/>
                  <a:pt x="141" y="89"/>
                  <a:pt x="140" y="88"/>
                </a:cubicBezTo>
                <a:cubicBezTo>
                  <a:pt x="140" y="87"/>
                  <a:pt x="140" y="85"/>
                  <a:pt x="140" y="84"/>
                </a:cubicBezTo>
                <a:cubicBezTo>
                  <a:pt x="139" y="84"/>
                  <a:pt x="139" y="83"/>
                  <a:pt x="138" y="83"/>
                </a:cubicBezTo>
                <a:cubicBezTo>
                  <a:pt x="137" y="83"/>
                  <a:pt x="136" y="83"/>
                  <a:pt x="135" y="83"/>
                </a:cubicBezTo>
                <a:cubicBezTo>
                  <a:pt x="134" y="84"/>
                  <a:pt x="133" y="87"/>
                  <a:pt x="131" y="87"/>
                </a:cubicBezTo>
                <a:cubicBezTo>
                  <a:pt x="130" y="86"/>
                  <a:pt x="131" y="84"/>
                  <a:pt x="132" y="82"/>
                </a:cubicBezTo>
                <a:cubicBezTo>
                  <a:pt x="132" y="81"/>
                  <a:pt x="132" y="79"/>
                  <a:pt x="133" y="78"/>
                </a:cubicBezTo>
                <a:cubicBezTo>
                  <a:pt x="133" y="77"/>
                  <a:pt x="134" y="75"/>
                  <a:pt x="135" y="74"/>
                </a:cubicBezTo>
                <a:cubicBezTo>
                  <a:pt x="135" y="73"/>
                  <a:pt x="137" y="72"/>
                  <a:pt x="138" y="71"/>
                </a:cubicBezTo>
                <a:cubicBezTo>
                  <a:pt x="139" y="70"/>
                  <a:pt x="141" y="68"/>
                  <a:pt x="142" y="67"/>
                </a:cubicBezTo>
                <a:cubicBezTo>
                  <a:pt x="142" y="66"/>
                  <a:pt x="140" y="66"/>
                  <a:pt x="140" y="65"/>
                </a:cubicBezTo>
                <a:cubicBezTo>
                  <a:pt x="140" y="65"/>
                  <a:pt x="141" y="64"/>
                  <a:pt x="142" y="64"/>
                </a:cubicBezTo>
                <a:cubicBezTo>
                  <a:pt x="143" y="63"/>
                  <a:pt x="144" y="65"/>
                  <a:pt x="146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1"/>
                  <a:pt x="149" y="59"/>
                  <a:pt x="149" y="57"/>
                </a:cubicBezTo>
                <a:cubicBezTo>
                  <a:pt x="149" y="55"/>
                  <a:pt x="149" y="53"/>
                  <a:pt x="149" y="52"/>
                </a:cubicBezTo>
                <a:cubicBezTo>
                  <a:pt x="149" y="50"/>
                  <a:pt x="150" y="48"/>
                  <a:pt x="151" y="46"/>
                </a:cubicBezTo>
                <a:cubicBezTo>
                  <a:pt x="152" y="44"/>
                  <a:pt x="152" y="42"/>
                  <a:pt x="153" y="40"/>
                </a:cubicBezTo>
                <a:cubicBezTo>
                  <a:pt x="154" y="39"/>
                  <a:pt x="156" y="39"/>
                  <a:pt x="156" y="37"/>
                </a:cubicBezTo>
                <a:cubicBezTo>
                  <a:pt x="155" y="36"/>
                  <a:pt x="152" y="36"/>
                  <a:pt x="150" y="36"/>
                </a:cubicBezTo>
                <a:cubicBezTo>
                  <a:pt x="149" y="35"/>
                  <a:pt x="148" y="34"/>
                  <a:pt x="146" y="33"/>
                </a:cubicBezTo>
                <a:cubicBezTo>
                  <a:pt x="145" y="33"/>
                  <a:pt x="144" y="34"/>
                  <a:pt x="143" y="34"/>
                </a:cubicBezTo>
                <a:cubicBezTo>
                  <a:pt x="141" y="33"/>
                  <a:pt x="140" y="33"/>
                  <a:pt x="139" y="32"/>
                </a:cubicBezTo>
                <a:cubicBezTo>
                  <a:pt x="138" y="31"/>
                  <a:pt x="137" y="30"/>
                  <a:pt x="136" y="29"/>
                </a:cubicBezTo>
                <a:cubicBezTo>
                  <a:pt x="135" y="29"/>
                  <a:pt x="135" y="28"/>
                  <a:pt x="134" y="28"/>
                </a:cubicBezTo>
                <a:cubicBezTo>
                  <a:pt x="133" y="28"/>
                  <a:pt x="132" y="28"/>
                  <a:pt x="131" y="28"/>
                </a:cubicBezTo>
                <a:cubicBezTo>
                  <a:pt x="130" y="28"/>
                  <a:pt x="129" y="27"/>
                  <a:pt x="128" y="27"/>
                </a:cubicBezTo>
                <a:cubicBezTo>
                  <a:pt x="127" y="27"/>
                  <a:pt x="126" y="27"/>
                  <a:pt x="125" y="27"/>
                </a:cubicBezTo>
                <a:cubicBezTo>
                  <a:pt x="124" y="26"/>
                  <a:pt x="122" y="26"/>
                  <a:pt x="121" y="25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6" y="21"/>
                  <a:pt x="116" y="19"/>
                  <a:pt x="115" y="19"/>
                </a:cubicBezTo>
                <a:cubicBezTo>
                  <a:pt x="114" y="18"/>
                  <a:pt x="113" y="19"/>
                  <a:pt x="113" y="19"/>
                </a:cubicBezTo>
                <a:cubicBezTo>
                  <a:pt x="111" y="19"/>
                  <a:pt x="110" y="20"/>
                  <a:pt x="109" y="19"/>
                </a:cubicBezTo>
                <a:cubicBezTo>
                  <a:pt x="108" y="19"/>
                  <a:pt x="109" y="17"/>
                  <a:pt x="108" y="16"/>
                </a:cubicBezTo>
                <a:cubicBezTo>
                  <a:pt x="108" y="15"/>
                  <a:pt x="108" y="13"/>
                  <a:pt x="106" y="13"/>
                </a:cubicBezTo>
                <a:cubicBezTo>
                  <a:pt x="105" y="12"/>
                  <a:pt x="104" y="13"/>
                  <a:pt x="102" y="13"/>
                </a:cubicBezTo>
                <a:cubicBezTo>
                  <a:pt x="102" y="12"/>
                  <a:pt x="101" y="11"/>
                  <a:pt x="101" y="11"/>
                </a:cubicBezTo>
                <a:cubicBezTo>
                  <a:pt x="100" y="10"/>
                  <a:pt x="98" y="11"/>
                  <a:pt x="97" y="10"/>
                </a:cubicBezTo>
                <a:cubicBezTo>
                  <a:pt x="96" y="9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91" y="6"/>
                  <a:pt x="90" y="6"/>
                  <a:pt x="90" y="5"/>
                </a:cubicBezTo>
                <a:cubicBezTo>
                  <a:pt x="89" y="4"/>
                  <a:pt x="88" y="2"/>
                  <a:pt x="88" y="1"/>
                </a:cubicBezTo>
                <a:cubicBezTo>
                  <a:pt x="84" y="2"/>
                  <a:pt x="79" y="0"/>
                  <a:pt x="77" y="3"/>
                </a:cubicBezTo>
                <a:cubicBezTo>
                  <a:pt x="75" y="7"/>
                  <a:pt x="76" y="12"/>
                  <a:pt x="76" y="16"/>
                </a:cubicBezTo>
                <a:cubicBezTo>
                  <a:pt x="76" y="17"/>
                  <a:pt x="78" y="18"/>
                  <a:pt x="78" y="18"/>
                </a:cubicBezTo>
                <a:cubicBezTo>
                  <a:pt x="76" y="19"/>
                  <a:pt x="75" y="18"/>
                  <a:pt x="73" y="18"/>
                </a:cubicBezTo>
                <a:cubicBezTo>
                  <a:pt x="71" y="19"/>
                  <a:pt x="69" y="20"/>
                  <a:pt x="67" y="21"/>
                </a:cubicBezTo>
                <a:cubicBezTo>
                  <a:pt x="64" y="23"/>
                  <a:pt x="61" y="23"/>
                  <a:pt x="59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0" y="29"/>
                  <a:pt x="63" y="28"/>
                  <a:pt x="63" y="29"/>
                </a:cubicBezTo>
                <a:cubicBezTo>
                  <a:pt x="63" y="31"/>
                  <a:pt x="60" y="30"/>
                  <a:pt x="59" y="31"/>
                </a:cubicBezTo>
                <a:cubicBezTo>
                  <a:pt x="56" y="31"/>
                  <a:pt x="54" y="31"/>
                  <a:pt x="51" y="30"/>
                </a:cubicBezTo>
                <a:cubicBezTo>
                  <a:pt x="49" y="30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3" y="31"/>
                  <a:pt x="43" y="29"/>
                  <a:pt x="43" y="28"/>
                </a:cubicBezTo>
                <a:cubicBezTo>
                  <a:pt x="43" y="27"/>
                  <a:pt x="44" y="26"/>
                  <a:pt x="43" y="25"/>
                </a:cubicBezTo>
                <a:cubicBezTo>
                  <a:pt x="42" y="24"/>
                  <a:pt x="40" y="25"/>
                  <a:pt x="39" y="25"/>
                </a:cubicBezTo>
                <a:cubicBezTo>
                  <a:pt x="38" y="25"/>
                  <a:pt x="36" y="23"/>
                  <a:pt x="36" y="24"/>
                </a:cubicBezTo>
                <a:cubicBezTo>
                  <a:pt x="35" y="25"/>
                  <a:pt x="36" y="28"/>
                  <a:pt x="36" y="29"/>
                </a:cubicBezTo>
                <a:cubicBezTo>
                  <a:pt x="36" y="31"/>
                  <a:pt x="38" y="33"/>
                  <a:pt x="38" y="35"/>
                </a:cubicBezTo>
                <a:cubicBezTo>
                  <a:pt x="39" y="37"/>
                  <a:pt x="39" y="40"/>
                  <a:pt x="40" y="42"/>
                </a:cubicBezTo>
                <a:cubicBezTo>
                  <a:pt x="40" y="42"/>
                  <a:pt x="41" y="43"/>
                  <a:pt x="40" y="44"/>
                </a:cubicBezTo>
                <a:cubicBezTo>
                  <a:pt x="39" y="45"/>
                  <a:pt x="37" y="44"/>
                  <a:pt x="36" y="44"/>
                </a:cubicBezTo>
                <a:cubicBezTo>
                  <a:pt x="34" y="44"/>
                  <a:pt x="32" y="43"/>
                  <a:pt x="30" y="43"/>
                </a:cubicBezTo>
                <a:cubicBezTo>
                  <a:pt x="29" y="43"/>
                  <a:pt x="28" y="46"/>
                  <a:pt x="27" y="46"/>
                </a:cubicBezTo>
                <a:cubicBezTo>
                  <a:pt x="25" y="46"/>
                  <a:pt x="24" y="43"/>
                  <a:pt x="23" y="42"/>
                </a:cubicBezTo>
                <a:cubicBezTo>
                  <a:pt x="22" y="41"/>
                  <a:pt x="22" y="40"/>
                  <a:pt x="21" y="40"/>
                </a:cubicBezTo>
                <a:cubicBezTo>
                  <a:pt x="19" y="40"/>
                  <a:pt x="17" y="40"/>
                  <a:pt x="15" y="40"/>
                </a:cubicBezTo>
                <a:cubicBezTo>
                  <a:pt x="15" y="41"/>
                  <a:pt x="15" y="43"/>
                  <a:pt x="14" y="43"/>
                </a:cubicBezTo>
                <a:cubicBezTo>
                  <a:pt x="14" y="44"/>
                  <a:pt x="13" y="43"/>
                  <a:pt x="12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6" y="43"/>
                  <a:pt x="4" y="44"/>
                  <a:pt x="2" y="45"/>
                </a:cubicBezTo>
                <a:cubicBezTo>
                  <a:pt x="1" y="46"/>
                  <a:pt x="0" y="47"/>
                  <a:pt x="0" y="49"/>
                </a:cubicBezTo>
                <a:cubicBezTo>
                  <a:pt x="1" y="50"/>
                  <a:pt x="3" y="50"/>
                  <a:pt x="4" y="51"/>
                </a:cubicBezTo>
                <a:cubicBezTo>
                  <a:pt x="5" y="51"/>
                  <a:pt x="7" y="52"/>
                  <a:pt x="7" y="53"/>
                </a:cubicBezTo>
                <a:cubicBezTo>
                  <a:pt x="5" y="54"/>
                  <a:pt x="2" y="52"/>
                  <a:pt x="1" y="54"/>
                </a:cubicBezTo>
                <a:cubicBezTo>
                  <a:pt x="0" y="55"/>
                  <a:pt x="3" y="55"/>
                  <a:pt x="4" y="56"/>
                </a:cubicBezTo>
                <a:cubicBezTo>
                  <a:pt x="5" y="57"/>
                  <a:pt x="4" y="59"/>
                  <a:pt x="6" y="59"/>
                </a:cubicBezTo>
                <a:cubicBezTo>
                  <a:pt x="7" y="60"/>
                  <a:pt x="9" y="57"/>
                  <a:pt x="10" y="57"/>
                </a:cubicBezTo>
                <a:cubicBezTo>
                  <a:pt x="13" y="57"/>
                  <a:pt x="16" y="59"/>
                  <a:pt x="18" y="60"/>
                </a:cubicBezTo>
                <a:cubicBezTo>
                  <a:pt x="19" y="61"/>
                  <a:pt x="20" y="63"/>
                  <a:pt x="21" y="63"/>
                </a:cubicBezTo>
                <a:cubicBezTo>
                  <a:pt x="22" y="64"/>
                  <a:pt x="24" y="62"/>
                  <a:pt x="25" y="62"/>
                </a:cubicBezTo>
                <a:cubicBezTo>
                  <a:pt x="26" y="62"/>
                  <a:pt x="25" y="64"/>
                  <a:pt x="25" y="64"/>
                </a:cubicBezTo>
                <a:cubicBezTo>
                  <a:pt x="26" y="64"/>
                  <a:pt x="27" y="63"/>
                  <a:pt x="28" y="64"/>
                </a:cubicBezTo>
                <a:cubicBezTo>
                  <a:pt x="28" y="65"/>
                  <a:pt x="27" y="67"/>
                  <a:pt x="28" y="67"/>
                </a:cubicBezTo>
                <a:cubicBezTo>
                  <a:pt x="28" y="68"/>
                  <a:pt x="30" y="67"/>
                  <a:pt x="31" y="67"/>
                </a:cubicBezTo>
                <a:cubicBezTo>
                  <a:pt x="32" y="67"/>
                  <a:pt x="34" y="66"/>
                  <a:pt x="34" y="67"/>
                </a:cubicBezTo>
                <a:cubicBezTo>
                  <a:pt x="34" y="69"/>
                  <a:pt x="31" y="69"/>
                  <a:pt x="31" y="70"/>
                </a:cubicBezTo>
                <a:cubicBezTo>
                  <a:pt x="31" y="71"/>
                  <a:pt x="33" y="71"/>
                  <a:pt x="34" y="72"/>
                </a:cubicBezTo>
                <a:cubicBezTo>
                  <a:pt x="34" y="73"/>
                  <a:pt x="32" y="74"/>
                  <a:pt x="32" y="75"/>
                </a:cubicBezTo>
                <a:cubicBezTo>
                  <a:pt x="33" y="77"/>
                  <a:pt x="35" y="77"/>
                  <a:pt x="35" y="78"/>
                </a:cubicBezTo>
                <a:cubicBezTo>
                  <a:pt x="36" y="79"/>
                  <a:pt x="36" y="81"/>
                  <a:pt x="37" y="82"/>
                </a:cubicBezTo>
                <a:cubicBezTo>
                  <a:pt x="38" y="83"/>
                  <a:pt x="40" y="84"/>
                  <a:pt x="41" y="84"/>
                </a:cubicBezTo>
                <a:cubicBezTo>
                  <a:pt x="43" y="85"/>
                  <a:pt x="44" y="83"/>
                  <a:pt x="45" y="84"/>
                </a:cubicBezTo>
                <a:cubicBezTo>
                  <a:pt x="46" y="85"/>
                  <a:pt x="44" y="86"/>
                  <a:pt x="44" y="87"/>
                </a:cubicBezTo>
                <a:cubicBezTo>
                  <a:pt x="44" y="88"/>
                  <a:pt x="45" y="89"/>
                  <a:pt x="45" y="89"/>
                </a:cubicBezTo>
                <a:cubicBezTo>
                  <a:pt x="45" y="91"/>
                  <a:pt x="45" y="92"/>
                  <a:pt x="44" y="93"/>
                </a:cubicBezTo>
                <a:cubicBezTo>
                  <a:pt x="44" y="94"/>
                  <a:pt x="43" y="94"/>
                  <a:pt x="44" y="95"/>
                </a:cubicBezTo>
                <a:cubicBezTo>
                  <a:pt x="45" y="96"/>
                  <a:pt x="47" y="96"/>
                  <a:pt x="48" y="97"/>
                </a:cubicBezTo>
                <a:cubicBezTo>
                  <a:pt x="49" y="99"/>
                  <a:pt x="51" y="102"/>
                  <a:pt x="49" y="103"/>
                </a:cubicBezTo>
                <a:cubicBezTo>
                  <a:pt x="48" y="103"/>
                  <a:pt x="47" y="100"/>
                  <a:pt x="46" y="99"/>
                </a:cubicBezTo>
                <a:cubicBezTo>
                  <a:pt x="46" y="98"/>
                  <a:pt x="45" y="97"/>
                  <a:pt x="44" y="98"/>
                </a:cubicBezTo>
                <a:cubicBezTo>
                  <a:pt x="43" y="100"/>
                  <a:pt x="43" y="103"/>
                  <a:pt x="43" y="105"/>
                </a:cubicBezTo>
                <a:cubicBezTo>
                  <a:pt x="43" y="107"/>
                  <a:pt x="42" y="110"/>
                  <a:pt x="42" y="112"/>
                </a:cubicBezTo>
                <a:cubicBezTo>
                  <a:pt x="43" y="113"/>
                  <a:pt x="45" y="110"/>
                  <a:pt x="46" y="111"/>
                </a:cubicBezTo>
                <a:cubicBezTo>
                  <a:pt x="46" y="112"/>
                  <a:pt x="44" y="113"/>
                  <a:pt x="43" y="114"/>
                </a:cubicBezTo>
                <a:cubicBezTo>
                  <a:pt x="43" y="117"/>
                  <a:pt x="42" y="119"/>
                  <a:pt x="42" y="121"/>
                </a:cubicBezTo>
                <a:cubicBezTo>
                  <a:pt x="42" y="123"/>
                  <a:pt x="42" y="126"/>
                  <a:pt x="42" y="128"/>
                </a:cubicBezTo>
                <a:cubicBezTo>
                  <a:pt x="41" y="129"/>
                  <a:pt x="40" y="130"/>
                  <a:pt x="39" y="132"/>
                </a:cubicBezTo>
                <a:cubicBezTo>
                  <a:pt x="38" y="133"/>
                  <a:pt x="37" y="134"/>
                  <a:pt x="36" y="135"/>
                </a:cubicBezTo>
                <a:cubicBezTo>
                  <a:pt x="38" y="135"/>
                  <a:pt x="40" y="135"/>
                  <a:pt x="41" y="136"/>
                </a:cubicBezTo>
                <a:cubicBezTo>
                  <a:pt x="43" y="137"/>
                  <a:pt x="42" y="139"/>
                  <a:pt x="44" y="140"/>
                </a:cubicBezTo>
                <a:cubicBezTo>
                  <a:pt x="45" y="141"/>
                  <a:pt x="47" y="141"/>
                  <a:pt x="49" y="141"/>
                </a:cubicBezTo>
                <a:cubicBezTo>
                  <a:pt x="51" y="142"/>
                  <a:pt x="53" y="143"/>
                  <a:pt x="55" y="144"/>
                </a:cubicBezTo>
                <a:cubicBezTo>
                  <a:pt x="57" y="144"/>
                  <a:pt x="59" y="144"/>
                  <a:pt x="61" y="145"/>
                </a:cubicBezTo>
                <a:cubicBezTo>
                  <a:pt x="63" y="145"/>
                  <a:pt x="65" y="145"/>
                  <a:pt x="66" y="144"/>
                </a:cubicBezTo>
                <a:cubicBezTo>
                  <a:pt x="67" y="144"/>
                  <a:pt x="67" y="142"/>
                  <a:pt x="67" y="142"/>
                </a:cubicBezTo>
                <a:cubicBezTo>
                  <a:pt x="70" y="143"/>
                  <a:pt x="73" y="145"/>
                  <a:pt x="75" y="146"/>
                </a:cubicBezTo>
                <a:cubicBezTo>
                  <a:pt x="77" y="147"/>
                  <a:pt x="78" y="148"/>
                  <a:pt x="80" y="149"/>
                </a:cubicBezTo>
                <a:cubicBezTo>
                  <a:pt x="82" y="149"/>
                  <a:pt x="83" y="149"/>
                  <a:pt x="85" y="149"/>
                </a:cubicBezTo>
                <a:cubicBezTo>
                  <a:pt x="87" y="150"/>
                  <a:pt x="90" y="150"/>
                  <a:pt x="92" y="150"/>
                </a:cubicBezTo>
                <a:cubicBezTo>
                  <a:pt x="93" y="150"/>
                  <a:pt x="94" y="149"/>
                  <a:pt x="95" y="149"/>
                </a:cubicBezTo>
                <a:cubicBezTo>
                  <a:pt x="95" y="146"/>
                  <a:pt x="94" y="144"/>
                  <a:pt x="94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100" y="135"/>
                  <a:pt x="103" y="133"/>
                  <a:pt x="106" y="132"/>
                </a:cubicBezTo>
                <a:cubicBezTo>
                  <a:pt x="107" y="132"/>
                  <a:pt x="108" y="133"/>
                  <a:pt x="109" y="133"/>
                </a:cubicBezTo>
                <a:cubicBezTo>
                  <a:pt x="110" y="133"/>
                  <a:pt x="112" y="132"/>
                  <a:pt x="113" y="132"/>
                </a:cubicBezTo>
                <a:cubicBezTo>
                  <a:pt x="114" y="132"/>
                  <a:pt x="115" y="135"/>
                  <a:pt x="116" y="135"/>
                </a:cubicBezTo>
                <a:cubicBezTo>
                  <a:pt x="117" y="135"/>
                  <a:pt x="117" y="131"/>
                  <a:pt x="119" y="131"/>
                </a:cubicBezTo>
                <a:cubicBezTo>
                  <a:pt x="121" y="131"/>
                  <a:pt x="122" y="133"/>
                  <a:pt x="123" y="135"/>
                </a:cubicBezTo>
                <a:cubicBezTo>
                  <a:pt x="125" y="136"/>
                  <a:pt x="125" y="138"/>
                  <a:pt x="127" y="139"/>
                </a:cubicBezTo>
                <a:cubicBezTo>
                  <a:pt x="129" y="140"/>
                  <a:pt x="130" y="139"/>
                  <a:pt x="132" y="139"/>
                </a:cubicBezTo>
                <a:cubicBezTo>
                  <a:pt x="134" y="139"/>
                  <a:pt x="136" y="139"/>
                  <a:pt x="138" y="138"/>
                </a:cubicBezTo>
                <a:cubicBezTo>
                  <a:pt x="139" y="138"/>
                  <a:pt x="137" y="136"/>
                  <a:pt x="138" y="135"/>
                </a:cubicBezTo>
                <a:cubicBezTo>
                  <a:pt x="139" y="134"/>
                  <a:pt x="140" y="134"/>
                  <a:pt x="142" y="133"/>
                </a:cubicBezTo>
                <a:cubicBezTo>
                  <a:pt x="143" y="132"/>
                  <a:pt x="145" y="130"/>
                  <a:pt x="147" y="1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6" name="Freeform 78"/>
          <p:cNvSpPr>
            <a:spLocks noChangeAspect="1"/>
          </p:cNvSpPr>
          <p:nvPr/>
        </p:nvSpPr>
        <p:spPr bwMode="auto">
          <a:xfrm>
            <a:off x="4643439" y="2895601"/>
            <a:ext cx="13097" cy="16669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0 h 12"/>
              <a:gd name="T10" fmla="*/ 2147483647 w 9"/>
              <a:gd name="T11" fmla="*/ 2147483647 h 12"/>
              <a:gd name="T12" fmla="*/ 0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2147483647 w 9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2"/>
              <a:gd name="T35" fmla="*/ 9 w 9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2">
                <a:moveTo>
                  <a:pt x="8" y="12"/>
                </a:moveTo>
                <a:cubicBezTo>
                  <a:pt x="8" y="10"/>
                  <a:pt x="9" y="9"/>
                  <a:pt x="9" y="8"/>
                </a:cubicBezTo>
                <a:cubicBezTo>
                  <a:pt x="9" y="7"/>
                  <a:pt x="9" y="6"/>
                  <a:pt x="8" y="6"/>
                </a:cubicBezTo>
                <a:cubicBezTo>
                  <a:pt x="7" y="5"/>
                  <a:pt x="6" y="4"/>
                  <a:pt x="5" y="3"/>
                </a:cubicBezTo>
                <a:cubicBezTo>
                  <a:pt x="5" y="2"/>
                  <a:pt x="4" y="1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2" y="10"/>
                  <a:pt x="2" y="11"/>
                </a:cubicBezTo>
                <a:cubicBezTo>
                  <a:pt x="3" y="11"/>
                  <a:pt x="4" y="12"/>
                  <a:pt x="5" y="12"/>
                </a:cubicBezTo>
                <a:cubicBezTo>
                  <a:pt x="6" y="12"/>
                  <a:pt x="7" y="12"/>
                  <a:pt x="8" y="1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7" name="Freeform 79"/>
          <p:cNvSpPr>
            <a:spLocks noChangeAspect="1"/>
          </p:cNvSpPr>
          <p:nvPr/>
        </p:nvSpPr>
        <p:spPr bwMode="auto">
          <a:xfrm>
            <a:off x="4661298" y="2974181"/>
            <a:ext cx="207169" cy="220266"/>
          </a:xfrm>
          <a:custGeom>
            <a:avLst/>
            <a:gdLst>
              <a:gd name="T0" fmla="*/ 2147483647 w 145"/>
              <a:gd name="T1" fmla="*/ 2147483647 h 154"/>
              <a:gd name="T2" fmla="*/ 2147483647 w 145"/>
              <a:gd name="T3" fmla="*/ 2147483647 h 154"/>
              <a:gd name="T4" fmla="*/ 2147483647 w 145"/>
              <a:gd name="T5" fmla="*/ 2147483647 h 154"/>
              <a:gd name="T6" fmla="*/ 2147483647 w 145"/>
              <a:gd name="T7" fmla="*/ 2147483647 h 154"/>
              <a:gd name="T8" fmla="*/ 2147483647 w 145"/>
              <a:gd name="T9" fmla="*/ 2147483647 h 154"/>
              <a:gd name="T10" fmla="*/ 2147483647 w 145"/>
              <a:gd name="T11" fmla="*/ 2147483647 h 154"/>
              <a:gd name="T12" fmla="*/ 2147483647 w 145"/>
              <a:gd name="T13" fmla="*/ 2147483647 h 154"/>
              <a:gd name="T14" fmla="*/ 2147483647 w 145"/>
              <a:gd name="T15" fmla="*/ 2147483647 h 154"/>
              <a:gd name="T16" fmla="*/ 2147483647 w 145"/>
              <a:gd name="T17" fmla="*/ 2147483647 h 154"/>
              <a:gd name="T18" fmla="*/ 2147483647 w 145"/>
              <a:gd name="T19" fmla="*/ 2147483647 h 154"/>
              <a:gd name="T20" fmla="*/ 2147483647 w 145"/>
              <a:gd name="T21" fmla="*/ 2147483647 h 154"/>
              <a:gd name="T22" fmla="*/ 2147483647 w 145"/>
              <a:gd name="T23" fmla="*/ 2147483647 h 154"/>
              <a:gd name="T24" fmla="*/ 2147483647 w 145"/>
              <a:gd name="T25" fmla="*/ 2147483647 h 154"/>
              <a:gd name="T26" fmla="*/ 2147483647 w 145"/>
              <a:gd name="T27" fmla="*/ 2147483647 h 154"/>
              <a:gd name="T28" fmla="*/ 2147483647 w 145"/>
              <a:gd name="T29" fmla="*/ 2147483647 h 154"/>
              <a:gd name="T30" fmla="*/ 2147483647 w 145"/>
              <a:gd name="T31" fmla="*/ 2147483647 h 154"/>
              <a:gd name="T32" fmla="*/ 2147483647 w 145"/>
              <a:gd name="T33" fmla="*/ 2147483647 h 154"/>
              <a:gd name="T34" fmla="*/ 2147483647 w 145"/>
              <a:gd name="T35" fmla="*/ 2147483647 h 154"/>
              <a:gd name="T36" fmla="*/ 2147483647 w 145"/>
              <a:gd name="T37" fmla="*/ 2147483647 h 154"/>
              <a:gd name="T38" fmla="*/ 2147483647 w 145"/>
              <a:gd name="T39" fmla="*/ 2147483647 h 154"/>
              <a:gd name="T40" fmla="*/ 2147483647 w 145"/>
              <a:gd name="T41" fmla="*/ 2147483647 h 154"/>
              <a:gd name="T42" fmla="*/ 2147483647 w 145"/>
              <a:gd name="T43" fmla="*/ 2147483647 h 154"/>
              <a:gd name="T44" fmla="*/ 2147483647 w 145"/>
              <a:gd name="T45" fmla="*/ 2147483647 h 154"/>
              <a:gd name="T46" fmla="*/ 2147483647 w 145"/>
              <a:gd name="T47" fmla="*/ 2147483647 h 154"/>
              <a:gd name="T48" fmla="*/ 2147483647 w 145"/>
              <a:gd name="T49" fmla="*/ 2147483647 h 154"/>
              <a:gd name="T50" fmla="*/ 2147483647 w 145"/>
              <a:gd name="T51" fmla="*/ 2147483647 h 154"/>
              <a:gd name="T52" fmla="*/ 2147483647 w 145"/>
              <a:gd name="T53" fmla="*/ 2147483647 h 154"/>
              <a:gd name="T54" fmla="*/ 2147483647 w 145"/>
              <a:gd name="T55" fmla="*/ 2147483647 h 154"/>
              <a:gd name="T56" fmla="*/ 2147483647 w 145"/>
              <a:gd name="T57" fmla="*/ 2147483647 h 154"/>
              <a:gd name="T58" fmla="*/ 2147483647 w 145"/>
              <a:gd name="T59" fmla="*/ 2147483647 h 154"/>
              <a:gd name="T60" fmla="*/ 2147483647 w 145"/>
              <a:gd name="T61" fmla="*/ 2147483647 h 154"/>
              <a:gd name="T62" fmla="*/ 2147483647 w 145"/>
              <a:gd name="T63" fmla="*/ 2147483647 h 154"/>
              <a:gd name="T64" fmla="*/ 2147483647 w 145"/>
              <a:gd name="T65" fmla="*/ 2147483647 h 154"/>
              <a:gd name="T66" fmla="*/ 2147483647 w 145"/>
              <a:gd name="T67" fmla="*/ 2147483647 h 154"/>
              <a:gd name="T68" fmla="*/ 2147483647 w 145"/>
              <a:gd name="T69" fmla="*/ 2147483647 h 154"/>
              <a:gd name="T70" fmla="*/ 2147483647 w 145"/>
              <a:gd name="T71" fmla="*/ 2147483647 h 154"/>
              <a:gd name="T72" fmla="*/ 2147483647 w 145"/>
              <a:gd name="T73" fmla="*/ 2147483647 h 154"/>
              <a:gd name="T74" fmla="*/ 2147483647 w 145"/>
              <a:gd name="T75" fmla="*/ 2147483647 h 154"/>
              <a:gd name="T76" fmla="*/ 2147483647 w 145"/>
              <a:gd name="T77" fmla="*/ 2147483647 h 154"/>
              <a:gd name="T78" fmla="*/ 2147483647 w 145"/>
              <a:gd name="T79" fmla="*/ 0 h 154"/>
              <a:gd name="T80" fmla="*/ 2147483647 w 145"/>
              <a:gd name="T81" fmla="*/ 2147483647 h 154"/>
              <a:gd name="T82" fmla="*/ 2147483647 w 145"/>
              <a:gd name="T83" fmla="*/ 2147483647 h 154"/>
              <a:gd name="T84" fmla="*/ 2147483647 w 145"/>
              <a:gd name="T85" fmla="*/ 2147483647 h 1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"/>
              <a:gd name="T130" fmla="*/ 0 h 154"/>
              <a:gd name="T131" fmla="*/ 145 w 145"/>
              <a:gd name="T132" fmla="*/ 154 h 1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" h="154">
                <a:moveTo>
                  <a:pt x="84" y="24"/>
                </a:moveTo>
                <a:cubicBezTo>
                  <a:pt x="83" y="24"/>
                  <a:pt x="82" y="24"/>
                  <a:pt x="81" y="24"/>
                </a:cubicBezTo>
                <a:cubicBezTo>
                  <a:pt x="80" y="24"/>
                  <a:pt x="79" y="23"/>
                  <a:pt x="78" y="24"/>
                </a:cubicBezTo>
                <a:cubicBezTo>
                  <a:pt x="76" y="24"/>
                  <a:pt x="75" y="26"/>
                  <a:pt x="74" y="26"/>
                </a:cubicBezTo>
                <a:cubicBezTo>
                  <a:pt x="72" y="27"/>
                  <a:pt x="70" y="26"/>
                  <a:pt x="69" y="27"/>
                </a:cubicBezTo>
                <a:cubicBezTo>
                  <a:pt x="68" y="28"/>
                  <a:pt x="67" y="30"/>
                  <a:pt x="67" y="32"/>
                </a:cubicBezTo>
                <a:cubicBezTo>
                  <a:pt x="67" y="34"/>
                  <a:pt x="70" y="35"/>
                  <a:pt x="70" y="37"/>
                </a:cubicBezTo>
                <a:cubicBezTo>
                  <a:pt x="70" y="38"/>
                  <a:pt x="67" y="39"/>
                  <a:pt x="67" y="40"/>
                </a:cubicBezTo>
                <a:cubicBezTo>
                  <a:pt x="67" y="43"/>
                  <a:pt x="67" y="46"/>
                  <a:pt x="68" y="48"/>
                </a:cubicBezTo>
                <a:cubicBezTo>
                  <a:pt x="69" y="50"/>
                  <a:pt x="70" y="52"/>
                  <a:pt x="71" y="54"/>
                </a:cubicBezTo>
                <a:cubicBezTo>
                  <a:pt x="72" y="55"/>
                  <a:pt x="74" y="53"/>
                  <a:pt x="75" y="54"/>
                </a:cubicBezTo>
                <a:cubicBezTo>
                  <a:pt x="77" y="55"/>
                  <a:pt x="79" y="58"/>
                  <a:pt x="81" y="59"/>
                </a:cubicBezTo>
                <a:cubicBezTo>
                  <a:pt x="82" y="60"/>
                  <a:pt x="83" y="59"/>
                  <a:pt x="84" y="60"/>
                </a:cubicBezTo>
                <a:cubicBezTo>
                  <a:pt x="86" y="65"/>
                  <a:pt x="87" y="72"/>
                  <a:pt x="90" y="77"/>
                </a:cubicBezTo>
                <a:cubicBezTo>
                  <a:pt x="92" y="81"/>
                  <a:pt x="96" y="82"/>
                  <a:pt x="99" y="85"/>
                </a:cubicBezTo>
                <a:cubicBezTo>
                  <a:pt x="100" y="86"/>
                  <a:pt x="101" y="87"/>
                  <a:pt x="102" y="87"/>
                </a:cubicBezTo>
                <a:cubicBezTo>
                  <a:pt x="105" y="88"/>
                  <a:pt x="108" y="87"/>
                  <a:pt x="112" y="87"/>
                </a:cubicBezTo>
                <a:cubicBezTo>
                  <a:pt x="113" y="87"/>
                  <a:pt x="114" y="87"/>
                  <a:pt x="115" y="87"/>
                </a:cubicBezTo>
                <a:cubicBezTo>
                  <a:pt x="116" y="88"/>
                  <a:pt x="115" y="90"/>
                  <a:pt x="114" y="91"/>
                </a:cubicBezTo>
                <a:cubicBezTo>
                  <a:pt x="114" y="92"/>
                  <a:pt x="112" y="93"/>
                  <a:pt x="112" y="94"/>
                </a:cubicBezTo>
                <a:cubicBezTo>
                  <a:pt x="113" y="96"/>
                  <a:pt x="115" y="97"/>
                  <a:pt x="117" y="98"/>
                </a:cubicBezTo>
                <a:cubicBezTo>
                  <a:pt x="120" y="100"/>
                  <a:pt x="124" y="100"/>
                  <a:pt x="126" y="101"/>
                </a:cubicBezTo>
                <a:cubicBezTo>
                  <a:pt x="130" y="103"/>
                  <a:pt x="132" y="106"/>
                  <a:pt x="135" y="108"/>
                </a:cubicBezTo>
                <a:cubicBezTo>
                  <a:pt x="137" y="109"/>
                  <a:pt x="139" y="109"/>
                  <a:pt x="141" y="111"/>
                </a:cubicBezTo>
                <a:cubicBezTo>
                  <a:pt x="142" y="112"/>
                  <a:pt x="143" y="113"/>
                  <a:pt x="143" y="115"/>
                </a:cubicBezTo>
                <a:cubicBezTo>
                  <a:pt x="143" y="118"/>
                  <a:pt x="145" y="121"/>
                  <a:pt x="143" y="123"/>
                </a:cubicBezTo>
                <a:cubicBezTo>
                  <a:pt x="142" y="124"/>
                  <a:pt x="140" y="121"/>
                  <a:pt x="139" y="119"/>
                </a:cubicBezTo>
                <a:cubicBezTo>
                  <a:pt x="138" y="118"/>
                  <a:pt x="139" y="116"/>
                  <a:pt x="138" y="115"/>
                </a:cubicBezTo>
                <a:cubicBezTo>
                  <a:pt x="138" y="114"/>
                  <a:pt x="137" y="115"/>
                  <a:pt x="136" y="115"/>
                </a:cubicBezTo>
                <a:cubicBezTo>
                  <a:pt x="134" y="114"/>
                  <a:pt x="132" y="114"/>
                  <a:pt x="130" y="113"/>
                </a:cubicBezTo>
                <a:cubicBezTo>
                  <a:pt x="129" y="113"/>
                  <a:pt x="128" y="111"/>
                  <a:pt x="127" y="111"/>
                </a:cubicBezTo>
                <a:cubicBezTo>
                  <a:pt x="125" y="112"/>
                  <a:pt x="123" y="114"/>
                  <a:pt x="122" y="115"/>
                </a:cubicBezTo>
                <a:cubicBezTo>
                  <a:pt x="121" y="117"/>
                  <a:pt x="121" y="120"/>
                  <a:pt x="121" y="122"/>
                </a:cubicBezTo>
                <a:cubicBezTo>
                  <a:pt x="121" y="123"/>
                  <a:pt x="121" y="124"/>
                  <a:pt x="121" y="125"/>
                </a:cubicBezTo>
                <a:cubicBezTo>
                  <a:pt x="123" y="127"/>
                  <a:pt x="126" y="127"/>
                  <a:pt x="128" y="129"/>
                </a:cubicBezTo>
                <a:cubicBezTo>
                  <a:pt x="129" y="129"/>
                  <a:pt x="128" y="131"/>
                  <a:pt x="128" y="132"/>
                </a:cubicBezTo>
                <a:cubicBezTo>
                  <a:pt x="128" y="133"/>
                  <a:pt x="130" y="135"/>
                  <a:pt x="129" y="137"/>
                </a:cubicBezTo>
                <a:cubicBezTo>
                  <a:pt x="128" y="138"/>
                  <a:pt x="127" y="136"/>
                  <a:pt x="125" y="137"/>
                </a:cubicBezTo>
                <a:cubicBezTo>
                  <a:pt x="124" y="137"/>
                  <a:pt x="122" y="138"/>
                  <a:pt x="121" y="139"/>
                </a:cubicBezTo>
                <a:cubicBezTo>
                  <a:pt x="121" y="141"/>
                  <a:pt x="122" y="144"/>
                  <a:pt x="121" y="146"/>
                </a:cubicBezTo>
                <a:cubicBezTo>
                  <a:pt x="121" y="147"/>
                  <a:pt x="118" y="147"/>
                  <a:pt x="118" y="148"/>
                </a:cubicBezTo>
                <a:cubicBezTo>
                  <a:pt x="117" y="150"/>
                  <a:pt x="118" y="152"/>
                  <a:pt x="116" y="153"/>
                </a:cubicBezTo>
                <a:cubicBezTo>
                  <a:pt x="115" y="154"/>
                  <a:pt x="113" y="153"/>
                  <a:pt x="112" y="152"/>
                </a:cubicBezTo>
                <a:cubicBezTo>
                  <a:pt x="111" y="152"/>
                  <a:pt x="111" y="151"/>
                  <a:pt x="111" y="150"/>
                </a:cubicBezTo>
                <a:cubicBezTo>
                  <a:pt x="112" y="148"/>
                  <a:pt x="113" y="146"/>
                  <a:pt x="113" y="144"/>
                </a:cubicBezTo>
                <a:cubicBezTo>
                  <a:pt x="113" y="143"/>
                  <a:pt x="112" y="142"/>
                  <a:pt x="113" y="142"/>
                </a:cubicBezTo>
                <a:cubicBezTo>
                  <a:pt x="114" y="140"/>
                  <a:pt x="117" y="141"/>
                  <a:pt x="118" y="140"/>
                </a:cubicBezTo>
                <a:cubicBezTo>
                  <a:pt x="118" y="138"/>
                  <a:pt x="116" y="137"/>
                  <a:pt x="116" y="136"/>
                </a:cubicBezTo>
                <a:cubicBezTo>
                  <a:pt x="115" y="135"/>
                  <a:pt x="116" y="134"/>
                  <a:pt x="115" y="133"/>
                </a:cubicBezTo>
                <a:cubicBezTo>
                  <a:pt x="115" y="131"/>
                  <a:pt x="114" y="129"/>
                  <a:pt x="113" y="127"/>
                </a:cubicBezTo>
                <a:cubicBezTo>
                  <a:pt x="112" y="125"/>
                  <a:pt x="111" y="121"/>
                  <a:pt x="110" y="119"/>
                </a:cubicBezTo>
                <a:cubicBezTo>
                  <a:pt x="109" y="118"/>
                  <a:pt x="108" y="119"/>
                  <a:pt x="108" y="119"/>
                </a:cubicBezTo>
                <a:cubicBezTo>
                  <a:pt x="107" y="119"/>
                  <a:pt x="105" y="119"/>
                  <a:pt x="105" y="118"/>
                </a:cubicBezTo>
                <a:cubicBezTo>
                  <a:pt x="103" y="117"/>
                  <a:pt x="102" y="116"/>
                  <a:pt x="101" y="115"/>
                </a:cubicBezTo>
                <a:cubicBezTo>
                  <a:pt x="101" y="114"/>
                  <a:pt x="103" y="114"/>
                  <a:pt x="102" y="114"/>
                </a:cubicBezTo>
                <a:cubicBezTo>
                  <a:pt x="102" y="112"/>
                  <a:pt x="101" y="111"/>
                  <a:pt x="100" y="110"/>
                </a:cubicBezTo>
                <a:cubicBezTo>
                  <a:pt x="99" y="109"/>
                  <a:pt x="97" y="110"/>
                  <a:pt x="96" y="110"/>
                </a:cubicBezTo>
                <a:cubicBezTo>
                  <a:pt x="94" y="109"/>
                  <a:pt x="93" y="109"/>
                  <a:pt x="91" y="108"/>
                </a:cubicBezTo>
                <a:cubicBezTo>
                  <a:pt x="90" y="107"/>
                  <a:pt x="89" y="105"/>
                  <a:pt x="88" y="103"/>
                </a:cubicBezTo>
                <a:cubicBezTo>
                  <a:pt x="87" y="101"/>
                  <a:pt x="87" y="100"/>
                  <a:pt x="85" y="99"/>
                </a:cubicBezTo>
                <a:cubicBezTo>
                  <a:pt x="84" y="98"/>
                  <a:pt x="82" y="99"/>
                  <a:pt x="80" y="99"/>
                </a:cubicBezTo>
                <a:cubicBezTo>
                  <a:pt x="78" y="99"/>
                  <a:pt x="76" y="98"/>
                  <a:pt x="75" y="96"/>
                </a:cubicBezTo>
                <a:cubicBezTo>
                  <a:pt x="73" y="95"/>
                  <a:pt x="72" y="93"/>
                  <a:pt x="70" y="92"/>
                </a:cubicBezTo>
                <a:cubicBezTo>
                  <a:pt x="69" y="91"/>
                  <a:pt x="67" y="90"/>
                  <a:pt x="66" y="88"/>
                </a:cubicBezTo>
                <a:cubicBezTo>
                  <a:pt x="65" y="87"/>
                  <a:pt x="63" y="85"/>
                  <a:pt x="61" y="83"/>
                </a:cubicBezTo>
                <a:cubicBezTo>
                  <a:pt x="59" y="82"/>
                  <a:pt x="57" y="81"/>
                  <a:pt x="55" y="79"/>
                </a:cubicBezTo>
                <a:cubicBezTo>
                  <a:pt x="53" y="78"/>
                  <a:pt x="53" y="76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6" y="70"/>
                  <a:pt x="47" y="69"/>
                  <a:pt x="47" y="68"/>
                </a:cubicBezTo>
                <a:cubicBezTo>
                  <a:pt x="46" y="66"/>
                  <a:pt x="45" y="64"/>
                  <a:pt x="44" y="62"/>
                </a:cubicBezTo>
                <a:cubicBezTo>
                  <a:pt x="43" y="59"/>
                  <a:pt x="43" y="56"/>
                  <a:pt x="42" y="54"/>
                </a:cubicBezTo>
                <a:cubicBezTo>
                  <a:pt x="42" y="53"/>
                  <a:pt x="40" y="52"/>
                  <a:pt x="39" y="52"/>
                </a:cubicBezTo>
                <a:cubicBezTo>
                  <a:pt x="37" y="51"/>
                  <a:pt x="36" y="51"/>
                  <a:pt x="34" y="50"/>
                </a:cubicBezTo>
                <a:cubicBezTo>
                  <a:pt x="32" y="49"/>
                  <a:pt x="31" y="47"/>
                  <a:pt x="29" y="47"/>
                </a:cubicBezTo>
                <a:cubicBezTo>
                  <a:pt x="27" y="46"/>
                  <a:pt x="26" y="46"/>
                  <a:pt x="24" y="46"/>
                </a:cubicBezTo>
                <a:cubicBezTo>
                  <a:pt x="22" y="47"/>
                  <a:pt x="21" y="48"/>
                  <a:pt x="19" y="49"/>
                </a:cubicBezTo>
                <a:cubicBezTo>
                  <a:pt x="18" y="50"/>
                  <a:pt x="18" y="52"/>
                  <a:pt x="17" y="53"/>
                </a:cubicBezTo>
                <a:cubicBezTo>
                  <a:pt x="16" y="54"/>
                  <a:pt x="15" y="55"/>
                  <a:pt x="13" y="55"/>
                </a:cubicBezTo>
                <a:cubicBezTo>
                  <a:pt x="12" y="56"/>
                  <a:pt x="11" y="56"/>
                  <a:pt x="9" y="56"/>
                </a:cubicBezTo>
                <a:cubicBezTo>
                  <a:pt x="9" y="57"/>
                  <a:pt x="8" y="58"/>
                  <a:pt x="8" y="58"/>
                </a:cubicBezTo>
                <a:cubicBezTo>
                  <a:pt x="8" y="57"/>
                  <a:pt x="7" y="56"/>
                  <a:pt x="7" y="55"/>
                </a:cubicBezTo>
                <a:cubicBezTo>
                  <a:pt x="8" y="54"/>
                  <a:pt x="10" y="55"/>
                  <a:pt x="11" y="54"/>
                </a:cubicBezTo>
                <a:cubicBezTo>
                  <a:pt x="12" y="53"/>
                  <a:pt x="12" y="52"/>
                  <a:pt x="12" y="51"/>
                </a:cubicBezTo>
                <a:cubicBezTo>
                  <a:pt x="11" y="50"/>
                  <a:pt x="9" y="51"/>
                  <a:pt x="8" y="51"/>
                </a:cubicBezTo>
                <a:cubicBezTo>
                  <a:pt x="6" y="50"/>
                  <a:pt x="4" y="49"/>
                  <a:pt x="3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3" y="41"/>
                  <a:pt x="4" y="40"/>
                  <a:pt x="3" y="38"/>
                </a:cubicBezTo>
                <a:cubicBezTo>
                  <a:pt x="3" y="37"/>
                  <a:pt x="0" y="37"/>
                  <a:pt x="0" y="36"/>
                </a:cubicBezTo>
                <a:cubicBezTo>
                  <a:pt x="0" y="35"/>
                  <a:pt x="1" y="34"/>
                  <a:pt x="1" y="33"/>
                </a:cubicBezTo>
                <a:cubicBezTo>
                  <a:pt x="2" y="32"/>
                  <a:pt x="4" y="32"/>
                  <a:pt x="5" y="31"/>
                </a:cubicBezTo>
                <a:cubicBezTo>
                  <a:pt x="5" y="30"/>
                  <a:pt x="4" y="28"/>
                  <a:pt x="4" y="27"/>
                </a:cubicBezTo>
                <a:cubicBezTo>
                  <a:pt x="3" y="26"/>
                  <a:pt x="1" y="25"/>
                  <a:pt x="0" y="23"/>
                </a:cubicBezTo>
                <a:cubicBezTo>
                  <a:pt x="0" y="23"/>
                  <a:pt x="0" y="22"/>
                  <a:pt x="1" y="21"/>
                </a:cubicBezTo>
                <a:cubicBezTo>
                  <a:pt x="1" y="21"/>
                  <a:pt x="3" y="21"/>
                  <a:pt x="4" y="20"/>
                </a:cubicBezTo>
                <a:cubicBezTo>
                  <a:pt x="5" y="20"/>
                  <a:pt x="6" y="21"/>
                  <a:pt x="7" y="20"/>
                </a:cubicBezTo>
                <a:cubicBezTo>
                  <a:pt x="8" y="20"/>
                  <a:pt x="9" y="19"/>
                  <a:pt x="10" y="19"/>
                </a:cubicBezTo>
                <a:cubicBezTo>
                  <a:pt x="11" y="19"/>
                  <a:pt x="12" y="20"/>
                  <a:pt x="13" y="20"/>
                </a:cubicBezTo>
                <a:cubicBezTo>
                  <a:pt x="15" y="19"/>
                  <a:pt x="16" y="18"/>
                  <a:pt x="17" y="16"/>
                </a:cubicBezTo>
                <a:cubicBezTo>
                  <a:pt x="17" y="15"/>
                  <a:pt x="17" y="14"/>
                  <a:pt x="17" y="13"/>
                </a:cubicBezTo>
                <a:cubicBezTo>
                  <a:pt x="18" y="12"/>
                  <a:pt x="19" y="10"/>
                  <a:pt x="20" y="10"/>
                </a:cubicBezTo>
                <a:cubicBezTo>
                  <a:pt x="22" y="11"/>
                  <a:pt x="20" y="14"/>
                  <a:pt x="21" y="15"/>
                </a:cubicBezTo>
                <a:cubicBezTo>
                  <a:pt x="22" y="16"/>
                  <a:pt x="23" y="16"/>
                  <a:pt x="24" y="17"/>
                </a:cubicBezTo>
                <a:cubicBezTo>
                  <a:pt x="25" y="17"/>
                  <a:pt x="25" y="19"/>
                  <a:pt x="26" y="19"/>
                </a:cubicBezTo>
                <a:cubicBezTo>
                  <a:pt x="27" y="19"/>
                  <a:pt x="28" y="19"/>
                  <a:pt x="29" y="18"/>
                </a:cubicBezTo>
                <a:cubicBezTo>
                  <a:pt x="30" y="17"/>
                  <a:pt x="30" y="15"/>
                  <a:pt x="30" y="13"/>
                </a:cubicBezTo>
                <a:cubicBezTo>
                  <a:pt x="30" y="12"/>
                  <a:pt x="30" y="11"/>
                  <a:pt x="31" y="11"/>
                </a:cubicBezTo>
                <a:cubicBezTo>
                  <a:pt x="33" y="11"/>
                  <a:pt x="33" y="13"/>
                  <a:pt x="34" y="13"/>
                </a:cubicBezTo>
                <a:cubicBezTo>
                  <a:pt x="35" y="14"/>
                  <a:pt x="37" y="13"/>
                  <a:pt x="38" y="13"/>
                </a:cubicBezTo>
                <a:cubicBezTo>
                  <a:pt x="39" y="13"/>
                  <a:pt x="40" y="14"/>
                  <a:pt x="40" y="14"/>
                </a:cubicBezTo>
                <a:cubicBezTo>
                  <a:pt x="41" y="12"/>
                  <a:pt x="40" y="11"/>
                  <a:pt x="40" y="9"/>
                </a:cubicBezTo>
                <a:cubicBezTo>
                  <a:pt x="40" y="9"/>
                  <a:pt x="40" y="8"/>
                  <a:pt x="41" y="8"/>
                </a:cubicBezTo>
                <a:cubicBezTo>
                  <a:pt x="42" y="8"/>
                  <a:pt x="43" y="10"/>
                  <a:pt x="44" y="10"/>
                </a:cubicBezTo>
                <a:cubicBezTo>
                  <a:pt x="45" y="9"/>
                  <a:pt x="44" y="7"/>
                  <a:pt x="44" y="6"/>
                </a:cubicBezTo>
                <a:cubicBezTo>
                  <a:pt x="44" y="5"/>
                  <a:pt x="44" y="4"/>
                  <a:pt x="45" y="4"/>
                </a:cubicBezTo>
                <a:cubicBezTo>
                  <a:pt x="46" y="4"/>
                  <a:pt x="47" y="5"/>
                  <a:pt x="48" y="5"/>
                </a:cubicBezTo>
                <a:cubicBezTo>
                  <a:pt x="50" y="5"/>
                  <a:pt x="51" y="6"/>
                  <a:pt x="52" y="6"/>
                </a:cubicBezTo>
                <a:cubicBezTo>
                  <a:pt x="53" y="5"/>
                  <a:pt x="52" y="3"/>
                  <a:pt x="52" y="3"/>
                </a:cubicBezTo>
                <a:cubicBezTo>
                  <a:pt x="54" y="2"/>
                  <a:pt x="55" y="2"/>
                  <a:pt x="57" y="2"/>
                </a:cubicBezTo>
                <a:cubicBezTo>
                  <a:pt x="59" y="1"/>
                  <a:pt x="60" y="2"/>
                  <a:pt x="62" y="1"/>
                </a:cubicBezTo>
                <a:cubicBezTo>
                  <a:pt x="63" y="1"/>
                  <a:pt x="64" y="0"/>
                  <a:pt x="66" y="0"/>
                </a:cubicBezTo>
                <a:cubicBezTo>
                  <a:pt x="66" y="1"/>
                  <a:pt x="65" y="2"/>
                  <a:pt x="66" y="3"/>
                </a:cubicBezTo>
                <a:cubicBezTo>
                  <a:pt x="66" y="5"/>
                  <a:pt x="67" y="6"/>
                  <a:pt x="69" y="7"/>
                </a:cubicBezTo>
                <a:cubicBezTo>
                  <a:pt x="70" y="7"/>
                  <a:pt x="73" y="7"/>
                  <a:pt x="75" y="8"/>
                </a:cubicBezTo>
                <a:cubicBezTo>
                  <a:pt x="77" y="8"/>
                  <a:pt x="80" y="9"/>
                  <a:pt x="83" y="9"/>
                </a:cubicBezTo>
                <a:cubicBezTo>
                  <a:pt x="83" y="9"/>
                  <a:pt x="83" y="10"/>
                  <a:pt x="84" y="10"/>
                </a:cubicBezTo>
                <a:cubicBezTo>
                  <a:pt x="83" y="11"/>
                  <a:pt x="81" y="11"/>
                  <a:pt x="81" y="12"/>
                </a:cubicBezTo>
                <a:cubicBezTo>
                  <a:pt x="80" y="13"/>
                  <a:pt x="82" y="14"/>
                  <a:pt x="82" y="16"/>
                </a:cubicBezTo>
                <a:cubicBezTo>
                  <a:pt x="83" y="17"/>
                  <a:pt x="81" y="18"/>
                  <a:pt x="82" y="20"/>
                </a:cubicBezTo>
                <a:cubicBezTo>
                  <a:pt x="82" y="21"/>
                  <a:pt x="83" y="22"/>
                  <a:pt x="84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8" name="Freeform 80"/>
          <p:cNvSpPr>
            <a:spLocks noChangeAspect="1"/>
          </p:cNvSpPr>
          <p:nvPr/>
        </p:nvSpPr>
        <p:spPr bwMode="auto">
          <a:xfrm>
            <a:off x="4649391" y="2955131"/>
            <a:ext cx="76200" cy="48816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0 h 34"/>
              <a:gd name="T22" fmla="*/ 2147483647 w 54"/>
              <a:gd name="T23" fmla="*/ 2147483647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2147483647 h 34"/>
              <a:gd name="T30" fmla="*/ 2147483647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2147483647 h 34"/>
              <a:gd name="T44" fmla="*/ 2147483647 w 54"/>
              <a:gd name="T45" fmla="*/ 2147483647 h 34"/>
              <a:gd name="T46" fmla="*/ 2147483647 w 54"/>
              <a:gd name="T47" fmla="*/ 2147483647 h 34"/>
              <a:gd name="T48" fmla="*/ 2147483647 w 54"/>
              <a:gd name="T49" fmla="*/ 2147483647 h 34"/>
              <a:gd name="T50" fmla="*/ 2147483647 w 54"/>
              <a:gd name="T51" fmla="*/ 2147483647 h 34"/>
              <a:gd name="T52" fmla="*/ 2147483647 w 54"/>
              <a:gd name="T53" fmla="*/ 2147483647 h 34"/>
              <a:gd name="T54" fmla="*/ 2147483647 w 54"/>
              <a:gd name="T55" fmla="*/ 2147483647 h 34"/>
              <a:gd name="T56" fmla="*/ 2147483647 w 54"/>
              <a:gd name="T57" fmla="*/ 2147483647 h 34"/>
              <a:gd name="T58" fmla="*/ 2147483647 w 54"/>
              <a:gd name="T59" fmla="*/ 2147483647 h 34"/>
              <a:gd name="T60" fmla="*/ 2147483647 w 54"/>
              <a:gd name="T61" fmla="*/ 2147483647 h 34"/>
              <a:gd name="T62" fmla="*/ 2147483647 w 54"/>
              <a:gd name="T63" fmla="*/ 2147483647 h 34"/>
              <a:gd name="T64" fmla="*/ 2147483647 w 54"/>
              <a:gd name="T65" fmla="*/ 2147483647 h 34"/>
              <a:gd name="T66" fmla="*/ 2147483647 w 54"/>
              <a:gd name="T67" fmla="*/ 2147483647 h 34"/>
              <a:gd name="T68" fmla="*/ 2147483647 w 54"/>
              <a:gd name="T69" fmla="*/ 2147483647 h 34"/>
              <a:gd name="T70" fmla="*/ 2147483647 w 54"/>
              <a:gd name="T71" fmla="*/ 2147483647 h 34"/>
              <a:gd name="T72" fmla="*/ 2147483647 w 54"/>
              <a:gd name="T73" fmla="*/ 2147483647 h 34"/>
              <a:gd name="T74" fmla="*/ 2147483647 w 54"/>
              <a:gd name="T75" fmla="*/ 2147483647 h 34"/>
              <a:gd name="T76" fmla="*/ 2147483647 w 54"/>
              <a:gd name="T77" fmla="*/ 2147483647 h 34"/>
              <a:gd name="T78" fmla="*/ 2147483647 w 54"/>
              <a:gd name="T79" fmla="*/ 2147483647 h 34"/>
              <a:gd name="T80" fmla="*/ 2147483647 w 54"/>
              <a:gd name="T81" fmla="*/ 2147483647 h 34"/>
              <a:gd name="T82" fmla="*/ 2147483647 w 54"/>
              <a:gd name="T83" fmla="*/ 2147483647 h 34"/>
              <a:gd name="T84" fmla="*/ 2147483647 w 54"/>
              <a:gd name="T85" fmla="*/ 2147483647 h 34"/>
              <a:gd name="T86" fmla="*/ 2147483647 w 54"/>
              <a:gd name="T87" fmla="*/ 2147483647 h 34"/>
              <a:gd name="T88" fmla="*/ 2147483647 w 54"/>
              <a:gd name="T89" fmla="*/ 2147483647 h 34"/>
              <a:gd name="T90" fmla="*/ 2147483647 w 54"/>
              <a:gd name="T91" fmla="*/ 2147483647 h 34"/>
              <a:gd name="T92" fmla="*/ 2147483647 w 54"/>
              <a:gd name="T93" fmla="*/ 2147483647 h 34"/>
              <a:gd name="T94" fmla="*/ 2147483647 w 54"/>
              <a:gd name="T95" fmla="*/ 2147483647 h 34"/>
              <a:gd name="T96" fmla="*/ 2147483647 w 54"/>
              <a:gd name="T97" fmla="*/ 2147483647 h 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"/>
              <a:gd name="T148" fmla="*/ 0 h 34"/>
              <a:gd name="T149" fmla="*/ 54 w 54"/>
              <a:gd name="T150" fmla="*/ 34 h 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" h="34">
                <a:moveTo>
                  <a:pt x="54" y="17"/>
                </a:moveTo>
                <a:cubicBezTo>
                  <a:pt x="53" y="16"/>
                  <a:pt x="54" y="14"/>
                  <a:pt x="53" y="14"/>
                </a:cubicBezTo>
                <a:cubicBezTo>
                  <a:pt x="51" y="14"/>
                  <a:pt x="51" y="17"/>
                  <a:pt x="49" y="17"/>
                </a:cubicBezTo>
                <a:cubicBezTo>
                  <a:pt x="48" y="17"/>
                  <a:pt x="47" y="15"/>
                  <a:pt x="46" y="14"/>
                </a:cubicBezTo>
                <a:cubicBezTo>
                  <a:pt x="45" y="13"/>
                  <a:pt x="43" y="14"/>
                  <a:pt x="43" y="13"/>
                </a:cubicBezTo>
                <a:cubicBezTo>
                  <a:pt x="42" y="13"/>
                  <a:pt x="43" y="11"/>
                  <a:pt x="43" y="10"/>
                </a:cubicBezTo>
                <a:cubicBezTo>
                  <a:pt x="43" y="10"/>
                  <a:pt x="43" y="9"/>
                  <a:pt x="43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1" y="4"/>
                  <a:pt x="40" y="3"/>
                  <a:pt x="39" y="2"/>
                </a:cubicBezTo>
                <a:cubicBezTo>
                  <a:pt x="37" y="2"/>
                  <a:pt x="36" y="2"/>
                  <a:pt x="34" y="2"/>
                </a:cubicBezTo>
                <a:cubicBezTo>
                  <a:pt x="33" y="2"/>
                  <a:pt x="31" y="0"/>
                  <a:pt x="30" y="0"/>
                </a:cubicBezTo>
                <a:cubicBezTo>
                  <a:pt x="29" y="0"/>
                  <a:pt x="31" y="2"/>
                  <a:pt x="30" y="3"/>
                </a:cubicBezTo>
                <a:cubicBezTo>
                  <a:pt x="29" y="4"/>
                  <a:pt x="28" y="3"/>
                  <a:pt x="27" y="4"/>
                </a:cubicBezTo>
                <a:cubicBezTo>
                  <a:pt x="26" y="4"/>
                  <a:pt x="25" y="5"/>
                  <a:pt x="24" y="6"/>
                </a:cubicBezTo>
                <a:cubicBezTo>
                  <a:pt x="22" y="6"/>
                  <a:pt x="20" y="5"/>
                  <a:pt x="19" y="5"/>
                </a:cubicBezTo>
                <a:cubicBezTo>
                  <a:pt x="18" y="6"/>
                  <a:pt x="17" y="7"/>
                  <a:pt x="16" y="7"/>
                </a:cubicBezTo>
                <a:cubicBezTo>
                  <a:pt x="14" y="7"/>
                  <a:pt x="13" y="5"/>
                  <a:pt x="12" y="6"/>
                </a:cubicBezTo>
                <a:cubicBezTo>
                  <a:pt x="11" y="6"/>
                  <a:pt x="10" y="7"/>
                  <a:pt x="10" y="7"/>
                </a:cubicBezTo>
                <a:cubicBezTo>
                  <a:pt x="10" y="8"/>
                  <a:pt x="12" y="8"/>
                  <a:pt x="12" y="9"/>
                </a:cubicBezTo>
                <a:cubicBezTo>
                  <a:pt x="11" y="10"/>
                  <a:pt x="9" y="12"/>
                  <a:pt x="8" y="13"/>
                </a:cubicBezTo>
                <a:cubicBezTo>
                  <a:pt x="7" y="14"/>
                  <a:pt x="5" y="15"/>
                  <a:pt x="5" y="16"/>
                </a:cubicBezTo>
                <a:cubicBezTo>
                  <a:pt x="4" y="17"/>
                  <a:pt x="3" y="19"/>
                  <a:pt x="3" y="20"/>
                </a:cubicBezTo>
                <a:cubicBezTo>
                  <a:pt x="2" y="21"/>
                  <a:pt x="2" y="23"/>
                  <a:pt x="2" y="24"/>
                </a:cubicBezTo>
                <a:cubicBezTo>
                  <a:pt x="1" y="26"/>
                  <a:pt x="0" y="28"/>
                  <a:pt x="1" y="29"/>
                </a:cubicBezTo>
                <a:cubicBezTo>
                  <a:pt x="3" y="29"/>
                  <a:pt x="4" y="26"/>
                  <a:pt x="5" y="25"/>
                </a:cubicBezTo>
                <a:cubicBezTo>
                  <a:pt x="6" y="25"/>
                  <a:pt x="7" y="25"/>
                  <a:pt x="8" y="25"/>
                </a:cubicBezTo>
                <a:cubicBezTo>
                  <a:pt x="9" y="25"/>
                  <a:pt x="9" y="26"/>
                  <a:pt x="10" y="26"/>
                </a:cubicBezTo>
                <a:cubicBezTo>
                  <a:pt x="10" y="27"/>
                  <a:pt x="10" y="29"/>
                  <a:pt x="10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5" y="34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2"/>
                  <a:pt x="21" y="33"/>
                  <a:pt x="22" y="33"/>
                </a:cubicBezTo>
                <a:cubicBezTo>
                  <a:pt x="24" y="32"/>
                  <a:pt x="25" y="31"/>
                  <a:pt x="26" y="29"/>
                </a:cubicBezTo>
                <a:cubicBezTo>
                  <a:pt x="26" y="28"/>
                  <a:pt x="26" y="27"/>
                  <a:pt x="26" y="26"/>
                </a:cubicBezTo>
                <a:cubicBezTo>
                  <a:pt x="27" y="25"/>
                  <a:pt x="28" y="23"/>
                  <a:pt x="29" y="23"/>
                </a:cubicBezTo>
                <a:cubicBezTo>
                  <a:pt x="31" y="24"/>
                  <a:pt x="29" y="27"/>
                  <a:pt x="30" y="28"/>
                </a:cubicBezTo>
                <a:cubicBezTo>
                  <a:pt x="31" y="29"/>
                  <a:pt x="32" y="29"/>
                  <a:pt x="33" y="30"/>
                </a:cubicBezTo>
                <a:cubicBezTo>
                  <a:pt x="34" y="30"/>
                  <a:pt x="34" y="32"/>
                  <a:pt x="35" y="32"/>
                </a:cubicBezTo>
                <a:cubicBezTo>
                  <a:pt x="36" y="32"/>
                  <a:pt x="37" y="32"/>
                  <a:pt x="38" y="31"/>
                </a:cubicBezTo>
                <a:cubicBezTo>
                  <a:pt x="39" y="30"/>
                  <a:pt x="39" y="28"/>
                  <a:pt x="39" y="26"/>
                </a:cubicBezTo>
                <a:cubicBezTo>
                  <a:pt x="39" y="25"/>
                  <a:pt x="39" y="24"/>
                  <a:pt x="40" y="24"/>
                </a:cubicBezTo>
                <a:cubicBezTo>
                  <a:pt x="42" y="24"/>
                  <a:pt x="42" y="26"/>
                  <a:pt x="43" y="26"/>
                </a:cubicBezTo>
                <a:cubicBezTo>
                  <a:pt x="44" y="27"/>
                  <a:pt x="46" y="26"/>
                  <a:pt x="47" y="26"/>
                </a:cubicBezTo>
                <a:cubicBezTo>
                  <a:pt x="48" y="26"/>
                  <a:pt x="49" y="27"/>
                  <a:pt x="49" y="27"/>
                </a:cubicBezTo>
                <a:cubicBezTo>
                  <a:pt x="50" y="25"/>
                  <a:pt x="49" y="24"/>
                  <a:pt x="49" y="22"/>
                </a:cubicBezTo>
                <a:cubicBezTo>
                  <a:pt x="49" y="22"/>
                  <a:pt x="49" y="21"/>
                  <a:pt x="50" y="21"/>
                </a:cubicBezTo>
                <a:cubicBezTo>
                  <a:pt x="51" y="21"/>
                  <a:pt x="52" y="23"/>
                  <a:pt x="53" y="23"/>
                </a:cubicBezTo>
                <a:cubicBezTo>
                  <a:pt x="54" y="22"/>
                  <a:pt x="53" y="20"/>
                  <a:pt x="53" y="19"/>
                </a:cubicBezTo>
                <a:cubicBezTo>
                  <a:pt x="53" y="18"/>
                  <a:pt x="53" y="17"/>
                  <a:pt x="54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9" name="Freeform 81"/>
          <p:cNvSpPr>
            <a:spLocks noChangeAspect="1"/>
          </p:cNvSpPr>
          <p:nvPr/>
        </p:nvSpPr>
        <p:spPr bwMode="auto">
          <a:xfrm>
            <a:off x="4708923" y="2922986"/>
            <a:ext cx="129778" cy="67865"/>
          </a:xfrm>
          <a:custGeom>
            <a:avLst/>
            <a:gdLst>
              <a:gd name="T0" fmla="*/ 2147483647 w 91"/>
              <a:gd name="T1" fmla="*/ 2147483647 h 48"/>
              <a:gd name="T2" fmla="*/ 2147483647 w 91"/>
              <a:gd name="T3" fmla="*/ 2147483647 h 48"/>
              <a:gd name="T4" fmla="*/ 2147483647 w 91"/>
              <a:gd name="T5" fmla="*/ 2147483647 h 48"/>
              <a:gd name="T6" fmla="*/ 2147483647 w 91"/>
              <a:gd name="T7" fmla="*/ 2147483647 h 48"/>
              <a:gd name="T8" fmla="*/ 2147483647 w 91"/>
              <a:gd name="T9" fmla="*/ 2147483647 h 48"/>
              <a:gd name="T10" fmla="*/ 2147483647 w 91"/>
              <a:gd name="T11" fmla="*/ 2147483647 h 48"/>
              <a:gd name="T12" fmla="*/ 2147483647 w 91"/>
              <a:gd name="T13" fmla="*/ 2147483647 h 48"/>
              <a:gd name="T14" fmla="*/ 2147483647 w 91"/>
              <a:gd name="T15" fmla="*/ 2147483647 h 48"/>
              <a:gd name="T16" fmla="*/ 2147483647 w 91"/>
              <a:gd name="T17" fmla="*/ 2147483647 h 48"/>
              <a:gd name="T18" fmla="*/ 2147483647 w 91"/>
              <a:gd name="T19" fmla="*/ 2147483647 h 48"/>
              <a:gd name="T20" fmla="*/ 2147483647 w 91"/>
              <a:gd name="T21" fmla="*/ 2147483647 h 48"/>
              <a:gd name="T22" fmla="*/ 2147483647 w 91"/>
              <a:gd name="T23" fmla="*/ 2147483647 h 48"/>
              <a:gd name="T24" fmla="*/ 2147483647 w 91"/>
              <a:gd name="T25" fmla="*/ 2147483647 h 48"/>
              <a:gd name="T26" fmla="*/ 2147483647 w 91"/>
              <a:gd name="T27" fmla="*/ 2147483647 h 48"/>
              <a:gd name="T28" fmla="*/ 2147483647 w 91"/>
              <a:gd name="T29" fmla="*/ 2147483647 h 48"/>
              <a:gd name="T30" fmla="*/ 2147483647 w 91"/>
              <a:gd name="T31" fmla="*/ 2147483647 h 48"/>
              <a:gd name="T32" fmla="*/ 2147483647 w 91"/>
              <a:gd name="T33" fmla="*/ 2147483647 h 48"/>
              <a:gd name="T34" fmla="*/ 2147483647 w 91"/>
              <a:gd name="T35" fmla="*/ 2147483647 h 48"/>
              <a:gd name="T36" fmla="*/ 2147483647 w 91"/>
              <a:gd name="T37" fmla="*/ 2147483647 h 48"/>
              <a:gd name="T38" fmla="*/ 2147483647 w 91"/>
              <a:gd name="T39" fmla="*/ 2147483647 h 48"/>
              <a:gd name="T40" fmla="*/ 2147483647 w 91"/>
              <a:gd name="T41" fmla="*/ 2147483647 h 48"/>
              <a:gd name="T42" fmla="*/ 2147483647 w 91"/>
              <a:gd name="T43" fmla="*/ 2147483647 h 48"/>
              <a:gd name="T44" fmla="*/ 2147483647 w 91"/>
              <a:gd name="T45" fmla="*/ 2147483647 h 48"/>
              <a:gd name="T46" fmla="*/ 2147483647 w 91"/>
              <a:gd name="T47" fmla="*/ 2147483647 h 48"/>
              <a:gd name="T48" fmla="*/ 2147483647 w 91"/>
              <a:gd name="T49" fmla="*/ 2147483647 h 48"/>
              <a:gd name="T50" fmla="*/ 2147483647 w 91"/>
              <a:gd name="T51" fmla="*/ 2147483647 h 48"/>
              <a:gd name="T52" fmla="*/ 2147483647 w 91"/>
              <a:gd name="T53" fmla="*/ 2147483647 h 48"/>
              <a:gd name="T54" fmla="*/ 2147483647 w 91"/>
              <a:gd name="T55" fmla="*/ 2147483647 h 48"/>
              <a:gd name="T56" fmla="*/ 2147483647 w 91"/>
              <a:gd name="T57" fmla="*/ 2147483647 h 48"/>
              <a:gd name="T58" fmla="*/ 2147483647 w 91"/>
              <a:gd name="T59" fmla="*/ 2147483647 h 48"/>
              <a:gd name="T60" fmla="*/ 2147483647 w 91"/>
              <a:gd name="T61" fmla="*/ 2147483647 h 48"/>
              <a:gd name="T62" fmla="*/ 2147483647 w 91"/>
              <a:gd name="T63" fmla="*/ 2147483647 h 48"/>
              <a:gd name="T64" fmla="*/ 2147483647 w 91"/>
              <a:gd name="T65" fmla="*/ 2147483647 h 48"/>
              <a:gd name="T66" fmla="*/ 2147483647 w 91"/>
              <a:gd name="T67" fmla="*/ 2147483647 h 48"/>
              <a:gd name="T68" fmla="*/ 2147483647 w 91"/>
              <a:gd name="T69" fmla="*/ 2147483647 h 48"/>
              <a:gd name="T70" fmla="*/ 2147483647 w 91"/>
              <a:gd name="T71" fmla="*/ 2147483647 h 48"/>
              <a:gd name="T72" fmla="*/ 2147483647 w 91"/>
              <a:gd name="T73" fmla="*/ 2147483647 h 48"/>
              <a:gd name="T74" fmla="*/ 2147483647 w 91"/>
              <a:gd name="T75" fmla="*/ 2147483647 h 48"/>
              <a:gd name="T76" fmla="*/ 2147483647 w 91"/>
              <a:gd name="T77" fmla="*/ 2147483647 h 48"/>
              <a:gd name="T78" fmla="*/ 2147483647 w 91"/>
              <a:gd name="T79" fmla="*/ 2147483647 h 48"/>
              <a:gd name="T80" fmla="*/ 2147483647 w 91"/>
              <a:gd name="T81" fmla="*/ 2147483647 h 48"/>
              <a:gd name="T82" fmla="*/ 2147483647 w 91"/>
              <a:gd name="T83" fmla="*/ 2147483647 h 48"/>
              <a:gd name="T84" fmla="*/ 2147483647 w 91"/>
              <a:gd name="T85" fmla="*/ 2147483647 h 48"/>
              <a:gd name="T86" fmla="*/ 2147483647 w 91"/>
              <a:gd name="T87" fmla="*/ 2147483647 h 48"/>
              <a:gd name="T88" fmla="*/ 2147483647 w 91"/>
              <a:gd name="T89" fmla="*/ 2147483647 h 48"/>
              <a:gd name="T90" fmla="*/ 2147483647 w 91"/>
              <a:gd name="T91" fmla="*/ 2147483647 h 48"/>
              <a:gd name="T92" fmla="*/ 2147483647 w 91"/>
              <a:gd name="T93" fmla="*/ 2147483647 h 48"/>
              <a:gd name="T94" fmla="*/ 2147483647 w 91"/>
              <a:gd name="T95" fmla="*/ 2147483647 h 48"/>
              <a:gd name="T96" fmla="*/ 2147483647 w 91"/>
              <a:gd name="T97" fmla="*/ 2147483647 h 48"/>
              <a:gd name="T98" fmla="*/ 2147483647 w 91"/>
              <a:gd name="T99" fmla="*/ 2147483647 h 48"/>
              <a:gd name="T100" fmla="*/ 2147483647 w 91"/>
              <a:gd name="T101" fmla="*/ 2147483647 h 48"/>
              <a:gd name="T102" fmla="*/ 2147483647 w 91"/>
              <a:gd name="T103" fmla="*/ 2147483647 h 48"/>
              <a:gd name="T104" fmla="*/ 2147483647 w 91"/>
              <a:gd name="T105" fmla="*/ 2147483647 h 48"/>
              <a:gd name="T106" fmla="*/ 2147483647 w 91"/>
              <a:gd name="T107" fmla="*/ 2147483647 h 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48"/>
              <a:gd name="T164" fmla="*/ 91 w 91"/>
              <a:gd name="T165" fmla="*/ 48 h 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48">
                <a:moveTo>
                  <a:pt x="81" y="39"/>
                </a:moveTo>
                <a:cubicBezTo>
                  <a:pt x="81" y="38"/>
                  <a:pt x="81" y="37"/>
                  <a:pt x="82" y="37"/>
                </a:cubicBezTo>
                <a:cubicBezTo>
                  <a:pt x="82" y="36"/>
                  <a:pt x="84" y="37"/>
                  <a:pt x="84" y="37"/>
                </a:cubicBezTo>
                <a:cubicBezTo>
                  <a:pt x="84" y="35"/>
                  <a:pt x="82" y="33"/>
                  <a:pt x="82" y="31"/>
                </a:cubicBezTo>
                <a:cubicBezTo>
                  <a:pt x="83" y="29"/>
                  <a:pt x="85" y="29"/>
                  <a:pt x="86" y="28"/>
                </a:cubicBezTo>
                <a:cubicBezTo>
                  <a:pt x="87" y="27"/>
                  <a:pt x="87" y="25"/>
                  <a:pt x="88" y="25"/>
                </a:cubicBezTo>
                <a:cubicBezTo>
                  <a:pt x="88" y="24"/>
                  <a:pt x="90" y="24"/>
                  <a:pt x="90" y="24"/>
                </a:cubicBezTo>
                <a:cubicBezTo>
                  <a:pt x="91" y="22"/>
                  <a:pt x="91" y="20"/>
                  <a:pt x="91" y="19"/>
                </a:cubicBezTo>
                <a:cubicBezTo>
                  <a:pt x="90" y="17"/>
                  <a:pt x="88" y="16"/>
                  <a:pt x="88" y="15"/>
                </a:cubicBezTo>
                <a:cubicBezTo>
                  <a:pt x="87" y="14"/>
                  <a:pt x="88" y="12"/>
                  <a:pt x="88" y="11"/>
                </a:cubicBezTo>
                <a:cubicBezTo>
                  <a:pt x="88" y="10"/>
                  <a:pt x="88" y="8"/>
                  <a:pt x="88" y="7"/>
                </a:cubicBezTo>
                <a:cubicBezTo>
                  <a:pt x="86" y="6"/>
                  <a:pt x="85" y="6"/>
                  <a:pt x="83" y="6"/>
                </a:cubicBezTo>
                <a:cubicBezTo>
                  <a:pt x="82" y="5"/>
                  <a:pt x="80" y="6"/>
                  <a:pt x="79" y="6"/>
                </a:cubicBezTo>
                <a:cubicBezTo>
                  <a:pt x="76" y="5"/>
                  <a:pt x="75" y="4"/>
                  <a:pt x="72" y="3"/>
                </a:cubicBezTo>
                <a:cubicBezTo>
                  <a:pt x="70" y="3"/>
                  <a:pt x="68" y="3"/>
                  <a:pt x="66" y="2"/>
                </a:cubicBezTo>
                <a:cubicBezTo>
                  <a:pt x="66" y="2"/>
                  <a:pt x="65" y="0"/>
                  <a:pt x="64" y="1"/>
                </a:cubicBezTo>
                <a:cubicBezTo>
                  <a:pt x="63" y="2"/>
                  <a:pt x="65" y="5"/>
                  <a:pt x="64" y="6"/>
                </a:cubicBezTo>
                <a:cubicBezTo>
                  <a:pt x="62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1" y="7"/>
                  <a:pt x="51" y="9"/>
                  <a:pt x="51" y="9"/>
                </a:cubicBezTo>
                <a:cubicBezTo>
                  <a:pt x="50" y="10"/>
                  <a:pt x="47" y="9"/>
                  <a:pt x="46" y="9"/>
                </a:cubicBezTo>
                <a:cubicBezTo>
                  <a:pt x="45" y="10"/>
                  <a:pt x="47" y="12"/>
                  <a:pt x="46" y="13"/>
                </a:cubicBezTo>
                <a:cubicBezTo>
                  <a:pt x="44" y="15"/>
                  <a:pt x="40" y="14"/>
                  <a:pt x="39" y="16"/>
                </a:cubicBezTo>
                <a:cubicBezTo>
                  <a:pt x="38" y="18"/>
                  <a:pt x="42" y="20"/>
                  <a:pt x="41" y="22"/>
                </a:cubicBezTo>
                <a:cubicBezTo>
                  <a:pt x="39" y="24"/>
                  <a:pt x="35" y="24"/>
                  <a:pt x="33" y="25"/>
                </a:cubicBezTo>
                <a:cubicBezTo>
                  <a:pt x="30" y="26"/>
                  <a:pt x="27" y="26"/>
                  <a:pt x="25" y="27"/>
                </a:cubicBezTo>
                <a:cubicBezTo>
                  <a:pt x="23" y="28"/>
                  <a:pt x="22" y="30"/>
                  <a:pt x="21" y="30"/>
                </a:cubicBezTo>
                <a:cubicBezTo>
                  <a:pt x="19" y="31"/>
                  <a:pt x="18" y="29"/>
                  <a:pt x="16" y="28"/>
                </a:cubicBezTo>
                <a:cubicBezTo>
                  <a:pt x="14" y="28"/>
                  <a:pt x="12" y="27"/>
                  <a:pt x="11" y="28"/>
                </a:cubicBezTo>
                <a:cubicBezTo>
                  <a:pt x="9" y="28"/>
                  <a:pt x="11" y="32"/>
                  <a:pt x="9" y="32"/>
                </a:cubicBezTo>
                <a:cubicBezTo>
                  <a:pt x="7" y="32"/>
                  <a:pt x="6" y="28"/>
                  <a:pt x="3" y="27"/>
                </a:cubicBezTo>
                <a:cubicBezTo>
                  <a:pt x="2" y="27"/>
                  <a:pt x="2" y="30"/>
                  <a:pt x="1" y="31"/>
                </a:cubicBezTo>
                <a:cubicBezTo>
                  <a:pt x="1" y="32"/>
                  <a:pt x="1" y="33"/>
                  <a:pt x="1" y="33"/>
                </a:cubicBezTo>
                <a:cubicBezTo>
                  <a:pt x="1" y="34"/>
                  <a:pt x="0" y="36"/>
                  <a:pt x="1" y="36"/>
                </a:cubicBezTo>
                <a:cubicBezTo>
                  <a:pt x="1" y="37"/>
                  <a:pt x="3" y="36"/>
                  <a:pt x="4" y="37"/>
                </a:cubicBezTo>
                <a:cubicBezTo>
                  <a:pt x="5" y="38"/>
                  <a:pt x="6" y="40"/>
                  <a:pt x="7" y="40"/>
                </a:cubicBezTo>
                <a:cubicBezTo>
                  <a:pt x="9" y="40"/>
                  <a:pt x="9" y="37"/>
                  <a:pt x="11" y="37"/>
                </a:cubicBezTo>
                <a:cubicBezTo>
                  <a:pt x="12" y="37"/>
                  <a:pt x="11" y="39"/>
                  <a:pt x="12" y="40"/>
                </a:cubicBezTo>
                <a:cubicBezTo>
                  <a:pt x="13" y="40"/>
                  <a:pt x="14" y="41"/>
                  <a:pt x="15" y="41"/>
                </a:cubicBezTo>
                <a:cubicBezTo>
                  <a:pt x="17" y="41"/>
                  <a:pt x="18" y="42"/>
                  <a:pt x="19" y="42"/>
                </a:cubicBezTo>
                <a:cubicBezTo>
                  <a:pt x="20" y="41"/>
                  <a:pt x="19" y="39"/>
                  <a:pt x="19" y="39"/>
                </a:cubicBezTo>
                <a:cubicBezTo>
                  <a:pt x="21" y="38"/>
                  <a:pt x="22" y="38"/>
                  <a:pt x="24" y="38"/>
                </a:cubicBezTo>
                <a:cubicBezTo>
                  <a:pt x="26" y="37"/>
                  <a:pt x="27" y="38"/>
                  <a:pt x="29" y="37"/>
                </a:cubicBezTo>
                <a:cubicBezTo>
                  <a:pt x="30" y="37"/>
                  <a:pt x="31" y="36"/>
                  <a:pt x="33" y="36"/>
                </a:cubicBezTo>
                <a:cubicBezTo>
                  <a:pt x="33" y="37"/>
                  <a:pt x="32" y="38"/>
                  <a:pt x="33" y="39"/>
                </a:cubicBezTo>
                <a:cubicBezTo>
                  <a:pt x="33" y="41"/>
                  <a:pt x="34" y="42"/>
                  <a:pt x="36" y="43"/>
                </a:cubicBezTo>
                <a:cubicBezTo>
                  <a:pt x="37" y="43"/>
                  <a:pt x="40" y="43"/>
                  <a:pt x="42" y="44"/>
                </a:cubicBezTo>
                <a:cubicBezTo>
                  <a:pt x="44" y="44"/>
                  <a:pt x="47" y="45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3" y="46"/>
                  <a:pt x="57" y="48"/>
                  <a:pt x="60" y="48"/>
                </a:cubicBezTo>
                <a:cubicBezTo>
                  <a:pt x="62" y="48"/>
                  <a:pt x="63" y="45"/>
                  <a:pt x="65" y="44"/>
                </a:cubicBezTo>
                <a:cubicBezTo>
                  <a:pt x="67" y="43"/>
                  <a:pt x="70" y="44"/>
                  <a:pt x="72" y="44"/>
                </a:cubicBezTo>
                <a:cubicBezTo>
                  <a:pt x="74" y="44"/>
                  <a:pt x="76" y="43"/>
                  <a:pt x="77" y="43"/>
                </a:cubicBezTo>
                <a:cubicBezTo>
                  <a:pt x="79" y="42"/>
                  <a:pt x="80" y="40"/>
                  <a:pt x="81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0" name="Freeform 82"/>
          <p:cNvSpPr>
            <a:spLocks noChangeAspect="1"/>
          </p:cNvSpPr>
          <p:nvPr/>
        </p:nvSpPr>
        <p:spPr bwMode="auto">
          <a:xfrm>
            <a:off x="4750595" y="2872980"/>
            <a:ext cx="116681" cy="63103"/>
          </a:xfrm>
          <a:custGeom>
            <a:avLst/>
            <a:gdLst>
              <a:gd name="T0" fmla="*/ 2147483647 w 82"/>
              <a:gd name="T1" fmla="*/ 2147483647 h 44"/>
              <a:gd name="T2" fmla="*/ 2147483647 w 82"/>
              <a:gd name="T3" fmla="*/ 2147483647 h 44"/>
              <a:gd name="T4" fmla="*/ 2147483647 w 82"/>
              <a:gd name="T5" fmla="*/ 2147483647 h 44"/>
              <a:gd name="T6" fmla="*/ 2147483647 w 82"/>
              <a:gd name="T7" fmla="*/ 2147483647 h 44"/>
              <a:gd name="T8" fmla="*/ 2147483647 w 82"/>
              <a:gd name="T9" fmla="*/ 2147483647 h 44"/>
              <a:gd name="T10" fmla="*/ 2147483647 w 82"/>
              <a:gd name="T11" fmla="*/ 2147483647 h 44"/>
              <a:gd name="T12" fmla="*/ 2147483647 w 82"/>
              <a:gd name="T13" fmla="*/ 2147483647 h 44"/>
              <a:gd name="T14" fmla="*/ 2147483647 w 82"/>
              <a:gd name="T15" fmla="*/ 2147483647 h 44"/>
              <a:gd name="T16" fmla="*/ 2147483647 w 82"/>
              <a:gd name="T17" fmla="*/ 2147483647 h 44"/>
              <a:gd name="T18" fmla="*/ 2147483647 w 82"/>
              <a:gd name="T19" fmla="*/ 2147483647 h 44"/>
              <a:gd name="T20" fmla="*/ 2147483647 w 82"/>
              <a:gd name="T21" fmla="*/ 2147483647 h 44"/>
              <a:gd name="T22" fmla="*/ 2147483647 w 82"/>
              <a:gd name="T23" fmla="*/ 2147483647 h 44"/>
              <a:gd name="T24" fmla="*/ 2147483647 w 82"/>
              <a:gd name="T25" fmla="*/ 2147483647 h 44"/>
              <a:gd name="T26" fmla="*/ 2147483647 w 82"/>
              <a:gd name="T27" fmla="*/ 2147483647 h 44"/>
              <a:gd name="T28" fmla="*/ 2147483647 w 82"/>
              <a:gd name="T29" fmla="*/ 2147483647 h 44"/>
              <a:gd name="T30" fmla="*/ 2147483647 w 82"/>
              <a:gd name="T31" fmla="*/ 2147483647 h 44"/>
              <a:gd name="T32" fmla="*/ 2147483647 w 82"/>
              <a:gd name="T33" fmla="*/ 2147483647 h 44"/>
              <a:gd name="T34" fmla="*/ 2147483647 w 82"/>
              <a:gd name="T35" fmla="*/ 2147483647 h 44"/>
              <a:gd name="T36" fmla="*/ 2147483647 w 82"/>
              <a:gd name="T37" fmla="*/ 2147483647 h 44"/>
              <a:gd name="T38" fmla="*/ 2147483647 w 82"/>
              <a:gd name="T39" fmla="*/ 2147483647 h 44"/>
              <a:gd name="T40" fmla="*/ 2147483647 w 82"/>
              <a:gd name="T41" fmla="*/ 2147483647 h 44"/>
              <a:gd name="T42" fmla="*/ 2147483647 w 82"/>
              <a:gd name="T43" fmla="*/ 2147483647 h 44"/>
              <a:gd name="T44" fmla="*/ 2147483647 w 82"/>
              <a:gd name="T45" fmla="*/ 2147483647 h 44"/>
              <a:gd name="T46" fmla="*/ 2147483647 w 82"/>
              <a:gd name="T47" fmla="*/ 2147483647 h 44"/>
              <a:gd name="T48" fmla="*/ 2147483647 w 82"/>
              <a:gd name="T49" fmla="*/ 2147483647 h 44"/>
              <a:gd name="T50" fmla="*/ 2147483647 w 82"/>
              <a:gd name="T51" fmla="*/ 2147483647 h 44"/>
              <a:gd name="T52" fmla="*/ 0 w 82"/>
              <a:gd name="T53" fmla="*/ 2147483647 h 44"/>
              <a:gd name="T54" fmla="*/ 2147483647 w 82"/>
              <a:gd name="T55" fmla="*/ 2147483647 h 44"/>
              <a:gd name="T56" fmla="*/ 2147483647 w 82"/>
              <a:gd name="T57" fmla="*/ 2147483647 h 44"/>
              <a:gd name="T58" fmla="*/ 2147483647 w 82"/>
              <a:gd name="T59" fmla="*/ 2147483647 h 44"/>
              <a:gd name="T60" fmla="*/ 2147483647 w 82"/>
              <a:gd name="T61" fmla="*/ 2147483647 h 44"/>
              <a:gd name="T62" fmla="*/ 2147483647 w 82"/>
              <a:gd name="T63" fmla="*/ 2147483647 h 44"/>
              <a:gd name="T64" fmla="*/ 2147483647 w 82"/>
              <a:gd name="T65" fmla="*/ 2147483647 h 44"/>
              <a:gd name="T66" fmla="*/ 2147483647 w 82"/>
              <a:gd name="T67" fmla="*/ 2147483647 h 44"/>
              <a:gd name="T68" fmla="*/ 2147483647 w 82"/>
              <a:gd name="T69" fmla="*/ 2147483647 h 44"/>
              <a:gd name="T70" fmla="*/ 2147483647 w 82"/>
              <a:gd name="T71" fmla="*/ 2147483647 h 44"/>
              <a:gd name="T72" fmla="*/ 2147483647 w 82"/>
              <a:gd name="T73" fmla="*/ 2147483647 h 44"/>
              <a:gd name="T74" fmla="*/ 2147483647 w 82"/>
              <a:gd name="T75" fmla="*/ 2147483647 h 44"/>
              <a:gd name="T76" fmla="*/ 2147483647 w 82"/>
              <a:gd name="T77" fmla="*/ 2147483647 h 44"/>
              <a:gd name="T78" fmla="*/ 2147483647 w 82"/>
              <a:gd name="T79" fmla="*/ 2147483647 h 44"/>
              <a:gd name="T80" fmla="*/ 2147483647 w 82"/>
              <a:gd name="T81" fmla="*/ 2147483647 h 44"/>
              <a:gd name="T82" fmla="*/ 2147483647 w 82"/>
              <a:gd name="T83" fmla="*/ 2147483647 h 44"/>
              <a:gd name="T84" fmla="*/ 2147483647 w 82"/>
              <a:gd name="T85" fmla="*/ 2147483647 h 44"/>
              <a:gd name="T86" fmla="*/ 2147483647 w 82"/>
              <a:gd name="T87" fmla="*/ 2147483647 h 44"/>
              <a:gd name="T88" fmla="*/ 2147483647 w 82"/>
              <a:gd name="T89" fmla="*/ 2147483647 h 44"/>
              <a:gd name="T90" fmla="*/ 2147483647 w 82"/>
              <a:gd name="T91" fmla="*/ 2147483647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4"/>
              <a:gd name="T140" fmla="*/ 82 w 82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4">
                <a:moveTo>
                  <a:pt x="82" y="28"/>
                </a:moveTo>
                <a:cubicBezTo>
                  <a:pt x="81" y="27"/>
                  <a:pt x="79" y="26"/>
                  <a:pt x="78" y="25"/>
                </a:cubicBezTo>
                <a:cubicBezTo>
                  <a:pt x="77" y="24"/>
                  <a:pt x="77" y="22"/>
                  <a:pt x="76" y="21"/>
                </a:cubicBezTo>
                <a:cubicBezTo>
                  <a:pt x="75" y="20"/>
                  <a:pt x="74" y="19"/>
                  <a:pt x="72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8" y="19"/>
                  <a:pt x="67" y="18"/>
                  <a:pt x="66" y="17"/>
                </a:cubicBezTo>
                <a:cubicBezTo>
                  <a:pt x="66" y="16"/>
                  <a:pt x="68" y="15"/>
                  <a:pt x="67" y="15"/>
                </a:cubicBezTo>
                <a:cubicBezTo>
                  <a:pt x="66" y="14"/>
                  <a:pt x="65" y="15"/>
                  <a:pt x="64" y="15"/>
                </a:cubicBezTo>
                <a:cubicBezTo>
                  <a:pt x="62" y="15"/>
                  <a:pt x="61" y="13"/>
                  <a:pt x="60" y="13"/>
                </a:cubicBezTo>
                <a:cubicBezTo>
                  <a:pt x="59" y="12"/>
                  <a:pt x="57" y="11"/>
                  <a:pt x="57" y="12"/>
                </a:cubicBezTo>
                <a:cubicBezTo>
                  <a:pt x="57" y="13"/>
                  <a:pt x="59" y="14"/>
                  <a:pt x="59" y="15"/>
                </a:cubicBezTo>
                <a:cubicBezTo>
                  <a:pt x="59" y="16"/>
                  <a:pt x="57" y="18"/>
                  <a:pt x="55" y="18"/>
                </a:cubicBezTo>
                <a:cubicBezTo>
                  <a:pt x="54" y="18"/>
                  <a:pt x="53" y="16"/>
                  <a:pt x="52" y="15"/>
                </a:cubicBezTo>
                <a:cubicBezTo>
                  <a:pt x="51" y="13"/>
                  <a:pt x="52" y="10"/>
                  <a:pt x="51" y="8"/>
                </a:cubicBezTo>
                <a:cubicBezTo>
                  <a:pt x="50" y="7"/>
                  <a:pt x="49" y="9"/>
                  <a:pt x="47" y="8"/>
                </a:cubicBezTo>
                <a:cubicBezTo>
                  <a:pt x="46" y="8"/>
                  <a:pt x="45" y="6"/>
                  <a:pt x="43" y="5"/>
                </a:cubicBezTo>
                <a:cubicBezTo>
                  <a:pt x="42" y="5"/>
                  <a:pt x="40" y="6"/>
                  <a:pt x="38" y="6"/>
                </a:cubicBezTo>
                <a:cubicBezTo>
                  <a:pt x="37" y="5"/>
                  <a:pt x="39" y="3"/>
                  <a:pt x="38" y="3"/>
                </a:cubicBezTo>
                <a:cubicBezTo>
                  <a:pt x="37" y="2"/>
                  <a:pt x="35" y="2"/>
                  <a:pt x="34" y="1"/>
                </a:cubicBezTo>
                <a:cubicBezTo>
                  <a:pt x="33" y="3"/>
                  <a:pt x="34" y="6"/>
                  <a:pt x="32" y="5"/>
                </a:cubicBezTo>
                <a:cubicBezTo>
                  <a:pt x="30" y="5"/>
                  <a:pt x="30" y="1"/>
                  <a:pt x="28" y="1"/>
                </a:cubicBezTo>
                <a:cubicBezTo>
                  <a:pt x="27" y="0"/>
                  <a:pt x="28" y="3"/>
                  <a:pt x="27" y="4"/>
                </a:cubicBezTo>
                <a:cubicBezTo>
                  <a:pt x="25" y="5"/>
                  <a:pt x="23" y="6"/>
                  <a:pt x="21" y="7"/>
                </a:cubicBezTo>
                <a:cubicBezTo>
                  <a:pt x="18" y="8"/>
                  <a:pt x="16" y="9"/>
                  <a:pt x="14" y="10"/>
                </a:cubicBezTo>
                <a:cubicBezTo>
                  <a:pt x="12" y="10"/>
                  <a:pt x="9" y="11"/>
                  <a:pt x="7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2" y="14"/>
                  <a:pt x="0" y="13"/>
                  <a:pt x="0" y="14"/>
                </a:cubicBezTo>
                <a:cubicBezTo>
                  <a:pt x="1" y="16"/>
                  <a:pt x="4" y="17"/>
                  <a:pt x="5" y="19"/>
                </a:cubicBezTo>
                <a:cubicBezTo>
                  <a:pt x="6" y="20"/>
                  <a:pt x="4" y="22"/>
                  <a:pt x="5" y="23"/>
                </a:cubicBezTo>
                <a:cubicBezTo>
                  <a:pt x="6" y="26"/>
                  <a:pt x="7" y="28"/>
                  <a:pt x="9" y="30"/>
                </a:cubicBezTo>
                <a:cubicBezTo>
                  <a:pt x="11" y="32"/>
                  <a:pt x="13" y="33"/>
                  <a:pt x="15" y="34"/>
                </a:cubicBezTo>
                <a:cubicBezTo>
                  <a:pt x="18" y="36"/>
                  <a:pt x="20" y="39"/>
                  <a:pt x="22" y="41"/>
                </a:cubicBezTo>
                <a:cubicBezTo>
                  <a:pt x="24" y="42"/>
                  <a:pt x="25" y="44"/>
                  <a:pt x="28" y="44"/>
                </a:cubicBezTo>
                <a:cubicBezTo>
                  <a:pt x="30" y="44"/>
                  <a:pt x="33" y="43"/>
                  <a:pt x="35" y="41"/>
                </a:cubicBezTo>
                <a:cubicBezTo>
                  <a:pt x="36" y="40"/>
                  <a:pt x="34" y="37"/>
                  <a:pt x="35" y="36"/>
                </a:cubicBezTo>
                <a:cubicBezTo>
                  <a:pt x="36" y="35"/>
                  <a:pt x="37" y="37"/>
                  <a:pt x="37" y="37"/>
                </a:cubicBezTo>
                <a:cubicBezTo>
                  <a:pt x="39" y="38"/>
                  <a:pt x="41" y="38"/>
                  <a:pt x="43" y="38"/>
                </a:cubicBezTo>
                <a:cubicBezTo>
                  <a:pt x="46" y="39"/>
                  <a:pt x="47" y="40"/>
                  <a:pt x="50" y="41"/>
                </a:cubicBezTo>
                <a:cubicBezTo>
                  <a:pt x="51" y="41"/>
                  <a:pt x="53" y="40"/>
                  <a:pt x="54" y="41"/>
                </a:cubicBezTo>
                <a:cubicBezTo>
                  <a:pt x="56" y="41"/>
                  <a:pt x="57" y="41"/>
                  <a:pt x="59" y="42"/>
                </a:cubicBezTo>
                <a:cubicBezTo>
                  <a:pt x="60" y="41"/>
                  <a:pt x="61" y="39"/>
                  <a:pt x="62" y="39"/>
                </a:cubicBezTo>
                <a:cubicBezTo>
                  <a:pt x="64" y="38"/>
                  <a:pt x="65" y="40"/>
                  <a:pt x="67" y="39"/>
                </a:cubicBezTo>
                <a:cubicBezTo>
                  <a:pt x="69" y="38"/>
                  <a:pt x="71" y="36"/>
                  <a:pt x="73" y="35"/>
                </a:cubicBezTo>
                <a:cubicBezTo>
                  <a:pt x="73" y="34"/>
                  <a:pt x="73" y="32"/>
                  <a:pt x="74" y="31"/>
                </a:cubicBezTo>
                <a:cubicBezTo>
                  <a:pt x="75" y="30"/>
                  <a:pt x="77" y="29"/>
                  <a:pt x="78" y="29"/>
                </a:cubicBezTo>
                <a:cubicBezTo>
                  <a:pt x="79" y="29"/>
                  <a:pt x="81" y="28"/>
                  <a:pt x="82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1" name="Freeform 83"/>
          <p:cNvSpPr>
            <a:spLocks noChangeAspect="1"/>
          </p:cNvSpPr>
          <p:nvPr/>
        </p:nvSpPr>
        <p:spPr bwMode="auto">
          <a:xfrm>
            <a:off x="4775598" y="2978944"/>
            <a:ext cx="53578" cy="38100"/>
          </a:xfrm>
          <a:custGeom>
            <a:avLst/>
            <a:gdLst>
              <a:gd name="T0" fmla="*/ 2147483647 w 37"/>
              <a:gd name="T1" fmla="*/ 2147483647 h 27"/>
              <a:gd name="T2" fmla="*/ 2147483647 w 37"/>
              <a:gd name="T3" fmla="*/ 2147483647 h 27"/>
              <a:gd name="T4" fmla="*/ 2147483647 w 37"/>
              <a:gd name="T5" fmla="*/ 0 h 27"/>
              <a:gd name="T6" fmla="*/ 2147483647 w 37"/>
              <a:gd name="T7" fmla="*/ 2147483647 h 27"/>
              <a:gd name="T8" fmla="*/ 2147483647 w 37"/>
              <a:gd name="T9" fmla="*/ 2147483647 h 27"/>
              <a:gd name="T10" fmla="*/ 2147483647 w 37"/>
              <a:gd name="T11" fmla="*/ 2147483647 h 27"/>
              <a:gd name="T12" fmla="*/ 2147483647 w 37"/>
              <a:gd name="T13" fmla="*/ 2147483647 h 27"/>
              <a:gd name="T14" fmla="*/ 2147483647 w 37"/>
              <a:gd name="T15" fmla="*/ 2147483647 h 27"/>
              <a:gd name="T16" fmla="*/ 2147483647 w 37"/>
              <a:gd name="T17" fmla="*/ 2147483647 h 27"/>
              <a:gd name="T18" fmla="*/ 2147483647 w 37"/>
              <a:gd name="T19" fmla="*/ 2147483647 h 27"/>
              <a:gd name="T20" fmla="*/ 2147483647 w 37"/>
              <a:gd name="T21" fmla="*/ 2147483647 h 27"/>
              <a:gd name="T22" fmla="*/ 2147483647 w 37"/>
              <a:gd name="T23" fmla="*/ 2147483647 h 27"/>
              <a:gd name="T24" fmla="*/ 2147483647 w 37"/>
              <a:gd name="T25" fmla="*/ 2147483647 h 27"/>
              <a:gd name="T26" fmla="*/ 2147483647 w 37"/>
              <a:gd name="T27" fmla="*/ 2147483647 h 27"/>
              <a:gd name="T28" fmla="*/ 2147483647 w 37"/>
              <a:gd name="T29" fmla="*/ 2147483647 h 27"/>
              <a:gd name="T30" fmla="*/ 2147483647 w 37"/>
              <a:gd name="T31" fmla="*/ 2147483647 h 27"/>
              <a:gd name="T32" fmla="*/ 2147483647 w 37"/>
              <a:gd name="T33" fmla="*/ 2147483647 h 27"/>
              <a:gd name="T34" fmla="*/ 2147483647 w 37"/>
              <a:gd name="T35" fmla="*/ 2147483647 h 27"/>
              <a:gd name="T36" fmla="*/ 2147483647 w 37"/>
              <a:gd name="T37" fmla="*/ 2147483647 h 27"/>
              <a:gd name="T38" fmla="*/ 2147483647 w 37"/>
              <a:gd name="T39" fmla="*/ 2147483647 h 27"/>
              <a:gd name="T40" fmla="*/ 2147483647 w 37"/>
              <a:gd name="T41" fmla="*/ 2147483647 h 27"/>
              <a:gd name="T42" fmla="*/ 2147483647 w 37"/>
              <a:gd name="T43" fmla="*/ 2147483647 h 27"/>
              <a:gd name="T44" fmla="*/ 2147483647 w 37"/>
              <a:gd name="T45" fmla="*/ 2147483647 h 27"/>
              <a:gd name="T46" fmla="*/ 2147483647 w 37"/>
              <a:gd name="T47" fmla="*/ 2147483647 h 27"/>
              <a:gd name="T48" fmla="*/ 2147483647 w 37"/>
              <a:gd name="T49" fmla="*/ 2147483647 h 27"/>
              <a:gd name="T50" fmla="*/ 2147483647 w 37"/>
              <a:gd name="T51" fmla="*/ 2147483647 h 27"/>
              <a:gd name="T52" fmla="*/ 2147483647 w 37"/>
              <a:gd name="T53" fmla="*/ 2147483647 h 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7"/>
              <a:gd name="T83" fmla="*/ 37 w 37"/>
              <a:gd name="T84" fmla="*/ 27 h 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7">
                <a:moveTo>
                  <a:pt x="37" y="7"/>
                </a:moveTo>
                <a:cubicBezTo>
                  <a:pt x="37" y="6"/>
                  <a:pt x="36" y="5"/>
                  <a:pt x="35" y="4"/>
                </a:cubicBezTo>
                <a:cubicBezTo>
                  <a:pt x="35" y="2"/>
                  <a:pt x="34" y="1"/>
                  <a:pt x="34" y="0"/>
                </a:cubicBezTo>
                <a:cubicBezTo>
                  <a:pt x="33" y="1"/>
                  <a:pt x="32" y="3"/>
                  <a:pt x="30" y="4"/>
                </a:cubicBezTo>
                <a:cubicBezTo>
                  <a:pt x="29" y="4"/>
                  <a:pt x="27" y="5"/>
                  <a:pt x="25" y="5"/>
                </a:cubicBezTo>
                <a:cubicBezTo>
                  <a:pt x="23" y="5"/>
                  <a:pt x="20" y="4"/>
                  <a:pt x="18" y="5"/>
                </a:cubicBezTo>
                <a:cubicBezTo>
                  <a:pt x="16" y="6"/>
                  <a:pt x="15" y="9"/>
                  <a:pt x="13" y="9"/>
                </a:cubicBezTo>
                <a:cubicBezTo>
                  <a:pt x="10" y="9"/>
                  <a:pt x="6" y="7"/>
                  <a:pt x="4" y="7"/>
                </a:cubicBezTo>
                <a:cubicBezTo>
                  <a:pt x="3" y="8"/>
                  <a:pt x="1" y="8"/>
                  <a:pt x="1" y="9"/>
                </a:cubicBezTo>
                <a:cubicBezTo>
                  <a:pt x="0" y="10"/>
                  <a:pt x="2" y="11"/>
                  <a:pt x="2" y="13"/>
                </a:cubicBezTo>
                <a:cubicBezTo>
                  <a:pt x="3" y="14"/>
                  <a:pt x="1" y="15"/>
                  <a:pt x="2" y="17"/>
                </a:cubicBezTo>
                <a:cubicBezTo>
                  <a:pt x="2" y="18"/>
                  <a:pt x="3" y="19"/>
                  <a:pt x="4" y="21"/>
                </a:cubicBezTo>
                <a:cubicBezTo>
                  <a:pt x="4" y="21"/>
                  <a:pt x="6" y="22"/>
                  <a:pt x="6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4" y="26"/>
                  <a:pt x="5" y="26"/>
                  <a:pt x="6" y="26"/>
                </a:cubicBezTo>
                <a:cubicBezTo>
                  <a:pt x="7" y="25"/>
                  <a:pt x="7" y="25"/>
                  <a:pt x="8" y="24"/>
                </a:cubicBezTo>
                <a:cubicBezTo>
                  <a:pt x="9" y="24"/>
                  <a:pt x="10" y="25"/>
                  <a:pt x="11" y="25"/>
                </a:cubicBezTo>
                <a:cubicBezTo>
                  <a:pt x="12" y="25"/>
                  <a:pt x="13" y="23"/>
                  <a:pt x="14" y="23"/>
                </a:cubicBezTo>
                <a:cubicBezTo>
                  <a:pt x="15" y="23"/>
                  <a:pt x="15" y="24"/>
                  <a:pt x="16" y="25"/>
                </a:cubicBezTo>
                <a:cubicBezTo>
                  <a:pt x="17" y="25"/>
                  <a:pt x="18" y="25"/>
                  <a:pt x="19" y="25"/>
                </a:cubicBezTo>
                <a:cubicBezTo>
                  <a:pt x="21" y="26"/>
                  <a:pt x="22" y="27"/>
                  <a:pt x="23" y="26"/>
                </a:cubicBezTo>
                <a:cubicBezTo>
                  <a:pt x="24" y="24"/>
                  <a:pt x="22" y="21"/>
                  <a:pt x="23" y="19"/>
                </a:cubicBezTo>
                <a:cubicBezTo>
                  <a:pt x="24" y="18"/>
                  <a:pt x="27" y="20"/>
                  <a:pt x="27" y="19"/>
                </a:cubicBezTo>
                <a:cubicBezTo>
                  <a:pt x="28" y="17"/>
                  <a:pt x="26" y="14"/>
                  <a:pt x="27" y="12"/>
                </a:cubicBezTo>
                <a:cubicBezTo>
                  <a:pt x="28" y="10"/>
                  <a:pt x="32" y="11"/>
                  <a:pt x="34" y="9"/>
                </a:cubicBezTo>
                <a:cubicBezTo>
                  <a:pt x="35" y="9"/>
                  <a:pt x="33" y="7"/>
                  <a:pt x="34" y="6"/>
                </a:cubicBezTo>
                <a:cubicBezTo>
                  <a:pt x="35" y="6"/>
                  <a:pt x="36" y="7"/>
                  <a:pt x="37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2" name="Freeform 84"/>
          <p:cNvSpPr>
            <a:spLocks noChangeAspect="1" noEditPoints="1"/>
          </p:cNvSpPr>
          <p:nvPr/>
        </p:nvSpPr>
        <p:spPr bwMode="auto">
          <a:xfrm>
            <a:off x="4824414" y="2936081"/>
            <a:ext cx="113110" cy="71438"/>
          </a:xfrm>
          <a:custGeom>
            <a:avLst/>
            <a:gdLst>
              <a:gd name="T0" fmla="*/ 0 w 79"/>
              <a:gd name="T1" fmla="*/ 2147483647 h 50"/>
              <a:gd name="T2" fmla="*/ 2147483647 w 79"/>
              <a:gd name="T3" fmla="*/ 2147483647 h 50"/>
              <a:gd name="T4" fmla="*/ 2147483647 w 79"/>
              <a:gd name="T5" fmla="*/ 2147483647 h 50"/>
              <a:gd name="T6" fmla="*/ 2147483647 w 79"/>
              <a:gd name="T7" fmla="*/ 2147483647 h 50"/>
              <a:gd name="T8" fmla="*/ 2147483647 w 79"/>
              <a:gd name="T9" fmla="*/ 2147483647 h 50"/>
              <a:gd name="T10" fmla="*/ 2147483647 w 79"/>
              <a:gd name="T11" fmla="*/ 2147483647 h 50"/>
              <a:gd name="T12" fmla="*/ 2147483647 w 79"/>
              <a:gd name="T13" fmla="*/ 2147483647 h 50"/>
              <a:gd name="T14" fmla="*/ 2147483647 w 79"/>
              <a:gd name="T15" fmla="*/ 2147483647 h 50"/>
              <a:gd name="T16" fmla="*/ 2147483647 w 79"/>
              <a:gd name="T17" fmla="*/ 2147483647 h 50"/>
              <a:gd name="T18" fmla="*/ 2147483647 w 79"/>
              <a:gd name="T19" fmla="*/ 2147483647 h 50"/>
              <a:gd name="T20" fmla="*/ 2147483647 w 79"/>
              <a:gd name="T21" fmla="*/ 2147483647 h 50"/>
              <a:gd name="T22" fmla="*/ 2147483647 w 79"/>
              <a:gd name="T23" fmla="*/ 2147483647 h 50"/>
              <a:gd name="T24" fmla="*/ 2147483647 w 79"/>
              <a:gd name="T25" fmla="*/ 2147483647 h 50"/>
              <a:gd name="T26" fmla="*/ 2147483647 w 79"/>
              <a:gd name="T27" fmla="*/ 2147483647 h 50"/>
              <a:gd name="T28" fmla="*/ 2147483647 w 79"/>
              <a:gd name="T29" fmla="*/ 2147483647 h 50"/>
              <a:gd name="T30" fmla="*/ 2147483647 w 79"/>
              <a:gd name="T31" fmla="*/ 2147483647 h 50"/>
              <a:gd name="T32" fmla="*/ 2147483647 w 79"/>
              <a:gd name="T33" fmla="*/ 2147483647 h 50"/>
              <a:gd name="T34" fmla="*/ 2147483647 w 79"/>
              <a:gd name="T35" fmla="*/ 2147483647 h 50"/>
              <a:gd name="T36" fmla="*/ 2147483647 w 79"/>
              <a:gd name="T37" fmla="*/ 2147483647 h 50"/>
              <a:gd name="T38" fmla="*/ 2147483647 w 79"/>
              <a:gd name="T39" fmla="*/ 2147483647 h 50"/>
              <a:gd name="T40" fmla="*/ 2147483647 w 79"/>
              <a:gd name="T41" fmla="*/ 2147483647 h 50"/>
              <a:gd name="T42" fmla="*/ 2147483647 w 79"/>
              <a:gd name="T43" fmla="*/ 2147483647 h 50"/>
              <a:gd name="T44" fmla="*/ 2147483647 w 79"/>
              <a:gd name="T45" fmla="*/ 2147483647 h 50"/>
              <a:gd name="T46" fmla="*/ 2147483647 w 79"/>
              <a:gd name="T47" fmla="*/ 2147483647 h 50"/>
              <a:gd name="T48" fmla="*/ 2147483647 w 79"/>
              <a:gd name="T49" fmla="*/ 2147483647 h 50"/>
              <a:gd name="T50" fmla="*/ 2147483647 w 79"/>
              <a:gd name="T51" fmla="*/ 2147483647 h 50"/>
              <a:gd name="T52" fmla="*/ 2147483647 w 79"/>
              <a:gd name="T53" fmla="*/ 2147483647 h 50"/>
              <a:gd name="T54" fmla="*/ 2147483647 w 79"/>
              <a:gd name="T55" fmla="*/ 2147483647 h 50"/>
              <a:gd name="T56" fmla="*/ 2147483647 w 79"/>
              <a:gd name="T57" fmla="*/ 2147483647 h 50"/>
              <a:gd name="T58" fmla="*/ 2147483647 w 79"/>
              <a:gd name="T59" fmla="*/ 2147483647 h 50"/>
              <a:gd name="T60" fmla="*/ 2147483647 w 79"/>
              <a:gd name="T61" fmla="*/ 2147483647 h 50"/>
              <a:gd name="T62" fmla="*/ 2147483647 w 79"/>
              <a:gd name="T63" fmla="*/ 2147483647 h 50"/>
              <a:gd name="T64" fmla="*/ 2147483647 w 79"/>
              <a:gd name="T65" fmla="*/ 0 h 50"/>
              <a:gd name="T66" fmla="*/ 2147483647 w 79"/>
              <a:gd name="T67" fmla="*/ 2147483647 h 50"/>
              <a:gd name="T68" fmla="*/ 2147483647 w 79"/>
              <a:gd name="T69" fmla="*/ 2147483647 h 50"/>
              <a:gd name="T70" fmla="*/ 2147483647 w 79"/>
              <a:gd name="T71" fmla="*/ 2147483647 h 50"/>
              <a:gd name="T72" fmla="*/ 2147483647 w 79"/>
              <a:gd name="T73" fmla="*/ 2147483647 h 50"/>
              <a:gd name="T74" fmla="*/ 2147483647 w 79"/>
              <a:gd name="T75" fmla="*/ 2147483647 h 50"/>
              <a:gd name="T76" fmla="*/ 2147483647 w 79"/>
              <a:gd name="T77" fmla="*/ 2147483647 h 50"/>
              <a:gd name="T78" fmla="*/ 2147483647 w 79"/>
              <a:gd name="T79" fmla="*/ 2147483647 h 50"/>
              <a:gd name="T80" fmla="*/ 2147483647 w 79"/>
              <a:gd name="T81" fmla="*/ 2147483647 h 50"/>
              <a:gd name="T82" fmla="*/ 2147483647 w 79"/>
              <a:gd name="T83" fmla="*/ 2147483647 h 50"/>
              <a:gd name="T84" fmla="*/ 2147483647 w 79"/>
              <a:gd name="T85" fmla="*/ 2147483647 h 50"/>
              <a:gd name="T86" fmla="*/ 2147483647 w 79"/>
              <a:gd name="T87" fmla="*/ 2147483647 h 50"/>
              <a:gd name="T88" fmla="*/ 2147483647 w 79"/>
              <a:gd name="T89" fmla="*/ 2147483647 h 50"/>
              <a:gd name="T90" fmla="*/ 2147483647 w 79"/>
              <a:gd name="T91" fmla="*/ 2147483647 h 50"/>
              <a:gd name="T92" fmla="*/ 2147483647 w 79"/>
              <a:gd name="T93" fmla="*/ 2147483647 h 50"/>
              <a:gd name="T94" fmla="*/ 2147483647 w 79"/>
              <a:gd name="T95" fmla="*/ 2147483647 h 50"/>
              <a:gd name="T96" fmla="*/ 2147483647 w 79"/>
              <a:gd name="T97" fmla="*/ 2147483647 h 50"/>
              <a:gd name="T98" fmla="*/ 2147483647 w 79"/>
              <a:gd name="T99" fmla="*/ 2147483647 h 50"/>
              <a:gd name="T100" fmla="*/ 2147483647 w 79"/>
              <a:gd name="T101" fmla="*/ 2147483647 h 50"/>
              <a:gd name="T102" fmla="*/ 0 w 79"/>
              <a:gd name="T103" fmla="*/ 2147483647 h 50"/>
              <a:gd name="T104" fmla="*/ 2147483647 w 79"/>
              <a:gd name="T105" fmla="*/ 2147483647 h 50"/>
              <a:gd name="T106" fmla="*/ 2147483647 w 79"/>
              <a:gd name="T107" fmla="*/ 2147483647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50"/>
              <a:gd name="T164" fmla="*/ 79 w 79"/>
              <a:gd name="T165" fmla="*/ 50 h 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50">
                <a:moveTo>
                  <a:pt x="0" y="30"/>
                </a:move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moveTo>
                  <a:pt x="3" y="37"/>
                </a:moveTo>
                <a:cubicBezTo>
                  <a:pt x="4" y="38"/>
                  <a:pt x="4" y="39"/>
                  <a:pt x="5" y="40"/>
                </a:cubicBezTo>
                <a:cubicBezTo>
                  <a:pt x="6" y="40"/>
                  <a:pt x="7" y="39"/>
                  <a:pt x="8" y="40"/>
                </a:cubicBezTo>
                <a:cubicBezTo>
                  <a:pt x="9" y="40"/>
                  <a:pt x="8" y="42"/>
                  <a:pt x="9" y="43"/>
                </a:cubicBezTo>
                <a:cubicBezTo>
                  <a:pt x="9" y="43"/>
                  <a:pt x="10" y="43"/>
                  <a:pt x="10" y="43"/>
                </a:cubicBezTo>
                <a:cubicBezTo>
                  <a:pt x="12" y="44"/>
                  <a:pt x="12" y="46"/>
                  <a:pt x="13" y="47"/>
                </a:cubicBezTo>
                <a:cubicBezTo>
                  <a:pt x="15" y="48"/>
                  <a:pt x="18" y="49"/>
                  <a:pt x="20" y="49"/>
                </a:cubicBezTo>
                <a:cubicBezTo>
                  <a:pt x="22" y="50"/>
                  <a:pt x="25" y="50"/>
                  <a:pt x="27" y="50"/>
                </a:cubicBezTo>
                <a:cubicBezTo>
                  <a:pt x="28" y="50"/>
                  <a:pt x="29" y="48"/>
                  <a:pt x="30" y="48"/>
                </a:cubicBezTo>
                <a:cubicBezTo>
                  <a:pt x="30" y="47"/>
                  <a:pt x="31" y="48"/>
                  <a:pt x="32" y="48"/>
                </a:cubicBezTo>
                <a:cubicBezTo>
                  <a:pt x="33" y="47"/>
                  <a:pt x="34" y="46"/>
                  <a:pt x="35" y="45"/>
                </a:cubicBezTo>
                <a:cubicBezTo>
                  <a:pt x="37" y="44"/>
                  <a:pt x="38" y="44"/>
                  <a:pt x="40" y="44"/>
                </a:cubicBezTo>
                <a:cubicBezTo>
                  <a:pt x="41" y="44"/>
                  <a:pt x="42" y="42"/>
                  <a:pt x="43" y="42"/>
                </a:cubicBezTo>
                <a:cubicBezTo>
                  <a:pt x="46" y="42"/>
                  <a:pt x="47" y="43"/>
                  <a:pt x="49" y="43"/>
                </a:cubicBezTo>
                <a:cubicBezTo>
                  <a:pt x="51" y="42"/>
                  <a:pt x="54" y="42"/>
                  <a:pt x="56" y="41"/>
                </a:cubicBezTo>
                <a:cubicBezTo>
                  <a:pt x="57" y="41"/>
                  <a:pt x="60" y="41"/>
                  <a:pt x="61" y="39"/>
                </a:cubicBezTo>
                <a:cubicBezTo>
                  <a:pt x="62" y="38"/>
                  <a:pt x="60" y="36"/>
                  <a:pt x="61" y="35"/>
                </a:cubicBezTo>
                <a:cubicBezTo>
                  <a:pt x="61" y="34"/>
                  <a:pt x="63" y="35"/>
                  <a:pt x="64" y="34"/>
                </a:cubicBezTo>
                <a:cubicBezTo>
                  <a:pt x="65" y="32"/>
                  <a:pt x="64" y="29"/>
                  <a:pt x="65" y="27"/>
                </a:cubicBezTo>
                <a:cubicBezTo>
                  <a:pt x="66" y="24"/>
                  <a:pt x="67" y="22"/>
                  <a:pt x="69" y="20"/>
                </a:cubicBezTo>
                <a:cubicBezTo>
                  <a:pt x="70" y="19"/>
                  <a:pt x="71" y="17"/>
                  <a:pt x="73" y="15"/>
                </a:cubicBezTo>
                <a:cubicBezTo>
                  <a:pt x="74" y="14"/>
                  <a:pt x="76" y="15"/>
                  <a:pt x="77" y="14"/>
                </a:cubicBezTo>
                <a:cubicBezTo>
                  <a:pt x="78" y="13"/>
                  <a:pt x="78" y="12"/>
                  <a:pt x="79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8" y="9"/>
                  <a:pt x="76" y="9"/>
                  <a:pt x="75" y="9"/>
                </a:cubicBezTo>
                <a:cubicBezTo>
                  <a:pt x="75" y="8"/>
                  <a:pt x="75" y="7"/>
                  <a:pt x="75" y="7"/>
                </a:cubicBezTo>
                <a:cubicBezTo>
                  <a:pt x="74" y="6"/>
                  <a:pt x="73" y="6"/>
                  <a:pt x="73" y="5"/>
                </a:cubicBezTo>
                <a:cubicBezTo>
                  <a:pt x="72" y="5"/>
                  <a:pt x="71" y="4"/>
                  <a:pt x="70" y="3"/>
                </a:cubicBezTo>
                <a:cubicBezTo>
                  <a:pt x="69" y="4"/>
                  <a:pt x="67" y="5"/>
                  <a:pt x="65" y="5"/>
                </a:cubicBezTo>
                <a:cubicBezTo>
                  <a:pt x="63" y="4"/>
                  <a:pt x="63" y="1"/>
                  <a:pt x="61" y="0"/>
                </a:cubicBezTo>
                <a:cubicBezTo>
                  <a:pt x="60" y="0"/>
                  <a:pt x="59" y="1"/>
                  <a:pt x="57" y="1"/>
                </a:cubicBezTo>
                <a:cubicBezTo>
                  <a:pt x="55" y="1"/>
                  <a:pt x="53" y="0"/>
                  <a:pt x="51" y="1"/>
                </a:cubicBezTo>
                <a:cubicBezTo>
                  <a:pt x="49" y="1"/>
                  <a:pt x="49" y="4"/>
                  <a:pt x="48" y="5"/>
                </a:cubicBezTo>
                <a:cubicBezTo>
                  <a:pt x="47" y="6"/>
                  <a:pt x="45" y="7"/>
                  <a:pt x="44" y="8"/>
                </a:cubicBezTo>
                <a:cubicBezTo>
                  <a:pt x="42" y="8"/>
                  <a:pt x="41" y="6"/>
                  <a:pt x="39" y="6"/>
                </a:cubicBezTo>
                <a:cubicBezTo>
                  <a:pt x="38" y="6"/>
                  <a:pt x="39" y="9"/>
                  <a:pt x="38" y="10"/>
                </a:cubicBezTo>
                <a:cubicBezTo>
                  <a:pt x="36" y="10"/>
                  <a:pt x="34" y="9"/>
                  <a:pt x="32" y="10"/>
                </a:cubicBezTo>
                <a:cubicBezTo>
                  <a:pt x="31" y="10"/>
                  <a:pt x="29" y="9"/>
                  <a:pt x="29" y="10"/>
                </a:cubicBezTo>
                <a:cubicBezTo>
                  <a:pt x="29" y="11"/>
                  <a:pt x="31" y="12"/>
                  <a:pt x="30" y="13"/>
                </a:cubicBezTo>
                <a:cubicBezTo>
                  <a:pt x="30" y="14"/>
                  <a:pt x="29" y="15"/>
                  <a:pt x="28" y="15"/>
                </a:cubicBezTo>
                <a:cubicBezTo>
                  <a:pt x="24" y="15"/>
                  <a:pt x="19" y="15"/>
                  <a:pt x="15" y="14"/>
                </a:cubicBezTo>
                <a:cubicBezTo>
                  <a:pt x="13" y="13"/>
                  <a:pt x="12" y="11"/>
                  <a:pt x="10" y="10"/>
                </a:cubicBezTo>
                <a:cubicBezTo>
                  <a:pt x="10" y="11"/>
                  <a:pt x="10" y="13"/>
                  <a:pt x="9" y="15"/>
                </a:cubicBezTo>
                <a:cubicBezTo>
                  <a:pt x="9" y="15"/>
                  <a:pt x="7" y="15"/>
                  <a:pt x="7" y="16"/>
                </a:cubicBezTo>
                <a:cubicBezTo>
                  <a:pt x="6" y="16"/>
                  <a:pt x="6" y="18"/>
                  <a:pt x="5" y="19"/>
                </a:cubicBezTo>
                <a:cubicBezTo>
                  <a:pt x="4" y="20"/>
                  <a:pt x="2" y="20"/>
                  <a:pt x="1" y="22"/>
                </a:cubicBezTo>
                <a:cubicBezTo>
                  <a:pt x="1" y="24"/>
                  <a:pt x="3" y="26"/>
                  <a:pt x="3" y="28"/>
                </a:cubicBezTo>
                <a:cubicBezTo>
                  <a:pt x="3" y="28"/>
                  <a:pt x="1" y="27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3" name="Freeform 85"/>
          <p:cNvSpPr>
            <a:spLocks noChangeAspect="1"/>
          </p:cNvSpPr>
          <p:nvPr/>
        </p:nvSpPr>
        <p:spPr bwMode="auto">
          <a:xfrm>
            <a:off x="4832747" y="2909888"/>
            <a:ext cx="98822" cy="47625"/>
          </a:xfrm>
          <a:custGeom>
            <a:avLst/>
            <a:gdLst>
              <a:gd name="T0" fmla="*/ 2147483647 w 69"/>
              <a:gd name="T1" fmla="*/ 2147483647 h 33"/>
              <a:gd name="T2" fmla="*/ 2147483647 w 69"/>
              <a:gd name="T3" fmla="*/ 2147483647 h 33"/>
              <a:gd name="T4" fmla="*/ 2147483647 w 69"/>
              <a:gd name="T5" fmla="*/ 2147483647 h 33"/>
              <a:gd name="T6" fmla="*/ 2147483647 w 69"/>
              <a:gd name="T7" fmla="*/ 2147483647 h 33"/>
              <a:gd name="T8" fmla="*/ 2147483647 w 69"/>
              <a:gd name="T9" fmla="*/ 2147483647 h 33"/>
              <a:gd name="T10" fmla="*/ 2147483647 w 69"/>
              <a:gd name="T11" fmla="*/ 2147483647 h 33"/>
              <a:gd name="T12" fmla="*/ 2147483647 w 69"/>
              <a:gd name="T13" fmla="*/ 2147483647 h 33"/>
              <a:gd name="T14" fmla="*/ 2147483647 w 69"/>
              <a:gd name="T15" fmla="*/ 2147483647 h 33"/>
              <a:gd name="T16" fmla="*/ 2147483647 w 69"/>
              <a:gd name="T17" fmla="*/ 2147483647 h 33"/>
              <a:gd name="T18" fmla="*/ 2147483647 w 69"/>
              <a:gd name="T19" fmla="*/ 2147483647 h 33"/>
              <a:gd name="T20" fmla="*/ 2147483647 w 69"/>
              <a:gd name="T21" fmla="*/ 2147483647 h 33"/>
              <a:gd name="T22" fmla="*/ 2147483647 w 69"/>
              <a:gd name="T23" fmla="*/ 2147483647 h 33"/>
              <a:gd name="T24" fmla="*/ 2147483647 w 69"/>
              <a:gd name="T25" fmla="*/ 2147483647 h 33"/>
              <a:gd name="T26" fmla="*/ 2147483647 w 69"/>
              <a:gd name="T27" fmla="*/ 2147483647 h 33"/>
              <a:gd name="T28" fmla="*/ 2147483647 w 69"/>
              <a:gd name="T29" fmla="*/ 0 h 33"/>
              <a:gd name="T30" fmla="*/ 2147483647 w 69"/>
              <a:gd name="T31" fmla="*/ 2147483647 h 33"/>
              <a:gd name="T32" fmla="*/ 2147483647 w 69"/>
              <a:gd name="T33" fmla="*/ 2147483647 h 33"/>
              <a:gd name="T34" fmla="*/ 2147483647 w 69"/>
              <a:gd name="T35" fmla="*/ 2147483647 h 33"/>
              <a:gd name="T36" fmla="*/ 2147483647 w 69"/>
              <a:gd name="T37" fmla="*/ 2147483647 h 33"/>
              <a:gd name="T38" fmla="*/ 2147483647 w 69"/>
              <a:gd name="T39" fmla="*/ 2147483647 h 33"/>
              <a:gd name="T40" fmla="*/ 2147483647 w 69"/>
              <a:gd name="T41" fmla="*/ 2147483647 h 33"/>
              <a:gd name="T42" fmla="*/ 2147483647 w 69"/>
              <a:gd name="T43" fmla="*/ 2147483647 h 33"/>
              <a:gd name="T44" fmla="*/ 2147483647 w 69"/>
              <a:gd name="T45" fmla="*/ 2147483647 h 33"/>
              <a:gd name="T46" fmla="*/ 2147483647 w 69"/>
              <a:gd name="T47" fmla="*/ 2147483647 h 33"/>
              <a:gd name="T48" fmla="*/ 2147483647 w 69"/>
              <a:gd name="T49" fmla="*/ 2147483647 h 33"/>
              <a:gd name="T50" fmla="*/ 2147483647 w 69"/>
              <a:gd name="T51" fmla="*/ 2147483647 h 33"/>
              <a:gd name="T52" fmla="*/ 2147483647 w 69"/>
              <a:gd name="T53" fmla="*/ 2147483647 h 33"/>
              <a:gd name="T54" fmla="*/ 2147483647 w 69"/>
              <a:gd name="T55" fmla="*/ 2147483647 h 33"/>
              <a:gd name="T56" fmla="*/ 2147483647 w 69"/>
              <a:gd name="T57" fmla="*/ 2147483647 h 33"/>
              <a:gd name="T58" fmla="*/ 2147483647 w 69"/>
              <a:gd name="T59" fmla="*/ 2147483647 h 33"/>
              <a:gd name="T60" fmla="*/ 2147483647 w 69"/>
              <a:gd name="T61" fmla="*/ 2147483647 h 33"/>
              <a:gd name="T62" fmla="*/ 2147483647 w 69"/>
              <a:gd name="T63" fmla="*/ 2147483647 h 33"/>
              <a:gd name="T64" fmla="*/ 2147483647 w 69"/>
              <a:gd name="T65" fmla="*/ 2147483647 h 33"/>
              <a:gd name="T66" fmla="*/ 2147483647 w 69"/>
              <a:gd name="T67" fmla="*/ 2147483647 h 33"/>
              <a:gd name="T68" fmla="*/ 2147483647 w 69"/>
              <a:gd name="T69" fmla="*/ 2147483647 h 33"/>
              <a:gd name="T70" fmla="*/ 2147483647 w 69"/>
              <a:gd name="T71" fmla="*/ 2147483647 h 33"/>
              <a:gd name="T72" fmla="*/ 2147483647 w 69"/>
              <a:gd name="T73" fmla="*/ 2147483647 h 33"/>
              <a:gd name="T74" fmla="*/ 2147483647 w 69"/>
              <a:gd name="T75" fmla="*/ 2147483647 h 33"/>
              <a:gd name="T76" fmla="*/ 2147483647 w 69"/>
              <a:gd name="T77" fmla="*/ 2147483647 h 33"/>
              <a:gd name="T78" fmla="*/ 2147483647 w 69"/>
              <a:gd name="T79" fmla="*/ 2147483647 h 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33"/>
              <a:gd name="T122" fmla="*/ 69 w 69"/>
              <a:gd name="T123" fmla="*/ 33 h 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33">
                <a:moveTo>
                  <a:pt x="64" y="21"/>
                </a:moveTo>
                <a:cubicBezTo>
                  <a:pt x="64" y="20"/>
                  <a:pt x="64" y="19"/>
                  <a:pt x="64" y="18"/>
                </a:cubicBezTo>
                <a:cubicBezTo>
                  <a:pt x="64" y="17"/>
                  <a:pt x="65" y="16"/>
                  <a:pt x="66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1"/>
                  <a:pt x="68" y="10"/>
                  <a:pt x="69" y="9"/>
                </a:cubicBezTo>
                <a:cubicBezTo>
                  <a:pt x="67" y="9"/>
                  <a:pt x="65" y="9"/>
                  <a:pt x="63" y="8"/>
                </a:cubicBezTo>
                <a:cubicBezTo>
                  <a:pt x="62" y="7"/>
                  <a:pt x="61" y="5"/>
                  <a:pt x="59" y="4"/>
                </a:cubicBezTo>
                <a:cubicBezTo>
                  <a:pt x="57" y="3"/>
                  <a:pt x="55" y="3"/>
                  <a:pt x="53" y="3"/>
                </a:cubicBezTo>
                <a:cubicBezTo>
                  <a:pt x="51" y="3"/>
                  <a:pt x="51" y="5"/>
                  <a:pt x="49" y="6"/>
                </a:cubicBezTo>
                <a:cubicBezTo>
                  <a:pt x="49" y="6"/>
                  <a:pt x="48" y="5"/>
                  <a:pt x="47" y="4"/>
                </a:cubicBezTo>
                <a:cubicBezTo>
                  <a:pt x="45" y="4"/>
                  <a:pt x="43" y="3"/>
                  <a:pt x="41" y="4"/>
                </a:cubicBezTo>
                <a:cubicBezTo>
                  <a:pt x="40" y="4"/>
                  <a:pt x="40" y="6"/>
                  <a:pt x="38" y="7"/>
                </a:cubicBezTo>
                <a:cubicBezTo>
                  <a:pt x="37" y="8"/>
                  <a:pt x="36" y="8"/>
                  <a:pt x="35" y="8"/>
                </a:cubicBezTo>
                <a:cubicBezTo>
                  <a:pt x="34" y="7"/>
                  <a:pt x="36" y="6"/>
                  <a:pt x="35" y="5"/>
                </a:cubicBezTo>
                <a:cubicBezTo>
                  <a:pt x="34" y="3"/>
                  <a:pt x="33" y="1"/>
                  <a:pt x="31" y="0"/>
                </a:cubicBezTo>
                <a:cubicBezTo>
                  <a:pt x="29" y="0"/>
                  <a:pt x="29" y="4"/>
                  <a:pt x="27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23" y="2"/>
                  <a:pt x="21" y="3"/>
                  <a:pt x="20" y="3"/>
                </a:cubicBezTo>
                <a:cubicBezTo>
                  <a:pt x="19" y="3"/>
                  <a:pt x="17" y="4"/>
                  <a:pt x="16" y="5"/>
                </a:cubicBezTo>
                <a:cubicBezTo>
                  <a:pt x="15" y="6"/>
                  <a:pt x="15" y="8"/>
                  <a:pt x="15" y="9"/>
                </a:cubicBezTo>
                <a:cubicBezTo>
                  <a:pt x="13" y="10"/>
                  <a:pt x="11" y="12"/>
                  <a:pt x="9" y="13"/>
                </a:cubicBezTo>
                <a:cubicBezTo>
                  <a:pt x="7" y="14"/>
                  <a:pt x="6" y="12"/>
                  <a:pt x="4" y="13"/>
                </a:cubicBezTo>
                <a:cubicBezTo>
                  <a:pt x="3" y="13"/>
                  <a:pt x="2" y="15"/>
                  <a:pt x="1" y="16"/>
                </a:cubicBezTo>
                <a:cubicBezTo>
                  <a:pt x="1" y="17"/>
                  <a:pt x="1" y="19"/>
                  <a:pt x="1" y="20"/>
                </a:cubicBezTo>
                <a:cubicBezTo>
                  <a:pt x="1" y="21"/>
                  <a:pt x="0" y="23"/>
                  <a:pt x="1" y="24"/>
                </a:cubicBezTo>
                <a:cubicBezTo>
                  <a:pt x="1" y="25"/>
                  <a:pt x="3" y="26"/>
                  <a:pt x="4" y="28"/>
                </a:cubicBezTo>
                <a:cubicBezTo>
                  <a:pt x="6" y="29"/>
                  <a:pt x="7" y="31"/>
                  <a:pt x="9" y="32"/>
                </a:cubicBezTo>
                <a:cubicBezTo>
                  <a:pt x="13" y="33"/>
                  <a:pt x="18" y="33"/>
                  <a:pt x="22" y="33"/>
                </a:cubicBezTo>
                <a:cubicBezTo>
                  <a:pt x="23" y="33"/>
                  <a:pt x="24" y="32"/>
                  <a:pt x="24" y="31"/>
                </a:cubicBezTo>
                <a:cubicBezTo>
                  <a:pt x="25" y="30"/>
                  <a:pt x="23" y="29"/>
                  <a:pt x="23" y="28"/>
                </a:cubicBezTo>
                <a:cubicBezTo>
                  <a:pt x="23" y="27"/>
                  <a:pt x="25" y="28"/>
                  <a:pt x="26" y="28"/>
                </a:cubicBezTo>
                <a:cubicBezTo>
                  <a:pt x="28" y="27"/>
                  <a:pt x="30" y="28"/>
                  <a:pt x="32" y="28"/>
                </a:cubicBezTo>
                <a:cubicBezTo>
                  <a:pt x="33" y="27"/>
                  <a:pt x="32" y="24"/>
                  <a:pt x="33" y="24"/>
                </a:cubicBezTo>
                <a:cubicBezTo>
                  <a:pt x="35" y="24"/>
                  <a:pt x="36" y="26"/>
                  <a:pt x="38" y="26"/>
                </a:cubicBezTo>
                <a:cubicBezTo>
                  <a:pt x="39" y="25"/>
                  <a:pt x="41" y="24"/>
                  <a:pt x="42" y="23"/>
                </a:cubicBezTo>
                <a:cubicBezTo>
                  <a:pt x="43" y="22"/>
                  <a:pt x="43" y="19"/>
                  <a:pt x="45" y="19"/>
                </a:cubicBezTo>
                <a:cubicBezTo>
                  <a:pt x="47" y="18"/>
                  <a:pt x="49" y="19"/>
                  <a:pt x="51" y="19"/>
                </a:cubicBezTo>
                <a:cubicBezTo>
                  <a:pt x="53" y="19"/>
                  <a:pt x="54" y="18"/>
                  <a:pt x="55" y="18"/>
                </a:cubicBezTo>
                <a:cubicBezTo>
                  <a:pt x="57" y="19"/>
                  <a:pt x="57" y="22"/>
                  <a:pt x="59" y="23"/>
                </a:cubicBezTo>
                <a:cubicBezTo>
                  <a:pt x="61" y="23"/>
                  <a:pt x="63" y="22"/>
                  <a:pt x="64" y="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4" name="Freeform 86"/>
          <p:cNvSpPr>
            <a:spLocks noChangeAspect="1"/>
          </p:cNvSpPr>
          <p:nvPr/>
        </p:nvSpPr>
        <p:spPr bwMode="auto">
          <a:xfrm>
            <a:off x="4777980" y="2987280"/>
            <a:ext cx="101203" cy="86915"/>
          </a:xfrm>
          <a:custGeom>
            <a:avLst/>
            <a:gdLst>
              <a:gd name="T0" fmla="*/ 2147483647 w 71"/>
              <a:gd name="T1" fmla="*/ 2147483647 h 61"/>
              <a:gd name="T2" fmla="*/ 2147483647 w 71"/>
              <a:gd name="T3" fmla="*/ 2147483647 h 61"/>
              <a:gd name="T4" fmla="*/ 2147483647 w 71"/>
              <a:gd name="T5" fmla="*/ 2147483647 h 61"/>
              <a:gd name="T6" fmla="*/ 2147483647 w 71"/>
              <a:gd name="T7" fmla="*/ 2147483647 h 61"/>
              <a:gd name="T8" fmla="*/ 2147483647 w 71"/>
              <a:gd name="T9" fmla="*/ 2147483647 h 61"/>
              <a:gd name="T10" fmla="*/ 2147483647 w 71"/>
              <a:gd name="T11" fmla="*/ 2147483647 h 61"/>
              <a:gd name="T12" fmla="*/ 2147483647 w 71"/>
              <a:gd name="T13" fmla="*/ 2147483647 h 61"/>
              <a:gd name="T14" fmla="*/ 2147483647 w 71"/>
              <a:gd name="T15" fmla="*/ 2147483647 h 61"/>
              <a:gd name="T16" fmla="*/ 2147483647 w 71"/>
              <a:gd name="T17" fmla="*/ 2147483647 h 61"/>
              <a:gd name="T18" fmla="*/ 2147483647 w 71"/>
              <a:gd name="T19" fmla="*/ 2147483647 h 61"/>
              <a:gd name="T20" fmla="*/ 2147483647 w 71"/>
              <a:gd name="T21" fmla="*/ 2147483647 h 61"/>
              <a:gd name="T22" fmla="*/ 2147483647 w 71"/>
              <a:gd name="T23" fmla="*/ 2147483647 h 61"/>
              <a:gd name="T24" fmla="*/ 2147483647 w 71"/>
              <a:gd name="T25" fmla="*/ 2147483647 h 61"/>
              <a:gd name="T26" fmla="*/ 2147483647 w 71"/>
              <a:gd name="T27" fmla="*/ 2147483647 h 61"/>
              <a:gd name="T28" fmla="*/ 0 w 71"/>
              <a:gd name="T29" fmla="*/ 2147483647 h 61"/>
              <a:gd name="T30" fmla="*/ 2147483647 w 71"/>
              <a:gd name="T31" fmla="*/ 2147483647 h 61"/>
              <a:gd name="T32" fmla="*/ 2147483647 w 71"/>
              <a:gd name="T33" fmla="*/ 2147483647 h 61"/>
              <a:gd name="T34" fmla="*/ 2147483647 w 71"/>
              <a:gd name="T35" fmla="*/ 2147483647 h 61"/>
              <a:gd name="T36" fmla="*/ 2147483647 w 71"/>
              <a:gd name="T37" fmla="*/ 2147483647 h 61"/>
              <a:gd name="T38" fmla="*/ 2147483647 w 71"/>
              <a:gd name="T39" fmla="*/ 2147483647 h 61"/>
              <a:gd name="T40" fmla="*/ 2147483647 w 71"/>
              <a:gd name="T41" fmla="*/ 2147483647 h 61"/>
              <a:gd name="T42" fmla="*/ 2147483647 w 71"/>
              <a:gd name="T43" fmla="*/ 2147483647 h 61"/>
              <a:gd name="T44" fmla="*/ 2147483647 w 71"/>
              <a:gd name="T45" fmla="*/ 2147483647 h 61"/>
              <a:gd name="T46" fmla="*/ 2147483647 w 71"/>
              <a:gd name="T47" fmla="*/ 2147483647 h 61"/>
              <a:gd name="T48" fmla="*/ 2147483647 w 71"/>
              <a:gd name="T49" fmla="*/ 2147483647 h 61"/>
              <a:gd name="T50" fmla="*/ 2147483647 w 71"/>
              <a:gd name="T51" fmla="*/ 2147483647 h 61"/>
              <a:gd name="T52" fmla="*/ 2147483647 w 71"/>
              <a:gd name="T53" fmla="*/ 2147483647 h 61"/>
              <a:gd name="T54" fmla="*/ 2147483647 w 71"/>
              <a:gd name="T55" fmla="*/ 2147483647 h 61"/>
              <a:gd name="T56" fmla="*/ 2147483647 w 71"/>
              <a:gd name="T57" fmla="*/ 2147483647 h 61"/>
              <a:gd name="T58" fmla="*/ 2147483647 w 71"/>
              <a:gd name="T59" fmla="*/ 2147483647 h 61"/>
              <a:gd name="T60" fmla="*/ 2147483647 w 71"/>
              <a:gd name="T61" fmla="*/ 2147483647 h 61"/>
              <a:gd name="T62" fmla="*/ 2147483647 w 71"/>
              <a:gd name="T63" fmla="*/ 2147483647 h 61"/>
              <a:gd name="T64" fmla="*/ 2147483647 w 71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61"/>
              <a:gd name="T101" fmla="*/ 71 w 71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61">
                <a:moveTo>
                  <a:pt x="69" y="29"/>
                </a:moveTo>
                <a:cubicBezTo>
                  <a:pt x="69" y="28"/>
                  <a:pt x="68" y="27"/>
                  <a:pt x="68" y="25"/>
                </a:cubicBezTo>
                <a:cubicBezTo>
                  <a:pt x="69" y="24"/>
                  <a:pt x="71" y="25"/>
                  <a:pt x="71" y="23"/>
                </a:cubicBezTo>
                <a:cubicBezTo>
                  <a:pt x="71" y="22"/>
                  <a:pt x="69" y="23"/>
                  <a:pt x="68" y="22"/>
                </a:cubicBezTo>
                <a:cubicBezTo>
                  <a:pt x="67" y="21"/>
                  <a:pt x="67" y="20"/>
                  <a:pt x="67" y="19"/>
                </a:cubicBezTo>
                <a:cubicBezTo>
                  <a:pt x="67" y="18"/>
                  <a:pt x="67" y="17"/>
                  <a:pt x="67" y="16"/>
                </a:cubicBezTo>
                <a:cubicBezTo>
                  <a:pt x="67" y="14"/>
                  <a:pt x="66" y="13"/>
                  <a:pt x="65" y="12"/>
                </a:cubicBezTo>
                <a:cubicBezTo>
                  <a:pt x="64" y="12"/>
                  <a:pt x="63" y="11"/>
                  <a:pt x="63" y="12"/>
                </a:cubicBezTo>
                <a:cubicBezTo>
                  <a:pt x="62" y="12"/>
                  <a:pt x="61" y="14"/>
                  <a:pt x="60" y="14"/>
                </a:cubicBezTo>
                <a:cubicBezTo>
                  <a:pt x="58" y="14"/>
                  <a:pt x="55" y="14"/>
                  <a:pt x="53" y="13"/>
                </a:cubicBezTo>
                <a:cubicBezTo>
                  <a:pt x="51" y="13"/>
                  <a:pt x="48" y="12"/>
                  <a:pt x="46" y="11"/>
                </a:cubicBezTo>
                <a:cubicBezTo>
                  <a:pt x="45" y="10"/>
                  <a:pt x="45" y="8"/>
                  <a:pt x="43" y="7"/>
                </a:cubicBezTo>
                <a:cubicBezTo>
                  <a:pt x="43" y="7"/>
                  <a:pt x="42" y="7"/>
                  <a:pt x="42" y="7"/>
                </a:cubicBezTo>
                <a:cubicBezTo>
                  <a:pt x="41" y="6"/>
                  <a:pt x="42" y="4"/>
                  <a:pt x="41" y="4"/>
                </a:cubicBezTo>
                <a:cubicBezTo>
                  <a:pt x="40" y="3"/>
                  <a:pt x="39" y="4"/>
                  <a:pt x="38" y="4"/>
                </a:cubicBezTo>
                <a:cubicBezTo>
                  <a:pt x="37" y="3"/>
                  <a:pt x="37" y="2"/>
                  <a:pt x="36" y="1"/>
                </a:cubicBezTo>
                <a:cubicBezTo>
                  <a:pt x="35" y="1"/>
                  <a:pt x="34" y="0"/>
                  <a:pt x="33" y="0"/>
                </a:cubicBezTo>
                <a:cubicBezTo>
                  <a:pt x="32" y="1"/>
                  <a:pt x="34" y="3"/>
                  <a:pt x="33" y="3"/>
                </a:cubicBezTo>
                <a:cubicBezTo>
                  <a:pt x="31" y="5"/>
                  <a:pt x="27" y="4"/>
                  <a:pt x="26" y="6"/>
                </a:cubicBezTo>
                <a:cubicBezTo>
                  <a:pt x="25" y="8"/>
                  <a:pt x="27" y="11"/>
                  <a:pt x="26" y="13"/>
                </a:cubicBezTo>
                <a:cubicBezTo>
                  <a:pt x="26" y="14"/>
                  <a:pt x="23" y="12"/>
                  <a:pt x="22" y="13"/>
                </a:cubicBezTo>
                <a:cubicBezTo>
                  <a:pt x="21" y="15"/>
                  <a:pt x="23" y="18"/>
                  <a:pt x="22" y="20"/>
                </a:cubicBezTo>
                <a:cubicBezTo>
                  <a:pt x="21" y="21"/>
                  <a:pt x="20" y="20"/>
                  <a:pt x="18" y="19"/>
                </a:cubicBezTo>
                <a:cubicBezTo>
                  <a:pt x="17" y="19"/>
                  <a:pt x="16" y="19"/>
                  <a:pt x="15" y="19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7"/>
                  <a:pt x="11" y="19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9"/>
                  <a:pt x="6" y="19"/>
                  <a:pt x="5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1" y="19"/>
                  <a:pt x="0" y="18"/>
                  <a:pt x="0" y="19"/>
                </a:cubicBezTo>
                <a:cubicBezTo>
                  <a:pt x="0" y="21"/>
                  <a:pt x="1" y="23"/>
                  <a:pt x="2" y="26"/>
                </a:cubicBezTo>
                <a:cubicBezTo>
                  <a:pt x="3" y="28"/>
                  <a:pt x="3" y="31"/>
                  <a:pt x="6" y="31"/>
                </a:cubicBezTo>
                <a:cubicBezTo>
                  <a:pt x="7" y="31"/>
                  <a:pt x="7" y="28"/>
                  <a:pt x="8" y="26"/>
                </a:cubicBezTo>
                <a:cubicBezTo>
                  <a:pt x="9" y="24"/>
                  <a:pt x="9" y="22"/>
                  <a:pt x="10" y="21"/>
                </a:cubicBezTo>
                <a:cubicBezTo>
                  <a:pt x="11" y="21"/>
                  <a:pt x="13" y="21"/>
                  <a:pt x="13" y="22"/>
                </a:cubicBezTo>
                <a:cubicBezTo>
                  <a:pt x="15" y="23"/>
                  <a:pt x="16" y="24"/>
                  <a:pt x="17" y="26"/>
                </a:cubicBezTo>
                <a:cubicBezTo>
                  <a:pt x="17" y="28"/>
                  <a:pt x="17" y="29"/>
                  <a:pt x="17" y="31"/>
                </a:cubicBezTo>
                <a:cubicBezTo>
                  <a:pt x="18" y="33"/>
                  <a:pt x="19" y="34"/>
                  <a:pt x="20" y="35"/>
                </a:cubicBezTo>
                <a:cubicBezTo>
                  <a:pt x="21" y="37"/>
                  <a:pt x="25" y="38"/>
                  <a:pt x="25" y="39"/>
                </a:cubicBezTo>
                <a:cubicBezTo>
                  <a:pt x="26" y="40"/>
                  <a:pt x="22" y="42"/>
                  <a:pt x="23" y="43"/>
                </a:cubicBezTo>
                <a:cubicBezTo>
                  <a:pt x="24" y="44"/>
                  <a:pt x="26" y="45"/>
                  <a:pt x="27" y="47"/>
                </a:cubicBezTo>
                <a:cubicBezTo>
                  <a:pt x="28" y="48"/>
                  <a:pt x="29" y="48"/>
                  <a:pt x="30" y="49"/>
                </a:cubicBezTo>
                <a:cubicBezTo>
                  <a:pt x="31" y="50"/>
                  <a:pt x="31" y="52"/>
                  <a:pt x="33" y="53"/>
                </a:cubicBezTo>
                <a:cubicBezTo>
                  <a:pt x="34" y="54"/>
                  <a:pt x="37" y="52"/>
                  <a:pt x="38" y="53"/>
                </a:cubicBezTo>
                <a:cubicBezTo>
                  <a:pt x="41" y="53"/>
                  <a:pt x="43" y="55"/>
                  <a:pt x="44" y="56"/>
                </a:cubicBezTo>
                <a:cubicBezTo>
                  <a:pt x="47" y="57"/>
                  <a:pt x="50" y="59"/>
                  <a:pt x="52" y="61"/>
                </a:cubicBezTo>
                <a:cubicBezTo>
                  <a:pt x="51" y="60"/>
                  <a:pt x="50" y="58"/>
                  <a:pt x="49" y="57"/>
                </a:cubicBezTo>
                <a:cubicBezTo>
                  <a:pt x="47" y="55"/>
                  <a:pt x="45" y="53"/>
                  <a:pt x="44" y="51"/>
                </a:cubicBezTo>
                <a:cubicBezTo>
                  <a:pt x="42" y="49"/>
                  <a:pt x="40" y="47"/>
                  <a:pt x="39" y="45"/>
                </a:cubicBezTo>
                <a:cubicBezTo>
                  <a:pt x="37" y="43"/>
                  <a:pt x="36" y="43"/>
                  <a:pt x="35" y="41"/>
                </a:cubicBezTo>
                <a:cubicBezTo>
                  <a:pt x="34" y="40"/>
                  <a:pt x="34" y="38"/>
                  <a:pt x="33" y="36"/>
                </a:cubicBezTo>
                <a:cubicBezTo>
                  <a:pt x="32" y="34"/>
                  <a:pt x="31" y="33"/>
                  <a:pt x="30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7" y="30"/>
                  <a:pt x="27" y="27"/>
                  <a:pt x="28" y="25"/>
                </a:cubicBezTo>
                <a:cubicBezTo>
                  <a:pt x="28" y="25"/>
                  <a:pt x="29" y="23"/>
                  <a:pt x="30" y="24"/>
                </a:cubicBezTo>
                <a:cubicBezTo>
                  <a:pt x="32" y="24"/>
                  <a:pt x="33" y="27"/>
                  <a:pt x="35" y="27"/>
                </a:cubicBezTo>
                <a:cubicBezTo>
                  <a:pt x="36" y="28"/>
                  <a:pt x="36" y="25"/>
                  <a:pt x="37" y="25"/>
                </a:cubicBezTo>
                <a:cubicBezTo>
                  <a:pt x="37" y="24"/>
                  <a:pt x="38" y="23"/>
                  <a:pt x="39" y="23"/>
                </a:cubicBezTo>
                <a:cubicBezTo>
                  <a:pt x="40" y="23"/>
                  <a:pt x="40" y="25"/>
                  <a:pt x="41" y="25"/>
                </a:cubicBezTo>
                <a:cubicBezTo>
                  <a:pt x="43" y="25"/>
                  <a:pt x="44" y="24"/>
                  <a:pt x="46" y="24"/>
                </a:cubicBezTo>
                <a:cubicBezTo>
                  <a:pt x="48" y="24"/>
                  <a:pt x="51" y="24"/>
                  <a:pt x="53" y="25"/>
                </a:cubicBezTo>
                <a:cubicBezTo>
                  <a:pt x="53" y="25"/>
                  <a:pt x="53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7" y="25"/>
                  <a:pt x="60" y="26"/>
                  <a:pt x="62" y="26"/>
                </a:cubicBezTo>
                <a:cubicBezTo>
                  <a:pt x="63" y="26"/>
                  <a:pt x="64" y="26"/>
                  <a:pt x="65" y="27"/>
                </a:cubicBezTo>
                <a:cubicBezTo>
                  <a:pt x="66" y="28"/>
                  <a:pt x="65" y="29"/>
                  <a:pt x="66" y="30"/>
                </a:cubicBezTo>
                <a:cubicBezTo>
                  <a:pt x="67" y="31"/>
                  <a:pt x="68" y="29"/>
                  <a:pt x="69" y="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5" name="Freeform 87"/>
          <p:cNvSpPr>
            <a:spLocks noChangeAspect="1"/>
          </p:cNvSpPr>
          <p:nvPr/>
        </p:nvSpPr>
        <p:spPr bwMode="auto">
          <a:xfrm>
            <a:off x="4816078" y="3019425"/>
            <a:ext cx="70247" cy="66675"/>
          </a:xfrm>
          <a:custGeom>
            <a:avLst/>
            <a:gdLst>
              <a:gd name="T0" fmla="*/ 2147483647 w 49"/>
              <a:gd name="T1" fmla="*/ 2147483647 h 46"/>
              <a:gd name="T2" fmla="*/ 2147483647 w 49"/>
              <a:gd name="T3" fmla="*/ 2147483647 h 46"/>
              <a:gd name="T4" fmla="*/ 2147483647 w 49"/>
              <a:gd name="T5" fmla="*/ 2147483647 h 46"/>
              <a:gd name="T6" fmla="*/ 2147483647 w 49"/>
              <a:gd name="T7" fmla="*/ 2147483647 h 46"/>
              <a:gd name="T8" fmla="*/ 2147483647 w 49"/>
              <a:gd name="T9" fmla="*/ 2147483647 h 46"/>
              <a:gd name="T10" fmla="*/ 2147483647 w 49"/>
              <a:gd name="T11" fmla="*/ 2147483647 h 46"/>
              <a:gd name="T12" fmla="*/ 2147483647 w 49"/>
              <a:gd name="T13" fmla="*/ 2147483647 h 46"/>
              <a:gd name="T14" fmla="*/ 2147483647 w 49"/>
              <a:gd name="T15" fmla="*/ 2147483647 h 46"/>
              <a:gd name="T16" fmla="*/ 2147483647 w 49"/>
              <a:gd name="T17" fmla="*/ 2147483647 h 46"/>
              <a:gd name="T18" fmla="*/ 2147483647 w 49"/>
              <a:gd name="T19" fmla="*/ 2147483647 h 46"/>
              <a:gd name="T20" fmla="*/ 2147483647 w 49"/>
              <a:gd name="T21" fmla="*/ 2147483647 h 46"/>
              <a:gd name="T22" fmla="*/ 2147483647 w 49"/>
              <a:gd name="T23" fmla="*/ 2147483647 h 46"/>
              <a:gd name="T24" fmla="*/ 2147483647 w 49"/>
              <a:gd name="T25" fmla="*/ 0 h 46"/>
              <a:gd name="T26" fmla="*/ 2147483647 w 49"/>
              <a:gd name="T27" fmla="*/ 2147483647 h 46"/>
              <a:gd name="T28" fmla="*/ 2147483647 w 49"/>
              <a:gd name="T29" fmla="*/ 2147483647 h 46"/>
              <a:gd name="T30" fmla="*/ 2147483647 w 49"/>
              <a:gd name="T31" fmla="*/ 2147483647 h 46"/>
              <a:gd name="T32" fmla="*/ 2147483647 w 49"/>
              <a:gd name="T33" fmla="*/ 2147483647 h 46"/>
              <a:gd name="T34" fmla="*/ 2147483647 w 49"/>
              <a:gd name="T35" fmla="*/ 2147483647 h 46"/>
              <a:gd name="T36" fmla="*/ 2147483647 w 49"/>
              <a:gd name="T37" fmla="*/ 2147483647 h 46"/>
              <a:gd name="T38" fmla="*/ 2147483647 w 49"/>
              <a:gd name="T39" fmla="*/ 2147483647 h 46"/>
              <a:gd name="T40" fmla="*/ 2147483647 w 49"/>
              <a:gd name="T41" fmla="*/ 2147483647 h 46"/>
              <a:gd name="T42" fmla="*/ 2147483647 w 49"/>
              <a:gd name="T43" fmla="*/ 2147483647 h 46"/>
              <a:gd name="T44" fmla="*/ 2147483647 w 49"/>
              <a:gd name="T45" fmla="*/ 2147483647 h 46"/>
              <a:gd name="T46" fmla="*/ 2147483647 w 49"/>
              <a:gd name="T47" fmla="*/ 2147483647 h 46"/>
              <a:gd name="T48" fmla="*/ 2147483647 w 49"/>
              <a:gd name="T49" fmla="*/ 2147483647 h 46"/>
              <a:gd name="T50" fmla="*/ 2147483647 w 49"/>
              <a:gd name="T51" fmla="*/ 2147483647 h 46"/>
              <a:gd name="T52" fmla="*/ 2147483647 w 49"/>
              <a:gd name="T53" fmla="*/ 2147483647 h 46"/>
              <a:gd name="T54" fmla="*/ 2147483647 w 49"/>
              <a:gd name="T55" fmla="*/ 2147483647 h 46"/>
              <a:gd name="T56" fmla="*/ 2147483647 w 49"/>
              <a:gd name="T57" fmla="*/ 2147483647 h 46"/>
              <a:gd name="T58" fmla="*/ 2147483647 w 49"/>
              <a:gd name="T59" fmla="*/ 2147483647 h 46"/>
              <a:gd name="T60" fmla="*/ 2147483647 w 49"/>
              <a:gd name="T61" fmla="*/ 2147483647 h 46"/>
              <a:gd name="T62" fmla="*/ 2147483647 w 49"/>
              <a:gd name="T63" fmla="*/ 2147483647 h 46"/>
              <a:gd name="T64" fmla="*/ 2147483647 w 49"/>
              <a:gd name="T65" fmla="*/ 2147483647 h 46"/>
              <a:gd name="T66" fmla="*/ 2147483647 w 49"/>
              <a:gd name="T67" fmla="*/ 2147483647 h 46"/>
              <a:gd name="T68" fmla="*/ 2147483647 w 49"/>
              <a:gd name="T69" fmla="*/ 2147483647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46"/>
              <a:gd name="T107" fmla="*/ 49 w 49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46">
                <a:moveTo>
                  <a:pt x="25" y="38"/>
                </a:moveTo>
                <a:cubicBezTo>
                  <a:pt x="24" y="37"/>
                  <a:pt x="23" y="35"/>
                  <a:pt x="22" y="34"/>
                </a:cubicBezTo>
                <a:cubicBezTo>
                  <a:pt x="20" y="32"/>
                  <a:pt x="18" y="30"/>
                  <a:pt x="17" y="28"/>
                </a:cubicBezTo>
                <a:cubicBezTo>
                  <a:pt x="15" y="26"/>
                  <a:pt x="13" y="24"/>
                  <a:pt x="12" y="22"/>
                </a:cubicBezTo>
                <a:cubicBezTo>
                  <a:pt x="10" y="20"/>
                  <a:pt x="9" y="20"/>
                  <a:pt x="8" y="18"/>
                </a:cubicBezTo>
                <a:cubicBezTo>
                  <a:pt x="7" y="17"/>
                  <a:pt x="7" y="15"/>
                  <a:pt x="6" y="13"/>
                </a:cubicBezTo>
                <a:cubicBezTo>
                  <a:pt x="5" y="11"/>
                  <a:pt x="4" y="10"/>
                  <a:pt x="3" y="8"/>
                </a:cubicBezTo>
                <a:cubicBezTo>
                  <a:pt x="2" y="8"/>
                  <a:pt x="1" y="9"/>
                  <a:pt x="1" y="8"/>
                </a:cubicBezTo>
                <a:cubicBezTo>
                  <a:pt x="0" y="7"/>
                  <a:pt x="0" y="4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5" y="1"/>
                  <a:pt x="6" y="4"/>
                  <a:pt x="8" y="4"/>
                </a:cubicBezTo>
                <a:cubicBezTo>
                  <a:pt x="9" y="5"/>
                  <a:pt x="9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3" y="2"/>
                  <a:pt x="14" y="2"/>
                </a:cubicBezTo>
                <a:cubicBezTo>
                  <a:pt x="16" y="2"/>
                  <a:pt x="17" y="1"/>
                  <a:pt x="19" y="1"/>
                </a:cubicBezTo>
                <a:cubicBezTo>
                  <a:pt x="21" y="1"/>
                  <a:pt x="24" y="1"/>
                  <a:pt x="26" y="2"/>
                </a:cubicBezTo>
                <a:cubicBezTo>
                  <a:pt x="26" y="2"/>
                  <a:pt x="26" y="4"/>
                  <a:pt x="26" y="4"/>
                </a:cubicBezTo>
                <a:cubicBezTo>
                  <a:pt x="27" y="4"/>
                  <a:pt x="27" y="3"/>
                  <a:pt x="28" y="3"/>
                </a:cubicBezTo>
                <a:cubicBezTo>
                  <a:pt x="30" y="2"/>
                  <a:pt x="33" y="3"/>
                  <a:pt x="35" y="3"/>
                </a:cubicBezTo>
                <a:cubicBezTo>
                  <a:pt x="36" y="3"/>
                  <a:pt x="37" y="3"/>
                  <a:pt x="38" y="4"/>
                </a:cubicBezTo>
                <a:cubicBezTo>
                  <a:pt x="39" y="5"/>
                  <a:pt x="38" y="6"/>
                  <a:pt x="39" y="7"/>
                </a:cubicBezTo>
                <a:cubicBezTo>
                  <a:pt x="40" y="8"/>
                  <a:pt x="41" y="6"/>
                  <a:pt x="42" y="6"/>
                </a:cubicBezTo>
                <a:cubicBezTo>
                  <a:pt x="43" y="6"/>
                  <a:pt x="45" y="5"/>
                  <a:pt x="45" y="6"/>
                </a:cubicBezTo>
                <a:cubicBezTo>
                  <a:pt x="45" y="9"/>
                  <a:pt x="41" y="12"/>
                  <a:pt x="42" y="15"/>
                </a:cubicBezTo>
                <a:cubicBezTo>
                  <a:pt x="43" y="18"/>
                  <a:pt x="47" y="18"/>
                  <a:pt x="48" y="21"/>
                </a:cubicBezTo>
                <a:cubicBezTo>
                  <a:pt x="49" y="22"/>
                  <a:pt x="44" y="20"/>
                  <a:pt x="44" y="21"/>
                </a:cubicBezTo>
                <a:cubicBezTo>
                  <a:pt x="44" y="24"/>
                  <a:pt x="48" y="25"/>
                  <a:pt x="48" y="28"/>
                </a:cubicBezTo>
                <a:cubicBezTo>
                  <a:pt x="48" y="30"/>
                  <a:pt x="45" y="28"/>
                  <a:pt x="44" y="28"/>
                </a:cubicBezTo>
                <a:cubicBezTo>
                  <a:pt x="42" y="28"/>
                  <a:pt x="41" y="29"/>
                  <a:pt x="41" y="29"/>
                </a:cubicBezTo>
                <a:cubicBezTo>
                  <a:pt x="40" y="30"/>
                  <a:pt x="42" y="32"/>
                  <a:pt x="41" y="33"/>
                </a:cubicBezTo>
                <a:cubicBezTo>
                  <a:pt x="38" y="33"/>
                  <a:pt x="37" y="35"/>
                  <a:pt x="37" y="37"/>
                </a:cubicBezTo>
                <a:cubicBezTo>
                  <a:pt x="37" y="38"/>
                  <a:pt x="35" y="39"/>
                  <a:pt x="34" y="40"/>
                </a:cubicBezTo>
                <a:cubicBezTo>
                  <a:pt x="34" y="42"/>
                  <a:pt x="35" y="44"/>
                  <a:pt x="35" y="46"/>
                </a:cubicBezTo>
                <a:cubicBezTo>
                  <a:pt x="33" y="44"/>
                  <a:pt x="30" y="42"/>
                  <a:pt x="28" y="40"/>
                </a:cubicBezTo>
                <a:cubicBezTo>
                  <a:pt x="27" y="40"/>
                  <a:pt x="26" y="39"/>
                  <a:pt x="25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6" name="Freeform 88"/>
          <p:cNvSpPr>
            <a:spLocks noChangeAspect="1"/>
          </p:cNvSpPr>
          <p:nvPr/>
        </p:nvSpPr>
        <p:spPr bwMode="auto">
          <a:xfrm>
            <a:off x="4864895" y="2995613"/>
            <a:ext cx="78581" cy="105966"/>
          </a:xfrm>
          <a:custGeom>
            <a:avLst/>
            <a:gdLst>
              <a:gd name="T0" fmla="*/ 2147483647 w 55"/>
              <a:gd name="T1" fmla="*/ 2147483647 h 74"/>
              <a:gd name="T2" fmla="*/ 2147483647 w 55"/>
              <a:gd name="T3" fmla="*/ 2147483647 h 74"/>
              <a:gd name="T4" fmla="*/ 2147483647 w 55"/>
              <a:gd name="T5" fmla="*/ 2147483647 h 74"/>
              <a:gd name="T6" fmla="*/ 2147483647 w 55"/>
              <a:gd name="T7" fmla="*/ 2147483647 h 74"/>
              <a:gd name="T8" fmla="*/ 2147483647 w 55"/>
              <a:gd name="T9" fmla="*/ 2147483647 h 74"/>
              <a:gd name="T10" fmla="*/ 2147483647 w 55"/>
              <a:gd name="T11" fmla="*/ 2147483647 h 74"/>
              <a:gd name="T12" fmla="*/ 2147483647 w 55"/>
              <a:gd name="T13" fmla="*/ 2147483647 h 74"/>
              <a:gd name="T14" fmla="*/ 2147483647 w 55"/>
              <a:gd name="T15" fmla="*/ 2147483647 h 74"/>
              <a:gd name="T16" fmla="*/ 2147483647 w 55"/>
              <a:gd name="T17" fmla="*/ 2147483647 h 74"/>
              <a:gd name="T18" fmla="*/ 2147483647 w 55"/>
              <a:gd name="T19" fmla="*/ 2147483647 h 74"/>
              <a:gd name="T20" fmla="*/ 2147483647 w 55"/>
              <a:gd name="T21" fmla="*/ 2147483647 h 74"/>
              <a:gd name="T22" fmla="*/ 2147483647 w 55"/>
              <a:gd name="T23" fmla="*/ 2147483647 h 74"/>
              <a:gd name="T24" fmla="*/ 2147483647 w 55"/>
              <a:gd name="T25" fmla="*/ 2147483647 h 74"/>
              <a:gd name="T26" fmla="*/ 2147483647 w 55"/>
              <a:gd name="T27" fmla="*/ 2147483647 h 74"/>
              <a:gd name="T28" fmla="*/ 2147483647 w 55"/>
              <a:gd name="T29" fmla="*/ 2147483647 h 74"/>
              <a:gd name="T30" fmla="*/ 2147483647 w 55"/>
              <a:gd name="T31" fmla="*/ 2147483647 h 74"/>
              <a:gd name="T32" fmla="*/ 2147483647 w 55"/>
              <a:gd name="T33" fmla="*/ 2147483647 h 74"/>
              <a:gd name="T34" fmla="*/ 2147483647 w 55"/>
              <a:gd name="T35" fmla="*/ 2147483647 h 74"/>
              <a:gd name="T36" fmla="*/ 2147483647 w 55"/>
              <a:gd name="T37" fmla="*/ 2147483647 h 74"/>
              <a:gd name="T38" fmla="*/ 2147483647 w 55"/>
              <a:gd name="T39" fmla="*/ 2147483647 h 74"/>
              <a:gd name="T40" fmla="*/ 2147483647 w 55"/>
              <a:gd name="T41" fmla="*/ 2147483647 h 74"/>
              <a:gd name="T42" fmla="*/ 2147483647 w 55"/>
              <a:gd name="T43" fmla="*/ 2147483647 h 74"/>
              <a:gd name="T44" fmla="*/ 2147483647 w 55"/>
              <a:gd name="T45" fmla="*/ 2147483647 h 74"/>
              <a:gd name="T46" fmla="*/ 2147483647 w 55"/>
              <a:gd name="T47" fmla="*/ 2147483647 h 74"/>
              <a:gd name="T48" fmla="*/ 2147483647 w 55"/>
              <a:gd name="T49" fmla="*/ 2147483647 h 74"/>
              <a:gd name="T50" fmla="*/ 2147483647 w 55"/>
              <a:gd name="T51" fmla="*/ 2147483647 h 74"/>
              <a:gd name="T52" fmla="*/ 2147483647 w 55"/>
              <a:gd name="T53" fmla="*/ 2147483647 h 74"/>
              <a:gd name="T54" fmla="*/ 2147483647 w 55"/>
              <a:gd name="T55" fmla="*/ 2147483647 h 74"/>
              <a:gd name="T56" fmla="*/ 2147483647 w 55"/>
              <a:gd name="T57" fmla="*/ 2147483647 h 74"/>
              <a:gd name="T58" fmla="*/ 2147483647 w 55"/>
              <a:gd name="T59" fmla="*/ 2147483647 h 74"/>
              <a:gd name="T60" fmla="*/ 2147483647 w 55"/>
              <a:gd name="T61" fmla="*/ 2147483647 h 74"/>
              <a:gd name="T62" fmla="*/ 2147483647 w 55"/>
              <a:gd name="T63" fmla="*/ 2147483647 h 74"/>
              <a:gd name="T64" fmla="*/ 2147483647 w 55"/>
              <a:gd name="T65" fmla="*/ 2147483647 h 74"/>
              <a:gd name="T66" fmla="*/ 2147483647 w 55"/>
              <a:gd name="T67" fmla="*/ 2147483647 h 74"/>
              <a:gd name="T68" fmla="*/ 2147483647 w 55"/>
              <a:gd name="T69" fmla="*/ 2147483647 h 74"/>
              <a:gd name="T70" fmla="*/ 2147483647 w 55"/>
              <a:gd name="T71" fmla="*/ 2147483647 h 74"/>
              <a:gd name="T72" fmla="*/ 2147483647 w 55"/>
              <a:gd name="T73" fmla="*/ 2147483647 h 74"/>
              <a:gd name="T74" fmla="*/ 2147483647 w 55"/>
              <a:gd name="T75" fmla="*/ 2147483647 h 74"/>
              <a:gd name="T76" fmla="*/ 0 w 55"/>
              <a:gd name="T77" fmla="*/ 2147483647 h 74"/>
              <a:gd name="T78" fmla="*/ 2147483647 w 55"/>
              <a:gd name="T79" fmla="*/ 2147483647 h 74"/>
              <a:gd name="T80" fmla="*/ 2147483647 w 55"/>
              <a:gd name="T81" fmla="*/ 2147483647 h 74"/>
              <a:gd name="T82" fmla="*/ 2147483647 w 55"/>
              <a:gd name="T83" fmla="*/ 2147483647 h 74"/>
              <a:gd name="T84" fmla="*/ 2147483647 w 55"/>
              <a:gd name="T85" fmla="*/ 2147483647 h 74"/>
              <a:gd name="T86" fmla="*/ 2147483647 w 55"/>
              <a:gd name="T87" fmla="*/ 2147483647 h 74"/>
              <a:gd name="T88" fmla="*/ 2147483647 w 55"/>
              <a:gd name="T89" fmla="*/ 2147483647 h 74"/>
              <a:gd name="T90" fmla="*/ 2147483647 w 55"/>
              <a:gd name="T91" fmla="*/ 2147483647 h 74"/>
              <a:gd name="T92" fmla="*/ 2147483647 w 55"/>
              <a:gd name="T93" fmla="*/ 2147483647 h 74"/>
              <a:gd name="T94" fmla="*/ 2147483647 w 55"/>
              <a:gd name="T95" fmla="*/ 2147483647 h 74"/>
              <a:gd name="T96" fmla="*/ 2147483647 w 55"/>
              <a:gd name="T97" fmla="*/ 2147483647 h 74"/>
              <a:gd name="T98" fmla="*/ 2147483647 w 55"/>
              <a:gd name="T99" fmla="*/ 2147483647 h 74"/>
              <a:gd name="T100" fmla="*/ 2147483647 w 55"/>
              <a:gd name="T101" fmla="*/ 2147483647 h 74"/>
              <a:gd name="T102" fmla="*/ 2147483647 w 55"/>
              <a:gd name="T103" fmla="*/ 2147483647 h 74"/>
              <a:gd name="T104" fmla="*/ 2147483647 w 55"/>
              <a:gd name="T105" fmla="*/ 2147483647 h 74"/>
              <a:gd name="T106" fmla="*/ 2147483647 w 55"/>
              <a:gd name="T107" fmla="*/ 2147483647 h 74"/>
              <a:gd name="T108" fmla="*/ 2147483647 w 55"/>
              <a:gd name="T109" fmla="*/ 2147483647 h 74"/>
              <a:gd name="T110" fmla="*/ 2147483647 w 55"/>
              <a:gd name="T111" fmla="*/ 2147483647 h 74"/>
              <a:gd name="T112" fmla="*/ 2147483647 w 55"/>
              <a:gd name="T113" fmla="*/ 2147483647 h 74"/>
              <a:gd name="T114" fmla="*/ 2147483647 w 55"/>
              <a:gd name="T115" fmla="*/ 0 h 74"/>
              <a:gd name="T116" fmla="*/ 2147483647 w 55"/>
              <a:gd name="T117" fmla="*/ 2147483647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"/>
              <a:gd name="T178" fmla="*/ 0 h 74"/>
              <a:gd name="T179" fmla="*/ 55 w 55"/>
              <a:gd name="T180" fmla="*/ 74 h 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" h="74">
                <a:moveTo>
                  <a:pt x="21" y="1"/>
                </a:moveTo>
                <a:cubicBezTo>
                  <a:pt x="22" y="3"/>
                  <a:pt x="23" y="5"/>
                  <a:pt x="24" y="6"/>
                </a:cubicBezTo>
                <a:cubicBezTo>
                  <a:pt x="25" y="8"/>
                  <a:pt x="26" y="8"/>
                  <a:pt x="27" y="10"/>
                </a:cubicBezTo>
                <a:cubicBezTo>
                  <a:pt x="28" y="11"/>
                  <a:pt x="28" y="13"/>
                  <a:pt x="29" y="15"/>
                </a:cubicBezTo>
                <a:cubicBezTo>
                  <a:pt x="31" y="17"/>
                  <a:pt x="34" y="17"/>
                  <a:pt x="36" y="19"/>
                </a:cubicBezTo>
                <a:cubicBezTo>
                  <a:pt x="37" y="20"/>
                  <a:pt x="34" y="23"/>
                  <a:pt x="36" y="25"/>
                </a:cubicBezTo>
                <a:cubicBezTo>
                  <a:pt x="37" y="27"/>
                  <a:pt x="40" y="27"/>
                  <a:pt x="42" y="28"/>
                </a:cubicBezTo>
                <a:cubicBezTo>
                  <a:pt x="43" y="28"/>
                  <a:pt x="44" y="30"/>
                  <a:pt x="46" y="30"/>
                </a:cubicBezTo>
                <a:cubicBezTo>
                  <a:pt x="47" y="30"/>
                  <a:pt x="46" y="27"/>
                  <a:pt x="47" y="27"/>
                </a:cubicBezTo>
                <a:cubicBezTo>
                  <a:pt x="49" y="27"/>
                  <a:pt x="50" y="28"/>
                  <a:pt x="50" y="29"/>
                </a:cubicBezTo>
                <a:cubicBezTo>
                  <a:pt x="51" y="30"/>
                  <a:pt x="49" y="30"/>
                  <a:pt x="48" y="31"/>
                </a:cubicBezTo>
                <a:cubicBezTo>
                  <a:pt x="48" y="32"/>
                  <a:pt x="49" y="32"/>
                  <a:pt x="49" y="33"/>
                </a:cubicBezTo>
                <a:cubicBezTo>
                  <a:pt x="48" y="35"/>
                  <a:pt x="46" y="36"/>
                  <a:pt x="46" y="38"/>
                </a:cubicBezTo>
                <a:cubicBezTo>
                  <a:pt x="45" y="40"/>
                  <a:pt x="45" y="43"/>
                  <a:pt x="46" y="46"/>
                </a:cubicBezTo>
                <a:cubicBezTo>
                  <a:pt x="47" y="48"/>
                  <a:pt x="50" y="49"/>
                  <a:pt x="51" y="51"/>
                </a:cubicBezTo>
                <a:cubicBezTo>
                  <a:pt x="52" y="52"/>
                  <a:pt x="55" y="53"/>
                  <a:pt x="54" y="54"/>
                </a:cubicBezTo>
                <a:cubicBezTo>
                  <a:pt x="53" y="56"/>
                  <a:pt x="49" y="55"/>
                  <a:pt x="48" y="57"/>
                </a:cubicBezTo>
                <a:cubicBezTo>
                  <a:pt x="47" y="60"/>
                  <a:pt x="48" y="63"/>
                  <a:pt x="48" y="65"/>
                </a:cubicBezTo>
                <a:cubicBezTo>
                  <a:pt x="47" y="66"/>
                  <a:pt x="46" y="66"/>
                  <a:pt x="45" y="67"/>
                </a:cubicBezTo>
                <a:cubicBezTo>
                  <a:pt x="43" y="67"/>
                  <a:pt x="40" y="66"/>
                  <a:pt x="38" y="66"/>
                </a:cubicBezTo>
                <a:cubicBezTo>
                  <a:pt x="37" y="67"/>
                  <a:pt x="36" y="69"/>
                  <a:pt x="35" y="69"/>
                </a:cubicBezTo>
                <a:cubicBezTo>
                  <a:pt x="34" y="70"/>
                  <a:pt x="33" y="68"/>
                  <a:pt x="32" y="68"/>
                </a:cubicBezTo>
                <a:cubicBezTo>
                  <a:pt x="31" y="68"/>
                  <a:pt x="30" y="69"/>
                  <a:pt x="29" y="71"/>
                </a:cubicBezTo>
                <a:cubicBezTo>
                  <a:pt x="29" y="71"/>
                  <a:pt x="30" y="73"/>
                  <a:pt x="29" y="74"/>
                </a:cubicBezTo>
                <a:cubicBezTo>
                  <a:pt x="29" y="74"/>
                  <a:pt x="28" y="74"/>
                  <a:pt x="27" y="74"/>
                </a:cubicBezTo>
                <a:cubicBezTo>
                  <a:pt x="27" y="72"/>
                  <a:pt x="27" y="70"/>
                  <a:pt x="27" y="68"/>
                </a:cubicBezTo>
                <a:cubicBezTo>
                  <a:pt x="26" y="66"/>
                  <a:pt x="24" y="65"/>
                  <a:pt x="23" y="64"/>
                </a:cubicBezTo>
                <a:cubicBezTo>
                  <a:pt x="21" y="63"/>
                  <a:pt x="20" y="63"/>
                  <a:pt x="18" y="62"/>
                </a:cubicBezTo>
                <a:cubicBezTo>
                  <a:pt x="17" y="62"/>
                  <a:pt x="16" y="61"/>
                  <a:pt x="15" y="62"/>
                </a:cubicBezTo>
                <a:cubicBezTo>
                  <a:pt x="14" y="63"/>
                  <a:pt x="14" y="65"/>
                  <a:pt x="13" y="66"/>
                </a:cubicBezTo>
                <a:cubicBezTo>
                  <a:pt x="11" y="66"/>
                  <a:pt x="8" y="65"/>
                  <a:pt x="9" y="67"/>
                </a:cubicBezTo>
                <a:cubicBezTo>
                  <a:pt x="9" y="69"/>
                  <a:pt x="12" y="69"/>
                  <a:pt x="13" y="70"/>
                </a:cubicBezTo>
                <a:cubicBezTo>
                  <a:pt x="13" y="71"/>
                  <a:pt x="13" y="73"/>
                  <a:pt x="13" y="74"/>
                </a:cubicBezTo>
                <a:cubicBezTo>
                  <a:pt x="11" y="72"/>
                  <a:pt x="9" y="69"/>
                  <a:pt x="7" y="68"/>
                </a:cubicBezTo>
                <a:cubicBezTo>
                  <a:pt x="6" y="67"/>
                  <a:pt x="4" y="67"/>
                  <a:pt x="3" y="66"/>
                </a:cubicBezTo>
                <a:cubicBezTo>
                  <a:pt x="3" y="65"/>
                  <a:pt x="5" y="65"/>
                  <a:pt x="5" y="64"/>
                </a:cubicBezTo>
                <a:cubicBezTo>
                  <a:pt x="5" y="64"/>
                  <a:pt x="5" y="63"/>
                  <a:pt x="4" y="63"/>
                </a:cubicBezTo>
                <a:cubicBezTo>
                  <a:pt x="3" y="63"/>
                  <a:pt x="2" y="63"/>
                  <a:pt x="1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1" y="56"/>
                  <a:pt x="3" y="55"/>
                  <a:pt x="3" y="54"/>
                </a:cubicBezTo>
                <a:cubicBezTo>
                  <a:pt x="3" y="52"/>
                  <a:pt x="4" y="50"/>
                  <a:pt x="7" y="50"/>
                </a:cubicBezTo>
                <a:cubicBezTo>
                  <a:pt x="8" y="49"/>
                  <a:pt x="6" y="47"/>
                  <a:pt x="7" y="46"/>
                </a:cubicBezTo>
                <a:cubicBezTo>
                  <a:pt x="7" y="46"/>
                  <a:pt x="8" y="45"/>
                  <a:pt x="10" y="45"/>
                </a:cubicBezTo>
                <a:cubicBezTo>
                  <a:pt x="11" y="45"/>
                  <a:pt x="14" y="47"/>
                  <a:pt x="14" y="45"/>
                </a:cubicBezTo>
                <a:cubicBezTo>
                  <a:pt x="14" y="42"/>
                  <a:pt x="10" y="41"/>
                  <a:pt x="10" y="38"/>
                </a:cubicBezTo>
                <a:cubicBezTo>
                  <a:pt x="10" y="37"/>
                  <a:pt x="15" y="39"/>
                  <a:pt x="14" y="38"/>
                </a:cubicBezTo>
                <a:cubicBezTo>
                  <a:pt x="13" y="35"/>
                  <a:pt x="9" y="35"/>
                  <a:pt x="8" y="32"/>
                </a:cubicBezTo>
                <a:cubicBezTo>
                  <a:pt x="7" y="29"/>
                  <a:pt x="11" y="26"/>
                  <a:pt x="11" y="23"/>
                </a:cubicBezTo>
                <a:cubicBezTo>
                  <a:pt x="11" y="22"/>
                  <a:pt x="9" y="23"/>
                  <a:pt x="8" y="23"/>
                </a:cubicBezTo>
                <a:cubicBezTo>
                  <a:pt x="8" y="22"/>
                  <a:pt x="7" y="21"/>
                  <a:pt x="7" y="19"/>
                </a:cubicBezTo>
                <a:cubicBezTo>
                  <a:pt x="8" y="18"/>
                  <a:pt x="10" y="19"/>
                  <a:pt x="10" y="17"/>
                </a:cubicBezTo>
                <a:cubicBezTo>
                  <a:pt x="10" y="16"/>
                  <a:pt x="8" y="17"/>
                  <a:pt x="7" y="16"/>
                </a:cubicBezTo>
                <a:cubicBezTo>
                  <a:pt x="6" y="15"/>
                  <a:pt x="6" y="14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6" y="8"/>
                  <a:pt x="5" y="7"/>
                  <a:pt x="4" y="6"/>
                </a:cubicBezTo>
                <a:cubicBezTo>
                  <a:pt x="5" y="5"/>
                  <a:pt x="6" y="4"/>
                  <a:pt x="7" y="3"/>
                </a:cubicBezTo>
                <a:cubicBezTo>
                  <a:pt x="9" y="2"/>
                  <a:pt x="10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ubicBezTo>
                  <a:pt x="18" y="0"/>
                  <a:pt x="19" y="1"/>
                  <a:pt x="2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7" name="Freeform 89"/>
          <p:cNvSpPr>
            <a:spLocks noChangeAspect="1"/>
          </p:cNvSpPr>
          <p:nvPr/>
        </p:nvSpPr>
        <p:spPr bwMode="auto">
          <a:xfrm>
            <a:off x="4901803" y="3088482"/>
            <a:ext cx="42863" cy="36910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2147483647 w 30"/>
              <a:gd name="T15" fmla="*/ 2147483647 h 26"/>
              <a:gd name="T16" fmla="*/ 2147483647 w 30"/>
              <a:gd name="T17" fmla="*/ 2147483647 h 26"/>
              <a:gd name="T18" fmla="*/ 2147483647 w 30"/>
              <a:gd name="T19" fmla="*/ 2147483647 h 26"/>
              <a:gd name="T20" fmla="*/ 2147483647 w 30"/>
              <a:gd name="T21" fmla="*/ 2147483647 h 26"/>
              <a:gd name="T22" fmla="*/ 2147483647 w 30"/>
              <a:gd name="T23" fmla="*/ 2147483647 h 26"/>
              <a:gd name="T24" fmla="*/ 2147483647 w 30"/>
              <a:gd name="T25" fmla="*/ 2147483647 h 26"/>
              <a:gd name="T26" fmla="*/ 2147483647 w 30"/>
              <a:gd name="T27" fmla="*/ 2147483647 h 26"/>
              <a:gd name="T28" fmla="*/ 2147483647 w 30"/>
              <a:gd name="T29" fmla="*/ 2147483647 h 26"/>
              <a:gd name="T30" fmla="*/ 2147483647 w 30"/>
              <a:gd name="T31" fmla="*/ 0 h 26"/>
              <a:gd name="T32" fmla="*/ 2147483647 w 30"/>
              <a:gd name="T33" fmla="*/ 2147483647 h 26"/>
              <a:gd name="T34" fmla="*/ 2147483647 w 30"/>
              <a:gd name="T35" fmla="*/ 2147483647 h 26"/>
              <a:gd name="T36" fmla="*/ 2147483647 w 30"/>
              <a:gd name="T37" fmla="*/ 2147483647 h 26"/>
              <a:gd name="T38" fmla="*/ 2147483647 w 30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"/>
              <a:gd name="T61" fmla="*/ 0 h 26"/>
              <a:gd name="T62" fmla="*/ 30 w 30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" h="26">
                <a:moveTo>
                  <a:pt x="29" y="16"/>
                </a:moveTo>
                <a:cubicBezTo>
                  <a:pt x="28" y="17"/>
                  <a:pt x="27" y="17"/>
                  <a:pt x="26" y="17"/>
                </a:cubicBezTo>
                <a:cubicBezTo>
                  <a:pt x="23" y="18"/>
                  <a:pt x="21" y="19"/>
                  <a:pt x="18" y="20"/>
                </a:cubicBezTo>
                <a:cubicBezTo>
                  <a:pt x="17" y="21"/>
                  <a:pt x="16" y="24"/>
                  <a:pt x="14" y="25"/>
                </a:cubicBezTo>
                <a:cubicBezTo>
                  <a:pt x="12" y="26"/>
                  <a:pt x="10" y="25"/>
                  <a:pt x="7" y="26"/>
                </a:cubicBezTo>
                <a:cubicBezTo>
                  <a:pt x="6" y="25"/>
                  <a:pt x="5" y="25"/>
                  <a:pt x="4" y="24"/>
                </a:cubicBezTo>
                <a:cubicBezTo>
                  <a:pt x="3" y="22"/>
                  <a:pt x="2" y="21"/>
                  <a:pt x="1" y="20"/>
                </a:cubicBezTo>
                <a:cubicBezTo>
                  <a:pt x="0" y="18"/>
                  <a:pt x="1" y="16"/>
                  <a:pt x="1" y="14"/>
                </a:cubicBezTo>
                <a:cubicBezTo>
                  <a:pt x="0" y="12"/>
                  <a:pt x="1" y="11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8"/>
                  <a:pt x="3" y="6"/>
                  <a:pt x="3" y="6"/>
                </a:cubicBezTo>
                <a:cubicBezTo>
                  <a:pt x="4" y="4"/>
                  <a:pt x="5" y="3"/>
                  <a:pt x="6" y="3"/>
                </a:cubicBezTo>
                <a:cubicBezTo>
                  <a:pt x="7" y="3"/>
                  <a:pt x="8" y="5"/>
                  <a:pt x="9" y="4"/>
                </a:cubicBezTo>
                <a:cubicBezTo>
                  <a:pt x="10" y="4"/>
                  <a:pt x="11" y="2"/>
                  <a:pt x="12" y="1"/>
                </a:cubicBezTo>
                <a:cubicBezTo>
                  <a:pt x="14" y="1"/>
                  <a:pt x="17" y="2"/>
                  <a:pt x="19" y="2"/>
                </a:cubicBezTo>
                <a:cubicBezTo>
                  <a:pt x="20" y="1"/>
                  <a:pt x="21" y="1"/>
                  <a:pt x="22" y="0"/>
                </a:cubicBezTo>
                <a:cubicBezTo>
                  <a:pt x="22" y="2"/>
                  <a:pt x="22" y="3"/>
                  <a:pt x="23" y="4"/>
                </a:cubicBezTo>
                <a:cubicBezTo>
                  <a:pt x="24" y="5"/>
                  <a:pt x="27" y="4"/>
                  <a:pt x="28" y="6"/>
                </a:cubicBezTo>
                <a:cubicBezTo>
                  <a:pt x="29" y="7"/>
                  <a:pt x="29" y="9"/>
                  <a:pt x="29" y="11"/>
                </a:cubicBezTo>
                <a:cubicBezTo>
                  <a:pt x="30" y="12"/>
                  <a:pt x="29" y="15"/>
                  <a:pt x="29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8" name="Freeform 90"/>
          <p:cNvSpPr>
            <a:spLocks noChangeAspect="1"/>
          </p:cNvSpPr>
          <p:nvPr/>
        </p:nvSpPr>
        <p:spPr bwMode="auto">
          <a:xfrm>
            <a:off x="4881564" y="3082528"/>
            <a:ext cx="32147" cy="71438"/>
          </a:xfrm>
          <a:custGeom>
            <a:avLst/>
            <a:gdLst>
              <a:gd name="T0" fmla="*/ 2147483647 w 22"/>
              <a:gd name="T1" fmla="*/ 2147483647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2147483647 w 22"/>
              <a:gd name="T7" fmla="*/ 2147483647 h 50"/>
              <a:gd name="T8" fmla="*/ 0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2147483647 h 50"/>
              <a:gd name="T14" fmla="*/ 2147483647 w 22"/>
              <a:gd name="T15" fmla="*/ 2147483647 h 50"/>
              <a:gd name="T16" fmla="*/ 2147483647 w 22"/>
              <a:gd name="T17" fmla="*/ 2147483647 h 50"/>
              <a:gd name="T18" fmla="*/ 2147483647 w 22"/>
              <a:gd name="T19" fmla="*/ 2147483647 h 50"/>
              <a:gd name="T20" fmla="*/ 2147483647 w 22"/>
              <a:gd name="T21" fmla="*/ 2147483647 h 50"/>
              <a:gd name="T22" fmla="*/ 2147483647 w 22"/>
              <a:gd name="T23" fmla="*/ 2147483647 h 50"/>
              <a:gd name="T24" fmla="*/ 2147483647 w 22"/>
              <a:gd name="T25" fmla="*/ 2147483647 h 50"/>
              <a:gd name="T26" fmla="*/ 2147483647 w 22"/>
              <a:gd name="T27" fmla="*/ 2147483647 h 50"/>
              <a:gd name="T28" fmla="*/ 2147483647 w 22"/>
              <a:gd name="T29" fmla="*/ 2147483647 h 50"/>
              <a:gd name="T30" fmla="*/ 2147483647 w 22"/>
              <a:gd name="T31" fmla="*/ 2147483647 h 50"/>
              <a:gd name="T32" fmla="*/ 2147483647 w 22"/>
              <a:gd name="T33" fmla="*/ 2147483647 h 50"/>
              <a:gd name="T34" fmla="*/ 2147483647 w 22"/>
              <a:gd name="T35" fmla="*/ 2147483647 h 50"/>
              <a:gd name="T36" fmla="*/ 2147483647 w 22"/>
              <a:gd name="T37" fmla="*/ 2147483647 h 50"/>
              <a:gd name="T38" fmla="*/ 2147483647 w 22"/>
              <a:gd name="T39" fmla="*/ 2147483647 h 50"/>
              <a:gd name="T40" fmla="*/ 2147483647 w 22"/>
              <a:gd name="T41" fmla="*/ 2147483647 h 50"/>
              <a:gd name="T42" fmla="*/ 2147483647 w 22"/>
              <a:gd name="T43" fmla="*/ 2147483647 h 50"/>
              <a:gd name="T44" fmla="*/ 2147483647 w 22"/>
              <a:gd name="T45" fmla="*/ 2147483647 h 50"/>
              <a:gd name="T46" fmla="*/ 2147483647 w 22"/>
              <a:gd name="T47" fmla="*/ 2147483647 h 50"/>
              <a:gd name="T48" fmla="*/ 2147483647 w 22"/>
              <a:gd name="T49" fmla="*/ 2147483647 h 50"/>
              <a:gd name="T50" fmla="*/ 2147483647 w 22"/>
              <a:gd name="T51" fmla="*/ 2147483647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50"/>
              <a:gd name="T80" fmla="*/ 22 w 2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50">
                <a:moveTo>
                  <a:pt x="11" y="50"/>
                </a:moveTo>
                <a:cubicBezTo>
                  <a:pt x="10" y="48"/>
                  <a:pt x="8" y="44"/>
                  <a:pt x="7" y="43"/>
                </a:cubicBezTo>
                <a:cubicBezTo>
                  <a:pt x="5" y="41"/>
                  <a:pt x="2" y="40"/>
                  <a:pt x="1" y="38"/>
                </a:cubicBezTo>
                <a:cubicBezTo>
                  <a:pt x="0" y="37"/>
                  <a:pt x="3" y="37"/>
                  <a:pt x="2" y="36"/>
                </a:cubicBezTo>
                <a:cubicBezTo>
                  <a:pt x="2" y="35"/>
                  <a:pt x="0" y="35"/>
                  <a:pt x="0" y="33"/>
                </a:cubicBezTo>
                <a:cubicBezTo>
                  <a:pt x="0" y="33"/>
                  <a:pt x="1" y="33"/>
                  <a:pt x="1" y="32"/>
                </a:cubicBezTo>
                <a:cubicBezTo>
                  <a:pt x="2" y="30"/>
                  <a:pt x="1" y="28"/>
                  <a:pt x="1" y="27"/>
                </a:cubicBezTo>
                <a:cubicBezTo>
                  <a:pt x="1" y="24"/>
                  <a:pt x="2" y="22"/>
                  <a:pt x="2" y="20"/>
                </a:cubicBezTo>
                <a:cubicBezTo>
                  <a:pt x="2" y="18"/>
                  <a:pt x="1" y="16"/>
                  <a:pt x="1" y="14"/>
                </a:cubicBezTo>
                <a:lnTo>
                  <a:pt x="1" y="10"/>
                </a:lnTo>
                <a:cubicBezTo>
                  <a:pt x="2" y="8"/>
                  <a:pt x="1" y="7"/>
                  <a:pt x="1" y="5"/>
                </a:cubicBezTo>
                <a:cubicBezTo>
                  <a:pt x="2" y="4"/>
                  <a:pt x="2" y="2"/>
                  <a:pt x="3" y="1"/>
                </a:cubicBezTo>
                <a:cubicBezTo>
                  <a:pt x="4" y="0"/>
                  <a:pt x="5" y="1"/>
                  <a:pt x="6" y="1"/>
                </a:cubicBezTo>
                <a:cubicBezTo>
                  <a:pt x="8" y="2"/>
                  <a:pt x="9" y="2"/>
                  <a:pt x="11" y="3"/>
                </a:cubicBezTo>
                <a:cubicBezTo>
                  <a:pt x="12" y="4"/>
                  <a:pt x="14" y="5"/>
                  <a:pt x="15" y="7"/>
                </a:cubicBezTo>
                <a:cubicBezTo>
                  <a:pt x="15" y="9"/>
                  <a:pt x="15" y="11"/>
                  <a:pt x="15" y="13"/>
                </a:cubicBezTo>
                <a:cubicBezTo>
                  <a:pt x="15" y="15"/>
                  <a:pt x="14" y="16"/>
                  <a:pt x="15" y="18"/>
                </a:cubicBezTo>
                <a:cubicBezTo>
                  <a:pt x="15" y="20"/>
                  <a:pt x="14" y="22"/>
                  <a:pt x="15" y="24"/>
                </a:cubicBezTo>
                <a:cubicBezTo>
                  <a:pt x="16" y="25"/>
                  <a:pt x="17" y="26"/>
                  <a:pt x="18" y="28"/>
                </a:cubicBezTo>
                <a:cubicBezTo>
                  <a:pt x="19" y="29"/>
                  <a:pt x="20" y="29"/>
                  <a:pt x="21" y="30"/>
                </a:cubicBezTo>
                <a:cubicBezTo>
                  <a:pt x="22" y="31"/>
                  <a:pt x="22" y="32"/>
                  <a:pt x="22" y="34"/>
                </a:cubicBezTo>
                <a:cubicBezTo>
                  <a:pt x="21" y="35"/>
                  <a:pt x="19" y="35"/>
                  <a:pt x="19" y="36"/>
                </a:cubicBezTo>
                <a:cubicBezTo>
                  <a:pt x="18" y="38"/>
                  <a:pt x="19" y="40"/>
                  <a:pt x="18" y="42"/>
                </a:cubicBezTo>
                <a:cubicBezTo>
                  <a:pt x="17" y="43"/>
                  <a:pt x="15" y="42"/>
                  <a:pt x="14" y="43"/>
                </a:cubicBezTo>
                <a:cubicBezTo>
                  <a:pt x="14" y="44"/>
                  <a:pt x="15" y="46"/>
                  <a:pt x="14" y="47"/>
                </a:cubicBezTo>
                <a:cubicBezTo>
                  <a:pt x="13" y="48"/>
                  <a:pt x="13" y="49"/>
                  <a:pt x="11" y="5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9" name="Freeform 91"/>
          <p:cNvSpPr>
            <a:spLocks noChangeAspect="1"/>
          </p:cNvSpPr>
          <p:nvPr/>
        </p:nvSpPr>
        <p:spPr bwMode="auto">
          <a:xfrm>
            <a:off x="4897041" y="3105150"/>
            <a:ext cx="109538" cy="123825"/>
          </a:xfrm>
          <a:custGeom>
            <a:avLst/>
            <a:gdLst>
              <a:gd name="T0" fmla="*/ 2147483647 w 76"/>
              <a:gd name="T1" fmla="*/ 2147483647 h 86"/>
              <a:gd name="T2" fmla="*/ 2147483647 w 76"/>
              <a:gd name="T3" fmla="*/ 2147483647 h 86"/>
              <a:gd name="T4" fmla="*/ 2147483647 w 76"/>
              <a:gd name="T5" fmla="*/ 0 h 86"/>
              <a:gd name="T6" fmla="*/ 2147483647 w 76"/>
              <a:gd name="T7" fmla="*/ 2147483647 h 86"/>
              <a:gd name="T8" fmla="*/ 2147483647 w 76"/>
              <a:gd name="T9" fmla="*/ 2147483647 h 86"/>
              <a:gd name="T10" fmla="*/ 2147483647 w 76"/>
              <a:gd name="T11" fmla="*/ 2147483647 h 86"/>
              <a:gd name="T12" fmla="*/ 2147483647 w 76"/>
              <a:gd name="T13" fmla="*/ 2147483647 h 86"/>
              <a:gd name="T14" fmla="*/ 2147483647 w 76"/>
              <a:gd name="T15" fmla="*/ 2147483647 h 86"/>
              <a:gd name="T16" fmla="*/ 2147483647 w 76"/>
              <a:gd name="T17" fmla="*/ 2147483647 h 86"/>
              <a:gd name="T18" fmla="*/ 2147483647 w 76"/>
              <a:gd name="T19" fmla="*/ 2147483647 h 86"/>
              <a:gd name="T20" fmla="*/ 2147483647 w 76"/>
              <a:gd name="T21" fmla="*/ 2147483647 h 86"/>
              <a:gd name="T22" fmla="*/ 2147483647 w 76"/>
              <a:gd name="T23" fmla="*/ 2147483647 h 86"/>
              <a:gd name="T24" fmla="*/ 2147483647 w 76"/>
              <a:gd name="T25" fmla="*/ 2147483647 h 86"/>
              <a:gd name="T26" fmla="*/ 2147483647 w 76"/>
              <a:gd name="T27" fmla="*/ 2147483647 h 86"/>
              <a:gd name="T28" fmla="*/ 2147483647 w 76"/>
              <a:gd name="T29" fmla="*/ 2147483647 h 86"/>
              <a:gd name="T30" fmla="*/ 2147483647 w 76"/>
              <a:gd name="T31" fmla="*/ 2147483647 h 86"/>
              <a:gd name="T32" fmla="*/ 2147483647 w 76"/>
              <a:gd name="T33" fmla="*/ 2147483647 h 86"/>
              <a:gd name="T34" fmla="*/ 2147483647 w 76"/>
              <a:gd name="T35" fmla="*/ 2147483647 h 86"/>
              <a:gd name="T36" fmla="*/ 2147483647 w 76"/>
              <a:gd name="T37" fmla="*/ 2147483647 h 86"/>
              <a:gd name="T38" fmla="*/ 2147483647 w 76"/>
              <a:gd name="T39" fmla="*/ 2147483647 h 86"/>
              <a:gd name="T40" fmla="*/ 2147483647 w 76"/>
              <a:gd name="T41" fmla="*/ 2147483647 h 86"/>
              <a:gd name="T42" fmla="*/ 2147483647 w 76"/>
              <a:gd name="T43" fmla="*/ 2147483647 h 86"/>
              <a:gd name="T44" fmla="*/ 2147483647 w 76"/>
              <a:gd name="T45" fmla="*/ 2147483647 h 86"/>
              <a:gd name="T46" fmla="*/ 2147483647 w 76"/>
              <a:gd name="T47" fmla="*/ 2147483647 h 86"/>
              <a:gd name="T48" fmla="*/ 2147483647 w 76"/>
              <a:gd name="T49" fmla="*/ 2147483647 h 86"/>
              <a:gd name="T50" fmla="*/ 2147483647 w 76"/>
              <a:gd name="T51" fmla="*/ 2147483647 h 86"/>
              <a:gd name="T52" fmla="*/ 2147483647 w 76"/>
              <a:gd name="T53" fmla="*/ 2147483647 h 86"/>
              <a:gd name="T54" fmla="*/ 2147483647 w 76"/>
              <a:gd name="T55" fmla="*/ 2147483647 h 86"/>
              <a:gd name="T56" fmla="*/ 2147483647 w 76"/>
              <a:gd name="T57" fmla="*/ 2147483647 h 86"/>
              <a:gd name="T58" fmla="*/ 2147483647 w 76"/>
              <a:gd name="T59" fmla="*/ 2147483647 h 86"/>
              <a:gd name="T60" fmla="*/ 2147483647 w 76"/>
              <a:gd name="T61" fmla="*/ 2147483647 h 86"/>
              <a:gd name="T62" fmla="*/ 2147483647 w 76"/>
              <a:gd name="T63" fmla="*/ 2147483647 h 86"/>
              <a:gd name="T64" fmla="*/ 2147483647 w 76"/>
              <a:gd name="T65" fmla="*/ 2147483647 h 86"/>
              <a:gd name="T66" fmla="*/ 2147483647 w 76"/>
              <a:gd name="T67" fmla="*/ 2147483647 h 86"/>
              <a:gd name="T68" fmla="*/ 2147483647 w 76"/>
              <a:gd name="T69" fmla="*/ 2147483647 h 86"/>
              <a:gd name="T70" fmla="*/ 2147483647 w 76"/>
              <a:gd name="T71" fmla="*/ 2147483647 h 86"/>
              <a:gd name="T72" fmla="*/ 2147483647 w 76"/>
              <a:gd name="T73" fmla="*/ 2147483647 h 86"/>
              <a:gd name="T74" fmla="*/ 2147483647 w 76"/>
              <a:gd name="T75" fmla="*/ 2147483647 h 86"/>
              <a:gd name="T76" fmla="*/ 2147483647 w 76"/>
              <a:gd name="T77" fmla="*/ 2147483647 h 86"/>
              <a:gd name="T78" fmla="*/ 2147483647 w 76"/>
              <a:gd name="T79" fmla="*/ 2147483647 h 86"/>
              <a:gd name="T80" fmla="*/ 2147483647 w 76"/>
              <a:gd name="T81" fmla="*/ 2147483647 h 86"/>
              <a:gd name="T82" fmla="*/ 2147483647 w 76"/>
              <a:gd name="T83" fmla="*/ 2147483647 h 86"/>
              <a:gd name="T84" fmla="*/ 2147483647 w 76"/>
              <a:gd name="T85" fmla="*/ 2147483647 h 86"/>
              <a:gd name="T86" fmla="*/ 2147483647 w 76"/>
              <a:gd name="T87" fmla="*/ 2147483647 h 86"/>
              <a:gd name="T88" fmla="*/ 2147483647 w 76"/>
              <a:gd name="T89" fmla="*/ 2147483647 h 86"/>
              <a:gd name="T90" fmla="*/ 2147483647 w 76"/>
              <a:gd name="T91" fmla="*/ 2147483647 h 86"/>
              <a:gd name="T92" fmla="*/ 2147483647 w 76"/>
              <a:gd name="T93" fmla="*/ 2147483647 h 86"/>
              <a:gd name="T94" fmla="*/ 2147483647 w 76"/>
              <a:gd name="T95" fmla="*/ 2147483647 h 86"/>
              <a:gd name="T96" fmla="*/ 2147483647 w 76"/>
              <a:gd name="T97" fmla="*/ 2147483647 h 86"/>
              <a:gd name="T98" fmla="*/ 2147483647 w 76"/>
              <a:gd name="T99" fmla="*/ 2147483647 h 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"/>
              <a:gd name="T151" fmla="*/ 0 h 86"/>
              <a:gd name="T152" fmla="*/ 76 w 76"/>
              <a:gd name="T153" fmla="*/ 86 h 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" h="86">
                <a:moveTo>
                  <a:pt x="71" y="15"/>
                </a:moveTo>
                <a:cubicBezTo>
                  <a:pt x="71" y="14"/>
                  <a:pt x="72" y="13"/>
                  <a:pt x="72" y="12"/>
                </a:cubicBezTo>
                <a:cubicBezTo>
                  <a:pt x="72" y="10"/>
                  <a:pt x="71" y="9"/>
                  <a:pt x="72" y="7"/>
                </a:cubicBezTo>
                <a:cubicBezTo>
                  <a:pt x="73" y="6"/>
                  <a:pt x="75" y="7"/>
                  <a:pt x="76" y="5"/>
                </a:cubicBezTo>
                <a:cubicBezTo>
                  <a:pt x="76" y="4"/>
                  <a:pt x="76" y="3"/>
                  <a:pt x="76" y="2"/>
                </a:cubicBezTo>
                <a:cubicBezTo>
                  <a:pt x="75" y="0"/>
                  <a:pt x="73" y="0"/>
                  <a:pt x="72" y="0"/>
                </a:cubicBezTo>
                <a:cubicBezTo>
                  <a:pt x="72" y="1"/>
                  <a:pt x="72" y="3"/>
                  <a:pt x="71" y="3"/>
                </a:cubicBezTo>
                <a:cubicBezTo>
                  <a:pt x="69" y="5"/>
                  <a:pt x="66" y="6"/>
                  <a:pt x="63" y="6"/>
                </a:cubicBezTo>
                <a:cubicBezTo>
                  <a:pt x="62" y="7"/>
                  <a:pt x="60" y="6"/>
                  <a:pt x="58" y="5"/>
                </a:cubicBezTo>
                <a:cubicBezTo>
                  <a:pt x="57" y="5"/>
                  <a:pt x="55" y="5"/>
                  <a:pt x="53" y="4"/>
                </a:cubicBezTo>
                <a:cubicBezTo>
                  <a:pt x="52" y="4"/>
                  <a:pt x="52" y="2"/>
                  <a:pt x="51" y="2"/>
                </a:cubicBezTo>
                <a:cubicBezTo>
                  <a:pt x="50" y="1"/>
                  <a:pt x="48" y="1"/>
                  <a:pt x="46" y="2"/>
                </a:cubicBezTo>
                <a:cubicBezTo>
                  <a:pt x="44" y="2"/>
                  <a:pt x="44" y="4"/>
                  <a:pt x="43" y="4"/>
                </a:cubicBezTo>
                <a:cubicBezTo>
                  <a:pt x="41" y="5"/>
                  <a:pt x="39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5"/>
                  <a:pt x="30" y="5"/>
                  <a:pt x="29" y="5"/>
                </a:cubicBezTo>
                <a:cubicBezTo>
                  <a:pt x="26" y="6"/>
                  <a:pt x="24" y="7"/>
                  <a:pt x="21" y="8"/>
                </a:cubicBezTo>
                <a:cubicBezTo>
                  <a:pt x="20" y="9"/>
                  <a:pt x="19" y="12"/>
                  <a:pt x="17" y="13"/>
                </a:cubicBezTo>
                <a:cubicBezTo>
                  <a:pt x="15" y="14"/>
                  <a:pt x="13" y="13"/>
                  <a:pt x="10" y="14"/>
                </a:cubicBezTo>
                <a:cubicBezTo>
                  <a:pt x="11" y="15"/>
                  <a:pt x="11" y="16"/>
                  <a:pt x="11" y="18"/>
                </a:cubicBezTo>
                <a:cubicBezTo>
                  <a:pt x="10" y="19"/>
                  <a:pt x="8" y="19"/>
                  <a:pt x="8" y="20"/>
                </a:cubicBezTo>
                <a:cubicBezTo>
                  <a:pt x="7" y="22"/>
                  <a:pt x="8" y="24"/>
                  <a:pt x="7" y="26"/>
                </a:cubicBezTo>
                <a:cubicBezTo>
                  <a:pt x="6" y="27"/>
                  <a:pt x="4" y="26"/>
                  <a:pt x="3" y="27"/>
                </a:cubicBezTo>
                <a:cubicBezTo>
                  <a:pt x="3" y="28"/>
                  <a:pt x="4" y="30"/>
                  <a:pt x="3" y="31"/>
                </a:cubicBezTo>
                <a:cubicBezTo>
                  <a:pt x="2" y="32"/>
                  <a:pt x="2" y="33"/>
                  <a:pt x="0" y="34"/>
                </a:cubicBezTo>
                <a:cubicBezTo>
                  <a:pt x="1" y="35"/>
                  <a:pt x="2" y="37"/>
                  <a:pt x="3" y="39"/>
                </a:cubicBezTo>
                <a:cubicBezTo>
                  <a:pt x="4" y="40"/>
                  <a:pt x="5" y="41"/>
                  <a:pt x="7" y="42"/>
                </a:cubicBezTo>
                <a:cubicBezTo>
                  <a:pt x="8" y="43"/>
                  <a:pt x="11" y="42"/>
                  <a:pt x="12" y="44"/>
                </a:cubicBezTo>
                <a:cubicBezTo>
                  <a:pt x="13" y="45"/>
                  <a:pt x="9" y="44"/>
                  <a:pt x="9" y="45"/>
                </a:cubicBezTo>
                <a:cubicBezTo>
                  <a:pt x="8" y="47"/>
                  <a:pt x="9" y="48"/>
                  <a:pt x="10" y="49"/>
                </a:cubicBezTo>
                <a:cubicBezTo>
                  <a:pt x="10" y="50"/>
                  <a:pt x="11" y="51"/>
                  <a:pt x="12" y="52"/>
                </a:cubicBezTo>
                <a:cubicBezTo>
                  <a:pt x="13" y="53"/>
                  <a:pt x="12" y="55"/>
                  <a:pt x="13" y="55"/>
                </a:cubicBezTo>
                <a:cubicBezTo>
                  <a:pt x="14" y="55"/>
                  <a:pt x="15" y="54"/>
                  <a:pt x="16" y="54"/>
                </a:cubicBezTo>
                <a:cubicBezTo>
                  <a:pt x="17" y="54"/>
                  <a:pt x="17" y="55"/>
                  <a:pt x="18" y="55"/>
                </a:cubicBezTo>
                <a:cubicBezTo>
                  <a:pt x="20" y="55"/>
                  <a:pt x="21" y="54"/>
                  <a:pt x="23" y="54"/>
                </a:cubicBezTo>
                <a:cubicBezTo>
                  <a:pt x="25" y="54"/>
                  <a:pt x="26" y="54"/>
                  <a:pt x="28" y="54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6"/>
                  <a:pt x="37" y="56"/>
                  <a:pt x="39" y="58"/>
                </a:cubicBezTo>
                <a:cubicBezTo>
                  <a:pt x="40" y="60"/>
                  <a:pt x="36" y="60"/>
                  <a:pt x="35" y="60"/>
                </a:cubicBezTo>
                <a:cubicBezTo>
                  <a:pt x="34" y="60"/>
                  <a:pt x="33" y="60"/>
                  <a:pt x="33" y="60"/>
                </a:cubicBezTo>
                <a:cubicBezTo>
                  <a:pt x="29" y="59"/>
                  <a:pt x="27" y="57"/>
                  <a:pt x="23" y="56"/>
                </a:cubicBezTo>
                <a:cubicBezTo>
                  <a:pt x="22" y="56"/>
                  <a:pt x="21" y="58"/>
                  <a:pt x="20" y="58"/>
                </a:cubicBezTo>
                <a:cubicBezTo>
                  <a:pt x="19" y="58"/>
                  <a:pt x="17" y="57"/>
                  <a:pt x="16" y="58"/>
                </a:cubicBezTo>
                <a:cubicBezTo>
                  <a:pt x="15" y="59"/>
                  <a:pt x="13" y="60"/>
                  <a:pt x="13" y="62"/>
                </a:cubicBezTo>
                <a:cubicBezTo>
                  <a:pt x="13" y="64"/>
                  <a:pt x="16" y="66"/>
                  <a:pt x="18" y="68"/>
                </a:cubicBezTo>
                <a:cubicBezTo>
                  <a:pt x="19" y="69"/>
                  <a:pt x="20" y="71"/>
                  <a:pt x="20" y="72"/>
                </a:cubicBezTo>
                <a:cubicBezTo>
                  <a:pt x="20" y="74"/>
                  <a:pt x="19" y="75"/>
                  <a:pt x="19" y="77"/>
                </a:cubicBezTo>
                <a:cubicBezTo>
                  <a:pt x="20" y="79"/>
                  <a:pt x="21" y="82"/>
                  <a:pt x="23" y="81"/>
                </a:cubicBezTo>
                <a:cubicBezTo>
                  <a:pt x="25" y="81"/>
                  <a:pt x="23" y="77"/>
                  <a:pt x="25" y="76"/>
                </a:cubicBezTo>
                <a:cubicBezTo>
                  <a:pt x="27" y="76"/>
                  <a:pt x="28" y="79"/>
                  <a:pt x="29" y="81"/>
                </a:cubicBezTo>
                <a:cubicBezTo>
                  <a:pt x="29" y="81"/>
                  <a:pt x="28" y="83"/>
                  <a:pt x="29" y="84"/>
                </a:cubicBezTo>
                <a:cubicBezTo>
                  <a:pt x="29" y="84"/>
                  <a:pt x="30" y="86"/>
                  <a:pt x="31" y="86"/>
                </a:cubicBezTo>
                <a:cubicBezTo>
                  <a:pt x="32" y="84"/>
                  <a:pt x="30" y="81"/>
                  <a:pt x="31" y="80"/>
                </a:cubicBezTo>
                <a:cubicBezTo>
                  <a:pt x="32" y="79"/>
                  <a:pt x="33" y="80"/>
                  <a:pt x="34" y="80"/>
                </a:cubicBezTo>
                <a:cubicBezTo>
                  <a:pt x="35" y="82"/>
                  <a:pt x="36" y="84"/>
                  <a:pt x="37" y="86"/>
                </a:cubicBezTo>
                <a:cubicBezTo>
                  <a:pt x="38" y="86"/>
                  <a:pt x="39" y="86"/>
                  <a:pt x="39" y="85"/>
                </a:cubicBezTo>
                <a:cubicBezTo>
                  <a:pt x="39" y="84"/>
                  <a:pt x="38" y="82"/>
                  <a:pt x="37" y="81"/>
                </a:cubicBezTo>
                <a:cubicBezTo>
                  <a:pt x="37" y="80"/>
                  <a:pt x="38" y="79"/>
                  <a:pt x="37" y="78"/>
                </a:cubicBezTo>
                <a:cubicBezTo>
                  <a:pt x="36" y="75"/>
                  <a:pt x="33" y="72"/>
                  <a:pt x="33" y="69"/>
                </a:cubicBezTo>
                <a:cubicBezTo>
                  <a:pt x="33" y="67"/>
                  <a:pt x="36" y="68"/>
                  <a:pt x="37" y="69"/>
                </a:cubicBezTo>
                <a:cubicBezTo>
                  <a:pt x="38" y="69"/>
                  <a:pt x="37" y="72"/>
                  <a:pt x="38" y="72"/>
                </a:cubicBezTo>
                <a:cubicBezTo>
                  <a:pt x="40" y="72"/>
                  <a:pt x="42" y="71"/>
                  <a:pt x="42" y="69"/>
                </a:cubicBezTo>
                <a:cubicBezTo>
                  <a:pt x="42" y="67"/>
                  <a:pt x="39" y="68"/>
                  <a:pt x="38" y="66"/>
                </a:cubicBezTo>
                <a:cubicBezTo>
                  <a:pt x="37" y="65"/>
                  <a:pt x="38" y="63"/>
                  <a:pt x="38" y="62"/>
                </a:cubicBezTo>
                <a:cubicBezTo>
                  <a:pt x="38" y="61"/>
                  <a:pt x="39" y="60"/>
                  <a:pt x="41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47" y="63"/>
                  <a:pt x="47" y="65"/>
                  <a:pt x="48" y="65"/>
                </a:cubicBezTo>
                <a:cubicBezTo>
                  <a:pt x="49" y="66"/>
                  <a:pt x="49" y="64"/>
                  <a:pt x="49" y="63"/>
                </a:cubicBezTo>
                <a:cubicBezTo>
                  <a:pt x="49" y="62"/>
                  <a:pt x="49" y="59"/>
                  <a:pt x="48" y="58"/>
                </a:cubicBezTo>
                <a:cubicBezTo>
                  <a:pt x="47" y="56"/>
                  <a:pt x="44" y="55"/>
                  <a:pt x="42" y="54"/>
                </a:cubicBezTo>
                <a:cubicBezTo>
                  <a:pt x="40" y="52"/>
                  <a:pt x="39" y="51"/>
                  <a:pt x="37" y="50"/>
                </a:cubicBezTo>
                <a:cubicBezTo>
                  <a:pt x="35" y="48"/>
                  <a:pt x="31" y="49"/>
                  <a:pt x="30" y="46"/>
                </a:cubicBezTo>
                <a:cubicBezTo>
                  <a:pt x="29" y="45"/>
                  <a:pt x="34" y="46"/>
                  <a:pt x="35" y="44"/>
                </a:cubicBezTo>
                <a:cubicBezTo>
                  <a:pt x="35" y="42"/>
                  <a:pt x="33" y="41"/>
                  <a:pt x="33" y="39"/>
                </a:cubicBezTo>
                <a:cubicBezTo>
                  <a:pt x="33" y="38"/>
                  <a:pt x="35" y="38"/>
                  <a:pt x="36" y="38"/>
                </a:cubicBezTo>
                <a:cubicBezTo>
                  <a:pt x="37" y="39"/>
                  <a:pt x="37" y="40"/>
                  <a:pt x="38" y="41"/>
                </a:cubicBezTo>
                <a:cubicBezTo>
                  <a:pt x="38" y="41"/>
                  <a:pt x="39" y="40"/>
                  <a:pt x="39" y="40"/>
                </a:cubicBezTo>
                <a:cubicBezTo>
                  <a:pt x="37" y="37"/>
                  <a:pt x="35" y="35"/>
                  <a:pt x="34" y="33"/>
                </a:cubicBezTo>
                <a:cubicBezTo>
                  <a:pt x="33" y="31"/>
                  <a:pt x="31" y="29"/>
                  <a:pt x="30" y="27"/>
                </a:cubicBezTo>
                <a:cubicBezTo>
                  <a:pt x="29" y="25"/>
                  <a:pt x="29" y="23"/>
                  <a:pt x="29" y="21"/>
                </a:cubicBezTo>
                <a:cubicBezTo>
                  <a:pt x="29" y="21"/>
                  <a:pt x="30" y="19"/>
                  <a:pt x="31" y="19"/>
                </a:cubicBezTo>
                <a:cubicBezTo>
                  <a:pt x="33" y="20"/>
                  <a:pt x="35" y="22"/>
                  <a:pt x="37" y="23"/>
                </a:cubicBezTo>
                <a:cubicBezTo>
                  <a:pt x="39" y="25"/>
                  <a:pt x="40" y="28"/>
                  <a:pt x="42" y="29"/>
                </a:cubicBezTo>
                <a:cubicBezTo>
                  <a:pt x="42" y="30"/>
                  <a:pt x="43" y="29"/>
                  <a:pt x="43" y="28"/>
                </a:cubicBezTo>
                <a:cubicBezTo>
                  <a:pt x="43" y="26"/>
                  <a:pt x="40" y="25"/>
                  <a:pt x="40" y="23"/>
                </a:cubicBezTo>
                <a:cubicBezTo>
                  <a:pt x="40" y="23"/>
                  <a:pt x="42" y="23"/>
                  <a:pt x="42" y="24"/>
                </a:cubicBezTo>
                <a:cubicBezTo>
                  <a:pt x="44" y="25"/>
                  <a:pt x="44" y="27"/>
                  <a:pt x="46" y="28"/>
                </a:cubicBezTo>
                <a:cubicBezTo>
                  <a:pt x="46" y="29"/>
                  <a:pt x="47" y="27"/>
                  <a:pt x="47" y="27"/>
                </a:cubicBezTo>
                <a:cubicBezTo>
                  <a:pt x="46" y="25"/>
                  <a:pt x="44" y="24"/>
                  <a:pt x="43" y="22"/>
                </a:cubicBezTo>
                <a:cubicBezTo>
                  <a:pt x="43" y="22"/>
                  <a:pt x="45" y="22"/>
                  <a:pt x="46" y="22"/>
                </a:cubicBezTo>
                <a:cubicBezTo>
                  <a:pt x="48" y="23"/>
                  <a:pt x="49" y="25"/>
                  <a:pt x="51" y="25"/>
                </a:cubicBezTo>
                <a:cubicBezTo>
                  <a:pt x="52" y="25"/>
                  <a:pt x="51" y="24"/>
                  <a:pt x="51" y="23"/>
                </a:cubicBezTo>
                <a:cubicBezTo>
                  <a:pt x="49" y="22"/>
                  <a:pt x="47" y="21"/>
                  <a:pt x="45" y="20"/>
                </a:cubicBezTo>
                <a:cubicBezTo>
                  <a:pt x="44" y="18"/>
                  <a:pt x="43" y="17"/>
                  <a:pt x="43" y="15"/>
                </a:cubicBezTo>
                <a:cubicBezTo>
                  <a:pt x="43" y="14"/>
                  <a:pt x="44" y="14"/>
                  <a:pt x="45" y="14"/>
                </a:cubicBezTo>
                <a:cubicBezTo>
                  <a:pt x="46" y="15"/>
                  <a:pt x="47" y="16"/>
                  <a:pt x="47" y="16"/>
                </a:cubicBezTo>
                <a:cubicBezTo>
                  <a:pt x="49" y="15"/>
                  <a:pt x="49" y="12"/>
                  <a:pt x="51" y="12"/>
                </a:cubicBezTo>
                <a:cubicBezTo>
                  <a:pt x="52" y="11"/>
                  <a:pt x="54" y="14"/>
                  <a:pt x="56" y="14"/>
                </a:cubicBezTo>
                <a:cubicBezTo>
                  <a:pt x="57" y="14"/>
                  <a:pt x="58" y="11"/>
                  <a:pt x="59" y="11"/>
                </a:cubicBezTo>
                <a:cubicBezTo>
                  <a:pt x="61" y="11"/>
                  <a:pt x="64" y="12"/>
                  <a:pt x="66" y="13"/>
                </a:cubicBezTo>
                <a:cubicBezTo>
                  <a:pt x="67" y="14"/>
                  <a:pt x="69" y="14"/>
                  <a:pt x="71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0" name="Freeform 92"/>
          <p:cNvSpPr>
            <a:spLocks noChangeAspect="1"/>
          </p:cNvSpPr>
          <p:nvPr/>
        </p:nvSpPr>
        <p:spPr bwMode="auto">
          <a:xfrm>
            <a:off x="4997055" y="3094435"/>
            <a:ext cx="50006" cy="38100"/>
          </a:xfrm>
          <a:custGeom>
            <a:avLst/>
            <a:gdLst>
              <a:gd name="T0" fmla="*/ 2147483647 w 35"/>
              <a:gd name="T1" fmla="*/ 2147483647 h 27"/>
              <a:gd name="T2" fmla="*/ 2147483647 w 35"/>
              <a:gd name="T3" fmla="*/ 2147483647 h 27"/>
              <a:gd name="T4" fmla="*/ 2147483647 w 35"/>
              <a:gd name="T5" fmla="*/ 2147483647 h 27"/>
              <a:gd name="T6" fmla="*/ 2147483647 w 35"/>
              <a:gd name="T7" fmla="*/ 2147483647 h 27"/>
              <a:gd name="T8" fmla="*/ 2147483647 w 35"/>
              <a:gd name="T9" fmla="*/ 2147483647 h 27"/>
              <a:gd name="T10" fmla="*/ 2147483647 w 35"/>
              <a:gd name="T11" fmla="*/ 2147483647 h 27"/>
              <a:gd name="T12" fmla="*/ 2147483647 w 35"/>
              <a:gd name="T13" fmla="*/ 2147483647 h 27"/>
              <a:gd name="T14" fmla="*/ 2147483647 w 35"/>
              <a:gd name="T15" fmla="*/ 2147483647 h 27"/>
              <a:gd name="T16" fmla="*/ 2147483647 w 35"/>
              <a:gd name="T17" fmla="*/ 2147483647 h 27"/>
              <a:gd name="T18" fmla="*/ 2147483647 w 35"/>
              <a:gd name="T19" fmla="*/ 2147483647 h 27"/>
              <a:gd name="T20" fmla="*/ 2147483647 w 35"/>
              <a:gd name="T21" fmla="*/ 2147483647 h 27"/>
              <a:gd name="T22" fmla="*/ 2147483647 w 35"/>
              <a:gd name="T23" fmla="*/ 2147483647 h 27"/>
              <a:gd name="T24" fmla="*/ 2147483647 w 35"/>
              <a:gd name="T25" fmla="*/ 2147483647 h 27"/>
              <a:gd name="T26" fmla="*/ 2147483647 w 35"/>
              <a:gd name="T27" fmla="*/ 2147483647 h 27"/>
              <a:gd name="T28" fmla="*/ 2147483647 w 35"/>
              <a:gd name="T29" fmla="*/ 2147483647 h 27"/>
              <a:gd name="T30" fmla="*/ 2147483647 w 35"/>
              <a:gd name="T31" fmla="*/ 2147483647 h 27"/>
              <a:gd name="T32" fmla="*/ 2147483647 w 35"/>
              <a:gd name="T33" fmla="*/ 2147483647 h 27"/>
              <a:gd name="T34" fmla="*/ 2147483647 w 35"/>
              <a:gd name="T35" fmla="*/ 2147483647 h 27"/>
              <a:gd name="T36" fmla="*/ 2147483647 w 35"/>
              <a:gd name="T37" fmla="*/ 2147483647 h 27"/>
              <a:gd name="T38" fmla="*/ 2147483647 w 35"/>
              <a:gd name="T39" fmla="*/ 2147483647 h 27"/>
              <a:gd name="T40" fmla="*/ 2147483647 w 35"/>
              <a:gd name="T41" fmla="*/ 2147483647 h 27"/>
              <a:gd name="T42" fmla="*/ 2147483647 w 35"/>
              <a:gd name="T43" fmla="*/ 2147483647 h 27"/>
              <a:gd name="T44" fmla="*/ 2147483647 w 35"/>
              <a:gd name="T45" fmla="*/ 2147483647 h 27"/>
              <a:gd name="T46" fmla="*/ 2147483647 w 35"/>
              <a:gd name="T47" fmla="*/ 2147483647 h 27"/>
              <a:gd name="T48" fmla="*/ 2147483647 w 35"/>
              <a:gd name="T49" fmla="*/ 2147483647 h 27"/>
              <a:gd name="T50" fmla="*/ 2147483647 w 35"/>
              <a:gd name="T51" fmla="*/ 2147483647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"/>
              <a:gd name="T79" fmla="*/ 0 h 27"/>
              <a:gd name="T80" fmla="*/ 35 w 3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" h="27">
                <a:moveTo>
                  <a:pt x="22" y="2"/>
                </a:moveTo>
                <a:cubicBezTo>
                  <a:pt x="23" y="2"/>
                  <a:pt x="24" y="1"/>
                  <a:pt x="25" y="2"/>
                </a:cubicBezTo>
                <a:cubicBezTo>
                  <a:pt x="26" y="2"/>
                  <a:pt x="25" y="4"/>
                  <a:pt x="25" y="5"/>
                </a:cubicBezTo>
                <a:cubicBezTo>
                  <a:pt x="25" y="7"/>
                  <a:pt x="25" y="10"/>
                  <a:pt x="27" y="12"/>
                </a:cubicBezTo>
                <a:cubicBezTo>
                  <a:pt x="29" y="14"/>
                  <a:pt x="32" y="12"/>
                  <a:pt x="34" y="14"/>
                </a:cubicBezTo>
                <a:cubicBezTo>
                  <a:pt x="35" y="15"/>
                  <a:pt x="33" y="17"/>
                  <a:pt x="32" y="18"/>
                </a:cubicBezTo>
                <a:cubicBezTo>
                  <a:pt x="31" y="18"/>
                  <a:pt x="29" y="17"/>
                  <a:pt x="28" y="17"/>
                </a:cubicBezTo>
                <a:cubicBezTo>
                  <a:pt x="27" y="17"/>
                  <a:pt x="25" y="18"/>
                  <a:pt x="24" y="18"/>
                </a:cubicBezTo>
                <a:cubicBezTo>
                  <a:pt x="22" y="18"/>
                  <a:pt x="21" y="18"/>
                  <a:pt x="19" y="18"/>
                </a:cubicBezTo>
                <a:cubicBezTo>
                  <a:pt x="17" y="19"/>
                  <a:pt x="16" y="21"/>
                  <a:pt x="15" y="23"/>
                </a:cubicBezTo>
                <a:cubicBezTo>
                  <a:pt x="13" y="24"/>
                  <a:pt x="12" y="26"/>
                  <a:pt x="10" y="27"/>
                </a:cubicBezTo>
                <a:cubicBezTo>
                  <a:pt x="9" y="27"/>
                  <a:pt x="11" y="24"/>
                  <a:pt x="10" y="24"/>
                </a:cubicBezTo>
                <a:cubicBezTo>
                  <a:pt x="7" y="23"/>
                  <a:pt x="4" y="25"/>
                  <a:pt x="1" y="25"/>
                </a:cubicBezTo>
                <a:cubicBezTo>
                  <a:pt x="0" y="25"/>
                  <a:pt x="0" y="23"/>
                  <a:pt x="1" y="23"/>
                </a:cubicBezTo>
                <a:cubicBezTo>
                  <a:pt x="1" y="22"/>
                  <a:pt x="2" y="21"/>
                  <a:pt x="2" y="20"/>
                </a:cubicBezTo>
                <a:cubicBezTo>
                  <a:pt x="2" y="18"/>
                  <a:pt x="1" y="17"/>
                  <a:pt x="2" y="15"/>
                </a:cubicBezTo>
                <a:cubicBezTo>
                  <a:pt x="3" y="14"/>
                  <a:pt x="5" y="15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5" y="8"/>
                  <a:pt x="3" y="8"/>
                  <a:pt x="2" y="8"/>
                </a:cubicBezTo>
                <a:cubicBezTo>
                  <a:pt x="2" y="7"/>
                  <a:pt x="1" y="5"/>
                  <a:pt x="2" y="4"/>
                </a:cubicBezTo>
                <a:cubicBezTo>
                  <a:pt x="3" y="3"/>
                  <a:pt x="5" y="3"/>
                  <a:pt x="6" y="3"/>
                </a:cubicBezTo>
                <a:cubicBezTo>
                  <a:pt x="8" y="3"/>
                  <a:pt x="9" y="4"/>
                  <a:pt x="11" y="4"/>
                </a:cubicBezTo>
                <a:cubicBezTo>
                  <a:pt x="12" y="3"/>
                  <a:pt x="12" y="1"/>
                  <a:pt x="14" y="1"/>
                </a:cubicBezTo>
                <a:cubicBezTo>
                  <a:pt x="15" y="0"/>
                  <a:pt x="17" y="1"/>
                  <a:pt x="18" y="1"/>
                </a:cubicBezTo>
                <a:cubicBezTo>
                  <a:pt x="19" y="2"/>
                  <a:pt x="20" y="3"/>
                  <a:pt x="21" y="3"/>
                </a:cubicBezTo>
                <a:cubicBezTo>
                  <a:pt x="21" y="3"/>
                  <a:pt x="22" y="2"/>
                  <a:pt x="2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1" name="Freeform 93"/>
          <p:cNvSpPr>
            <a:spLocks noChangeAspect="1"/>
          </p:cNvSpPr>
          <p:nvPr/>
        </p:nvSpPr>
        <p:spPr bwMode="auto">
          <a:xfrm>
            <a:off x="4929187" y="3043237"/>
            <a:ext cx="110729" cy="72629"/>
          </a:xfrm>
          <a:custGeom>
            <a:avLst/>
            <a:gdLst>
              <a:gd name="T0" fmla="*/ 2147483647 w 78"/>
              <a:gd name="T1" fmla="*/ 2147483647 h 51"/>
              <a:gd name="T2" fmla="*/ 2147483647 w 78"/>
              <a:gd name="T3" fmla="*/ 2147483647 h 51"/>
              <a:gd name="T4" fmla="*/ 2147483647 w 78"/>
              <a:gd name="T5" fmla="*/ 2147483647 h 51"/>
              <a:gd name="T6" fmla="*/ 2147483647 w 78"/>
              <a:gd name="T7" fmla="*/ 2147483647 h 51"/>
              <a:gd name="T8" fmla="*/ 2147483647 w 78"/>
              <a:gd name="T9" fmla="*/ 2147483647 h 51"/>
              <a:gd name="T10" fmla="*/ 2147483647 w 78"/>
              <a:gd name="T11" fmla="*/ 2147483647 h 51"/>
              <a:gd name="T12" fmla="*/ 2147483647 w 78"/>
              <a:gd name="T13" fmla="*/ 2147483647 h 51"/>
              <a:gd name="T14" fmla="*/ 2147483647 w 78"/>
              <a:gd name="T15" fmla="*/ 2147483647 h 51"/>
              <a:gd name="T16" fmla="*/ 2147483647 w 78"/>
              <a:gd name="T17" fmla="*/ 2147483647 h 51"/>
              <a:gd name="T18" fmla="*/ 2147483647 w 78"/>
              <a:gd name="T19" fmla="*/ 2147483647 h 51"/>
              <a:gd name="T20" fmla="*/ 2147483647 w 78"/>
              <a:gd name="T21" fmla="*/ 2147483647 h 51"/>
              <a:gd name="T22" fmla="*/ 2147483647 w 78"/>
              <a:gd name="T23" fmla="*/ 2147483647 h 51"/>
              <a:gd name="T24" fmla="*/ 2147483647 w 78"/>
              <a:gd name="T25" fmla="*/ 2147483647 h 51"/>
              <a:gd name="T26" fmla="*/ 2147483647 w 78"/>
              <a:gd name="T27" fmla="*/ 2147483647 h 51"/>
              <a:gd name="T28" fmla="*/ 2147483647 w 78"/>
              <a:gd name="T29" fmla="*/ 2147483647 h 51"/>
              <a:gd name="T30" fmla="*/ 2147483647 w 78"/>
              <a:gd name="T31" fmla="*/ 2147483647 h 51"/>
              <a:gd name="T32" fmla="*/ 2147483647 w 78"/>
              <a:gd name="T33" fmla="*/ 2147483647 h 51"/>
              <a:gd name="T34" fmla="*/ 2147483647 w 78"/>
              <a:gd name="T35" fmla="*/ 2147483647 h 51"/>
              <a:gd name="T36" fmla="*/ 2147483647 w 78"/>
              <a:gd name="T37" fmla="*/ 2147483647 h 51"/>
              <a:gd name="T38" fmla="*/ 2147483647 w 78"/>
              <a:gd name="T39" fmla="*/ 2147483647 h 51"/>
              <a:gd name="T40" fmla="*/ 2147483647 w 78"/>
              <a:gd name="T41" fmla="*/ 2147483647 h 51"/>
              <a:gd name="T42" fmla="*/ 2147483647 w 78"/>
              <a:gd name="T43" fmla="*/ 0 h 51"/>
              <a:gd name="T44" fmla="*/ 2147483647 w 78"/>
              <a:gd name="T45" fmla="*/ 2147483647 h 51"/>
              <a:gd name="T46" fmla="*/ 2147483647 w 78"/>
              <a:gd name="T47" fmla="*/ 2147483647 h 51"/>
              <a:gd name="T48" fmla="*/ 2147483647 w 78"/>
              <a:gd name="T49" fmla="*/ 2147483647 h 51"/>
              <a:gd name="T50" fmla="*/ 2147483647 w 78"/>
              <a:gd name="T51" fmla="*/ 2147483647 h 51"/>
              <a:gd name="T52" fmla="*/ 2147483647 w 78"/>
              <a:gd name="T53" fmla="*/ 2147483647 h 51"/>
              <a:gd name="T54" fmla="*/ 2147483647 w 78"/>
              <a:gd name="T55" fmla="*/ 2147483647 h 51"/>
              <a:gd name="T56" fmla="*/ 2147483647 w 78"/>
              <a:gd name="T57" fmla="*/ 2147483647 h 51"/>
              <a:gd name="T58" fmla="*/ 2147483647 w 78"/>
              <a:gd name="T59" fmla="*/ 2147483647 h 51"/>
              <a:gd name="T60" fmla="*/ 2147483647 w 78"/>
              <a:gd name="T61" fmla="*/ 2147483647 h 51"/>
              <a:gd name="T62" fmla="*/ 2147483647 w 78"/>
              <a:gd name="T63" fmla="*/ 2147483647 h 51"/>
              <a:gd name="T64" fmla="*/ 2147483647 w 78"/>
              <a:gd name="T65" fmla="*/ 2147483647 h 51"/>
              <a:gd name="T66" fmla="*/ 2147483647 w 78"/>
              <a:gd name="T67" fmla="*/ 2147483647 h 51"/>
              <a:gd name="T68" fmla="*/ 2147483647 w 78"/>
              <a:gd name="T69" fmla="*/ 2147483647 h 51"/>
              <a:gd name="T70" fmla="*/ 2147483647 w 78"/>
              <a:gd name="T71" fmla="*/ 2147483647 h 51"/>
              <a:gd name="T72" fmla="*/ 2147483647 w 78"/>
              <a:gd name="T73" fmla="*/ 2147483647 h 51"/>
              <a:gd name="T74" fmla="*/ 2147483647 w 78"/>
              <a:gd name="T75" fmla="*/ 2147483647 h 51"/>
              <a:gd name="T76" fmla="*/ 2147483647 w 78"/>
              <a:gd name="T77" fmla="*/ 2147483647 h 51"/>
              <a:gd name="T78" fmla="*/ 2147483647 w 78"/>
              <a:gd name="T79" fmla="*/ 2147483647 h 51"/>
              <a:gd name="T80" fmla="*/ 2147483647 w 78"/>
              <a:gd name="T81" fmla="*/ 2147483647 h 51"/>
              <a:gd name="T82" fmla="*/ 2147483647 w 78"/>
              <a:gd name="T83" fmla="*/ 2147483647 h 51"/>
              <a:gd name="T84" fmla="*/ 2147483647 w 78"/>
              <a:gd name="T85" fmla="*/ 2147483647 h 51"/>
              <a:gd name="T86" fmla="*/ 2147483647 w 78"/>
              <a:gd name="T87" fmla="*/ 2147483647 h 51"/>
              <a:gd name="T88" fmla="*/ 2147483647 w 78"/>
              <a:gd name="T89" fmla="*/ 2147483647 h 51"/>
              <a:gd name="T90" fmla="*/ 2147483647 w 78"/>
              <a:gd name="T91" fmla="*/ 2147483647 h 51"/>
              <a:gd name="T92" fmla="*/ 2147483647 w 78"/>
              <a:gd name="T93" fmla="*/ 2147483647 h 51"/>
              <a:gd name="T94" fmla="*/ 2147483647 w 78"/>
              <a:gd name="T95" fmla="*/ 2147483647 h 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"/>
              <a:gd name="T145" fmla="*/ 0 h 51"/>
              <a:gd name="T146" fmla="*/ 78 w 78"/>
              <a:gd name="T147" fmla="*/ 51 h 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" h="51">
                <a:moveTo>
                  <a:pt x="70" y="38"/>
                </a:moveTo>
                <a:cubicBezTo>
                  <a:pt x="70" y="36"/>
                  <a:pt x="69" y="34"/>
                  <a:pt x="68" y="33"/>
                </a:cubicBezTo>
                <a:cubicBezTo>
                  <a:pt x="67" y="32"/>
                  <a:pt x="63" y="32"/>
                  <a:pt x="64" y="30"/>
                </a:cubicBezTo>
                <a:cubicBezTo>
                  <a:pt x="64" y="28"/>
                  <a:pt x="68" y="28"/>
                  <a:pt x="69" y="26"/>
                </a:cubicBezTo>
                <a:cubicBezTo>
                  <a:pt x="70" y="24"/>
                  <a:pt x="68" y="22"/>
                  <a:pt x="69" y="20"/>
                </a:cubicBezTo>
                <a:cubicBezTo>
                  <a:pt x="69" y="18"/>
                  <a:pt x="70" y="16"/>
                  <a:pt x="72" y="14"/>
                </a:cubicBezTo>
                <a:cubicBezTo>
                  <a:pt x="72" y="13"/>
                  <a:pt x="74" y="14"/>
                  <a:pt x="75" y="14"/>
                </a:cubicBezTo>
                <a:cubicBezTo>
                  <a:pt x="75" y="14"/>
                  <a:pt x="76" y="14"/>
                  <a:pt x="77" y="14"/>
                </a:cubicBezTo>
                <a:cubicBezTo>
                  <a:pt x="78" y="12"/>
                  <a:pt x="78" y="10"/>
                  <a:pt x="78" y="8"/>
                </a:cubicBezTo>
                <a:cubicBezTo>
                  <a:pt x="77" y="8"/>
                  <a:pt x="76" y="8"/>
                  <a:pt x="75" y="8"/>
                </a:cubicBezTo>
                <a:cubicBezTo>
                  <a:pt x="74" y="7"/>
                  <a:pt x="73" y="6"/>
                  <a:pt x="72" y="6"/>
                </a:cubicBezTo>
                <a:cubicBezTo>
                  <a:pt x="70" y="5"/>
                  <a:pt x="68" y="5"/>
                  <a:pt x="66" y="5"/>
                </a:cubicBezTo>
                <a:cubicBezTo>
                  <a:pt x="64" y="4"/>
                  <a:pt x="63" y="3"/>
                  <a:pt x="61" y="3"/>
                </a:cubicBezTo>
                <a:cubicBezTo>
                  <a:pt x="60" y="3"/>
                  <a:pt x="58" y="3"/>
                  <a:pt x="56" y="3"/>
                </a:cubicBezTo>
                <a:cubicBezTo>
                  <a:pt x="54" y="3"/>
                  <a:pt x="52" y="3"/>
                  <a:pt x="50" y="4"/>
                </a:cubicBezTo>
                <a:cubicBezTo>
                  <a:pt x="48" y="4"/>
                  <a:pt x="48" y="6"/>
                  <a:pt x="46" y="7"/>
                </a:cubicBezTo>
                <a:cubicBezTo>
                  <a:pt x="42" y="8"/>
                  <a:pt x="38" y="9"/>
                  <a:pt x="34" y="9"/>
                </a:cubicBezTo>
                <a:cubicBezTo>
                  <a:pt x="31" y="9"/>
                  <a:pt x="28" y="9"/>
                  <a:pt x="26" y="8"/>
                </a:cubicBezTo>
                <a:cubicBezTo>
                  <a:pt x="22" y="8"/>
                  <a:pt x="18" y="7"/>
                  <a:pt x="13" y="7"/>
                </a:cubicBezTo>
                <a:cubicBezTo>
                  <a:pt x="11" y="7"/>
                  <a:pt x="8" y="9"/>
                  <a:pt x="6" y="8"/>
                </a:cubicBezTo>
                <a:cubicBezTo>
                  <a:pt x="5" y="7"/>
                  <a:pt x="8" y="5"/>
                  <a:pt x="8" y="4"/>
                </a:cubicBezTo>
                <a:cubicBezTo>
                  <a:pt x="7" y="2"/>
                  <a:pt x="6" y="2"/>
                  <a:pt x="4" y="0"/>
                </a:cubicBezTo>
                <a:cubicBezTo>
                  <a:pt x="3" y="2"/>
                  <a:pt x="1" y="3"/>
                  <a:pt x="1" y="5"/>
                </a:cubicBezTo>
                <a:cubicBezTo>
                  <a:pt x="0" y="7"/>
                  <a:pt x="0" y="10"/>
                  <a:pt x="1" y="13"/>
                </a:cubicBezTo>
                <a:cubicBezTo>
                  <a:pt x="2" y="15"/>
                  <a:pt x="5" y="16"/>
                  <a:pt x="6" y="18"/>
                </a:cubicBezTo>
                <a:cubicBezTo>
                  <a:pt x="7" y="19"/>
                  <a:pt x="10" y="20"/>
                  <a:pt x="9" y="21"/>
                </a:cubicBezTo>
                <a:cubicBezTo>
                  <a:pt x="8" y="23"/>
                  <a:pt x="4" y="22"/>
                  <a:pt x="3" y="24"/>
                </a:cubicBezTo>
                <a:cubicBezTo>
                  <a:pt x="2" y="27"/>
                  <a:pt x="3" y="30"/>
                  <a:pt x="3" y="32"/>
                </a:cubicBezTo>
                <a:cubicBezTo>
                  <a:pt x="3" y="34"/>
                  <a:pt x="3" y="35"/>
                  <a:pt x="4" y="36"/>
                </a:cubicBezTo>
                <a:cubicBezTo>
                  <a:pt x="5" y="37"/>
                  <a:pt x="8" y="36"/>
                  <a:pt x="9" y="38"/>
                </a:cubicBezTo>
                <a:cubicBezTo>
                  <a:pt x="10" y="39"/>
                  <a:pt x="10" y="41"/>
                  <a:pt x="10" y="43"/>
                </a:cubicBezTo>
                <a:cubicBezTo>
                  <a:pt x="11" y="44"/>
                  <a:pt x="10" y="47"/>
                  <a:pt x="10" y="48"/>
                </a:cubicBezTo>
                <a:cubicBezTo>
                  <a:pt x="11" y="48"/>
                  <a:pt x="13" y="48"/>
                  <a:pt x="14" y="48"/>
                </a:cubicBezTo>
                <a:cubicBezTo>
                  <a:pt x="17" y="48"/>
                  <a:pt x="19" y="49"/>
                  <a:pt x="21" y="48"/>
                </a:cubicBezTo>
                <a:cubicBezTo>
                  <a:pt x="22" y="48"/>
                  <a:pt x="22" y="46"/>
                  <a:pt x="24" y="46"/>
                </a:cubicBezTo>
                <a:cubicBezTo>
                  <a:pt x="26" y="45"/>
                  <a:pt x="28" y="45"/>
                  <a:pt x="29" y="46"/>
                </a:cubicBezTo>
                <a:cubicBezTo>
                  <a:pt x="30" y="46"/>
                  <a:pt x="30" y="48"/>
                  <a:pt x="31" y="48"/>
                </a:cubicBezTo>
                <a:cubicBezTo>
                  <a:pt x="33" y="49"/>
                  <a:pt x="35" y="49"/>
                  <a:pt x="36" y="49"/>
                </a:cubicBezTo>
                <a:cubicBezTo>
                  <a:pt x="38" y="50"/>
                  <a:pt x="40" y="51"/>
                  <a:pt x="41" y="50"/>
                </a:cubicBezTo>
                <a:cubicBezTo>
                  <a:pt x="44" y="50"/>
                  <a:pt x="47" y="49"/>
                  <a:pt x="49" y="47"/>
                </a:cubicBezTo>
                <a:cubicBezTo>
                  <a:pt x="50" y="47"/>
                  <a:pt x="50" y="45"/>
                  <a:pt x="50" y="44"/>
                </a:cubicBezTo>
                <a:cubicBezTo>
                  <a:pt x="50" y="43"/>
                  <a:pt x="49" y="41"/>
                  <a:pt x="50" y="40"/>
                </a:cubicBezTo>
                <a:cubicBezTo>
                  <a:pt x="51" y="39"/>
                  <a:pt x="53" y="39"/>
                  <a:pt x="54" y="39"/>
                </a:cubicBezTo>
                <a:cubicBezTo>
                  <a:pt x="56" y="39"/>
                  <a:pt x="57" y="40"/>
                  <a:pt x="59" y="40"/>
                </a:cubicBezTo>
                <a:cubicBezTo>
                  <a:pt x="60" y="39"/>
                  <a:pt x="60" y="37"/>
                  <a:pt x="62" y="37"/>
                </a:cubicBezTo>
                <a:cubicBezTo>
                  <a:pt x="63" y="36"/>
                  <a:pt x="65" y="37"/>
                  <a:pt x="66" y="37"/>
                </a:cubicBezTo>
                <a:cubicBezTo>
                  <a:pt x="67" y="38"/>
                  <a:pt x="68" y="39"/>
                  <a:pt x="69" y="39"/>
                </a:cubicBezTo>
                <a:cubicBezTo>
                  <a:pt x="69" y="39"/>
                  <a:pt x="70" y="38"/>
                  <a:pt x="70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2" name="Freeform 94"/>
          <p:cNvSpPr>
            <a:spLocks noChangeAspect="1"/>
          </p:cNvSpPr>
          <p:nvPr/>
        </p:nvSpPr>
        <p:spPr bwMode="auto">
          <a:xfrm>
            <a:off x="4894660" y="2946797"/>
            <a:ext cx="165497" cy="108347"/>
          </a:xfrm>
          <a:custGeom>
            <a:avLst/>
            <a:gdLst>
              <a:gd name="T0" fmla="*/ 2147483647 w 116"/>
              <a:gd name="T1" fmla="*/ 2147483647 h 76"/>
              <a:gd name="T2" fmla="*/ 2147483647 w 116"/>
              <a:gd name="T3" fmla="*/ 2147483647 h 76"/>
              <a:gd name="T4" fmla="*/ 2147483647 w 116"/>
              <a:gd name="T5" fmla="*/ 2147483647 h 76"/>
              <a:gd name="T6" fmla="*/ 2147483647 w 116"/>
              <a:gd name="T7" fmla="*/ 2147483647 h 76"/>
              <a:gd name="T8" fmla="*/ 2147483647 w 116"/>
              <a:gd name="T9" fmla="*/ 2147483647 h 76"/>
              <a:gd name="T10" fmla="*/ 2147483647 w 116"/>
              <a:gd name="T11" fmla="*/ 2147483647 h 76"/>
              <a:gd name="T12" fmla="*/ 2147483647 w 116"/>
              <a:gd name="T13" fmla="*/ 2147483647 h 76"/>
              <a:gd name="T14" fmla="*/ 2147483647 w 116"/>
              <a:gd name="T15" fmla="*/ 2147483647 h 76"/>
              <a:gd name="T16" fmla="*/ 2147483647 w 116"/>
              <a:gd name="T17" fmla="*/ 2147483647 h 76"/>
              <a:gd name="T18" fmla="*/ 2147483647 w 116"/>
              <a:gd name="T19" fmla="*/ 2147483647 h 76"/>
              <a:gd name="T20" fmla="*/ 2147483647 w 116"/>
              <a:gd name="T21" fmla="*/ 0 h 76"/>
              <a:gd name="T22" fmla="*/ 2147483647 w 116"/>
              <a:gd name="T23" fmla="*/ 2147483647 h 76"/>
              <a:gd name="T24" fmla="*/ 2147483647 w 116"/>
              <a:gd name="T25" fmla="*/ 2147483647 h 76"/>
              <a:gd name="T26" fmla="*/ 2147483647 w 116"/>
              <a:gd name="T27" fmla="*/ 2147483647 h 76"/>
              <a:gd name="T28" fmla="*/ 2147483647 w 116"/>
              <a:gd name="T29" fmla="*/ 2147483647 h 76"/>
              <a:gd name="T30" fmla="*/ 2147483647 w 116"/>
              <a:gd name="T31" fmla="*/ 2147483647 h 76"/>
              <a:gd name="T32" fmla="*/ 2147483647 w 116"/>
              <a:gd name="T33" fmla="*/ 2147483647 h 76"/>
              <a:gd name="T34" fmla="*/ 2147483647 w 116"/>
              <a:gd name="T35" fmla="*/ 2147483647 h 76"/>
              <a:gd name="T36" fmla="*/ 2147483647 w 116"/>
              <a:gd name="T37" fmla="*/ 0 h 76"/>
              <a:gd name="T38" fmla="*/ 2147483647 w 116"/>
              <a:gd name="T39" fmla="*/ 2147483647 h 76"/>
              <a:gd name="T40" fmla="*/ 2147483647 w 116"/>
              <a:gd name="T41" fmla="*/ 2147483647 h 76"/>
              <a:gd name="T42" fmla="*/ 2147483647 w 116"/>
              <a:gd name="T43" fmla="*/ 2147483647 h 76"/>
              <a:gd name="T44" fmla="*/ 2147483647 w 116"/>
              <a:gd name="T45" fmla="*/ 2147483647 h 76"/>
              <a:gd name="T46" fmla="*/ 2147483647 w 116"/>
              <a:gd name="T47" fmla="*/ 2147483647 h 76"/>
              <a:gd name="T48" fmla="*/ 2147483647 w 116"/>
              <a:gd name="T49" fmla="*/ 2147483647 h 76"/>
              <a:gd name="T50" fmla="*/ 2147483647 w 116"/>
              <a:gd name="T51" fmla="*/ 2147483647 h 76"/>
              <a:gd name="T52" fmla="*/ 2147483647 w 116"/>
              <a:gd name="T53" fmla="*/ 2147483647 h 76"/>
              <a:gd name="T54" fmla="*/ 2147483647 w 116"/>
              <a:gd name="T55" fmla="*/ 2147483647 h 76"/>
              <a:gd name="T56" fmla="*/ 0 w 116"/>
              <a:gd name="T57" fmla="*/ 2147483647 h 76"/>
              <a:gd name="T58" fmla="*/ 2147483647 w 116"/>
              <a:gd name="T59" fmla="*/ 2147483647 h 76"/>
              <a:gd name="T60" fmla="*/ 2147483647 w 116"/>
              <a:gd name="T61" fmla="*/ 2147483647 h 76"/>
              <a:gd name="T62" fmla="*/ 2147483647 w 116"/>
              <a:gd name="T63" fmla="*/ 2147483647 h 76"/>
              <a:gd name="T64" fmla="*/ 2147483647 w 116"/>
              <a:gd name="T65" fmla="*/ 2147483647 h 76"/>
              <a:gd name="T66" fmla="*/ 2147483647 w 116"/>
              <a:gd name="T67" fmla="*/ 2147483647 h 76"/>
              <a:gd name="T68" fmla="*/ 2147483647 w 116"/>
              <a:gd name="T69" fmla="*/ 2147483647 h 76"/>
              <a:gd name="T70" fmla="*/ 2147483647 w 116"/>
              <a:gd name="T71" fmla="*/ 2147483647 h 76"/>
              <a:gd name="T72" fmla="*/ 2147483647 w 116"/>
              <a:gd name="T73" fmla="*/ 2147483647 h 76"/>
              <a:gd name="T74" fmla="*/ 2147483647 w 116"/>
              <a:gd name="T75" fmla="*/ 2147483647 h 76"/>
              <a:gd name="T76" fmla="*/ 2147483647 w 116"/>
              <a:gd name="T77" fmla="*/ 2147483647 h 76"/>
              <a:gd name="T78" fmla="*/ 2147483647 w 116"/>
              <a:gd name="T79" fmla="*/ 2147483647 h 76"/>
              <a:gd name="T80" fmla="*/ 2147483647 w 116"/>
              <a:gd name="T81" fmla="*/ 2147483647 h 76"/>
              <a:gd name="T82" fmla="*/ 2147483647 w 116"/>
              <a:gd name="T83" fmla="*/ 2147483647 h 76"/>
              <a:gd name="T84" fmla="*/ 2147483647 w 116"/>
              <a:gd name="T85" fmla="*/ 2147483647 h 76"/>
              <a:gd name="T86" fmla="*/ 2147483647 w 116"/>
              <a:gd name="T87" fmla="*/ 2147483647 h 76"/>
              <a:gd name="T88" fmla="*/ 2147483647 w 116"/>
              <a:gd name="T89" fmla="*/ 2147483647 h 76"/>
              <a:gd name="T90" fmla="*/ 2147483647 w 116"/>
              <a:gd name="T91" fmla="*/ 2147483647 h 76"/>
              <a:gd name="T92" fmla="*/ 2147483647 w 116"/>
              <a:gd name="T93" fmla="*/ 2147483647 h 76"/>
              <a:gd name="T94" fmla="*/ 2147483647 w 116"/>
              <a:gd name="T95" fmla="*/ 2147483647 h 76"/>
              <a:gd name="T96" fmla="*/ 2147483647 w 116"/>
              <a:gd name="T97" fmla="*/ 2147483647 h 76"/>
              <a:gd name="T98" fmla="*/ 2147483647 w 116"/>
              <a:gd name="T99" fmla="*/ 2147483647 h 76"/>
              <a:gd name="T100" fmla="*/ 2147483647 w 116"/>
              <a:gd name="T101" fmla="*/ 2147483647 h 76"/>
              <a:gd name="T102" fmla="*/ 2147483647 w 116"/>
              <a:gd name="T103" fmla="*/ 2147483647 h 76"/>
              <a:gd name="T104" fmla="*/ 2147483647 w 116"/>
              <a:gd name="T105" fmla="*/ 2147483647 h 76"/>
              <a:gd name="T106" fmla="*/ 2147483647 w 116"/>
              <a:gd name="T107" fmla="*/ 2147483647 h 76"/>
              <a:gd name="T108" fmla="*/ 2147483647 w 116"/>
              <a:gd name="T109" fmla="*/ 2147483647 h 76"/>
              <a:gd name="T110" fmla="*/ 2147483647 w 116"/>
              <a:gd name="T111" fmla="*/ 2147483647 h 76"/>
              <a:gd name="T112" fmla="*/ 2147483647 w 116"/>
              <a:gd name="T113" fmla="*/ 2147483647 h 76"/>
              <a:gd name="T114" fmla="*/ 2147483647 w 116"/>
              <a:gd name="T115" fmla="*/ 2147483647 h 76"/>
              <a:gd name="T116" fmla="*/ 2147483647 w 116"/>
              <a:gd name="T117" fmla="*/ 2147483647 h 76"/>
              <a:gd name="T118" fmla="*/ 2147483647 w 116"/>
              <a:gd name="T119" fmla="*/ 2147483647 h 76"/>
              <a:gd name="T120" fmla="*/ 2147483647 w 116"/>
              <a:gd name="T121" fmla="*/ 2147483647 h 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6"/>
              <a:gd name="T184" fmla="*/ 0 h 76"/>
              <a:gd name="T185" fmla="*/ 116 w 116"/>
              <a:gd name="T186" fmla="*/ 76 h 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6" h="76">
                <a:moveTo>
                  <a:pt x="114" y="53"/>
                </a:moveTo>
                <a:cubicBezTo>
                  <a:pt x="112" y="52"/>
                  <a:pt x="111" y="49"/>
                  <a:pt x="108" y="49"/>
                </a:cubicBezTo>
                <a:cubicBezTo>
                  <a:pt x="106" y="49"/>
                  <a:pt x="106" y="52"/>
                  <a:pt x="104" y="52"/>
                </a:cubicBezTo>
                <a:cubicBezTo>
                  <a:pt x="102" y="53"/>
                  <a:pt x="101" y="53"/>
                  <a:pt x="99" y="53"/>
                </a:cubicBezTo>
                <a:cubicBezTo>
                  <a:pt x="97" y="53"/>
                  <a:pt x="96" y="51"/>
                  <a:pt x="95" y="51"/>
                </a:cubicBezTo>
                <a:cubicBezTo>
                  <a:pt x="94" y="46"/>
                  <a:pt x="93" y="43"/>
                  <a:pt x="93" y="39"/>
                </a:cubicBezTo>
                <a:cubicBezTo>
                  <a:pt x="94" y="36"/>
                  <a:pt x="97" y="33"/>
                  <a:pt x="97" y="30"/>
                </a:cubicBezTo>
                <a:cubicBezTo>
                  <a:pt x="96" y="27"/>
                  <a:pt x="93" y="24"/>
                  <a:pt x="91" y="21"/>
                </a:cubicBezTo>
                <a:cubicBezTo>
                  <a:pt x="89" y="18"/>
                  <a:pt x="85" y="15"/>
                  <a:pt x="83" y="12"/>
                </a:cubicBezTo>
                <a:cubicBezTo>
                  <a:pt x="81" y="9"/>
                  <a:pt x="81" y="5"/>
                  <a:pt x="79" y="2"/>
                </a:cubicBezTo>
                <a:cubicBezTo>
                  <a:pt x="78" y="0"/>
                  <a:pt x="76" y="0"/>
                  <a:pt x="74" y="0"/>
                </a:cubicBezTo>
                <a:cubicBezTo>
                  <a:pt x="73" y="0"/>
                  <a:pt x="71" y="0"/>
                  <a:pt x="70" y="1"/>
                </a:cubicBezTo>
                <a:cubicBezTo>
                  <a:pt x="68" y="1"/>
                  <a:pt x="67" y="2"/>
                  <a:pt x="66" y="2"/>
                </a:cubicBezTo>
                <a:cubicBezTo>
                  <a:pt x="63" y="3"/>
                  <a:pt x="60" y="2"/>
                  <a:pt x="58" y="3"/>
                </a:cubicBezTo>
                <a:cubicBezTo>
                  <a:pt x="56" y="4"/>
                  <a:pt x="56" y="7"/>
                  <a:pt x="54" y="8"/>
                </a:cubicBezTo>
                <a:cubicBezTo>
                  <a:pt x="53" y="8"/>
                  <a:pt x="52" y="5"/>
                  <a:pt x="50" y="4"/>
                </a:cubicBezTo>
                <a:cubicBezTo>
                  <a:pt x="49" y="3"/>
                  <a:pt x="47" y="4"/>
                  <a:pt x="46" y="4"/>
                </a:cubicBezTo>
                <a:cubicBezTo>
                  <a:pt x="43" y="4"/>
                  <a:pt x="41" y="3"/>
                  <a:pt x="38" y="3"/>
                </a:cubicBezTo>
                <a:cubicBezTo>
                  <a:pt x="36" y="2"/>
                  <a:pt x="35" y="0"/>
                  <a:pt x="33" y="0"/>
                </a:cubicBezTo>
                <a:cubicBezTo>
                  <a:pt x="31" y="0"/>
                  <a:pt x="31" y="3"/>
                  <a:pt x="30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7" y="7"/>
                  <a:pt x="25" y="6"/>
                  <a:pt x="24" y="7"/>
                </a:cubicBezTo>
                <a:cubicBezTo>
                  <a:pt x="22" y="9"/>
                  <a:pt x="21" y="11"/>
                  <a:pt x="20" y="12"/>
                </a:cubicBezTo>
                <a:cubicBezTo>
                  <a:pt x="18" y="14"/>
                  <a:pt x="17" y="16"/>
                  <a:pt x="16" y="19"/>
                </a:cubicBezTo>
                <a:cubicBezTo>
                  <a:pt x="15" y="21"/>
                  <a:pt x="16" y="24"/>
                  <a:pt x="15" y="26"/>
                </a:cubicBezTo>
                <a:cubicBezTo>
                  <a:pt x="14" y="27"/>
                  <a:pt x="12" y="26"/>
                  <a:pt x="12" y="27"/>
                </a:cubicBezTo>
                <a:cubicBezTo>
                  <a:pt x="11" y="28"/>
                  <a:pt x="13" y="30"/>
                  <a:pt x="12" y="31"/>
                </a:cubicBezTo>
                <a:cubicBezTo>
                  <a:pt x="11" y="33"/>
                  <a:pt x="8" y="33"/>
                  <a:pt x="7" y="33"/>
                </a:cubicBezTo>
                <a:cubicBezTo>
                  <a:pt x="5" y="34"/>
                  <a:pt x="2" y="34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4" y="42"/>
                  <a:pt x="5" y="42"/>
                  <a:pt x="6" y="44"/>
                </a:cubicBezTo>
                <a:cubicBezTo>
                  <a:pt x="7" y="45"/>
                  <a:pt x="7" y="47"/>
                  <a:pt x="8" y="49"/>
                </a:cubicBezTo>
                <a:cubicBezTo>
                  <a:pt x="10" y="51"/>
                  <a:pt x="13" y="51"/>
                  <a:pt x="15" y="53"/>
                </a:cubicBezTo>
                <a:cubicBezTo>
                  <a:pt x="16" y="54"/>
                  <a:pt x="13" y="57"/>
                  <a:pt x="15" y="59"/>
                </a:cubicBezTo>
                <a:cubicBezTo>
                  <a:pt x="16" y="61"/>
                  <a:pt x="19" y="61"/>
                  <a:pt x="21" y="62"/>
                </a:cubicBezTo>
                <a:cubicBezTo>
                  <a:pt x="22" y="62"/>
                  <a:pt x="23" y="64"/>
                  <a:pt x="25" y="64"/>
                </a:cubicBezTo>
                <a:cubicBezTo>
                  <a:pt x="26" y="64"/>
                  <a:pt x="25" y="61"/>
                  <a:pt x="26" y="61"/>
                </a:cubicBezTo>
                <a:cubicBezTo>
                  <a:pt x="28" y="61"/>
                  <a:pt x="29" y="62"/>
                  <a:pt x="29" y="63"/>
                </a:cubicBezTo>
                <a:cubicBezTo>
                  <a:pt x="30" y="64"/>
                  <a:pt x="28" y="64"/>
                  <a:pt x="27" y="65"/>
                </a:cubicBezTo>
                <a:cubicBezTo>
                  <a:pt x="27" y="66"/>
                  <a:pt x="28" y="66"/>
                  <a:pt x="28" y="67"/>
                </a:cubicBezTo>
                <a:cubicBezTo>
                  <a:pt x="30" y="69"/>
                  <a:pt x="31" y="69"/>
                  <a:pt x="32" y="71"/>
                </a:cubicBezTo>
                <a:cubicBezTo>
                  <a:pt x="32" y="72"/>
                  <a:pt x="29" y="74"/>
                  <a:pt x="30" y="75"/>
                </a:cubicBezTo>
                <a:cubicBezTo>
                  <a:pt x="32" y="76"/>
                  <a:pt x="35" y="74"/>
                  <a:pt x="37" y="74"/>
                </a:cubicBezTo>
                <a:cubicBezTo>
                  <a:pt x="42" y="74"/>
                  <a:pt x="46" y="75"/>
                  <a:pt x="50" y="75"/>
                </a:cubicBezTo>
                <a:cubicBezTo>
                  <a:pt x="52" y="76"/>
                  <a:pt x="55" y="76"/>
                  <a:pt x="58" y="76"/>
                </a:cubicBezTo>
                <a:cubicBezTo>
                  <a:pt x="62" y="76"/>
                  <a:pt x="66" y="75"/>
                  <a:pt x="70" y="74"/>
                </a:cubicBezTo>
                <a:cubicBezTo>
                  <a:pt x="72" y="73"/>
                  <a:pt x="72" y="71"/>
                  <a:pt x="74" y="71"/>
                </a:cubicBezTo>
                <a:cubicBezTo>
                  <a:pt x="76" y="70"/>
                  <a:pt x="78" y="70"/>
                  <a:pt x="80" y="70"/>
                </a:cubicBezTo>
                <a:cubicBezTo>
                  <a:pt x="82" y="70"/>
                  <a:pt x="84" y="70"/>
                  <a:pt x="85" y="70"/>
                </a:cubicBezTo>
                <a:cubicBezTo>
                  <a:pt x="87" y="70"/>
                  <a:pt x="88" y="71"/>
                  <a:pt x="90" y="72"/>
                </a:cubicBezTo>
                <a:cubicBezTo>
                  <a:pt x="92" y="72"/>
                  <a:pt x="94" y="72"/>
                  <a:pt x="96" y="73"/>
                </a:cubicBezTo>
                <a:cubicBezTo>
                  <a:pt x="97" y="73"/>
                  <a:pt x="98" y="74"/>
                  <a:pt x="99" y="75"/>
                </a:cubicBezTo>
                <a:cubicBezTo>
                  <a:pt x="100" y="75"/>
                  <a:pt x="101" y="75"/>
                  <a:pt x="102" y="75"/>
                </a:cubicBezTo>
                <a:cubicBezTo>
                  <a:pt x="102" y="72"/>
                  <a:pt x="102" y="70"/>
                  <a:pt x="102" y="68"/>
                </a:cubicBezTo>
                <a:cubicBezTo>
                  <a:pt x="102" y="66"/>
                  <a:pt x="105" y="65"/>
                  <a:pt x="104" y="64"/>
                </a:cubicBezTo>
                <a:cubicBezTo>
                  <a:pt x="104" y="62"/>
                  <a:pt x="101" y="62"/>
                  <a:pt x="101" y="60"/>
                </a:cubicBezTo>
                <a:cubicBezTo>
                  <a:pt x="101" y="58"/>
                  <a:pt x="103" y="56"/>
                  <a:pt x="105" y="55"/>
                </a:cubicBezTo>
                <a:cubicBezTo>
                  <a:pt x="106" y="55"/>
                  <a:pt x="108" y="55"/>
                  <a:pt x="108" y="56"/>
                </a:cubicBezTo>
                <a:cubicBezTo>
                  <a:pt x="109" y="58"/>
                  <a:pt x="105" y="61"/>
                  <a:pt x="107" y="62"/>
                </a:cubicBezTo>
                <a:cubicBezTo>
                  <a:pt x="109" y="63"/>
                  <a:pt x="113" y="62"/>
                  <a:pt x="114" y="60"/>
                </a:cubicBezTo>
                <a:cubicBezTo>
                  <a:pt x="116" y="58"/>
                  <a:pt x="114" y="55"/>
                  <a:pt x="114" y="5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3" name="Freeform 95"/>
          <p:cNvSpPr>
            <a:spLocks noChangeAspect="1"/>
          </p:cNvSpPr>
          <p:nvPr/>
        </p:nvSpPr>
        <p:spPr bwMode="auto">
          <a:xfrm>
            <a:off x="5000626" y="2937273"/>
            <a:ext cx="60722" cy="82153"/>
          </a:xfrm>
          <a:custGeom>
            <a:avLst/>
            <a:gdLst>
              <a:gd name="T0" fmla="*/ 2147483647 w 43"/>
              <a:gd name="T1" fmla="*/ 2147483647 h 58"/>
              <a:gd name="T2" fmla="*/ 2147483647 w 43"/>
              <a:gd name="T3" fmla="*/ 2147483647 h 58"/>
              <a:gd name="T4" fmla="*/ 2147483647 w 43"/>
              <a:gd name="T5" fmla="*/ 2147483647 h 58"/>
              <a:gd name="T6" fmla="*/ 2147483647 w 43"/>
              <a:gd name="T7" fmla="*/ 2147483647 h 58"/>
              <a:gd name="T8" fmla="*/ 2147483647 w 43"/>
              <a:gd name="T9" fmla="*/ 2147483647 h 58"/>
              <a:gd name="T10" fmla="*/ 2147483647 w 43"/>
              <a:gd name="T11" fmla="*/ 2147483647 h 58"/>
              <a:gd name="T12" fmla="*/ 2147483647 w 43"/>
              <a:gd name="T13" fmla="*/ 2147483647 h 58"/>
              <a:gd name="T14" fmla="*/ 2147483647 w 43"/>
              <a:gd name="T15" fmla="*/ 2147483647 h 58"/>
              <a:gd name="T16" fmla="*/ 2147483647 w 43"/>
              <a:gd name="T17" fmla="*/ 2147483647 h 58"/>
              <a:gd name="T18" fmla="*/ 2147483647 w 43"/>
              <a:gd name="T19" fmla="*/ 2147483647 h 58"/>
              <a:gd name="T20" fmla="*/ 2147483647 w 43"/>
              <a:gd name="T21" fmla="*/ 2147483647 h 58"/>
              <a:gd name="T22" fmla="*/ 2147483647 w 43"/>
              <a:gd name="T23" fmla="*/ 2147483647 h 58"/>
              <a:gd name="T24" fmla="*/ 2147483647 w 43"/>
              <a:gd name="T25" fmla="*/ 2147483647 h 58"/>
              <a:gd name="T26" fmla="*/ 2147483647 w 43"/>
              <a:gd name="T27" fmla="*/ 2147483647 h 58"/>
              <a:gd name="T28" fmla="*/ 2147483647 w 43"/>
              <a:gd name="T29" fmla="*/ 2147483647 h 58"/>
              <a:gd name="T30" fmla="*/ 2147483647 w 43"/>
              <a:gd name="T31" fmla="*/ 2147483647 h 58"/>
              <a:gd name="T32" fmla="*/ 0 w 43"/>
              <a:gd name="T33" fmla="*/ 2147483647 h 58"/>
              <a:gd name="T34" fmla="*/ 2147483647 w 43"/>
              <a:gd name="T35" fmla="*/ 2147483647 h 58"/>
              <a:gd name="T36" fmla="*/ 2147483647 w 43"/>
              <a:gd name="T37" fmla="*/ 2147483647 h 58"/>
              <a:gd name="T38" fmla="*/ 2147483647 w 43"/>
              <a:gd name="T39" fmla="*/ 2147483647 h 58"/>
              <a:gd name="T40" fmla="*/ 2147483647 w 43"/>
              <a:gd name="T41" fmla="*/ 2147483647 h 58"/>
              <a:gd name="T42" fmla="*/ 2147483647 w 43"/>
              <a:gd name="T43" fmla="*/ 2147483647 h 58"/>
              <a:gd name="T44" fmla="*/ 2147483647 w 43"/>
              <a:gd name="T45" fmla="*/ 2147483647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58"/>
              <a:gd name="T71" fmla="*/ 43 w 43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58">
                <a:moveTo>
                  <a:pt x="21" y="58"/>
                </a:moveTo>
                <a:cubicBezTo>
                  <a:pt x="23" y="56"/>
                  <a:pt x="25" y="54"/>
                  <a:pt x="26" y="52"/>
                </a:cubicBezTo>
                <a:cubicBezTo>
                  <a:pt x="28" y="49"/>
                  <a:pt x="29" y="47"/>
                  <a:pt x="30" y="44"/>
                </a:cubicBezTo>
                <a:cubicBezTo>
                  <a:pt x="31" y="41"/>
                  <a:pt x="29" y="38"/>
                  <a:pt x="31" y="37"/>
                </a:cubicBezTo>
                <a:cubicBezTo>
                  <a:pt x="32" y="35"/>
                  <a:pt x="35" y="38"/>
                  <a:pt x="36" y="38"/>
                </a:cubicBezTo>
                <a:cubicBezTo>
                  <a:pt x="38" y="38"/>
                  <a:pt x="41" y="39"/>
                  <a:pt x="42" y="38"/>
                </a:cubicBezTo>
                <a:cubicBezTo>
                  <a:pt x="43" y="36"/>
                  <a:pt x="43" y="33"/>
                  <a:pt x="42" y="31"/>
                </a:cubicBezTo>
                <a:cubicBezTo>
                  <a:pt x="41" y="30"/>
                  <a:pt x="38" y="30"/>
                  <a:pt x="37" y="29"/>
                </a:cubicBezTo>
                <a:cubicBezTo>
                  <a:pt x="36" y="27"/>
                  <a:pt x="37" y="24"/>
                  <a:pt x="36" y="22"/>
                </a:cubicBezTo>
                <a:cubicBezTo>
                  <a:pt x="35" y="20"/>
                  <a:pt x="33" y="19"/>
                  <a:pt x="32" y="17"/>
                </a:cubicBezTo>
                <a:cubicBezTo>
                  <a:pt x="31" y="15"/>
                  <a:pt x="32" y="12"/>
                  <a:pt x="31" y="10"/>
                </a:cubicBezTo>
                <a:cubicBezTo>
                  <a:pt x="29" y="8"/>
                  <a:pt x="26" y="8"/>
                  <a:pt x="24" y="8"/>
                </a:cubicBezTo>
                <a:cubicBezTo>
                  <a:pt x="23" y="7"/>
                  <a:pt x="22" y="8"/>
                  <a:pt x="21" y="8"/>
                </a:cubicBezTo>
                <a:cubicBezTo>
                  <a:pt x="17" y="6"/>
                  <a:pt x="15" y="2"/>
                  <a:pt x="11" y="1"/>
                </a:cubicBezTo>
                <a:cubicBezTo>
                  <a:pt x="9" y="0"/>
                  <a:pt x="7" y="2"/>
                  <a:pt x="5" y="2"/>
                </a:cubicBezTo>
                <a:cubicBezTo>
                  <a:pt x="3" y="3"/>
                  <a:pt x="2" y="2"/>
                  <a:pt x="1" y="2"/>
                </a:cubicBezTo>
                <a:cubicBezTo>
                  <a:pt x="0" y="3"/>
                  <a:pt x="1" y="5"/>
                  <a:pt x="0" y="7"/>
                </a:cubicBezTo>
                <a:cubicBezTo>
                  <a:pt x="2" y="7"/>
                  <a:pt x="4" y="7"/>
                  <a:pt x="5" y="9"/>
                </a:cubicBezTo>
                <a:cubicBezTo>
                  <a:pt x="7" y="12"/>
                  <a:pt x="7" y="16"/>
                  <a:pt x="9" y="19"/>
                </a:cubicBezTo>
                <a:cubicBezTo>
                  <a:pt x="11" y="22"/>
                  <a:pt x="15" y="25"/>
                  <a:pt x="17" y="28"/>
                </a:cubicBezTo>
                <a:cubicBezTo>
                  <a:pt x="19" y="31"/>
                  <a:pt x="22" y="34"/>
                  <a:pt x="23" y="37"/>
                </a:cubicBezTo>
                <a:cubicBezTo>
                  <a:pt x="23" y="40"/>
                  <a:pt x="20" y="43"/>
                  <a:pt x="19" y="46"/>
                </a:cubicBezTo>
                <a:cubicBezTo>
                  <a:pt x="19" y="50"/>
                  <a:pt x="20" y="53"/>
                  <a:pt x="21" y="5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4" name="Freeform 96"/>
          <p:cNvSpPr>
            <a:spLocks noChangeAspect="1"/>
          </p:cNvSpPr>
          <p:nvPr/>
        </p:nvSpPr>
        <p:spPr bwMode="auto">
          <a:xfrm>
            <a:off x="4924425" y="2839641"/>
            <a:ext cx="305991" cy="200025"/>
          </a:xfrm>
          <a:custGeom>
            <a:avLst/>
            <a:gdLst>
              <a:gd name="T0" fmla="*/ 2147483647 w 214"/>
              <a:gd name="T1" fmla="*/ 2147483647 h 140"/>
              <a:gd name="T2" fmla="*/ 2147483647 w 214"/>
              <a:gd name="T3" fmla="*/ 2147483647 h 140"/>
              <a:gd name="T4" fmla="*/ 2147483647 w 214"/>
              <a:gd name="T5" fmla="*/ 2147483647 h 140"/>
              <a:gd name="T6" fmla="*/ 2147483647 w 214"/>
              <a:gd name="T7" fmla="*/ 2147483647 h 140"/>
              <a:gd name="T8" fmla="*/ 2147483647 w 214"/>
              <a:gd name="T9" fmla="*/ 2147483647 h 140"/>
              <a:gd name="T10" fmla="*/ 2147483647 w 214"/>
              <a:gd name="T11" fmla="*/ 2147483647 h 140"/>
              <a:gd name="T12" fmla="*/ 2147483647 w 214"/>
              <a:gd name="T13" fmla="*/ 2147483647 h 140"/>
              <a:gd name="T14" fmla="*/ 2147483647 w 214"/>
              <a:gd name="T15" fmla="*/ 2147483647 h 140"/>
              <a:gd name="T16" fmla="*/ 2147483647 w 214"/>
              <a:gd name="T17" fmla="*/ 2147483647 h 140"/>
              <a:gd name="T18" fmla="*/ 2147483647 w 214"/>
              <a:gd name="T19" fmla="*/ 2147483647 h 140"/>
              <a:gd name="T20" fmla="*/ 2147483647 w 214"/>
              <a:gd name="T21" fmla="*/ 2147483647 h 140"/>
              <a:gd name="T22" fmla="*/ 2147483647 w 214"/>
              <a:gd name="T23" fmla="*/ 2147483647 h 140"/>
              <a:gd name="T24" fmla="*/ 2147483647 w 214"/>
              <a:gd name="T25" fmla="*/ 2147483647 h 140"/>
              <a:gd name="T26" fmla="*/ 2147483647 w 214"/>
              <a:gd name="T27" fmla="*/ 2147483647 h 140"/>
              <a:gd name="T28" fmla="*/ 2147483647 w 214"/>
              <a:gd name="T29" fmla="*/ 2147483647 h 140"/>
              <a:gd name="T30" fmla="*/ 2147483647 w 214"/>
              <a:gd name="T31" fmla="*/ 2147483647 h 140"/>
              <a:gd name="T32" fmla="*/ 2147483647 w 214"/>
              <a:gd name="T33" fmla="*/ 2147483647 h 140"/>
              <a:gd name="T34" fmla="*/ 2147483647 w 214"/>
              <a:gd name="T35" fmla="*/ 2147483647 h 140"/>
              <a:gd name="T36" fmla="*/ 2147483647 w 214"/>
              <a:gd name="T37" fmla="*/ 2147483647 h 140"/>
              <a:gd name="T38" fmla="*/ 2147483647 w 214"/>
              <a:gd name="T39" fmla="*/ 2147483647 h 140"/>
              <a:gd name="T40" fmla="*/ 2147483647 w 214"/>
              <a:gd name="T41" fmla="*/ 2147483647 h 140"/>
              <a:gd name="T42" fmla="*/ 2147483647 w 214"/>
              <a:gd name="T43" fmla="*/ 2147483647 h 140"/>
              <a:gd name="T44" fmla="*/ 2147483647 w 214"/>
              <a:gd name="T45" fmla="*/ 2147483647 h 140"/>
              <a:gd name="T46" fmla="*/ 2147483647 w 214"/>
              <a:gd name="T47" fmla="*/ 2147483647 h 140"/>
              <a:gd name="T48" fmla="*/ 2147483647 w 214"/>
              <a:gd name="T49" fmla="*/ 2147483647 h 140"/>
              <a:gd name="T50" fmla="*/ 2147483647 w 214"/>
              <a:gd name="T51" fmla="*/ 2147483647 h 140"/>
              <a:gd name="T52" fmla="*/ 2147483647 w 214"/>
              <a:gd name="T53" fmla="*/ 2147483647 h 140"/>
              <a:gd name="T54" fmla="*/ 2147483647 w 214"/>
              <a:gd name="T55" fmla="*/ 2147483647 h 140"/>
              <a:gd name="T56" fmla="*/ 0 w 214"/>
              <a:gd name="T57" fmla="*/ 2147483647 h 140"/>
              <a:gd name="T58" fmla="*/ 2147483647 w 214"/>
              <a:gd name="T59" fmla="*/ 2147483647 h 140"/>
              <a:gd name="T60" fmla="*/ 2147483647 w 214"/>
              <a:gd name="T61" fmla="*/ 2147483647 h 140"/>
              <a:gd name="T62" fmla="*/ 2147483647 w 214"/>
              <a:gd name="T63" fmla="*/ 2147483647 h 140"/>
              <a:gd name="T64" fmla="*/ 2147483647 w 214"/>
              <a:gd name="T65" fmla="*/ 2147483647 h 140"/>
              <a:gd name="T66" fmla="*/ 2147483647 w 214"/>
              <a:gd name="T67" fmla="*/ 2147483647 h 140"/>
              <a:gd name="T68" fmla="*/ 2147483647 w 214"/>
              <a:gd name="T69" fmla="*/ 2147483647 h 140"/>
              <a:gd name="T70" fmla="*/ 2147483647 w 214"/>
              <a:gd name="T71" fmla="*/ 2147483647 h 140"/>
              <a:gd name="T72" fmla="*/ 2147483647 w 214"/>
              <a:gd name="T73" fmla="*/ 2147483647 h 140"/>
              <a:gd name="T74" fmla="*/ 2147483647 w 214"/>
              <a:gd name="T75" fmla="*/ 2147483647 h 140"/>
              <a:gd name="T76" fmla="*/ 2147483647 w 214"/>
              <a:gd name="T77" fmla="*/ 2147483647 h 140"/>
              <a:gd name="T78" fmla="*/ 2147483647 w 214"/>
              <a:gd name="T79" fmla="*/ 2147483647 h 140"/>
              <a:gd name="T80" fmla="*/ 2147483647 w 214"/>
              <a:gd name="T81" fmla="*/ 2147483647 h 140"/>
              <a:gd name="T82" fmla="*/ 2147483647 w 214"/>
              <a:gd name="T83" fmla="*/ 2147483647 h 140"/>
              <a:gd name="T84" fmla="*/ 2147483647 w 214"/>
              <a:gd name="T85" fmla="*/ 2147483647 h 140"/>
              <a:gd name="T86" fmla="*/ 2147483647 w 214"/>
              <a:gd name="T87" fmla="*/ 2147483647 h 140"/>
              <a:gd name="T88" fmla="*/ 2147483647 w 214"/>
              <a:gd name="T89" fmla="*/ 2147483647 h 140"/>
              <a:gd name="T90" fmla="*/ 2147483647 w 214"/>
              <a:gd name="T91" fmla="*/ 2147483647 h 140"/>
              <a:gd name="T92" fmla="*/ 2147483647 w 214"/>
              <a:gd name="T93" fmla="*/ 2147483647 h 140"/>
              <a:gd name="T94" fmla="*/ 2147483647 w 214"/>
              <a:gd name="T95" fmla="*/ 2147483647 h 140"/>
              <a:gd name="T96" fmla="*/ 2147483647 w 214"/>
              <a:gd name="T97" fmla="*/ 2147483647 h 140"/>
              <a:gd name="T98" fmla="*/ 2147483647 w 214"/>
              <a:gd name="T99" fmla="*/ 2147483647 h 1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4"/>
              <a:gd name="T151" fmla="*/ 0 h 140"/>
              <a:gd name="T152" fmla="*/ 214 w 214"/>
              <a:gd name="T153" fmla="*/ 140 h 1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4" h="140">
                <a:moveTo>
                  <a:pt x="195" y="95"/>
                </a:moveTo>
                <a:cubicBezTo>
                  <a:pt x="194" y="94"/>
                  <a:pt x="193" y="93"/>
                  <a:pt x="191" y="92"/>
                </a:cubicBezTo>
                <a:cubicBezTo>
                  <a:pt x="190" y="92"/>
                  <a:pt x="188" y="93"/>
                  <a:pt x="186" y="94"/>
                </a:cubicBezTo>
                <a:cubicBezTo>
                  <a:pt x="184" y="95"/>
                  <a:pt x="183" y="96"/>
                  <a:pt x="181" y="97"/>
                </a:cubicBezTo>
                <a:cubicBezTo>
                  <a:pt x="178" y="99"/>
                  <a:pt x="176" y="100"/>
                  <a:pt x="173" y="101"/>
                </a:cubicBezTo>
                <a:cubicBezTo>
                  <a:pt x="170" y="102"/>
                  <a:pt x="167" y="101"/>
                  <a:pt x="164" y="102"/>
                </a:cubicBezTo>
                <a:cubicBezTo>
                  <a:pt x="163" y="102"/>
                  <a:pt x="162" y="105"/>
                  <a:pt x="160" y="106"/>
                </a:cubicBezTo>
                <a:cubicBezTo>
                  <a:pt x="159" y="106"/>
                  <a:pt x="159" y="103"/>
                  <a:pt x="158" y="103"/>
                </a:cubicBezTo>
                <a:cubicBezTo>
                  <a:pt x="156" y="104"/>
                  <a:pt x="154" y="106"/>
                  <a:pt x="154" y="108"/>
                </a:cubicBezTo>
                <a:cubicBezTo>
                  <a:pt x="153" y="110"/>
                  <a:pt x="156" y="112"/>
                  <a:pt x="155" y="114"/>
                </a:cubicBezTo>
                <a:cubicBezTo>
                  <a:pt x="154" y="116"/>
                  <a:pt x="153" y="111"/>
                  <a:pt x="152" y="111"/>
                </a:cubicBezTo>
                <a:cubicBezTo>
                  <a:pt x="148" y="109"/>
                  <a:pt x="145" y="107"/>
                  <a:pt x="141" y="107"/>
                </a:cubicBezTo>
                <a:cubicBezTo>
                  <a:pt x="140" y="107"/>
                  <a:pt x="142" y="110"/>
                  <a:pt x="143" y="111"/>
                </a:cubicBezTo>
                <a:cubicBezTo>
                  <a:pt x="145" y="113"/>
                  <a:pt x="148" y="114"/>
                  <a:pt x="151" y="116"/>
                </a:cubicBezTo>
                <a:cubicBezTo>
                  <a:pt x="153" y="117"/>
                  <a:pt x="155" y="119"/>
                  <a:pt x="157" y="121"/>
                </a:cubicBezTo>
                <a:cubicBezTo>
                  <a:pt x="158" y="123"/>
                  <a:pt x="160" y="125"/>
                  <a:pt x="162" y="126"/>
                </a:cubicBezTo>
                <a:cubicBezTo>
                  <a:pt x="164" y="126"/>
                  <a:pt x="166" y="124"/>
                  <a:pt x="167" y="123"/>
                </a:cubicBezTo>
                <a:cubicBezTo>
                  <a:pt x="169" y="123"/>
                  <a:pt x="171" y="123"/>
                  <a:pt x="172" y="123"/>
                </a:cubicBezTo>
                <a:cubicBezTo>
                  <a:pt x="174" y="123"/>
                  <a:pt x="176" y="123"/>
                  <a:pt x="176" y="125"/>
                </a:cubicBezTo>
                <a:cubicBezTo>
                  <a:pt x="177" y="126"/>
                  <a:pt x="176" y="127"/>
                  <a:pt x="175" y="128"/>
                </a:cubicBezTo>
                <a:cubicBezTo>
                  <a:pt x="172" y="130"/>
                  <a:pt x="170" y="131"/>
                  <a:pt x="167" y="131"/>
                </a:cubicBezTo>
                <a:cubicBezTo>
                  <a:pt x="166" y="131"/>
                  <a:pt x="164" y="128"/>
                  <a:pt x="163" y="128"/>
                </a:cubicBezTo>
                <a:cubicBezTo>
                  <a:pt x="161" y="129"/>
                  <a:pt x="161" y="131"/>
                  <a:pt x="160" y="132"/>
                </a:cubicBezTo>
                <a:cubicBezTo>
                  <a:pt x="158" y="133"/>
                  <a:pt x="155" y="133"/>
                  <a:pt x="153" y="134"/>
                </a:cubicBezTo>
                <a:cubicBezTo>
                  <a:pt x="150" y="135"/>
                  <a:pt x="149" y="139"/>
                  <a:pt x="146" y="139"/>
                </a:cubicBezTo>
                <a:cubicBezTo>
                  <a:pt x="144" y="140"/>
                  <a:pt x="140" y="139"/>
                  <a:pt x="139" y="137"/>
                </a:cubicBezTo>
                <a:cubicBezTo>
                  <a:pt x="137" y="134"/>
                  <a:pt x="140" y="130"/>
                  <a:pt x="138" y="127"/>
                </a:cubicBezTo>
                <a:cubicBezTo>
                  <a:pt x="135" y="124"/>
                  <a:pt x="126" y="128"/>
                  <a:pt x="126" y="123"/>
                </a:cubicBezTo>
                <a:cubicBezTo>
                  <a:pt x="127" y="118"/>
                  <a:pt x="136" y="119"/>
                  <a:pt x="140" y="115"/>
                </a:cubicBezTo>
                <a:cubicBezTo>
                  <a:pt x="141" y="115"/>
                  <a:pt x="141" y="113"/>
                  <a:pt x="140" y="112"/>
                </a:cubicBezTo>
                <a:cubicBezTo>
                  <a:pt x="139" y="111"/>
                  <a:pt x="137" y="110"/>
                  <a:pt x="135" y="110"/>
                </a:cubicBezTo>
                <a:cubicBezTo>
                  <a:pt x="133" y="110"/>
                  <a:pt x="130" y="111"/>
                  <a:pt x="127" y="111"/>
                </a:cubicBezTo>
                <a:cubicBezTo>
                  <a:pt x="126" y="111"/>
                  <a:pt x="124" y="110"/>
                  <a:pt x="122" y="109"/>
                </a:cubicBezTo>
                <a:cubicBezTo>
                  <a:pt x="120" y="109"/>
                  <a:pt x="117" y="110"/>
                  <a:pt x="116" y="108"/>
                </a:cubicBezTo>
                <a:cubicBezTo>
                  <a:pt x="115" y="106"/>
                  <a:pt x="120" y="106"/>
                  <a:pt x="120" y="105"/>
                </a:cubicBezTo>
                <a:cubicBezTo>
                  <a:pt x="119" y="103"/>
                  <a:pt x="117" y="105"/>
                  <a:pt x="115" y="104"/>
                </a:cubicBezTo>
                <a:cubicBezTo>
                  <a:pt x="114" y="104"/>
                  <a:pt x="111" y="103"/>
                  <a:pt x="112" y="102"/>
                </a:cubicBezTo>
                <a:cubicBezTo>
                  <a:pt x="113" y="101"/>
                  <a:pt x="115" y="102"/>
                  <a:pt x="117" y="102"/>
                </a:cubicBezTo>
                <a:cubicBezTo>
                  <a:pt x="118" y="102"/>
                  <a:pt x="119" y="104"/>
                  <a:pt x="121" y="104"/>
                </a:cubicBezTo>
                <a:cubicBezTo>
                  <a:pt x="122" y="104"/>
                  <a:pt x="124" y="103"/>
                  <a:pt x="124" y="102"/>
                </a:cubicBezTo>
                <a:cubicBezTo>
                  <a:pt x="123" y="100"/>
                  <a:pt x="121" y="100"/>
                  <a:pt x="119" y="100"/>
                </a:cubicBezTo>
                <a:cubicBezTo>
                  <a:pt x="115" y="99"/>
                  <a:pt x="112" y="99"/>
                  <a:pt x="108" y="99"/>
                </a:cubicBezTo>
                <a:cubicBezTo>
                  <a:pt x="106" y="99"/>
                  <a:pt x="104" y="100"/>
                  <a:pt x="103" y="101"/>
                </a:cubicBezTo>
                <a:cubicBezTo>
                  <a:pt x="101" y="102"/>
                  <a:pt x="102" y="105"/>
                  <a:pt x="101" y="106"/>
                </a:cubicBezTo>
                <a:cubicBezTo>
                  <a:pt x="100" y="107"/>
                  <a:pt x="98" y="105"/>
                  <a:pt x="97" y="106"/>
                </a:cubicBezTo>
                <a:cubicBezTo>
                  <a:pt x="96" y="106"/>
                  <a:pt x="96" y="107"/>
                  <a:pt x="96" y="107"/>
                </a:cubicBezTo>
                <a:cubicBezTo>
                  <a:pt x="97" y="108"/>
                  <a:pt x="98" y="108"/>
                  <a:pt x="98" y="109"/>
                </a:cubicBezTo>
                <a:cubicBezTo>
                  <a:pt x="99" y="110"/>
                  <a:pt x="98" y="111"/>
                  <a:pt x="98" y="112"/>
                </a:cubicBezTo>
                <a:cubicBezTo>
                  <a:pt x="97" y="114"/>
                  <a:pt x="96" y="115"/>
                  <a:pt x="95" y="117"/>
                </a:cubicBezTo>
                <a:cubicBezTo>
                  <a:pt x="94" y="118"/>
                  <a:pt x="95" y="121"/>
                  <a:pt x="93" y="121"/>
                </a:cubicBezTo>
                <a:cubicBezTo>
                  <a:pt x="92" y="121"/>
                  <a:pt x="93" y="117"/>
                  <a:pt x="91" y="117"/>
                </a:cubicBezTo>
                <a:cubicBezTo>
                  <a:pt x="90" y="117"/>
                  <a:pt x="91" y="120"/>
                  <a:pt x="91" y="122"/>
                </a:cubicBezTo>
                <a:cubicBezTo>
                  <a:pt x="91" y="124"/>
                  <a:pt x="92" y="126"/>
                  <a:pt x="93" y="128"/>
                </a:cubicBezTo>
                <a:cubicBezTo>
                  <a:pt x="91" y="127"/>
                  <a:pt x="90" y="124"/>
                  <a:pt x="87" y="124"/>
                </a:cubicBezTo>
                <a:cubicBezTo>
                  <a:pt x="85" y="124"/>
                  <a:pt x="85" y="127"/>
                  <a:pt x="83" y="127"/>
                </a:cubicBezTo>
                <a:cubicBezTo>
                  <a:pt x="81" y="128"/>
                  <a:pt x="80" y="128"/>
                  <a:pt x="78" y="128"/>
                </a:cubicBezTo>
                <a:cubicBezTo>
                  <a:pt x="76" y="128"/>
                  <a:pt x="75" y="126"/>
                  <a:pt x="74" y="126"/>
                </a:cubicBezTo>
                <a:cubicBezTo>
                  <a:pt x="76" y="124"/>
                  <a:pt x="78" y="122"/>
                  <a:pt x="79" y="120"/>
                </a:cubicBezTo>
                <a:cubicBezTo>
                  <a:pt x="81" y="117"/>
                  <a:pt x="82" y="115"/>
                  <a:pt x="83" y="112"/>
                </a:cubicBezTo>
                <a:cubicBezTo>
                  <a:pt x="84" y="109"/>
                  <a:pt x="82" y="106"/>
                  <a:pt x="84" y="105"/>
                </a:cubicBezTo>
                <a:cubicBezTo>
                  <a:pt x="85" y="103"/>
                  <a:pt x="88" y="106"/>
                  <a:pt x="89" y="106"/>
                </a:cubicBezTo>
                <a:cubicBezTo>
                  <a:pt x="91" y="106"/>
                  <a:pt x="94" y="107"/>
                  <a:pt x="95" y="106"/>
                </a:cubicBezTo>
                <a:cubicBezTo>
                  <a:pt x="96" y="104"/>
                  <a:pt x="96" y="101"/>
                  <a:pt x="95" y="99"/>
                </a:cubicBezTo>
                <a:cubicBezTo>
                  <a:pt x="94" y="98"/>
                  <a:pt x="91" y="98"/>
                  <a:pt x="90" y="97"/>
                </a:cubicBezTo>
                <a:cubicBezTo>
                  <a:pt x="89" y="95"/>
                  <a:pt x="90" y="92"/>
                  <a:pt x="89" y="90"/>
                </a:cubicBezTo>
                <a:cubicBezTo>
                  <a:pt x="88" y="88"/>
                  <a:pt x="86" y="87"/>
                  <a:pt x="85" y="85"/>
                </a:cubicBezTo>
                <a:cubicBezTo>
                  <a:pt x="84" y="83"/>
                  <a:pt x="85" y="80"/>
                  <a:pt x="84" y="78"/>
                </a:cubicBezTo>
                <a:cubicBezTo>
                  <a:pt x="82" y="76"/>
                  <a:pt x="79" y="76"/>
                  <a:pt x="77" y="76"/>
                </a:cubicBezTo>
                <a:cubicBezTo>
                  <a:pt x="76" y="75"/>
                  <a:pt x="75" y="76"/>
                  <a:pt x="74" y="76"/>
                </a:cubicBezTo>
                <a:cubicBezTo>
                  <a:pt x="70" y="74"/>
                  <a:pt x="68" y="70"/>
                  <a:pt x="64" y="69"/>
                </a:cubicBezTo>
                <a:cubicBezTo>
                  <a:pt x="62" y="68"/>
                  <a:pt x="60" y="70"/>
                  <a:pt x="58" y="70"/>
                </a:cubicBezTo>
                <a:cubicBezTo>
                  <a:pt x="56" y="71"/>
                  <a:pt x="55" y="70"/>
                  <a:pt x="54" y="70"/>
                </a:cubicBezTo>
                <a:cubicBezTo>
                  <a:pt x="53" y="71"/>
                  <a:pt x="54" y="73"/>
                  <a:pt x="53" y="75"/>
                </a:cubicBezTo>
                <a:cubicBezTo>
                  <a:pt x="52" y="75"/>
                  <a:pt x="50" y="75"/>
                  <a:pt x="49" y="76"/>
                </a:cubicBezTo>
                <a:cubicBezTo>
                  <a:pt x="47" y="76"/>
                  <a:pt x="46" y="77"/>
                  <a:pt x="45" y="77"/>
                </a:cubicBezTo>
                <a:cubicBezTo>
                  <a:pt x="42" y="78"/>
                  <a:pt x="39" y="77"/>
                  <a:pt x="37" y="78"/>
                </a:cubicBezTo>
                <a:cubicBezTo>
                  <a:pt x="35" y="79"/>
                  <a:pt x="35" y="82"/>
                  <a:pt x="33" y="83"/>
                </a:cubicBezTo>
                <a:cubicBezTo>
                  <a:pt x="32" y="83"/>
                  <a:pt x="31" y="80"/>
                  <a:pt x="29" y="79"/>
                </a:cubicBezTo>
                <a:cubicBezTo>
                  <a:pt x="28" y="78"/>
                  <a:pt x="26" y="79"/>
                  <a:pt x="25" y="79"/>
                </a:cubicBezTo>
                <a:cubicBezTo>
                  <a:pt x="22" y="79"/>
                  <a:pt x="20" y="78"/>
                  <a:pt x="17" y="78"/>
                </a:cubicBezTo>
                <a:cubicBezTo>
                  <a:pt x="15" y="77"/>
                  <a:pt x="14" y="75"/>
                  <a:pt x="12" y="75"/>
                </a:cubicBezTo>
                <a:cubicBezTo>
                  <a:pt x="10" y="75"/>
                  <a:pt x="10" y="78"/>
                  <a:pt x="9" y="79"/>
                </a:cubicBezTo>
                <a:cubicBezTo>
                  <a:pt x="9" y="78"/>
                  <a:pt x="9" y="77"/>
                  <a:pt x="9" y="76"/>
                </a:cubicBezTo>
                <a:cubicBezTo>
                  <a:pt x="8" y="76"/>
                  <a:pt x="6" y="76"/>
                  <a:pt x="5" y="76"/>
                </a:cubicBezTo>
                <a:cubicBezTo>
                  <a:pt x="5" y="75"/>
                  <a:pt x="5" y="74"/>
                  <a:pt x="5" y="74"/>
                </a:cubicBezTo>
                <a:cubicBezTo>
                  <a:pt x="4" y="73"/>
                  <a:pt x="3" y="73"/>
                  <a:pt x="3" y="72"/>
                </a:cubicBezTo>
                <a:cubicBezTo>
                  <a:pt x="2" y="72"/>
                  <a:pt x="1" y="71"/>
                  <a:pt x="0" y="70"/>
                </a:cubicBezTo>
                <a:cubicBezTo>
                  <a:pt x="0" y="69"/>
                  <a:pt x="0" y="68"/>
                  <a:pt x="0" y="67"/>
                </a:cubicBezTo>
                <a:cubicBezTo>
                  <a:pt x="0" y="66"/>
                  <a:pt x="1" y="65"/>
                  <a:pt x="2" y="64"/>
                </a:cubicBezTo>
                <a:cubicBezTo>
                  <a:pt x="2" y="63"/>
                  <a:pt x="2" y="61"/>
                  <a:pt x="3" y="60"/>
                </a:cubicBezTo>
                <a:cubicBezTo>
                  <a:pt x="3" y="60"/>
                  <a:pt x="4" y="59"/>
                  <a:pt x="5" y="58"/>
                </a:cubicBezTo>
                <a:cubicBezTo>
                  <a:pt x="6" y="59"/>
                  <a:pt x="7" y="60"/>
                  <a:pt x="8" y="59"/>
                </a:cubicBezTo>
                <a:cubicBezTo>
                  <a:pt x="9" y="59"/>
                  <a:pt x="9" y="58"/>
                  <a:pt x="8" y="57"/>
                </a:cubicBezTo>
                <a:cubicBezTo>
                  <a:pt x="8" y="57"/>
                  <a:pt x="6" y="57"/>
                  <a:pt x="6" y="56"/>
                </a:cubicBezTo>
                <a:cubicBezTo>
                  <a:pt x="5" y="55"/>
                  <a:pt x="7" y="53"/>
                  <a:pt x="6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7" y="46"/>
                  <a:pt x="9" y="43"/>
                  <a:pt x="11" y="41"/>
                </a:cubicBezTo>
                <a:cubicBezTo>
                  <a:pt x="13" y="39"/>
                  <a:pt x="15" y="40"/>
                  <a:pt x="17" y="39"/>
                </a:cubicBezTo>
                <a:cubicBezTo>
                  <a:pt x="18" y="38"/>
                  <a:pt x="19" y="38"/>
                  <a:pt x="20" y="37"/>
                </a:cubicBezTo>
                <a:cubicBezTo>
                  <a:pt x="21" y="36"/>
                  <a:pt x="22" y="35"/>
                  <a:pt x="22" y="34"/>
                </a:cubicBezTo>
                <a:cubicBezTo>
                  <a:pt x="22" y="32"/>
                  <a:pt x="19" y="31"/>
                  <a:pt x="18" y="29"/>
                </a:cubicBezTo>
                <a:cubicBezTo>
                  <a:pt x="18" y="29"/>
                  <a:pt x="22" y="30"/>
                  <a:pt x="21" y="29"/>
                </a:cubicBezTo>
                <a:cubicBezTo>
                  <a:pt x="20" y="27"/>
                  <a:pt x="17" y="26"/>
                  <a:pt x="16" y="24"/>
                </a:cubicBezTo>
                <a:cubicBezTo>
                  <a:pt x="15" y="22"/>
                  <a:pt x="16" y="19"/>
                  <a:pt x="16" y="16"/>
                </a:cubicBezTo>
                <a:cubicBezTo>
                  <a:pt x="18" y="16"/>
                  <a:pt x="21" y="18"/>
                  <a:pt x="22" y="17"/>
                </a:cubicBezTo>
                <a:cubicBezTo>
                  <a:pt x="24" y="16"/>
                  <a:pt x="22" y="12"/>
                  <a:pt x="24" y="11"/>
                </a:cubicBezTo>
                <a:cubicBezTo>
                  <a:pt x="26" y="9"/>
                  <a:pt x="28" y="10"/>
                  <a:pt x="31" y="11"/>
                </a:cubicBezTo>
                <a:cubicBezTo>
                  <a:pt x="34" y="11"/>
                  <a:pt x="38" y="11"/>
                  <a:pt x="41" y="11"/>
                </a:cubicBezTo>
                <a:cubicBezTo>
                  <a:pt x="43" y="12"/>
                  <a:pt x="45" y="13"/>
                  <a:pt x="47" y="13"/>
                </a:cubicBezTo>
                <a:cubicBezTo>
                  <a:pt x="49" y="13"/>
                  <a:pt x="51" y="12"/>
                  <a:pt x="53" y="13"/>
                </a:cubicBezTo>
                <a:cubicBezTo>
                  <a:pt x="56" y="14"/>
                  <a:pt x="59" y="15"/>
                  <a:pt x="61" y="17"/>
                </a:cubicBezTo>
                <a:cubicBezTo>
                  <a:pt x="62" y="17"/>
                  <a:pt x="63" y="19"/>
                  <a:pt x="64" y="19"/>
                </a:cubicBezTo>
                <a:cubicBezTo>
                  <a:pt x="66" y="19"/>
                  <a:pt x="68" y="17"/>
                  <a:pt x="70" y="17"/>
                </a:cubicBezTo>
                <a:cubicBezTo>
                  <a:pt x="72" y="17"/>
                  <a:pt x="73" y="18"/>
                  <a:pt x="75" y="18"/>
                </a:cubicBezTo>
                <a:cubicBezTo>
                  <a:pt x="77" y="18"/>
                  <a:pt x="78" y="17"/>
                  <a:pt x="80" y="17"/>
                </a:cubicBezTo>
                <a:cubicBezTo>
                  <a:pt x="82" y="17"/>
                  <a:pt x="83" y="18"/>
                  <a:pt x="85" y="18"/>
                </a:cubicBezTo>
                <a:cubicBezTo>
                  <a:pt x="87" y="18"/>
                  <a:pt x="88" y="17"/>
                  <a:pt x="90" y="18"/>
                </a:cubicBezTo>
                <a:cubicBezTo>
                  <a:pt x="92" y="18"/>
                  <a:pt x="94" y="21"/>
                  <a:pt x="95" y="20"/>
                </a:cubicBezTo>
                <a:cubicBezTo>
                  <a:pt x="97" y="19"/>
                  <a:pt x="97" y="16"/>
                  <a:pt x="98" y="14"/>
                </a:cubicBezTo>
                <a:cubicBezTo>
                  <a:pt x="99" y="12"/>
                  <a:pt x="99" y="10"/>
                  <a:pt x="101" y="8"/>
                </a:cubicBezTo>
                <a:cubicBezTo>
                  <a:pt x="103" y="6"/>
                  <a:pt x="107" y="6"/>
                  <a:pt x="109" y="5"/>
                </a:cubicBezTo>
                <a:cubicBezTo>
                  <a:pt x="112" y="6"/>
                  <a:pt x="113" y="8"/>
                  <a:pt x="116" y="7"/>
                </a:cubicBezTo>
                <a:cubicBezTo>
                  <a:pt x="117" y="7"/>
                  <a:pt x="117" y="4"/>
                  <a:pt x="118" y="3"/>
                </a:cubicBezTo>
                <a:cubicBezTo>
                  <a:pt x="122" y="2"/>
                  <a:pt x="125" y="2"/>
                  <a:pt x="129" y="2"/>
                </a:cubicBezTo>
                <a:cubicBezTo>
                  <a:pt x="132" y="2"/>
                  <a:pt x="136" y="0"/>
                  <a:pt x="138" y="2"/>
                </a:cubicBezTo>
                <a:cubicBezTo>
                  <a:pt x="140" y="3"/>
                  <a:pt x="138" y="6"/>
                  <a:pt x="139" y="8"/>
                </a:cubicBezTo>
                <a:cubicBezTo>
                  <a:pt x="140" y="10"/>
                  <a:pt x="144" y="12"/>
                  <a:pt x="144" y="14"/>
                </a:cubicBezTo>
                <a:cubicBezTo>
                  <a:pt x="144" y="16"/>
                  <a:pt x="141" y="16"/>
                  <a:pt x="140" y="17"/>
                </a:cubicBezTo>
                <a:cubicBezTo>
                  <a:pt x="140" y="18"/>
                  <a:pt x="139" y="21"/>
                  <a:pt x="140" y="21"/>
                </a:cubicBezTo>
                <a:cubicBezTo>
                  <a:pt x="144" y="23"/>
                  <a:pt x="150" y="20"/>
                  <a:pt x="154" y="23"/>
                </a:cubicBezTo>
                <a:cubicBezTo>
                  <a:pt x="157" y="26"/>
                  <a:pt x="155" y="33"/>
                  <a:pt x="158" y="37"/>
                </a:cubicBezTo>
                <a:cubicBezTo>
                  <a:pt x="160" y="39"/>
                  <a:pt x="164" y="37"/>
                  <a:pt x="167" y="37"/>
                </a:cubicBezTo>
                <a:cubicBezTo>
                  <a:pt x="170" y="37"/>
                  <a:pt x="174" y="37"/>
                  <a:pt x="177" y="36"/>
                </a:cubicBezTo>
                <a:cubicBezTo>
                  <a:pt x="178" y="35"/>
                  <a:pt x="178" y="31"/>
                  <a:pt x="179" y="32"/>
                </a:cubicBezTo>
                <a:cubicBezTo>
                  <a:pt x="182" y="34"/>
                  <a:pt x="182" y="38"/>
                  <a:pt x="184" y="40"/>
                </a:cubicBezTo>
                <a:cubicBezTo>
                  <a:pt x="186" y="42"/>
                  <a:pt x="188" y="44"/>
                  <a:pt x="191" y="44"/>
                </a:cubicBezTo>
                <a:cubicBezTo>
                  <a:pt x="192" y="44"/>
                  <a:pt x="192" y="41"/>
                  <a:pt x="193" y="42"/>
                </a:cubicBezTo>
                <a:cubicBezTo>
                  <a:pt x="197" y="43"/>
                  <a:pt x="199" y="45"/>
                  <a:pt x="203" y="47"/>
                </a:cubicBezTo>
                <a:cubicBezTo>
                  <a:pt x="205" y="48"/>
                  <a:pt x="207" y="51"/>
                  <a:pt x="210" y="51"/>
                </a:cubicBezTo>
                <a:cubicBezTo>
                  <a:pt x="211" y="52"/>
                  <a:pt x="213" y="49"/>
                  <a:pt x="213" y="50"/>
                </a:cubicBezTo>
                <a:cubicBezTo>
                  <a:pt x="214" y="53"/>
                  <a:pt x="214" y="56"/>
                  <a:pt x="213" y="58"/>
                </a:cubicBezTo>
                <a:cubicBezTo>
                  <a:pt x="212" y="60"/>
                  <a:pt x="209" y="59"/>
                  <a:pt x="208" y="61"/>
                </a:cubicBezTo>
                <a:cubicBezTo>
                  <a:pt x="208" y="63"/>
                  <a:pt x="212" y="63"/>
                  <a:pt x="212" y="64"/>
                </a:cubicBezTo>
                <a:cubicBezTo>
                  <a:pt x="212" y="66"/>
                  <a:pt x="209" y="64"/>
                  <a:pt x="208" y="65"/>
                </a:cubicBezTo>
                <a:cubicBezTo>
                  <a:pt x="207" y="66"/>
                  <a:pt x="207" y="69"/>
                  <a:pt x="208" y="70"/>
                </a:cubicBezTo>
                <a:cubicBezTo>
                  <a:pt x="209" y="71"/>
                  <a:pt x="211" y="69"/>
                  <a:pt x="211" y="70"/>
                </a:cubicBezTo>
                <a:cubicBezTo>
                  <a:pt x="213" y="72"/>
                  <a:pt x="213" y="75"/>
                  <a:pt x="212" y="77"/>
                </a:cubicBezTo>
                <a:cubicBezTo>
                  <a:pt x="212" y="79"/>
                  <a:pt x="211" y="81"/>
                  <a:pt x="209" y="81"/>
                </a:cubicBezTo>
                <a:cubicBezTo>
                  <a:pt x="205" y="82"/>
                  <a:pt x="201" y="80"/>
                  <a:pt x="198" y="81"/>
                </a:cubicBezTo>
                <a:cubicBezTo>
                  <a:pt x="195" y="82"/>
                  <a:pt x="193" y="85"/>
                  <a:pt x="193" y="88"/>
                </a:cubicBezTo>
                <a:cubicBezTo>
                  <a:pt x="192" y="90"/>
                  <a:pt x="194" y="91"/>
                  <a:pt x="195" y="93"/>
                </a:cubicBezTo>
                <a:cubicBezTo>
                  <a:pt x="195" y="94"/>
                  <a:pt x="195" y="95"/>
                  <a:pt x="195" y="9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5" name="Freeform 97"/>
          <p:cNvSpPr>
            <a:spLocks noChangeAspect="1"/>
          </p:cNvSpPr>
          <p:nvPr/>
        </p:nvSpPr>
        <p:spPr bwMode="auto">
          <a:xfrm>
            <a:off x="5336383" y="2762250"/>
            <a:ext cx="697706" cy="366713"/>
          </a:xfrm>
          <a:custGeom>
            <a:avLst/>
            <a:gdLst>
              <a:gd name="T0" fmla="*/ 2147483647 w 488"/>
              <a:gd name="T1" fmla="*/ 2147483647 h 256"/>
              <a:gd name="T2" fmla="*/ 2147483647 w 488"/>
              <a:gd name="T3" fmla="*/ 2147483647 h 256"/>
              <a:gd name="T4" fmla="*/ 2147483647 w 488"/>
              <a:gd name="T5" fmla="*/ 2147483647 h 256"/>
              <a:gd name="T6" fmla="*/ 2147483647 w 488"/>
              <a:gd name="T7" fmla="*/ 2147483647 h 256"/>
              <a:gd name="T8" fmla="*/ 2147483647 w 488"/>
              <a:gd name="T9" fmla="*/ 2147483647 h 256"/>
              <a:gd name="T10" fmla="*/ 2147483647 w 488"/>
              <a:gd name="T11" fmla="*/ 2147483647 h 256"/>
              <a:gd name="T12" fmla="*/ 2147483647 w 488"/>
              <a:gd name="T13" fmla="*/ 2147483647 h 256"/>
              <a:gd name="T14" fmla="*/ 2147483647 w 488"/>
              <a:gd name="T15" fmla="*/ 2147483647 h 256"/>
              <a:gd name="T16" fmla="*/ 2147483647 w 488"/>
              <a:gd name="T17" fmla="*/ 2147483647 h 256"/>
              <a:gd name="T18" fmla="*/ 2147483647 w 488"/>
              <a:gd name="T19" fmla="*/ 2147483647 h 256"/>
              <a:gd name="T20" fmla="*/ 2147483647 w 488"/>
              <a:gd name="T21" fmla="*/ 2147483647 h 256"/>
              <a:gd name="T22" fmla="*/ 2147483647 w 488"/>
              <a:gd name="T23" fmla="*/ 2147483647 h 256"/>
              <a:gd name="T24" fmla="*/ 2147483647 w 488"/>
              <a:gd name="T25" fmla="*/ 2147483647 h 256"/>
              <a:gd name="T26" fmla="*/ 2147483647 w 488"/>
              <a:gd name="T27" fmla="*/ 2147483647 h 256"/>
              <a:gd name="T28" fmla="*/ 2147483647 w 488"/>
              <a:gd name="T29" fmla="*/ 2147483647 h 256"/>
              <a:gd name="T30" fmla="*/ 2147483647 w 488"/>
              <a:gd name="T31" fmla="*/ 2147483647 h 256"/>
              <a:gd name="T32" fmla="*/ 2147483647 w 488"/>
              <a:gd name="T33" fmla="*/ 2147483647 h 256"/>
              <a:gd name="T34" fmla="*/ 2147483647 w 488"/>
              <a:gd name="T35" fmla="*/ 2147483647 h 256"/>
              <a:gd name="T36" fmla="*/ 2147483647 w 488"/>
              <a:gd name="T37" fmla="*/ 2147483647 h 256"/>
              <a:gd name="T38" fmla="*/ 2147483647 w 488"/>
              <a:gd name="T39" fmla="*/ 2147483647 h 256"/>
              <a:gd name="T40" fmla="*/ 2147483647 w 488"/>
              <a:gd name="T41" fmla="*/ 2147483647 h 256"/>
              <a:gd name="T42" fmla="*/ 2147483647 w 488"/>
              <a:gd name="T43" fmla="*/ 2147483647 h 256"/>
              <a:gd name="T44" fmla="*/ 2147483647 w 488"/>
              <a:gd name="T45" fmla="*/ 2147483647 h 256"/>
              <a:gd name="T46" fmla="*/ 2147483647 w 488"/>
              <a:gd name="T47" fmla="*/ 2147483647 h 256"/>
              <a:gd name="T48" fmla="*/ 2147483647 w 488"/>
              <a:gd name="T49" fmla="*/ 2147483647 h 256"/>
              <a:gd name="T50" fmla="*/ 2147483647 w 488"/>
              <a:gd name="T51" fmla="*/ 2147483647 h 256"/>
              <a:gd name="T52" fmla="*/ 2147483647 w 488"/>
              <a:gd name="T53" fmla="*/ 2147483647 h 256"/>
              <a:gd name="T54" fmla="*/ 2147483647 w 488"/>
              <a:gd name="T55" fmla="*/ 2147483647 h 256"/>
              <a:gd name="T56" fmla="*/ 2147483647 w 488"/>
              <a:gd name="T57" fmla="*/ 2147483647 h 256"/>
              <a:gd name="T58" fmla="*/ 2147483647 w 488"/>
              <a:gd name="T59" fmla="*/ 2147483647 h 256"/>
              <a:gd name="T60" fmla="*/ 2147483647 w 488"/>
              <a:gd name="T61" fmla="*/ 2147483647 h 256"/>
              <a:gd name="T62" fmla="*/ 2147483647 w 488"/>
              <a:gd name="T63" fmla="*/ 2147483647 h 256"/>
              <a:gd name="T64" fmla="*/ 2147483647 w 488"/>
              <a:gd name="T65" fmla="*/ 2147483647 h 256"/>
              <a:gd name="T66" fmla="*/ 2147483647 w 488"/>
              <a:gd name="T67" fmla="*/ 2147483647 h 256"/>
              <a:gd name="T68" fmla="*/ 2147483647 w 488"/>
              <a:gd name="T69" fmla="*/ 2147483647 h 256"/>
              <a:gd name="T70" fmla="*/ 2147483647 w 488"/>
              <a:gd name="T71" fmla="*/ 2147483647 h 256"/>
              <a:gd name="T72" fmla="*/ 2147483647 w 488"/>
              <a:gd name="T73" fmla="*/ 2147483647 h 256"/>
              <a:gd name="T74" fmla="*/ 2147483647 w 488"/>
              <a:gd name="T75" fmla="*/ 2147483647 h 256"/>
              <a:gd name="T76" fmla="*/ 2147483647 w 488"/>
              <a:gd name="T77" fmla="*/ 2147483647 h 256"/>
              <a:gd name="T78" fmla="*/ 2147483647 w 488"/>
              <a:gd name="T79" fmla="*/ 2147483647 h 256"/>
              <a:gd name="T80" fmla="*/ 2147483647 w 488"/>
              <a:gd name="T81" fmla="*/ 2147483647 h 256"/>
              <a:gd name="T82" fmla="*/ 2147483647 w 488"/>
              <a:gd name="T83" fmla="*/ 2147483647 h 256"/>
              <a:gd name="T84" fmla="*/ 2147483647 w 488"/>
              <a:gd name="T85" fmla="*/ 2147483647 h 256"/>
              <a:gd name="T86" fmla="*/ 2147483647 w 488"/>
              <a:gd name="T87" fmla="*/ 2147483647 h 256"/>
              <a:gd name="T88" fmla="*/ 2147483647 w 488"/>
              <a:gd name="T89" fmla="*/ 2147483647 h 256"/>
              <a:gd name="T90" fmla="*/ 2147483647 w 488"/>
              <a:gd name="T91" fmla="*/ 2147483647 h 256"/>
              <a:gd name="T92" fmla="*/ 2147483647 w 488"/>
              <a:gd name="T93" fmla="*/ 2147483647 h 256"/>
              <a:gd name="T94" fmla="*/ 2147483647 w 488"/>
              <a:gd name="T95" fmla="*/ 2147483647 h 256"/>
              <a:gd name="T96" fmla="*/ 2147483647 w 488"/>
              <a:gd name="T97" fmla="*/ 2147483647 h 256"/>
              <a:gd name="T98" fmla="*/ 2147483647 w 488"/>
              <a:gd name="T99" fmla="*/ 2147483647 h 256"/>
              <a:gd name="T100" fmla="*/ 2147483647 w 488"/>
              <a:gd name="T101" fmla="*/ 2147483647 h 256"/>
              <a:gd name="T102" fmla="*/ 2147483647 w 488"/>
              <a:gd name="T103" fmla="*/ 2147483647 h 2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8"/>
              <a:gd name="T157" fmla="*/ 0 h 256"/>
              <a:gd name="T158" fmla="*/ 488 w 488"/>
              <a:gd name="T159" fmla="*/ 256 h 2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8" h="256">
                <a:moveTo>
                  <a:pt x="488" y="114"/>
                </a:moveTo>
                <a:cubicBezTo>
                  <a:pt x="486" y="115"/>
                  <a:pt x="484" y="115"/>
                  <a:pt x="483" y="117"/>
                </a:cubicBezTo>
                <a:cubicBezTo>
                  <a:pt x="482" y="119"/>
                  <a:pt x="483" y="120"/>
                  <a:pt x="483" y="122"/>
                </a:cubicBezTo>
                <a:cubicBezTo>
                  <a:pt x="483" y="124"/>
                  <a:pt x="484" y="126"/>
                  <a:pt x="482" y="127"/>
                </a:cubicBezTo>
                <a:cubicBezTo>
                  <a:pt x="480" y="128"/>
                  <a:pt x="475" y="125"/>
                  <a:pt x="473" y="127"/>
                </a:cubicBezTo>
                <a:cubicBezTo>
                  <a:pt x="471" y="130"/>
                  <a:pt x="471" y="135"/>
                  <a:pt x="472" y="138"/>
                </a:cubicBezTo>
                <a:cubicBezTo>
                  <a:pt x="472" y="142"/>
                  <a:pt x="475" y="145"/>
                  <a:pt x="475" y="149"/>
                </a:cubicBezTo>
                <a:cubicBezTo>
                  <a:pt x="474" y="151"/>
                  <a:pt x="472" y="151"/>
                  <a:pt x="470" y="152"/>
                </a:cubicBezTo>
                <a:cubicBezTo>
                  <a:pt x="466" y="153"/>
                  <a:pt x="461" y="154"/>
                  <a:pt x="457" y="153"/>
                </a:cubicBezTo>
                <a:cubicBezTo>
                  <a:pt x="453" y="153"/>
                  <a:pt x="448" y="148"/>
                  <a:pt x="444" y="150"/>
                </a:cubicBezTo>
                <a:cubicBezTo>
                  <a:pt x="440" y="152"/>
                  <a:pt x="441" y="158"/>
                  <a:pt x="441" y="162"/>
                </a:cubicBezTo>
                <a:cubicBezTo>
                  <a:pt x="440" y="167"/>
                  <a:pt x="439" y="172"/>
                  <a:pt x="440" y="177"/>
                </a:cubicBezTo>
                <a:cubicBezTo>
                  <a:pt x="440" y="180"/>
                  <a:pt x="443" y="181"/>
                  <a:pt x="443" y="183"/>
                </a:cubicBezTo>
                <a:cubicBezTo>
                  <a:pt x="442" y="184"/>
                  <a:pt x="440" y="184"/>
                  <a:pt x="439" y="184"/>
                </a:cubicBezTo>
                <a:cubicBezTo>
                  <a:pt x="437" y="183"/>
                  <a:pt x="435" y="181"/>
                  <a:pt x="432" y="181"/>
                </a:cubicBezTo>
                <a:cubicBezTo>
                  <a:pt x="429" y="181"/>
                  <a:pt x="427" y="184"/>
                  <a:pt x="424" y="184"/>
                </a:cubicBezTo>
                <a:cubicBezTo>
                  <a:pt x="420" y="185"/>
                  <a:pt x="416" y="185"/>
                  <a:pt x="413" y="186"/>
                </a:cubicBezTo>
                <a:cubicBezTo>
                  <a:pt x="412" y="186"/>
                  <a:pt x="409" y="187"/>
                  <a:pt x="410" y="188"/>
                </a:cubicBezTo>
                <a:cubicBezTo>
                  <a:pt x="412" y="190"/>
                  <a:pt x="415" y="188"/>
                  <a:pt x="416" y="190"/>
                </a:cubicBezTo>
                <a:cubicBezTo>
                  <a:pt x="417" y="190"/>
                  <a:pt x="416" y="192"/>
                  <a:pt x="416" y="193"/>
                </a:cubicBezTo>
                <a:cubicBezTo>
                  <a:pt x="416" y="196"/>
                  <a:pt x="416" y="200"/>
                  <a:pt x="417" y="203"/>
                </a:cubicBezTo>
                <a:cubicBezTo>
                  <a:pt x="419" y="208"/>
                  <a:pt x="423" y="211"/>
                  <a:pt x="424" y="216"/>
                </a:cubicBezTo>
                <a:cubicBezTo>
                  <a:pt x="424" y="219"/>
                  <a:pt x="420" y="221"/>
                  <a:pt x="419" y="223"/>
                </a:cubicBezTo>
                <a:cubicBezTo>
                  <a:pt x="419" y="225"/>
                  <a:pt x="419" y="228"/>
                  <a:pt x="420" y="230"/>
                </a:cubicBezTo>
                <a:cubicBezTo>
                  <a:pt x="419" y="230"/>
                  <a:pt x="418" y="230"/>
                  <a:pt x="417" y="229"/>
                </a:cubicBezTo>
                <a:cubicBezTo>
                  <a:pt x="415" y="229"/>
                  <a:pt x="412" y="229"/>
                  <a:pt x="410" y="227"/>
                </a:cubicBezTo>
                <a:cubicBezTo>
                  <a:pt x="409" y="226"/>
                  <a:pt x="410" y="224"/>
                  <a:pt x="409" y="223"/>
                </a:cubicBezTo>
                <a:cubicBezTo>
                  <a:pt x="408" y="222"/>
                  <a:pt x="407" y="223"/>
                  <a:pt x="406" y="223"/>
                </a:cubicBezTo>
                <a:cubicBezTo>
                  <a:pt x="404" y="223"/>
                  <a:pt x="402" y="221"/>
                  <a:pt x="400" y="221"/>
                </a:cubicBezTo>
                <a:cubicBezTo>
                  <a:pt x="397" y="220"/>
                  <a:pt x="394" y="221"/>
                  <a:pt x="390" y="221"/>
                </a:cubicBezTo>
                <a:cubicBezTo>
                  <a:pt x="386" y="221"/>
                  <a:pt x="383" y="221"/>
                  <a:pt x="379" y="220"/>
                </a:cubicBezTo>
                <a:cubicBezTo>
                  <a:pt x="376" y="220"/>
                  <a:pt x="373" y="220"/>
                  <a:pt x="370" y="220"/>
                </a:cubicBezTo>
                <a:cubicBezTo>
                  <a:pt x="369" y="220"/>
                  <a:pt x="369" y="222"/>
                  <a:pt x="369" y="222"/>
                </a:cubicBezTo>
                <a:cubicBezTo>
                  <a:pt x="365" y="222"/>
                  <a:pt x="361" y="221"/>
                  <a:pt x="358" y="220"/>
                </a:cubicBezTo>
                <a:cubicBezTo>
                  <a:pt x="354" y="219"/>
                  <a:pt x="351" y="216"/>
                  <a:pt x="348" y="215"/>
                </a:cubicBezTo>
                <a:cubicBezTo>
                  <a:pt x="346" y="214"/>
                  <a:pt x="343" y="215"/>
                  <a:pt x="341" y="216"/>
                </a:cubicBezTo>
                <a:cubicBezTo>
                  <a:pt x="339" y="216"/>
                  <a:pt x="337" y="217"/>
                  <a:pt x="337" y="219"/>
                </a:cubicBezTo>
                <a:cubicBezTo>
                  <a:pt x="336" y="221"/>
                  <a:pt x="338" y="224"/>
                  <a:pt x="337" y="227"/>
                </a:cubicBezTo>
                <a:cubicBezTo>
                  <a:pt x="336" y="228"/>
                  <a:pt x="334" y="228"/>
                  <a:pt x="332" y="228"/>
                </a:cubicBezTo>
                <a:cubicBezTo>
                  <a:pt x="327" y="227"/>
                  <a:pt x="323" y="225"/>
                  <a:pt x="318" y="224"/>
                </a:cubicBezTo>
                <a:cubicBezTo>
                  <a:pt x="317" y="224"/>
                  <a:pt x="315" y="224"/>
                  <a:pt x="313" y="225"/>
                </a:cubicBezTo>
                <a:cubicBezTo>
                  <a:pt x="311" y="226"/>
                  <a:pt x="309" y="228"/>
                  <a:pt x="307" y="230"/>
                </a:cubicBezTo>
                <a:cubicBezTo>
                  <a:pt x="305" y="233"/>
                  <a:pt x="304" y="236"/>
                  <a:pt x="301" y="238"/>
                </a:cubicBezTo>
                <a:cubicBezTo>
                  <a:pt x="300" y="239"/>
                  <a:pt x="299" y="235"/>
                  <a:pt x="298" y="235"/>
                </a:cubicBezTo>
                <a:cubicBezTo>
                  <a:pt x="295" y="236"/>
                  <a:pt x="294" y="239"/>
                  <a:pt x="292" y="241"/>
                </a:cubicBezTo>
                <a:cubicBezTo>
                  <a:pt x="289" y="246"/>
                  <a:pt x="287" y="252"/>
                  <a:pt x="282" y="255"/>
                </a:cubicBezTo>
                <a:cubicBezTo>
                  <a:pt x="280" y="256"/>
                  <a:pt x="277" y="255"/>
                  <a:pt x="275" y="253"/>
                </a:cubicBezTo>
                <a:cubicBezTo>
                  <a:pt x="274" y="252"/>
                  <a:pt x="277" y="249"/>
                  <a:pt x="275" y="248"/>
                </a:cubicBezTo>
                <a:cubicBezTo>
                  <a:pt x="274" y="247"/>
                  <a:pt x="271" y="249"/>
                  <a:pt x="269" y="249"/>
                </a:cubicBezTo>
                <a:cubicBezTo>
                  <a:pt x="266" y="250"/>
                  <a:pt x="262" y="251"/>
                  <a:pt x="258" y="250"/>
                </a:cubicBezTo>
                <a:cubicBezTo>
                  <a:pt x="257" y="250"/>
                  <a:pt x="255" y="249"/>
                  <a:pt x="254" y="248"/>
                </a:cubicBezTo>
                <a:cubicBezTo>
                  <a:pt x="253" y="246"/>
                  <a:pt x="254" y="243"/>
                  <a:pt x="252" y="242"/>
                </a:cubicBezTo>
                <a:cubicBezTo>
                  <a:pt x="251" y="241"/>
                  <a:pt x="248" y="243"/>
                  <a:pt x="247" y="242"/>
                </a:cubicBezTo>
                <a:cubicBezTo>
                  <a:pt x="245" y="240"/>
                  <a:pt x="245" y="236"/>
                  <a:pt x="245" y="233"/>
                </a:cubicBezTo>
                <a:cubicBezTo>
                  <a:pt x="245" y="232"/>
                  <a:pt x="247" y="231"/>
                  <a:pt x="247" y="229"/>
                </a:cubicBezTo>
                <a:cubicBezTo>
                  <a:pt x="247" y="227"/>
                  <a:pt x="247" y="225"/>
                  <a:pt x="246" y="223"/>
                </a:cubicBezTo>
                <a:cubicBezTo>
                  <a:pt x="244" y="220"/>
                  <a:pt x="243" y="216"/>
                  <a:pt x="240" y="213"/>
                </a:cubicBezTo>
                <a:cubicBezTo>
                  <a:pt x="239" y="212"/>
                  <a:pt x="237" y="214"/>
                  <a:pt x="236" y="213"/>
                </a:cubicBezTo>
                <a:cubicBezTo>
                  <a:pt x="234" y="212"/>
                  <a:pt x="236" y="208"/>
                  <a:pt x="234" y="207"/>
                </a:cubicBezTo>
                <a:cubicBezTo>
                  <a:pt x="231" y="207"/>
                  <a:pt x="229" y="212"/>
                  <a:pt x="226" y="211"/>
                </a:cubicBezTo>
                <a:lnTo>
                  <a:pt x="204" y="209"/>
                </a:lnTo>
                <a:cubicBezTo>
                  <a:pt x="200" y="210"/>
                  <a:pt x="196" y="211"/>
                  <a:pt x="193" y="212"/>
                </a:cubicBezTo>
                <a:cubicBezTo>
                  <a:pt x="190" y="207"/>
                  <a:pt x="188" y="202"/>
                  <a:pt x="185" y="197"/>
                </a:cubicBezTo>
                <a:cubicBezTo>
                  <a:pt x="175" y="189"/>
                  <a:pt x="164" y="181"/>
                  <a:pt x="153" y="173"/>
                </a:cubicBezTo>
                <a:cubicBezTo>
                  <a:pt x="148" y="174"/>
                  <a:pt x="143" y="175"/>
                  <a:pt x="138" y="176"/>
                </a:cubicBezTo>
                <a:cubicBezTo>
                  <a:pt x="133" y="178"/>
                  <a:pt x="128" y="180"/>
                  <a:pt x="123" y="182"/>
                </a:cubicBezTo>
                <a:cubicBezTo>
                  <a:pt x="124" y="203"/>
                  <a:pt x="126" y="225"/>
                  <a:pt x="127" y="246"/>
                </a:cubicBezTo>
                <a:cubicBezTo>
                  <a:pt x="126" y="247"/>
                  <a:pt x="125" y="247"/>
                  <a:pt x="123" y="247"/>
                </a:cubicBezTo>
                <a:cubicBezTo>
                  <a:pt x="122" y="247"/>
                  <a:pt x="120" y="248"/>
                  <a:pt x="119" y="247"/>
                </a:cubicBezTo>
                <a:cubicBezTo>
                  <a:pt x="116" y="245"/>
                  <a:pt x="115" y="242"/>
                  <a:pt x="114" y="240"/>
                </a:cubicBezTo>
                <a:cubicBezTo>
                  <a:pt x="112" y="237"/>
                  <a:pt x="112" y="234"/>
                  <a:pt x="110" y="232"/>
                </a:cubicBezTo>
                <a:cubicBezTo>
                  <a:pt x="108" y="230"/>
                  <a:pt x="104" y="230"/>
                  <a:pt x="101" y="229"/>
                </a:cubicBezTo>
                <a:cubicBezTo>
                  <a:pt x="99" y="229"/>
                  <a:pt x="96" y="229"/>
                  <a:pt x="94" y="229"/>
                </a:cubicBezTo>
                <a:cubicBezTo>
                  <a:pt x="91" y="230"/>
                  <a:pt x="89" y="232"/>
                  <a:pt x="88" y="234"/>
                </a:cubicBezTo>
                <a:cubicBezTo>
                  <a:pt x="86" y="235"/>
                  <a:pt x="86" y="237"/>
                  <a:pt x="85" y="239"/>
                </a:cubicBezTo>
                <a:cubicBezTo>
                  <a:pt x="84" y="236"/>
                  <a:pt x="81" y="234"/>
                  <a:pt x="82" y="231"/>
                </a:cubicBezTo>
                <a:cubicBezTo>
                  <a:pt x="82" y="228"/>
                  <a:pt x="86" y="227"/>
                  <a:pt x="86" y="224"/>
                </a:cubicBezTo>
                <a:cubicBezTo>
                  <a:pt x="86" y="222"/>
                  <a:pt x="84" y="222"/>
                  <a:pt x="82" y="221"/>
                </a:cubicBezTo>
                <a:cubicBezTo>
                  <a:pt x="80" y="221"/>
                  <a:pt x="77" y="221"/>
                  <a:pt x="75" y="220"/>
                </a:cubicBezTo>
                <a:cubicBezTo>
                  <a:pt x="73" y="219"/>
                  <a:pt x="74" y="217"/>
                  <a:pt x="72" y="216"/>
                </a:cubicBezTo>
                <a:cubicBezTo>
                  <a:pt x="71" y="215"/>
                  <a:pt x="69" y="216"/>
                  <a:pt x="68" y="215"/>
                </a:cubicBezTo>
                <a:cubicBezTo>
                  <a:pt x="66" y="213"/>
                  <a:pt x="68" y="211"/>
                  <a:pt x="68" y="209"/>
                </a:cubicBezTo>
                <a:cubicBezTo>
                  <a:pt x="66" y="205"/>
                  <a:pt x="64" y="201"/>
                  <a:pt x="61" y="198"/>
                </a:cubicBezTo>
                <a:cubicBezTo>
                  <a:pt x="59" y="195"/>
                  <a:pt x="55" y="196"/>
                  <a:pt x="53" y="194"/>
                </a:cubicBezTo>
                <a:cubicBezTo>
                  <a:pt x="52" y="192"/>
                  <a:pt x="55" y="190"/>
                  <a:pt x="56" y="190"/>
                </a:cubicBezTo>
                <a:cubicBezTo>
                  <a:pt x="59" y="189"/>
                  <a:pt x="62" y="191"/>
                  <a:pt x="65" y="192"/>
                </a:cubicBezTo>
                <a:cubicBezTo>
                  <a:pt x="66" y="192"/>
                  <a:pt x="69" y="193"/>
                  <a:pt x="68" y="192"/>
                </a:cubicBezTo>
                <a:cubicBezTo>
                  <a:pt x="67" y="189"/>
                  <a:pt x="62" y="189"/>
                  <a:pt x="61" y="186"/>
                </a:cubicBezTo>
                <a:cubicBezTo>
                  <a:pt x="61" y="183"/>
                  <a:pt x="63" y="179"/>
                  <a:pt x="66" y="178"/>
                </a:cubicBezTo>
                <a:cubicBezTo>
                  <a:pt x="70" y="176"/>
                  <a:pt x="75" y="176"/>
                  <a:pt x="80" y="176"/>
                </a:cubicBezTo>
                <a:cubicBezTo>
                  <a:pt x="83" y="176"/>
                  <a:pt x="88" y="180"/>
                  <a:pt x="88" y="177"/>
                </a:cubicBezTo>
                <a:cubicBezTo>
                  <a:pt x="89" y="175"/>
                  <a:pt x="82" y="175"/>
                  <a:pt x="82" y="173"/>
                </a:cubicBezTo>
                <a:cubicBezTo>
                  <a:pt x="81" y="169"/>
                  <a:pt x="85" y="167"/>
                  <a:pt x="86" y="164"/>
                </a:cubicBezTo>
                <a:cubicBezTo>
                  <a:pt x="86" y="160"/>
                  <a:pt x="88" y="156"/>
                  <a:pt x="86" y="153"/>
                </a:cubicBezTo>
                <a:cubicBezTo>
                  <a:pt x="84" y="150"/>
                  <a:pt x="79" y="151"/>
                  <a:pt x="75" y="151"/>
                </a:cubicBezTo>
                <a:cubicBezTo>
                  <a:pt x="74" y="151"/>
                  <a:pt x="75" y="154"/>
                  <a:pt x="74" y="154"/>
                </a:cubicBezTo>
                <a:cubicBezTo>
                  <a:pt x="71" y="155"/>
                  <a:pt x="69" y="153"/>
                  <a:pt x="66" y="152"/>
                </a:cubicBezTo>
                <a:cubicBezTo>
                  <a:pt x="64" y="151"/>
                  <a:pt x="62" y="149"/>
                  <a:pt x="60" y="149"/>
                </a:cubicBezTo>
                <a:cubicBezTo>
                  <a:pt x="56" y="150"/>
                  <a:pt x="52" y="153"/>
                  <a:pt x="49" y="155"/>
                </a:cubicBezTo>
                <a:cubicBezTo>
                  <a:pt x="44" y="157"/>
                  <a:pt x="40" y="160"/>
                  <a:pt x="35" y="162"/>
                </a:cubicBezTo>
                <a:cubicBezTo>
                  <a:pt x="34" y="161"/>
                  <a:pt x="33" y="160"/>
                  <a:pt x="32" y="160"/>
                </a:cubicBezTo>
                <a:cubicBezTo>
                  <a:pt x="30" y="160"/>
                  <a:pt x="27" y="160"/>
                  <a:pt x="26" y="158"/>
                </a:cubicBezTo>
                <a:cubicBezTo>
                  <a:pt x="27" y="157"/>
                  <a:pt x="26" y="155"/>
                  <a:pt x="27" y="155"/>
                </a:cubicBezTo>
                <a:cubicBezTo>
                  <a:pt x="28" y="153"/>
                  <a:pt x="33" y="155"/>
                  <a:pt x="32" y="153"/>
                </a:cubicBezTo>
                <a:cubicBezTo>
                  <a:pt x="31" y="147"/>
                  <a:pt x="26" y="142"/>
                  <a:pt x="21" y="138"/>
                </a:cubicBezTo>
                <a:cubicBezTo>
                  <a:pt x="20" y="137"/>
                  <a:pt x="17" y="137"/>
                  <a:pt x="15" y="137"/>
                </a:cubicBezTo>
                <a:cubicBezTo>
                  <a:pt x="14" y="137"/>
                  <a:pt x="15" y="139"/>
                  <a:pt x="15" y="139"/>
                </a:cubicBezTo>
                <a:cubicBezTo>
                  <a:pt x="13" y="138"/>
                  <a:pt x="10" y="137"/>
                  <a:pt x="9" y="136"/>
                </a:cubicBezTo>
                <a:cubicBezTo>
                  <a:pt x="8" y="134"/>
                  <a:pt x="10" y="130"/>
                  <a:pt x="9" y="129"/>
                </a:cubicBezTo>
                <a:cubicBezTo>
                  <a:pt x="7" y="127"/>
                  <a:pt x="2" y="129"/>
                  <a:pt x="1" y="127"/>
                </a:cubicBezTo>
                <a:cubicBezTo>
                  <a:pt x="0" y="123"/>
                  <a:pt x="3" y="119"/>
                  <a:pt x="4" y="115"/>
                </a:cubicBezTo>
                <a:cubicBezTo>
                  <a:pt x="5" y="114"/>
                  <a:pt x="7" y="114"/>
                  <a:pt x="7" y="113"/>
                </a:cubicBezTo>
                <a:cubicBezTo>
                  <a:pt x="7" y="111"/>
                  <a:pt x="4" y="110"/>
                  <a:pt x="3" y="107"/>
                </a:cubicBezTo>
                <a:cubicBezTo>
                  <a:pt x="2" y="105"/>
                  <a:pt x="3" y="102"/>
                  <a:pt x="4" y="99"/>
                </a:cubicBezTo>
                <a:cubicBezTo>
                  <a:pt x="5" y="97"/>
                  <a:pt x="8" y="96"/>
                  <a:pt x="9" y="94"/>
                </a:cubicBezTo>
                <a:cubicBezTo>
                  <a:pt x="10" y="92"/>
                  <a:pt x="8" y="90"/>
                  <a:pt x="9" y="88"/>
                </a:cubicBezTo>
                <a:cubicBezTo>
                  <a:pt x="10" y="87"/>
                  <a:pt x="13" y="87"/>
                  <a:pt x="14" y="88"/>
                </a:cubicBezTo>
                <a:cubicBezTo>
                  <a:pt x="18" y="91"/>
                  <a:pt x="18" y="96"/>
                  <a:pt x="22" y="99"/>
                </a:cubicBezTo>
                <a:cubicBezTo>
                  <a:pt x="23" y="101"/>
                  <a:pt x="25" y="101"/>
                  <a:pt x="26" y="99"/>
                </a:cubicBezTo>
                <a:cubicBezTo>
                  <a:pt x="27" y="98"/>
                  <a:pt x="27" y="96"/>
                  <a:pt x="26" y="95"/>
                </a:cubicBezTo>
                <a:cubicBezTo>
                  <a:pt x="25" y="91"/>
                  <a:pt x="21" y="89"/>
                  <a:pt x="22" y="85"/>
                </a:cubicBezTo>
                <a:cubicBezTo>
                  <a:pt x="22" y="83"/>
                  <a:pt x="25" y="86"/>
                  <a:pt x="27" y="85"/>
                </a:cubicBezTo>
                <a:cubicBezTo>
                  <a:pt x="29" y="85"/>
                  <a:pt x="31" y="84"/>
                  <a:pt x="32" y="82"/>
                </a:cubicBezTo>
                <a:cubicBezTo>
                  <a:pt x="33" y="81"/>
                  <a:pt x="30" y="78"/>
                  <a:pt x="32" y="77"/>
                </a:cubicBezTo>
                <a:cubicBezTo>
                  <a:pt x="35" y="75"/>
                  <a:pt x="39" y="76"/>
                  <a:pt x="43" y="73"/>
                </a:cubicBezTo>
                <a:cubicBezTo>
                  <a:pt x="45" y="72"/>
                  <a:pt x="45" y="68"/>
                  <a:pt x="47" y="67"/>
                </a:cubicBezTo>
                <a:cubicBezTo>
                  <a:pt x="49" y="66"/>
                  <a:pt x="52" y="67"/>
                  <a:pt x="54" y="68"/>
                </a:cubicBezTo>
                <a:cubicBezTo>
                  <a:pt x="55" y="69"/>
                  <a:pt x="53" y="70"/>
                  <a:pt x="53" y="71"/>
                </a:cubicBezTo>
                <a:cubicBezTo>
                  <a:pt x="55" y="72"/>
                  <a:pt x="57" y="72"/>
                  <a:pt x="58" y="71"/>
                </a:cubicBezTo>
                <a:cubicBezTo>
                  <a:pt x="60" y="70"/>
                  <a:pt x="61" y="68"/>
                  <a:pt x="64" y="67"/>
                </a:cubicBezTo>
                <a:cubicBezTo>
                  <a:pt x="65" y="67"/>
                  <a:pt x="66" y="69"/>
                  <a:pt x="67" y="70"/>
                </a:cubicBezTo>
                <a:cubicBezTo>
                  <a:pt x="70" y="70"/>
                  <a:pt x="74" y="69"/>
                  <a:pt x="77" y="70"/>
                </a:cubicBezTo>
                <a:cubicBezTo>
                  <a:pt x="79" y="70"/>
                  <a:pt x="80" y="73"/>
                  <a:pt x="82" y="75"/>
                </a:cubicBezTo>
                <a:cubicBezTo>
                  <a:pt x="85" y="77"/>
                  <a:pt x="89" y="77"/>
                  <a:pt x="91" y="80"/>
                </a:cubicBezTo>
                <a:cubicBezTo>
                  <a:pt x="93" y="82"/>
                  <a:pt x="91" y="85"/>
                  <a:pt x="93" y="87"/>
                </a:cubicBezTo>
                <a:cubicBezTo>
                  <a:pt x="93" y="88"/>
                  <a:pt x="96" y="88"/>
                  <a:pt x="96" y="87"/>
                </a:cubicBezTo>
                <a:cubicBezTo>
                  <a:pt x="97" y="85"/>
                  <a:pt x="94" y="80"/>
                  <a:pt x="96" y="80"/>
                </a:cubicBezTo>
                <a:cubicBezTo>
                  <a:pt x="101" y="80"/>
                  <a:pt x="103" y="87"/>
                  <a:pt x="108" y="87"/>
                </a:cubicBezTo>
                <a:cubicBezTo>
                  <a:pt x="111" y="87"/>
                  <a:pt x="112" y="81"/>
                  <a:pt x="115" y="80"/>
                </a:cubicBezTo>
                <a:cubicBezTo>
                  <a:pt x="117" y="78"/>
                  <a:pt x="120" y="78"/>
                  <a:pt x="123" y="78"/>
                </a:cubicBezTo>
                <a:cubicBezTo>
                  <a:pt x="125" y="78"/>
                  <a:pt x="127" y="81"/>
                  <a:pt x="129" y="80"/>
                </a:cubicBezTo>
                <a:cubicBezTo>
                  <a:pt x="130" y="80"/>
                  <a:pt x="129" y="77"/>
                  <a:pt x="131" y="76"/>
                </a:cubicBezTo>
                <a:cubicBezTo>
                  <a:pt x="133" y="75"/>
                  <a:pt x="136" y="76"/>
                  <a:pt x="138" y="77"/>
                </a:cubicBezTo>
                <a:cubicBezTo>
                  <a:pt x="140" y="78"/>
                  <a:pt x="139" y="82"/>
                  <a:pt x="141" y="84"/>
                </a:cubicBezTo>
                <a:cubicBezTo>
                  <a:pt x="145" y="86"/>
                  <a:pt x="150" y="87"/>
                  <a:pt x="155" y="87"/>
                </a:cubicBezTo>
                <a:cubicBezTo>
                  <a:pt x="157" y="86"/>
                  <a:pt x="156" y="81"/>
                  <a:pt x="158" y="81"/>
                </a:cubicBezTo>
                <a:cubicBezTo>
                  <a:pt x="162" y="81"/>
                  <a:pt x="165" y="86"/>
                  <a:pt x="169" y="85"/>
                </a:cubicBezTo>
                <a:cubicBezTo>
                  <a:pt x="172" y="85"/>
                  <a:pt x="173" y="81"/>
                  <a:pt x="174" y="79"/>
                </a:cubicBezTo>
                <a:cubicBezTo>
                  <a:pt x="175" y="76"/>
                  <a:pt x="176" y="73"/>
                  <a:pt x="174" y="71"/>
                </a:cubicBezTo>
                <a:cubicBezTo>
                  <a:pt x="173" y="69"/>
                  <a:pt x="169" y="71"/>
                  <a:pt x="167" y="70"/>
                </a:cubicBezTo>
                <a:cubicBezTo>
                  <a:pt x="163" y="68"/>
                  <a:pt x="159" y="64"/>
                  <a:pt x="157" y="61"/>
                </a:cubicBezTo>
                <a:cubicBezTo>
                  <a:pt x="160" y="59"/>
                  <a:pt x="164" y="60"/>
                  <a:pt x="166" y="57"/>
                </a:cubicBezTo>
                <a:cubicBezTo>
                  <a:pt x="167" y="55"/>
                  <a:pt x="163" y="54"/>
                  <a:pt x="163" y="51"/>
                </a:cubicBezTo>
                <a:cubicBezTo>
                  <a:pt x="163" y="48"/>
                  <a:pt x="165" y="45"/>
                  <a:pt x="168" y="44"/>
                </a:cubicBezTo>
                <a:cubicBezTo>
                  <a:pt x="171" y="43"/>
                  <a:pt x="174" y="47"/>
                  <a:pt x="177" y="46"/>
                </a:cubicBezTo>
                <a:cubicBezTo>
                  <a:pt x="179" y="45"/>
                  <a:pt x="175" y="43"/>
                  <a:pt x="173" y="42"/>
                </a:cubicBezTo>
                <a:cubicBezTo>
                  <a:pt x="172" y="41"/>
                  <a:pt x="169" y="42"/>
                  <a:pt x="168" y="40"/>
                </a:cubicBezTo>
                <a:cubicBezTo>
                  <a:pt x="167" y="39"/>
                  <a:pt x="170" y="38"/>
                  <a:pt x="169" y="37"/>
                </a:cubicBezTo>
                <a:cubicBezTo>
                  <a:pt x="168" y="36"/>
                  <a:pt x="165" y="38"/>
                  <a:pt x="164" y="37"/>
                </a:cubicBezTo>
                <a:cubicBezTo>
                  <a:pt x="162" y="35"/>
                  <a:pt x="162" y="31"/>
                  <a:pt x="164" y="29"/>
                </a:cubicBezTo>
                <a:cubicBezTo>
                  <a:pt x="166" y="27"/>
                  <a:pt x="171" y="30"/>
                  <a:pt x="175" y="28"/>
                </a:cubicBezTo>
                <a:cubicBezTo>
                  <a:pt x="177" y="28"/>
                  <a:pt x="179" y="26"/>
                  <a:pt x="182" y="28"/>
                </a:cubicBezTo>
                <a:cubicBezTo>
                  <a:pt x="188" y="28"/>
                  <a:pt x="193" y="26"/>
                  <a:pt x="198" y="25"/>
                </a:cubicBezTo>
                <a:cubicBezTo>
                  <a:pt x="202" y="21"/>
                  <a:pt x="208" y="21"/>
                  <a:pt x="214" y="22"/>
                </a:cubicBezTo>
                <a:cubicBezTo>
                  <a:pt x="214" y="19"/>
                  <a:pt x="216" y="16"/>
                  <a:pt x="218" y="14"/>
                </a:cubicBezTo>
                <a:cubicBezTo>
                  <a:pt x="219" y="13"/>
                  <a:pt x="221" y="15"/>
                  <a:pt x="222" y="15"/>
                </a:cubicBezTo>
                <a:cubicBezTo>
                  <a:pt x="231" y="13"/>
                  <a:pt x="239" y="12"/>
                  <a:pt x="247" y="9"/>
                </a:cubicBezTo>
                <a:cubicBezTo>
                  <a:pt x="249" y="8"/>
                  <a:pt x="246" y="4"/>
                  <a:pt x="248" y="3"/>
                </a:cubicBezTo>
                <a:cubicBezTo>
                  <a:pt x="249" y="1"/>
                  <a:pt x="252" y="0"/>
                  <a:pt x="255" y="0"/>
                </a:cubicBezTo>
                <a:cubicBezTo>
                  <a:pt x="261" y="1"/>
                  <a:pt x="266" y="4"/>
                  <a:pt x="272" y="5"/>
                </a:cubicBezTo>
                <a:cubicBezTo>
                  <a:pt x="274" y="6"/>
                  <a:pt x="276" y="3"/>
                  <a:pt x="278" y="4"/>
                </a:cubicBezTo>
                <a:cubicBezTo>
                  <a:pt x="280" y="7"/>
                  <a:pt x="280" y="11"/>
                  <a:pt x="281" y="14"/>
                </a:cubicBezTo>
                <a:cubicBezTo>
                  <a:pt x="282" y="15"/>
                  <a:pt x="284" y="16"/>
                  <a:pt x="284" y="17"/>
                </a:cubicBezTo>
                <a:cubicBezTo>
                  <a:pt x="285" y="19"/>
                  <a:pt x="282" y="22"/>
                  <a:pt x="283" y="24"/>
                </a:cubicBezTo>
                <a:cubicBezTo>
                  <a:pt x="285" y="23"/>
                  <a:pt x="287" y="24"/>
                  <a:pt x="289" y="24"/>
                </a:cubicBezTo>
                <a:cubicBezTo>
                  <a:pt x="290" y="24"/>
                  <a:pt x="291" y="22"/>
                  <a:pt x="292" y="22"/>
                </a:cubicBezTo>
                <a:cubicBezTo>
                  <a:pt x="293" y="22"/>
                  <a:pt x="294" y="23"/>
                  <a:pt x="295" y="23"/>
                </a:cubicBezTo>
                <a:cubicBezTo>
                  <a:pt x="296" y="22"/>
                  <a:pt x="296" y="18"/>
                  <a:pt x="297" y="19"/>
                </a:cubicBezTo>
                <a:cubicBezTo>
                  <a:pt x="299" y="22"/>
                  <a:pt x="298" y="26"/>
                  <a:pt x="300" y="29"/>
                </a:cubicBezTo>
                <a:cubicBezTo>
                  <a:pt x="301" y="30"/>
                  <a:pt x="303" y="29"/>
                  <a:pt x="303" y="28"/>
                </a:cubicBezTo>
                <a:cubicBezTo>
                  <a:pt x="304" y="27"/>
                  <a:pt x="302" y="25"/>
                  <a:pt x="303" y="25"/>
                </a:cubicBezTo>
                <a:cubicBezTo>
                  <a:pt x="306" y="24"/>
                  <a:pt x="310" y="27"/>
                  <a:pt x="313" y="27"/>
                </a:cubicBezTo>
                <a:cubicBezTo>
                  <a:pt x="315" y="28"/>
                  <a:pt x="311" y="31"/>
                  <a:pt x="312" y="33"/>
                </a:cubicBezTo>
                <a:cubicBezTo>
                  <a:pt x="312" y="34"/>
                  <a:pt x="313" y="35"/>
                  <a:pt x="314" y="35"/>
                </a:cubicBezTo>
                <a:cubicBezTo>
                  <a:pt x="316" y="34"/>
                  <a:pt x="318" y="31"/>
                  <a:pt x="320" y="31"/>
                </a:cubicBezTo>
                <a:cubicBezTo>
                  <a:pt x="322" y="31"/>
                  <a:pt x="323" y="34"/>
                  <a:pt x="324" y="34"/>
                </a:cubicBezTo>
                <a:cubicBezTo>
                  <a:pt x="324" y="29"/>
                  <a:pt x="333" y="29"/>
                  <a:pt x="335" y="26"/>
                </a:cubicBezTo>
                <a:cubicBezTo>
                  <a:pt x="342" y="25"/>
                  <a:pt x="344" y="20"/>
                  <a:pt x="350" y="21"/>
                </a:cubicBezTo>
                <a:cubicBezTo>
                  <a:pt x="352" y="21"/>
                  <a:pt x="347" y="25"/>
                  <a:pt x="348" y="27"/>
                </a:cubicBezTo>
                <a:cubicBezTo>
                  <a:pt x="349" y="29"/>
                  <a:pt x="351" y="31"/>
                  <a:pt x="354" y="33"/>
                </a:cubicBezTo>
                <a:cubicBezTo>
                  <a:pt x="357" y="35"/>
                  <a:pt x="361" y="35"/>
                  <a:pt x="363" y="38"/>
                </a:cubicBezTo>
                <a:cubicBezTo>
                  <a:pt x="376" y="53"/>
                  <a:pt x="385" y="70"/>
                  <a:pt x="398" y="84"/>
                </a:cubicBezTo>
                <a:cubicBezTo>
                  <a:pt x="399" y="86"/>
                  <a:pt x="401" y="82"/>
                  <a:pt x="402" y="80"/>
                </a:cubicBezTo>
                <a:cubicBezTo>
                  <a:pt x="402" y="79"/>
                  <a:pt x="400" y="78"/>
                  <a:pt x="401" y="77"/>
                </a:cubicBezTo>
                <a:cubicBezTo>
                  <a:pt x="403" y="76"/>
                  <a:pt x="405" y="76"/>
                  <a:pt x="406" y="77"/>
                </a:cubicBezTo>
                <a:cubicBezTo>
                  <a:pt x="408" y="77"/>
                  <a:pt x="410" y="79"/>
                  <a:pt x="411" y="81"/>
                </a:cubicBezTo>
                <a:cubicBezTo>
                  <a:pt x="412" y="82"/>
                  <a:pt x="409" y="83"/>
                  <a:pt x="410" y="84"/>
                </a:cubicBezTo>
                <a:cubicBezTo>
                  <a:pt x="411" y="84"/>
                  <a:pt x="413" y="83"/>
                  <a:pt x="414" y="84"/>
                </a:cubicBezTo>
                <a:cubicBezTo>
                  <a:pt x="415" y="84"/>
                  <a:pt x="414" y="86"/>
                  <a:pt x="414" y="86"/>
                </a:cubicBezTo>
                <a:cubicBezTo>
                  <a:pt x="419" y="87"/>
                  <a:pt x="424" y="86"/>
                  <a:pt x="429" y="86"/>
                </a:cubicBezTo>
                <a:cubicBezTo>
                  <a:pt x="432" y="85"/>
                  <a:pt x="432" y="80"/>
                  <a:pt x="435" y="80"/>
                </a:cubicBezTo>
                <a:cubicBezTo>
                  <a:pt x="440" y="81"/>
                  <a:pt x="444" y="85"/>
                  <a:pt x="447" y="89"/>
                </a:cubicBezTo>
                <a:cubicBezTo>
                  <a:pt x="449" y="91"/>
                  <a:pt x="448" y="95"/>
                  <a:pt x="450" y="96"/>
                </a:cubicBezTo>
                <a:cubicBezTo>
                  <a:pt x="452" y="98"/>
                  <a:pt x="456" y="95"/>
                  <a:pt x="459" y="96"/>
                </a:cubicBezTo>
                <a:cubicBezTo>
                  <a:pt x="460" y="96"/>
                  <a:pt x="460" y="99"/>
                  <a:pt x="461" y="100"/>
                </a:cubicBezTo>
                <a:cubicBezTo>
                  <a:pt x="462" y="102"/>
                  <a:pt x="464" y="104"/>
                  <a:pt x="467" y="105"/>
                </a:cubicBezTo>
                <a:cubicBezTo>
                  <a:pt x="470" y="104"/>
                  <a:pt x="472" y="107"/>
                  <a:pt x="475" y="106"/>
                </a:cubicBezTo>
                <a:cubicBezTo>
                  <a:pt x="477" y="105"/>
                  <a:pt x="477" y="101"/>
                  <a:pt x="479" y="101"/>
                </a:cubicBezTo>
                <a:cubicBezTo>
                  <a:pt x="481" y="101"/>
                  <a:pt x="478" y="104"/>
                  <a:pt x="478" y="106"/>
                </a:cubicBezTo>
                <a:cubicBezTo>
                  <a:pt x="481" y="109"/>
                  <a:pt x="485" y="111"/>
                  <a:pt x="488" y="11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6" name="Freeform 98"/>
          <p:cNvSpPr>
            <a:spLocks noChangeAspect="1"/>
          </p:cNvSpPr>
          <p:nvPr/>
        </p:nvSpPr>
        <p:spPr bwMode="auto">
          <a:xfrm>
            <a:off x="4999436" y="3093244"/>
            <a:ext cx="330994" cy="148829"/>
          </a:xfrm>
          <a:custGeom>
            <a:avLst/>
            <a:gdLst>
              <a:gd name="T0" fmla="*/ 2147483647 w 232"/>
              <a:gd name="T1" fmla="*/ 2147483647 h 104"/>
              <a:gd name="T2" fmla="*/ 2147483647 w 232"/>
              <a:gd name="T3" fmla="*/ 2147483647 h 104"/>
              <a:gd name="T4" fmla="*/ 2147483647 w 232"/>
              <a:gd name="T5" fmla="*/ 2147483647 h 104"/>
              <a:gd name="T6" fmla="*/ 2147483647 w 232"/>
              <a:gd name="T7" fmla="*/ 2147483647 h 104"/>
              <a:gd name="T8" fmla="*/ 2147483647 w 232"/>
              <a:gd name="T9" fmla="*/ 2147483647 h 104"/>
              <a:gd name="T10" fmla="*/ 2147483647 w 232"/>
              <a:gd name="T11" fmla="*/ 2147483647 h 104"/>
              <a:gd name="T12" fmla="*/ 2147483647 w 232"/>
              <a:gd name="T13" fmla="*/ 2147483647 h 104"/>
              <a:gd name="T14" fmla="*/ 2147483647 w 232"/>
              <a:gd name="T15" fmla="*/ 2147483647 h 104"/>
              <a:gd name="T16" fmla="*/ 2147483647 w 232"/>
              <a:gd name="T17" fmla="*/ 2147483647 h 104"/>
              <a:gd name="T18" fmla="*/ 2147483647 w 232"/>
              <a:gd name="T19" fmla="*/ 2147483647 h 104"/>
              <a:gd name="T20" fmla="*/ 2147483647 w 232"/>
              <a:gd name="T21" fmla="*/ 2147483647 h 104"/>
              <a:gd name="T22" fmla="*/ 2147483647 w 232"/>
              <a:gd name="T23" fmla="*/ 2147483647 h 104"/>
              <a:gd name="T24" fmla="*/ 2147483647 w 232"/>
              <a:gd name="T25" fmla="*/ 2147483647 h 104"/>
              <a:gd name="T26" fmla="*/ 2147483647 w 232"/>
              <a:gd name="T27" fmla="*/ 2147483647 h 104"/>
              <a:gd name="T28" fmla="*/ 2147483647 w 232"/>
              <a:gd name="T29" fmla="*/ 2147483647 h 104"/>
              <a:gd name="T30" fmla="*/ 2147483647 w 232"/>
              <a:gd name="T31" fmla="*/ 2147483647 h 104"/>
              <a:gd name="T32" fmla="*/ 2147483647 w 232"/>
              <a:gd name="T33" fmla="*/ 2147483647 h 104"/>
              <a:gd name="T34" fmla="*/ 2147483647 w 232"/>
              <a:gd name="T35" fmla="*/ 2147483647 h 104"/>
              <a:gd name="T36" fmla="*/ 2147483647 w 232"/>
              <a:gd name="T37" fmla="*/ 2147483647 h 104"/>
              <a:gd name="T38" fmla="*/ 2147483647 w 232"/>
              <a:gd name="T39" fmla="*/ 2147483647 h 104"/>
              <a:gd name="T40" fmla="*/ 2147483647 w 232"/>
              <a:gd name="T41" fmla="*/ 2147483647 h 104"/>
              <a:gd name="T42" fmla="*/ 2147483647 w 232"/>
              <a:gd name="T43" fmla="*/ 2147483647 h 104"/>
              <a:gd name="T44" fmla="*/ 2147483647 w 232"/>
              <a:gd name="T45" fmla="*/ 2147483647 h 104"/>
              <a:gd name="T46" fmla="*/ 2147483647 w 232"/>
              <a:gd name="T47" fmla="*/ 2147483647 h 104"/>
              <a:gd name="T48" fmla="*/ 2147483647 w 232"/>
              <a:gd name="T49" fmla="*/ 2147483647 h 104"/>
              <a:gd name="T50" fmla="*/ 2147483647 w 232"/>
              <a:gd name="T51" fmla="*/ 2147483647 h 104"/>
              <a:gd name="T52" fmla="*/ 2147483647 w 232"/>
              <a:gd name="T53" fmla="*/ 2147483647 h 104"/>
              <a:gd name="T54" fmla="*/ 2147483647 w 232"/>
              <a:gd name="T55" fmla="*/ 2147483647 h 104"/>
              <a:gd name="T56" fmla="*/ 2147483647 w 232"/>
              <a:gd name="T57" fmla="*/ 2147483647 h 104"/>
              <a:gd name="T58" fmla="*/ 2147483647 w 232"/>
              <a:gd name="T59" fmla="*/ 2147483647 h 104"/>
              <a:gd name="T60" fmla="*/ 2147483647 w 232"/>
              <a:gd name="T61" fmla="*/ 2147483647 h 104"/>
              <a:gd name="T62" fmla="*/ 2147483647 w 232"/>
              <a:gd name="T63" fmla="*/ 2147483647 h 104"/>
              <a:gd name="T64" fmla="*/ 2147483647 w 232"/>
              <a:gd name="T65" fmla="*/ 2147483647 h 104"/>
              <a:gd name="T66" fmla="*/ 2147483647 w 232"/>
              <a:gd name="T67" fmla="*/ 2147483647 h 104"/>
              <a:gd name="T68" fmla="*/ 2147483647 w 232"/>
              <a:gd name="T69" fmla="*/ 2147483647 h 104"/>
              <a:gd name="T70" fmla="*/ 2147483647 w 232"/>
              <a:gd name="T71" fmla="*/ 2147483647 h 104"/>
              <a:gd name="T72" fmla="*/ 2147483647 w 232"/>
              <a:gd name="T73" fmla="*/ 2147483647 h 104"/>
              <a:gd name="T74" fmla="*/ 2147483647 w 232"/>
              <a:gd name="T75" fmla="*/ 2147483647 h 104"/>
              <a:gd name="T76" fmla="*/ 2147483647 w 232"/>
              <a:gd name="T77" fmla="*/ 2147483647 h 104"/>
              <a:gd name="T78" fmla="*/ 2147483647 w 232"/>
              <a:gd name="T79" fmla="*/ 2147483647 h 104"/>
              <a:gd name="T80" fmla="*/ 2147483647 w 232"/>
              <a:gd name="T81" fmla="*/ 2147483647 h 104"/>
              <a:gd name="T82" fmla="*/ 2147483647 w 232"/>
              <a:gd name="T83" fmla="*/ 2147483647 h 104"/>
              <a:gd name="T84" fmla="*/ 2147483647 w 232"/>
              <a:gd name="T85" fmla="*/ 2147483647 h 104"/>
              <a:gd name="T86" fmla="*/ 2147483647 w 232"/>
              <a:gd name="T87" fmla="*/ 2147483647 h 104"/>
              <a:gd name="T88" fmla="*/ 2147483647 w 232"/>
              <a:gd name="T89" fmla="*/ 2147483647 h 104"/>
              <a:gd name="T90" fmla="*/ 2147483647 w 232"/>
              <a:gd name="T91" fmla="*/ 2147483647 h 104"/>
              <a:gd name="T92" fmla="*/ 2147483647 w 232"/>
              <a:gd name="T93" fmla="*/ 2147483647 h 104"/>
              <a:gd name="T94" fmla="*/ 2147483647 w 232"/>
              <a:gd name="T95" fmla="*/ 2147483647 h 104"/>
              <a:gd name="T96" fmla="*/ 2147483647 w 232"/>
              <a:gd name="T97" fmla="*/ 2147483647 h 104"/>
              <a:gd name="T98" fmla="*/ 2147483647 w 232"/>
              <a:gd name="T99" fmla="*/ 2147483647 h 104"/>
              <a:gd name="T100" fmla="*/ 2147483647 w 232"/>
              <a:gd name="T101" fmla="*/ 2147483647 h 104"/>
              <a:gd name="T102" fmla="*/ 2147483647 w 232"/>
              <a:gd name="T103" fmla="*/ 2147483647 h 104"/>
              <a:gd name="T104" fmla="*/ 2147483647 w 232"/>
              <a:gd name="T105" fmla="*/ 2147483647 h 104"/>
              <a:gd name="T106" fmla="*/ 2147483647 w 232"/>
              <a:gd name="T107" fmla="*/ 2147483647 h 104"/>
              <a:gd name="T108" fmla="*/ 2147483647 w 232"/>
              <a:gd name="T109" fmla="*/ 2147483647 h 104"/>
              <a:gd name="T110" fmla="*/ 2147483647 w 232"/>
              <a:gd name="T111" fmla="*/ 2147483647 h 104"/>
              <a:gd name="T112" fmla="*/ 2147483647 w 232"/>
              <a:gd name="T113" fmla="*/ 2147483647 h 104"/>
              <a:gd name="T114" fmla="*/ 2147483647 w 232"/>
              <a:gd name="T115" fmla="*/ 2147483647 h 104"/>
              <a:gd name="T116" fmla="*/ 2147483647 w 232"/>
              <a:gd name="T117" fmla="*/ 2147483647 h 1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2"/>
              <a:gd name="T178" fmla="*/ 0 h 104"/>
              <a:gd name="T179" fmla="*/ 232 w 232"/>
              <a:gd name="T180" fmla="*/ 104 h 1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2" h="104">
                <a:moveTo>
                  <a:pt x="125" y="104"/>
                </a:moveTo>
                <a:cubicBezTo>
                  <a:pt x="126" y="104"/>
                  <a:pt x="128" y="104"/>
                  <a:pt x="129" y="103"/>
                </a:cubicBezTo>
                <a:cubicBezTo>
                  <a:pt x="131" y="101"/>
                  <a:pt x="133" y="99"/>
                  <a:pt x="134" y="97"/>
                </a:cubicBezTo>
                <a:cubicBezTo>
                  <a:pt x="134" y="95"/>
                  <a:pt x="132" y="92"/>
                  <a:pt x="134" y="91"/>
                </a:cubicBezTo>
                <a:cubicBezTo>
                  <a:pt x="137" y="90"/>
                  <a:pt x="140" y="94"/>
                  <a:pt x="144" y="94"/>
                </a:cubicBezTo>
                <a:cubicBezTo>
                  <a:pt x="147" y="94"/>
                  <a:pt x="150" y="90"/>
                  <a:pt x="154" y="90"/>
                </a:cubicBezTo>
                <a:cubicBezTo>
                  <a:pt x="157" y="90"/>
                  <a:pt x="160" y="94"/>
                  <a:pt x="164" y="94"/>
                </a:cubicBezTo>
                <a:cubicBezTo>
                  <a:pt x="169" y="93"/>
                  <a:pt x="173" y="90"/>
                  <a:pt x="177" y="88"/>
                </a:cubicBezTo>
                <a:cubicBezTo>
                  <a:pt x="182" y="86"/>
                  <a:pt x="187" y="85"/>
                  <a:pt x="192" y="83"/>
                </a:cubicBezTo>
                <a:cubicBezTo>
                  <a:pt x="195" y="82"/>
                  <a:pt x="198" y="81"/>
                  <a:pt x="200" y="81"/>
                </a:cubicBezTo>
                <a:cubicBezTo>
                  <a:pt x="202" y="81"/>
                  <a:pt x="202" y="82"/>
                  <a:pt x="203" y="83"/>
                </a:cubicBezTo>
                <a:cubicBezTo>
                  <a:pt x="205" y="82"/>
                  <a:pt x="205" y="80"/>
                  <a:pt x="208" y="79"/>
                </a:cubicBezTo>
                <a:cubicBezTo>
                  <a:pt x="210" y="79"/>
                  <a:pt x="212" y="81"/>
                  <a:pt x="215" y="82"/>
                </a:cubicBezTo>
                <a:cubicBezTo>
                  <a:pt x="217" y="82"/>
                  <a:pt x="218" y="84"/>
                  <a:pt x="220" y="84"/>
                </a:cubicBezTo>
                <a:cubicBezTo>
                  <a:pt x="222" y="84"/>
                  <a:pt x="223" y="80"/>
                  <a:pt x="224" y="81"/>
                </a:cubicBezTo>
                <a:cubicBezTo>
                  <a:pt x="226" y="82"/>
                  <a:pt x="224" y="86"/>
                  <a:pt x="226" y="86"/>
                </a:cubicBezTo>
                <a:cubicBezTo>
                  <a:pt x="228" y="87"/>
                  <a:pt x="229" y="85"/>
                  <a:pt x="231" y="84"/>
                </a:cubicBezTo>
                <a:cubicBezTo>
                  <a:pt x="231" y="82"/>
                  <a:pt x="232" y="80"/>
                  <a:pt x="231" y="78"/>
                </a:cubicBezTo>
                <a:cubicBezTo>
                  <a:pt x="230" y="76"/>
                  <a:pt x="226" y="76"/>
                  <a:pt x="225" y="74"/>
                </a:cubicBezTo>
                <a:cubicBezTo>
                  <a:pt x="224" y="72"/>
                  <a:pt x="225" y="69"/>
                  <a:pt x="225" y="67"/>
                </a:cubicBezTo>
                <a:cubicBezTo>
                  <a:pt x="225" y="64"/>
                  <a:pt x="227" y="62"/>
                  <a:pt x="226" y="60"/>
                </a:cubicBezTo>
                <a:cubicBezTo>
                  <a:pt x="225" y="56"/>
                  <a:pt x="220" y="52"/>
                  <a:pt x="221" y="48"/>
                </a:cubicBezTo>
                <a:cubicBezTo>
                  <a:pt x="222" y="45"/>
                  <a:pt x="227" y="44"/>
                  <a:pt x="230" y="42"/>
                </a:cubicBezTo>
                <a:cubicBezTo>
                  <a:pt x="229" y="41"/>
                  <a:pt x="227" y="38"/>
                  <a:pt x="225" y="37"/>
                </a:cubicBezTo>
                <a:cubicBezTo>
                  <a:pt x="223" y="36"/>
                  <a:pt x="220" y="37"/>
                  <a:pt x="217" y="36"/>
                </a:cubicBezTo>
                <a:cubicBezTo>
                  <a:pt x="216" y="35"/>
                  <a:pt x="214" y="33"/>
                  <a:pt x="214" y="32"/>
                </a:cubicBezTo>
                <a:cubicBezTo>
                  <a:pt x="213" y="30"/>
                  <a:pt x="214" y="27"/>
                  <a:pt x="214" y="25"/>
                </a:cubicBezTo>
                <a:cubicBezTo>
                  <a:pt x="214" y="23"/>
                  <a:pt x="213" y="21"/>
                  <a:pt x="212" y="18"/>
                </a:cubicBezTo>
                <a:cubicBezTo>
                  <a:pt x="210" y="17"/>
                  <a:pt x="209" y="16"/>
                  <a:pt x="207" y="15"/>
                </a:cubicBezTo>
                <a:cubicBezTo>
                  <a:pt x="205" y="14"/>
                  <a:pt x="202" y="12"/>
                  <a:pt x="200" y="12"/>
                </a:cubicBezTo>
                <a:cubicBezTo>
                  <a:pt x="197" y="11"/>
                  <a:pt x="195" y="13"/>
                  <a:pt x="193" y="14"/>
                </a:cubicBezTo>
                <a:cubicBezTo>
                  <a:pt x="191" y="14"/>
                  <a:pt x="189" y="14"/>
                  <a:pt x="188" y="14"/>
                </a:cubicBezTo>
                <a:cubicBezTo>
                  <a:pt x="186" y="15"/>
                  <a:pt x="185" y="15"/>
                  <a:pt x="183" y="16"/>
                </a:cubicBezTo>
                <a:cubicBezTo>
                  <a:pt x="182" y="17"/>
                  <a:pt x="181" y="17"/>
                  <a:pt x="180" y="18"/>
                </a:cubicBezTo>
                <a:cubicBezTo>
                  <a:pt x="176" y="19"/>
                  <a:pt x="173" y="20"/>
                  <a:pt x="170" y="21"/>
                </a:cubicBezTo>
                <a:cubicBezTo>
                  <a:pt x="168" y="21"/>
                  <a:pt x="165" y="21"/>
                  <a:pt x="163" y="20"/>
                </a:cubicBezTo>
                <a:cubicBezTo>
                  <a:pt x="161" y="20"/>
                  <a:pt x="160" y="19"/>
                  <a:pt x="158" y="19"/>
                </a:cubicBezTo>
                <a:cubicBezTo>
                  <a:pt x="156" y="19"/>
                  <a:pt x="155" y="22"/>
                  <a:pt x="153" y="22"/>
                </a:cubicBezTo>
                <a:cubicBezTo>
                  <a:pt x="149" y="23"/>
                  <a:pt x="146" y="22"/>
                  <a:pt x="143" y="21"/>
                </a:cubicBezTo>
                <a:cubicBezTo>
                  <a:pt x="141" y="21"/>
                  <a:pt x="141" y="18"/>
                  <a:pt x="139" y="18"/>
                </a:cubicBezTo>
                <a:cubicBezTo>
                  <a:pt x="138" y="17"/>
                  <a:pt x="138" y="20"/>
                  <a:pt x="137" y="20"/>
                </a:cubicBezTo>
                <a:cubicBezTo>
                  <a:pt x="134" y="19"/>
                  <a:pt x="132" y="15"/>
                  <a:pt x="129" y="15"/>
                </a:cubicBezTo>
                <a:cubicBezTo>
                  <a:pt x="127" y="15"/>
                  <a:pt x="127" y="18"/>
                  <a:pt x="126" y="18"/>
                </a:cubicBezTo>
                <a:cubicBezTo>
                  <a:pt x="124" y="19"/>
                  <a:pt x="123" y="18"/>
                  <a:pt x="122" y="16"/>
                </a:cubicBezTo>
                <a:cubicBezTo>
                  <a:pt x="121" y="14"/>
                  <a:pt x="123" y="10"/>
                  <a:pt x="121" y="8"/>
                </a:cubicBezTo>
                <a:cubicBezTo>
                  <a:pt x="120" y="7"/>
                  <a:pt x="117" y="10"/>
                  <a:pt x="115" y="10"/>
                </a:cubicBezTo>
                <a:cubicBezTo>
                  <a:pt x="113" y="9"/>
                  <a:pt x="111" y="8"/>
                  <a:pt x="110" y="6"/>
                </a:cubicBezTo>
                <a:cubicBezTo>
                  <a:pt x="109" y="5"/>
                  <a:pt x="111" y="3"/>
                  <a:pt x="110" y="2"/>
                </a:cubicBezTo>
                <a:cubicBezTo>
                  <a:pt x="109" y="1"/>
                  <a:pt x="108" y="0"/>
                  <a:pt x="107" y="0"/>
                </a:cubicBezTo>
                <a:cubicBezTo>
                  <a:pt x="105" y="1"/>
                  <a:pt x="105" y="4"/>
                  <a:pt x="103" y="4"/>
                </a:cubicBezTo>
                <a:cubicBezTo>
                  <a:pt x="101" y="5"/>
                  <a:pt x="98" y="3"/>
                  <a:pt x="95" y="3"/>
                </a:cubicBezTo>
                <a:cubicBezTo>
                  <a:pt x="93" y="3"/>
                  <a:pt x="90" y="2"/>
                  <a:pt x="87" y="3"/>
                </a:cubicBezTo>
                <a:cubicBezTo>
                  <a:pt x="83" y="4"/>
                  <a:pt x="79" y="5"/>
                  <a:pt x="75" y="7"/>
                </a:cubicBezTo>
                <a:cubicBezTo>
                  <a:pt x="71" y="9"/>
                  <a:pt x="70" y="13"/>
                  <a:pt x="66" y="15"/>
                </a:cubicBezTo>
                <a:cubicBezTo>
                  <a:pt x="65" y="16"/>
                  <a:pt x="62" y="17"/>
                  <a:pt x="60" y="17"/>
                </a:cubicBezTo>
                <a:cubicBezTo>
                  <a:pt x="58" y="18"/>
                  <a:pt x="56" y="18"/>
                  <a:pt x="53" y="18"/>
                </a:cubicBezTo>
                <a:cubicBezTo>
                  <a:pt x="51" y="18"/>
                  <a:pt x="49" y="16"/>
                  <a:pt x="48" y="16"/>
                </a:cubicBezTo>
                <a:cubicBezTo>
                  <a:pt x="46" y="16"/>
                  <a:pt x="44" y="15"/>
                  <a:pt x="43" y="15"/>
                </a:cubicBezTo>
                <a:cubicBezTo>
                  <a:pt x="40" y="15"/>
                  <a:pt x="38" y="15"/>
                  <a:pt x="36" y="16"/>
                </a:cubicBezTo>
                <a:cubicBezTo>
                  <a:pt x="35" y="16"/>
                  <a:pt x="34" y="18"/>
                  <a:pt x="34" y="19"/>
                </a:cubicBezTo>
                <a:cubicBezTo>
                  <a:pt x="36" y="21"/>
                  <a:pt x="39" y="22"/>
                  <a:pt x="41" y="23"/>
                </a:cubicBezTo>
                <a:cubicBezTo>
                  <a:pt x="43" y="24"/>
                  <a:pt x="46" y="23"/>
                  <a:pt x="48" y="23"/>
                </a:cubicBezTo>
                <a:cubicBezTo>
                  <a:pt x="48" y="23"/>
                  <a:pt x="48" y="25"/>
                  <a:pt x="48" y="25"/>
                </a:cubicBezTo>
                <a:cubicBezTo>
                  <a:pt x="45" y="25"/>
                  <a:pt x="42" y="25"/>
                  <a:pt x="39" y="25"/>
                </a:cubicBezTo>
                <a:cubicBezTo>
                  <a:pt x="37" y="26"/>
                  <a:pt x="35" y="26"/>
                  <a:pt x="34" y="28"/>
                </a:cubicBezTo>
                <a:cubicBezTo>
                  <a:pt x="33" y="30"/>
                  <a:pt x="37" y="28"/>
                  <a:pt x="38" y="28"/>
                </a:cubicBezTo>
                <a:cubicBezTo>
                  <a:pt x="40" y="28"/>
                  <a:pt x="43" y="28"/>
                  <a:pt x="45" y="28"/>
                </a:cubicBezTo>
                <a:cubicBezTo>
                  <a:pt x="45" y="28"/>
                  <a:pt x="45" y="30"/>
                  <a:pt x="44" y="30"/>
                </a:cubicBezTo>
                <a:cubicBezTo>
                  <a:pt x="42" y="30"/>
                  <a:pt x="40" y="29"/>
                  <a:pt x="39" y="29"/>
                </a:cubicBezTo>
                <a:cubicBezTo>
                  <a:pt x="37" y="30"/>
                  <a:pt x="37" y="33"/>
                  <a:pt x="36" y="33"/>
                </a:cubicBezTo>
                <a:cubicBezTo>
                  <a:pt x="35" y="34"/>
                  <a:pt x="33" y="34"/>
                  <a:pt x="32" y="33"/>
                </a:cubicBezTo>
                <a:cubicBezTo>
                  <a:pt x="31" y="33"/>
                  <a:pt x="33" y="31"/>
                  <a:pt x="32" y="30"/>
                </a:cubicBezTo>
                <a:cubicBezTo>
                  <a:pt x="31" y="29"/>
                  <a:pt x="28" y="29"/>
                  <a:pt x="27" y="30"/>
                </a:cubicBezTo>
                <a:cubicBezTo>
                  <a:pt x="26" y="31"/>
                  <a:pt x="28" y="33"/>
                  <a:pt x="27" y="34"/>
                </a:cubicBezTo>
                <a:cubicBezTo>
                  <a:pt x="26" y="35"/>
                  <a:pt x="24" y="35"/>
                  <a:pt x="24" y="34"/>
                </a:cubicBezTo>
                <a:cubicBezTo>
                  <a:pt x="23" y="34"/>
                  <a:pt x="24" y="33"/>
                  <a:pt x="24" y="32"/>
                </a:cubicBezTo>
                <a:cubicBezTo>
                  <a:pt x="24" y="31"/>
                  <a:pt x="25" y="29"/>
                  <a:pt x="24" y="29"/>
                </a:cubicBezTo>
                <a:cubicBezTo>
                  <a:pt x="22" y="28"/>
                  <a:pt x="22" y="31"/>
                  <a:pt x="21" y="31"/>
                </a:cubicBezTo>
                <a:cubicBezTo>
                  <a:pt x="19" y="31"/>
                  <a:pt x="19" y="30"/>
                  <a:pt x="17" y="30"/>
                </a:cubicBezTo>
                <a:cubicBezTo>
                  <a:pt x="15" y="30"/>
                  <a:pt x="11" y="30"/>
                  <a:pt x="9" y="32"/>
                </a:cubicBezTo>
                <a:cubicBezTo>
                  <a:pt x="6" y="33"/>
                  <a:pt x="4" y="35"/>
                  <a:pt x="3" y="38"/>
                </a:cubicBezTo>
                <a:cubicBezTo>
                  <a:pt x="2" y="40"/>
                  <a:pt x="0" y="43"/>
                  <a:pt x="2" y="44"/>
                </a:cubicBezTo>
                <a:cubicBezTo>
                  <a:pt x="5" y="46"/>
                  <a:pt x="9" y="41"/>
                  <a:pt x="12" y="43"/>
                </a:cubicBezTo>
                <a:cubicBezTo>
                  <a:pt x="14" y="44"/>
                  <a:pt x="9" y="46"/>
                  <a:pt x="9" y="48"/>
                </a:cubicBezTo>
                <a:cubicBezTo>
                  <a:pt x="9" y="49"/>
                  <a:pt x="11" y="49"/>
                  <a:pt x="11" y="50"/>
                </a:cubicBezTo>
                <a:cubicBezTo>
                  <a:pt x="11" y="51"/>
                  <a:pt x="9" y="53"/>
                  <a:pt x="10" y="54"/>
                </a:cubicBezTo>
                <a:cubicBezTo>
                  <a:pt x="11" y="55"/>
                  <a:pt x="14" y="54"/>
                  <a:pt x="14" y="55"/>
                </a:cubicBezTo>
                <a:cubicBezTo>
                  <a:pt x="14" y="57"/>
                  <a:pt x="10" y="56"/>
                  <a:pt x="10" y="58"/>
                </a:cubicBezTo>
                <a:cubicBezTo>
                  <a:pt x="9" y="60"/>
                  <a:pt x="13" y="61"/>
                  <a:pt x="13" y="63"/>
                </a:cubicBezTo>
                <a:cubicBezTo>
                  <a:pt x="13" y="64"/>
                  <a:pt x="10" y="64"/>
                  <a:pt x="9" y="63"/>
                </a:cubicBezTo>
                <a:cubicBezTo>
                  <a:pt x="8" y="63"/>
                  <a:pt x="8" y="58"/>
                  <a:pt x="7" y="59"/>
                </a:cubicBezTo>
                <a:cubicBezTo>
                  <a:pt x="5" y="60"/>
                  <a:pt x="5" y="64"/>
                  <a:pt x="6" y="66"/>
                </a:cubicBezTo>
                <a:cubicBezTo>
                  <a:pt x="7" y="67"/>
                  <a:pt x="10" y="68"/>
                  <a:pt x="12" y="68"/>
                </a:cubicBezTo>
                <a:cubicBezTo>
                  <a:pt x="13" y="69"/>
                  <a:pt x="16" y="69"/>
                  <a:pt x="17" y="70"/>
                </a:cubicBezTo>
                <a:cubicBezTo>
                  <a:pt x="18" y="72"/>
                  <a:pt x="15" y="75"/>
                  <a:pt x="16" y="77"/>
                </a:cubicBezTo>
                <a:cubicBezTo>
                  <a:pt x="17" y="79"/>
                  <a:pt x="21" y="79"/>
                  <a:pt x="21" y="82"/>
                </a:cubicBezTo>
                <a:cubicBezTo>
                  <a:pt x="21" y="83"/>
                  <a:pt x="15" y="83"/>
                  <a:pt x="17" y="84"/>
                </a:cubicBezTo>
                <a:cubicBezTo>
                  <a:pt x="20" y="87"/>
                  <a:pt x="27" y="83"/>
                  <a:pt x="28" y="87"/>
                </a:cubicBezTo>
                <a:cubicBezTo>
                  <a:pt x="29" y="90"/>
                  <a:pt x="21" y="89"/>
                  <a:pt x="20" y="92"/>
                </a:cubicBezTo>
                <a:cubicBezTo>
                  <a:pt x="19" y="94"/>
                  <a:pt x="25" y="90"/>
                  <a:pt x="27" y="91"/>
                </a:cubicBezTo>
                <a:cubicBezTo>
                  <a:pt x="28" y="91"/>
                  <a:pt x="25" y="95"/>
                  <a:pt x="27" y="95"/>
                </a:cubicBezTo>
                <a:cubicBezTo>
                  <a:pt x="29" y="95"/>
                  <a:pt x="29" y="92"/>
                  <a:pt x="31" y="91"/>
                </a:cubicBezTo>
                <a:cubicBezTo>
                  <a:pt x="33" y="91"/>
                  <a:pt x="34" y="92"/>
                  <a:pt x="35" y="92"/>
                </a:cubicBezTo>
                <a:cubicBezTo>
                  <a:pt x="37" y="92"/>
                  <a:pt x="39" y="91"/>
                  <a:pt x="40" y="92"/>
                </a:cubicBezTo>
                <a:cubicBezTo>
                  <a:pt x="43" y="94"/>
                  <a:pt x="43" y="100"/>
                  <a:pt x="46" y="99"/>
                </a:cubicBezTo>
                <a:cubicBezTo>
                  <a:pt x="49" y="99"/>
                  <a:pt x="53" y="97"/>
                  <a:pt x="57" y="97"/>
                </a:cubicBezTo>
                <a:cubicBezTo>
                  <a:pt x="59" y="97"/>
                  <a:pt x="57" y="92"/>
                  <a:pt x="58" y="90"/>
                </a:cubicBezTo>
                <a:cubicBezTo>
                  <a:pt x="58" y="88"/>
                  <a:pt x="60" y="88"/>
                  <a:pt x="61" y="88"/>
                </a:cubicBezTo>
                <a:cubicBezTo>
                  <a:pt x="65" y="88"/>
                  <a:pt x="68" y="88"/>
                  <a:pt x="71" y="90"/>
                </a:cubicBezTo>
                <a:cubicBezTo>
                  <a:pt x="75" y="92"/>
                  <a:pt x="77" y="97"/>
                  <a:pt x="81" y="99"/>
                </a:cubicBezTo>
                <a:cubicBezTo>
                  <a:pt x="84" y="100"/>
                  <a:pt x="87" y="99"/>
                  <a:pt x="90" y="100"/>
                </a:cubicBezTo>
                <a:cubicBezTo>
                  <a:pt x="94" y="100"/>
                  <a:pt x="98" y="100"/>
                  <a:pt x="101" y="97"/>
                </a:cubicBezTo>
                <a:cubicBezTo>
                  <a:pt x="103" y="95"/>
                  <a:pt x="104" y="91"/>
                  <a:pt x="107" y="91"/>
                </a:cubicBezTo>
                <a:cubicBezTo>
                  <a:pt x="110" y="90"/>
                  <a:pt x="113" y="94"/>
                  <a:pt x="117" y="94"/>
                </a:cubicBezTo>
                <a:cubicBezTo>
                  <a:pt x="118" y="94"/>
                  <a:pt x="119" y="93"/>
                  <a:pt x="120" y="92"/>
                </a:cubicBezTo>
                <a:cubicBezTo>
                  <a:pt x="122" y="90"/>
                  <a:pt x="124" y="87"/>
                  <a:pt x="126" y="88"/>
                </a:cubicBezTo>
                <a:cubicBezTo>
                  <a:pt x="128" y="88"/>
                  <a:pt x="127" y="91"/>
                  <a:pt x="127" y="93"/>
                </a:cubicBezTo>
                <a:cubicBezTo>
                  <a:pt x="127" y="95"/>
                  <a:pt x="124" y="96"/>
                  <a:pt x="124" y="98"/>
                </a:cubicBezTo>
                <a:cubicBezTo>
                  <a:pt x="123" y="100"/>
                  <a:pt x="124" y="102"/>
                  <a:pt x="125" y="10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7" name="Freeform 99"/>
          <p:cNvSpPr>
            <a:spLocks noChangeAspect="1"/>
          </p:cNvSpPr>
          <p:nvPr/>
        </p:nvSpPr>
        <p:spPr bwMode="auto">
          <a:xfrm>
            <a:off x="4985147" y="3334941"/>
            <a:ext cx="204788" cy="223838"/>
          </a:xfrm>
          <a:custGeom>
            <a:avLst/>
            <a:gdLst>
              <a:gd name="T0" fmla="*/ 2147483647 w 144"/>
              <a:gd name="T1" fmla="*/ 2147483647 h 157"/>
              <a:gd name="T2" fmla="*/ 2147483647 w 144"/>
              <a:gd name="T3" fmla="*/ 2147483647 h 157"/>
              <a:gd name="T4" fmla="*/ 2147483647 w 144"/>
              <a:gd name="T5" fmla="*/ 2147483647 h 157"/>
              <a:gd name="T6" fmla="*/ 2147483647 w 144"/>
              <a:gd name="T7" fmla="*/ 2147483647 h 157"/>
              <a:gd name="T8" fmla="*/ 2147483647 w 144"/>
              <a:gd name="T9" fmla="*/ 2147483647 h 157"/>
              <a:gd name="T10" fmla="*/ 2147483647 w 144"/>
              <a:gd name="T11" fmla="*/ 2147483647 h 157"/>
              <a:gd name="T12" fmla="*/ 2147483647 w 144"/>
              <a:gd name="T13" fmla="*/ 2147483647 h 157"/>
              <a:gd name="T14" fmla="*/ 2147483647 w 144"/>
              <a:gd name="T15" fmla="*/ 2147483647 h 157"/>
              <a:gd name="T16" fmla="*/ 2147483647 w 144"/>
              <a:gd name="T17" fmla="*/ 2147483647 h 157"/>
              <a:gd name="T18" fmla="*/ 2147483647 w 144"/>
              <a:gd name="T19" fmla="*/ 2147483647 h 157"/>
              <a:gd name="T20" fmla="*/ 2147483647 w 144"/>
              <a:gd name="T21" fmla="*/ 2147483647 h 157"/>
              <a:gd name="T22" fmla="*/ 2147483647 w 144"/>
              <a:gd name="T23" fmla="*/ 2147483647 h 157"/>
              <a:gd name="T24" fmla="*/ 2147483647 w 144"/>
              <a:gd name="T25" fmla="*/ 2147483647 h 157"/>
              <a:gd name="T26" fmla="*/ 2147483647 w 144"/>
              <a:gd name="T27" fmla="*/ 2147483647 h 157"/>
              <a:gd name="T28" fmla="*/ 2147483647 w 144"/>
              <a:gd name="T29" fmla="*/ 2147483647 h 157"/>
              <a:gd name="T30" fmla="*/ 2147483647 w 144"/>
              <a:gd name="T31" fmla="*/ 2147483647 h 157"/>
              <a:gd name="T32" fmla="*/ 2147483647 w 144"/>
              <a:gd name="T33" fmla="*/ 2147483647 h 157"/>
              <a:gd name="T34" fmla="*/ 2147483647 w 144"/>
              <a:gd name="T35" fmla="*/ 2147483647 h 157"/>
              <a:gd name="T36" fmla="*/ 2147483647 w 144"/>
              <a:gd name="T37" fmla="*/ 2147483647 h 157"/>
              <a:gd name="T38" fmla="*/ 2147483647 w 144"/>
              <a:gd name="T39" fmla="*/ 2147483647 h 157"/>
              <a:gd name="T40" fmla="*/ 2147483647 w 144"/>
              <a:gd name="T41" fmla="*/ 2147483647 h 157"/>
              <a:gd name="T42" fmla="*/ 2147483647 w 144"/>
              <a:gd name="T43" fmla="*/ 2147483647 h 157"/>
              <a:gd name="T44" fmla="*/ 2147483647 w 144"/>
              <a:gd name="T45" fmla="*/ 2147483647 h 157"/>
              <a:gd name="T46" fmla="*/ 2147483647 w 144"/>
              <a:gd name="T47" fmla="*/ 2147483647 h 157"/>
              <a:gd name="T48" fmla="*/ 2147483647 w 144"/>
              <a:gd name="T49" fmla="*/ 0 h 157"/>
              <a:gd name="T50" fmla="*/ 2147483647 w 144"/>
              <a:gd name="T51" fmla="*/ 2147483647 h 157"/>
              <a:gd name="T52" fmla="*/ 2147483647 w 144"/>
              <a:gd name="T53" fmla="*/ 2147483647 h 157"/>
              <a:gd name="T54" fmla="*/ 0 w 144"/>
              <a:gd name="T55" fmla="*/ 2147483647 h 157"/>
              <a:gd name="T56" fmla="*/ 2147483647 w 144"/>
              <a:gd name="T57" fmla="*/ 2147483647 h 157"/>
              <a:gd name="T58" fmla="*/ 2147483647 w 144"/>
              <a:gd name="T59" fmla="*/ 2147483647 h 157"/>
              <a:gd name="T60" fmla="*/ 2147483647 w 144"/>
              <a:gd name="T61" fmla="*/ 2147483647 h 157"/>
              <a:gd name="T62" fmla="*/ 2147483647 w 144"/>
              <a:gd name="T63" fmla="*/ 2147483647 h 157"/>
              <a:gd name="T64" fmla="*/ 2147483647 w 144"/>
              <a:gd name="T65" fmla="*/ 2147483647 h 157"/>
              <a:gd name="T66" fmla="*/ 2147483647 w 144"/>
              <a:gd name="T67" fmla="*/ 2147483647 h 157"/>
              <a:gd name="T68" fmla="*/ 2147483647 w 144"/>
              <a:gd name="T69" fmla="*/ 2147483647 h 157"/>
              <a:gd name="T70" fmla="*/ 2147483647 w 144"/>
              <a:gd name="T71" fmla="*/ 2147483647 h 157"/>
              <a:gd name="T72" fmla="*/ 2147483647 w 144"/>
              <a:gd name="T73" fmla="*/ 2147483647 h 157"/>
              <a:gd name="T74" fmla="*/ 2147483647 w 144"/>
              <a:gd name="T75" fmla="*/ 2147483647 h 1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157"/>
              <a:gd name="T116" fmla="*/ 144 w 144"/>
              <a:gd name="T117" fmla="*/ 157 h 1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157">
                <a:moveTo>
                  <a:pt x="140" y="134"/>
                </a:moveTo>
                <a:cubicBezTo>
                  <a:pt x="140" y="131"/>
                  <a:pt x="137" y="126"/>
                  <a:pt x="138" y="123"/>
                </a:cubicBezTo>
                <a:cubicBezTo>
                  <a:pt x="138" y="121"/>
                  <a:pt x="144" y="124"/>
                  <a:pt x="143" y="123"/>
                </a:cubicBezTo>
                <a:cubicBezTo>
                  <a:pt x="142" y="118"/>
                  <a:pt x="137" y="117"/>
                  <a:pt x="135" y="113"/>
                </a:cubicBezTo>
                <a:cubicBezTo>
                  <a:pt x="132" y="109"/>
                  <a:pt x="129" y="104"/>
                  <a:pt x="126" y="99"/>
                </a:cubicBezTo>
                <a:cubicBezTo>
                  <a:pt x="123" y="94"/>
                  <a:pt x="121" y="89"/>
                  <a:pt x="118" y="83"/>
                </a:cubicBezTo>
                <a:cubicBezTo>
                  <a:pt x="116" y="79"/>
                  <a:pt x="115" y="74"/>
                  <a:pt x="114" y="70"/>
                </a:cubicBezTo>
                <a:cubicBezTo>
                  <a:pt x="113" y="66"/>
                  <a:pt x="112" y="63"/>
                  <a:pt x="110" y="60"/>
                </a:cubicBezTo>
                <a:cubicBezTo>
                  <a:pt x="108" y="56"/>
                  <a:pt x="103" y="53"/>
                  <a:pt x="100" y="49"/>
                </a:cubicBezTo>
                <a:cubicBezTo>
                  <a:pt x="98" y="45"/>
                  <a:pt x="96" y="41"/>
                  <a:pt x="95" y="36"/>
                </a:cubicBezTo>
                <a:cubicBezTo>
                  <a:pt x="94" y="33"/>
                  <a:pt x="96" y="30"/>
                  <a:pt x="96" y="26"/>
                </a:cubicBezTo>
                <a:cubicBezTo>
                  <a:pt x="95" y="24"/>
                  <a:pt x="93" y="22"/>
                  <a:pt x="92" y="19"/>
                </a:cubicBezTo>
                <a:cubicBezTo>
                  <a:pt x="92" y="16"/>
                  <a:pt x="95" y="13"/>
                  <a:pt x="93" y="10"/>
                </a:cubicBezTo>
                <a:cubicBezTo>
                  <a:pt x="92" y="8"/>
                  <a:pt x="89" y="9"/>
                  <a:pt x="87" y="8"/>
                </a:cubicBezTo>
                <a:cubicBezTo>
                  <a:pt x="84" y="7"/>
                  <a:pt x="82" y="5"/>
                  <a:pt x="80" y="5"/>
                </a:cubicBezTo>
                <a:cubicBezTo>
                  <a:pt x="78" y="5"/>
                  <a:pt x="77" y="6"/>
                  <a:pt x="76" y="6"/>
                </a:cubicBezTo>
                <a:cubicBezTo>
                  <a:pt x="74" y="7"/>
                  <a:pt x="72" y="5"/>
                  <a:pt x="70" y="6"/>
                </a:cubicBezTo>
                <a:cubicBezTo>
                  <a:pt x="68" y="6"/>
                  <a:pt x="67" y="9"/>
                  <a:pt x="65" y="10"/>
                </a:cubicBezTo>
                <a:cubicBezTo>
                  <a:pt x="62" y="12"/>
                  <a:pt x="59" y="15"/>
                  <a:pt x="56" y="15"/>
                </a:cubicBezTo>
                <a:cubicBezTo>
                  <a:pt x="53" y="15"/>
                  <a:pt x="50" y="11"/>
                  <a:pt x="47" y="10"/>
                </a:cubicBezTo>
                <a:cubicBezTo>
                  <a:pt x="45" y="9"/>
                  <a:pt x="42" y="9"/>
                  <a:pt x="39" y="8"/>
                </a:cubicBezTo>
                <a:cubicBezTo>
                  <a:pt x="36" y="7"/>
                  <a:pt x="34" y="6"/>
                  <a:pt x="31" y="5"/>
                </a:cubicBezTo>
                <a:cubicBezTo>
                  <a:pt x="28" y="4"/>
                  <a:pt x="24" y="2"/>
                  <a:pt x="20" y="2"/>
                </a:cubicBezTo>
                <a:cubicBezTo>
                  <a:pt x="17" y="1"/>
                  <a:pt x="14" y="3"/>
                  <a:pt x="11" y="2"/>
                </a:cubicBezTo>
                <a:cubicBezTo>
                  <a:pt x="9" y="2"/>
                  <a:pt x="7" y="1"/>
                  <a:pt x="6" y="0"/>
                </a:cubicBezTo>
                <a:cubicBezTo>
                  <a:pt x="5" y="1"/>
                  <a:pt x="3" y="3"/>
                  <a:pt x="3" y="5"/>
                </a:cubicBezTo>
                <a:cubicBezTo>
                  <a:pt x="2" y="9"/>
                  <a:pt x="4" y="13"/>
                  <a:pt x="3" y="16"/>
                </a:cubicBezTo>
                <a:cubicBezTo>
                  <a:pt x="3" y="19"/>
                  <a:pt x="0" y="21"/>
                  <a:pt x="0" y="24"/>
                </a:cubicBezTo>
                <a:cubicBezTo>
                  <a:pt x="0" y="29"/>
                  <a:pt x="3" y="34"/>
                  <a:pt x="4" y="40"/>
                </a:cubicBezTo>
                <a:cubicBezTo>
                  <a:pt x="6" y="77"/>
                  <a:pt x="6" y="113"/>
                  <a:pt x="7" y="150"/>
                </a:cubicBezTo>
                <a:cubicBezTo>
                  <a:pt x="42" y="150"/>
                  <a:pt x="76" y="148"/>
                  <a:pt x="111" y="150"/>
                </a:cubicBezTo>
                <a:cubicBezTo>
                  <a:pt x="114" y="150"/>
                  <a:pt x="113" y="155"/>
                  <a:pt x="115" y="156"/>
                </a:cubicBezTo>
                <a:cubicBezTo>
                  <a:pt x="117" y="157"/>
                  <a:pt x="120" y="155"/>
                  <a:pt x="121" y="153"/>
                </a:cubicBezTo>
                <a:cubicBezTo>
                  <a:pt x="122" y="151"/>
                  <a:pt x="121" y="149"/>
                  <a:pt x="122" y="147"/>
                </a:cubicBezTo>
                <a:cubicBezTo>
                  <a:pt x="123" y="145"/>
                  <a:pt x="125" y="146"/>
                  <a:pt x="127" y="145"/>
                </a:cubicBezTo>
                <a:cubicBezTo>
                  <a:pt x="128" y="143"/>
                  <a:pt x="128" y="141"/>
                  <a:pt x="129" y="140"/>
                </a:cubicBezTo>
                <a:cubicBezTo>
                  <a:pt x="131" y="139"/>
                  <a:pt x="133" y="141"/>
                  <a:pt x="135" y="140"/>
                </a:cubicBezTo>
                <a:cubicBezTo>
                  <a:pt x="137" y="138"/>
                  <a:pt x="139" y="136"/>
                  <a:pt x="140" y="13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8" name="Freeform 100"/>
          <p:cNvSpPr>
            <a:spLocks noChangeAspect="1"/>
          </p:cNvSpPr>
          <p:nvPr/>
        </p:nvSpPr>
        <p:spPr bwMode="auto">
          <a:xfrm>
            <a:off x="5151836" y="3301605"/>
            <a:ext cx="26194" cy="83344"/>
          </a:xfrm>
          <a:custGeom>
            <a:avLst/>
            <a:gdLst>
              <a:gd name="T0" fmla="*/ 0 w 18"/>
              <a:gd name="T1" fmla="*/ 2147483647 h 58"/>
              <a:gd name="T2" fmla="*/ 2147483647 w 18"/>
              <a:gd name="T3" fmla="*/ 2147483647 h 58"/>
              <a:gd name="T4" fmla="*/ 2147483647 w 18"/>
              <a:gd name="T5" fmla="*/ 2147483647 h 58"/>
              <a:gd name="T6" fmla="*/ 2147483647 w 18"/>
              <a:gd name="T7" fmla="*/ 2147483647 h 58"/>
              <a:gd name="T8" fmla="*/ 2147483647 w 18"/>
              <a:gd name="T9" fmla="*/ 2147483647 h 58"/>
              <a:gd name="T10" fmla="*/ 2147483647 w 18"/>
              <a:gd name="T11" fmla="*/ 2147483647 h 58"/>
              <a:gd name="T12" fmla="*/ 2147483647 w 18"/>
              <a:gd name="T13" fmla="*/ 2147483647 h 58"/>
              <a:gd name="T14" fmla="*/ 2147483647 w 18"/>
              <a:gd name="T15" fmla="*/ 2147483647 h 58"/>
              <a:gd name="T16" fmla="*/ 2147483647 w 18"/>
              <a:gd name="T17" fmla="*/ 2147483647 h 58"/>
              <a:gd name="T18" fmla="*/ 2147483647 w 18"/>
              <a:gd name="T19" fmla="*/ 2147483647 h 58"/>
              <a:gd name="T20" fmla="*/ 2147483647 w 18"/>
              <a:gd name="T21" fmla="*/ 2147483647 h 58"/>
              <a:gd name="T22" fmla="*/ 2147483647 w 18"/>
              <a:gd name="T23" fmla="*/ 2147483647 h 58"/>
              <a:gd name="T24" fmla="*/ 2147483647 w 18"/>
              <a:gd name="T25" fmla="*/ 0 h 58"/>
              <a:gd name="T26" fmla="*/ 2147483647 w 18"/>
              <a:gd name="T27" fmla="*/ 2147483647 h 58"/>
              <a:gd name="T28" fmla="*/ 2147483647 w 18"/>
              <a:gd name="T29" fmla="*/ 2147483647 h 58"/>
              <a:gd name="T30" fmla="*/ 2147483647 w 18"/>
              <a:gd name="T31" fmla="*/ 2147483647 h 58"/>
              <a:gd name="T32" fmla="*/ 2147483647 w 18"/>
              <a:gd name="T33" fmla="*/ 2147483647 h 58"/>
              <a:gd name="T34" fmla="*/ 2147483647 w 18"/>
              <a:gd name="T35" fmla="*/ 2147483647 h 58"/>
              <a:gd name="T36" fmla="*/ 2147483647 w 18"/>
              <a:gd name="T37" fmla="*/ 2147483647 h 58"/>
              <a:gd name="T38" fmla="*/ 0 w 18"/>
              <a:gd name="T39" fmla="*/ 2147483647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58"/>
              <a:gd name="T62" fmla="*/ 18 w 18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58">
                <a:moveTo>
                  <a:pt x="0" y="33"/>
                </a:moveTo>
                <a:lnTo>
                  <a:pt x="11" y="58"/>
                </a:lnTo>
                <a:cubicBezTo>
                  <a:pt x="11" y="56"/>
                  <a:pt x="11" y="53"/>
                  <a:pt x="11" y="50"/>
                </a:cubicBezTo>
                <a:cubicBezTo>
                  <a:pt x="12" y="46"/>
                  <a:pt x="12" y="42"/>
                  <a:pt x="13" y="38"/>
                </a:cubicBezTo>
                <a:cubicBezTo>
                  <a:pt x="13" y="36"/>
                  <a:pt x="14" y="34"/>
                  <a:pt x="14" y="32"/>
                </a:cubicBezTo>
                <a:cubicBezTo>
                  <a:pt x="13" y="32"/>
                  <a:pt x="11" y="33"/>
                  <a:pt x="11" y="32"/>
                </a:cubicBezTo>
                <a:cubicBezTo>
                  <a:pt x="10" y="31"/>
                  <a:pt x="10" y="30"/>
                  <a:pt x="10" y="29"/>
                </a:cubicBezTo>
                <a:cubicBezTo>
                  <a:pt x="10" y="27"/>
                  <a:pt x="11" y="25"/>
                  <a:pt x="11" y="23"/>
                </a:cubicBezTo>
                <a:cubicBezTo>
                  <a:pt x="11" y="21"/>
                  <a:pt x="10" y="19"/>
                  <a:pt x="10" y="18"/>
                </a:cubicBezTo>
                <a:cubicBezTo>
                  <a:pt x="10" y="16"/>
                  <a:pt x="11" y="15"/>
                  <a:pt x="12" y="14"/>
                </a:cubicBezTo>
                <a:cubicBezTo>
                  <a:pt x="13" y="13"/>
                  <a:pt x="14" y="13"/>
                  <a:pt x="16" y="12"/>
                </a:cubicBezTo>
                <a:cubicBezTo>
                  <a:pt x="16" y="10"/>
                  <a:pt x="16" y="8"/>
                  <a:pt x="17" y="7"/>
                </a:cubicBezTo>
                <a:cubicBezTo>
                  <a:pt x="17" y="5"/>
                  <a:pt x="17" y="2"/>
                  <a:pt x="18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4" y="1"/>
                  <a:pt x="13" y="2"/>
                  <a:pt x="12" y="2"/>
                </a:cubicBezTo>
                <a:cubicBezTo>
                  <a:pt x="11" y="4"/>
                  <a:pt x="10" y="6"/>
                  <a:pt x="10" y="8"/>
                </a:cubicBezTo>
                <a:cubicBezTo>
                  <a:pt x="9" y="10"/>
                  <a:pt x="8" y="13"/>
                  <a:pt x="8" y="15"/>
                </a:cubicBezTo>
                <a:cubicBezTo>
                  <a:pt x="7" y="18"/>
                  <a:pt x="7" y="21"/>
                  <a:pt x="6" y="24"/>
                </a:cubicBezTo>
                <a:cubicBezTo>
                  <a:pt x="5" y="26"/>
                  <a:pt x="5" y="28"/>
                  <a:pt x="4" y="29"/>
                </a:cubicBezTo>
                <a:cubicBezTo>
                  <a:pt x="3" y="31"/>
                  <a:pt x="1" y="32"/>
                  <a:pt x="0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9" name="Freeform 101"/>
          <p:cNvSpPr>
            <a:spLocks noChangeAspect="1"/>
          </p:cNvSpPr>
          <p:nvPr/>
        </p:nvSpPr>
        <p:spPr bwMode="auto">
          <a:xfrm>
            <a:off x="5166122" y="3318274"/>
            <a:ext cx="8334" cy="30956"/>
          </a:xfrm>
          <a:custGeom>
            <a:avLst/>
            <a:gdLst>
              <a:gd name="T0" fmla="*/ 2147483647 w 6"/>
              <a:gd name="T1" fmla="*/ 2147483647 h 21"/>
              <a:gd name="T2" fmla="*/ 2147483647 w 6"/>
              <a:gd name="T3" fmla="*/ 2147483647 h 21"/>
              <a:gd name="T4" fmla="*/ 2147483647 w 6"/>
              <a:gd name="T5" fmla="*/ 0 h 21"/>
              <a:gd name="T6" fmla="*/ 2147483647 w 6"/>
              <a:gd name="T7" fmla="*/ 2147483647 h 21"/>
              <a:gd name="T8" fmla="*/ 0 w 6"/>
              <a:gd name="T9" fmla="*/ 2147483647 h 21"/>
              <a:gd name="T10" fmla="*/ 2147483647 w 6"/>
              <a:gd name="T11" fmla="*/ 2147483647 h 21"/>
              <a:gd name="T12" fmla="*/ 0 w 6"/>
              <a:gd name="T13" fmla="*/ 2147483647 h 21"/>
              <a:gd name="T14" fmla="*/ 2147483647 w 6"/>
              <a:gd name="T15" fmla="*/ 2147483647 h 21"/>
              <a:gd name="T16" fmla="*/ 2147483647 w 6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21"/>
              <a:gd name="T29" fmla="*/ 6 w 6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21">
                <a:moveTo>
                  <a:pt x="4" y="20"/>
                </a:moveTo>
                <a:cubicBezTo>
                  <a:pt x="4" y="16"/>
                  <a:pt x="4" y="12"/>
                  <a:pt x="5" y="8"/>
                </a:cubicBezTo>
                <a:cubicBezTo>
                  <a:pt x="5" y="6"/>
                  <a:pt x="5" y="3"/>
                  <a:pt x="6" y="0"/>
                </a:cubicBezTo>
                <a:cubicBezTo>
                  <a:pt x="4" y="1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1" y="11"/>
                </a:cubicBezTo>
                <a:cubicBezTo>
                  <a:pt x="1" y="13"/>
                  <a:pt x="0" y="15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3" y="20"/>
                  <a:pt x="4" y="2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0" name="Freeform 102"/>
          <p:cNvSpPr>
            <a:spLocks noChangeAspect="1"/>
          </p:cNvSpPr>
          <p:nvPr/>
        </p:nvSpPr>
        <p:spPr bwMode="auto">
          <a:xfrm>
            <a:off x="5174456" y="3208735"/>
            <a:ext cx="114300" cy="119063"/>
          </a:xfrm>
          <a:custGeom>
            <a:avLst/>
            <a:gdLst>
              <a:gd name="T0" fmla="*/ 2147483647 w 80"/>
              <a:gd name="T1" fmla="*/ 2147483647 h 83"/>
              <a:gd name="T2" fmla="*/ 2147483647 w 80"/>
              <a:gd name="T3" fmla="*/ 2147483647 h 83"/>
              <a:gd name="T4" fmla="*/ 2147483647 w 80"/>
              <a:gd name="T5" fmla="*/ 2147483647 h 83"/>
              <a:gd name="T6" fmla="*/ 2147483647 w 80"/>
              <a:gd name="T7" fmla="*/ 2147483647 h 83"/>
              <a:gd name="T8" fmla="*/ 2147483647 w 80"/>
              <a:gd name="T9" fmla="*/ 2147483647 h 83"/>
              <a:gd name="T10" fmla="*/ 2147483647 w 80"/>
              <a:gd name="T11" fmla="*/ 2147483647 h 83"/>
              <a:gd name="T12" fmla="*/ 2147483647 w 80"/>
              <a:gd name="T13" fmla="*/ 2147483647 h 83"/>
              <a:gd name="T14" fmla="*/ 2147483647 w 80"/>
              <a:gd name="T15" fmla="*/ 2147483647 h 83"/>
              <a:gd name="T16" fmla="*/ 2147483647 w 80"/>
              <a:gd name="T17" fmla="*/ 2147483647 h 83"/>
              <a:gd name="T18" fmla="*/ 2147483647 w 80"/>
              <a:gd name="T19" fmla="*/ 2147483647 h 83"/>
              <a:gd name="T20" fmla="*/ 2147483647 w 80"/>
              <a:gd name="T21" fmla="*/ 2147483647 h 83"/>
              <a:gd name="T22" fmla="*/ 2147483647 w 80"/>
              <a:gd name="T23" fmla="*/ 2147483647 h 83"/>
              <a:gd name="T24" fmla="*/ 2147483647 w 80"/>
              <a:gd name="T25" fmla="*/ 2147483647 h 83"/>
              <a:gd name="T26" fmla="*/ 2147483647 w 80"/>
              <a:gd name="T27" fmla="*/ 2147483647 h 83"/>
              <a:gd name="T28" fmla="*/ 2147483647 w 80"/>
              <a:gd name="T29" fmla="*/ 2147483647 h 83"/>
              <a:gd name="T30" fmla="*/ 2147483647 w 80"/>
              <a:gd name="T31" fmla="*/ 2147483647 h 83"/>
              <a:gd name="T32" fmla="*/ 2147483647 w 80"/>
              <a:gd name="T33" fmla="*/ 2147483647 h 83"/>
              <a:gd name="T34" fmla="*/ 2147483647 w 80"/>
              <a:gd name="T35" fmla="*/ 2147483647 h 83"/>
              <a:gd name="T36" fmla="*/ 2147483647 w 80"/>
              <a:gd name="T37" fmla="*/ 2147483647 h 83"/>
              <a:gd name="T38" fmla="*/ 2147483647 w 80"/>
              <a:gd name="T39" fmla="*/ 0 h 83"/>
              <a:gd name="T40" fmla="*/ 2147483647 w 80"/>
              <a:gd name="T41" fmla="*/ 2147483647 h 83"/>
              <a:gd name="T42" fmla="*/ 2147483647 w 80"/>
              <a:gd name="T43" fmla="*/ 2147483647 h 83"/>
              <a:gd name="T44" fmla="*/ 2147483647 w 80"/>
              <a:gd name="T45" fmla="*/ 2147483647 h 83"/>
              <a:gd name="T46" fmla="*/ 2147483647 w 80"/>
              <a:gd name="T47" fmla="*/ 2147483647 h 83"/>
              <a:gd name="T48" fmla="*/ 2147483647 w 80"/>
              <a:gd name="T49" fmla="*/ 2147483647 h 83"/>
              <a:gd name="T50" fmla="*/ 2147483647 w 80"/>
              <a:gd name="T51" fmla="*/ 2147483647 h 83"/>
              <a:gd name="T52" fmla="*/ 2147483647 w 80"/>
              <a:gd name="T53" fmla="*/ 2147483647 h 83"/>
              <a:gd name="T54" fmla="*/ 2147483647 w 80"/>
              <a:gd name="T55" fmla="*/ 2147483647 h 83"/>
              <a:gd name="T56" fmla="*/ 2147483647 w 80"/>
              <a:gd name="T57" fmla="*/ 2147483647 h 83"/>
              <a:gd name="T58" fmla="*/ 2147483647 w 80"/>
              <a:gd name="T59" fmla="*/ 2147483647 h 83"/>
              <a:gd name="T60" fmla="*/ 2147483647 w 80"/>
              <a:gd name="T61" fmla="*/ 2147483647 h 83"/>
              <a:gd name="T62" fmla="*/ 2147483647 w 80"/>
              <a:gd name="T63" fmla="*/ 2147483647 h 83"/>
              <a:gd name="T64" fmla="*/ 2147483647 w 80"/>
              <a:gd name="T65" fmla="*/ 2147483647 h 83"/>
              <a:gd name="T66" fmla="*/ 0 w 80"/>
              <a:gd name="T67" fmla="*/ 2147483647 h 83"/>
              <a:gd name="T68" fmla="*/ 2147483647 w 80"/>
              <a:gd name="T69" fmla="*/ 2147483647 h 83"/>
              <a:gd name="T70" fmla="*/ 2147483647 w 80"/>
              <a:gd name="T71" fmla="*/ 2147483647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0"/>
              <a:gd name="T109" fmla="*/ 0 h 83"/>
              <a:gd name="T110" fmla="*/ 80 w 80"/>
              <a:gd name="T111" fmla="*/ 83 h 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0" h="83">
                <a:moveTo>
                  <a:pt x="2" y="65"/>
                </a:moveTo>
                <a:cubicBezTo>
                  <a:pt x="2" y="65"/>
                  <a:pt x="3" y="66"/>
                  <a:pt x="4" y="65"/>
                </a:cubicBezTo>
                <a:cubicBezTo>
                  <a:pt x="5" y="63"/>
                  <a:pt x="4" y="60"/>
                  <a:pt x="6" y="58"/>
                </a:cubicBezTo>
                <a:cubicBezTo>
                  <a:pt x="7" y="57"/>
                  <a:pt x="9" y="59"/>
                  <a:pt x="11" y="58"/>
                </a:cubicBezTo>
                <a:cubicBezTo>
                  <a:pt x="12" y="56"/>
                  <a:pt x="14" y="54"/>
                  <a:pt x="14" y="52"/>
                </a:cubicBezTo>
                <a:cubicBezTo>
                  <a:pt x="14" y="49"/>
                  <a:pt x="12" y="47"/>
                  <a:pt x="10" y="45"/>
                </a:cubicBezTo>
                <a:cubicBezTo>
                  <a:pt x="9" y="44"/>
                  <a:pt x="7" y="44"/>
                  <a:pt x="5" y="44"/>
                </a:cubicBezTo>
                <a:cubicBezTo>
                  <a:pt x="5" y="41"/>
                  <a:pt x="4" y="38"/>
                  <a:pt x="4" y="35"/>
                </a:cubicBezTo>
                <a:cubicBezTo>
                  <a:pt x="4" y="34"/>
                  <a:pt x="5" y="32"/>
                  <a:pt x="5" y="30"/>
                </a:cubicBezTo>
                <a:cubicBezTo>
                  <a:pt x="4" y="29"/>
                  <a:pt x="2" y="29"/>
                  <a:pt x="2" y="28"/>
                </a:cubicBezTo>
                <a:cubicBezTo>
                  <a:pt x="1" y="27"/>
                  <a:pt x="2" y="24"/>
                  <a:pt x="2" y="23"/>
                </a:cubicBezTo>
                <a:cubicBezTo>
                  <a:pt x="3" y="23"/>
                  <a:pt x="5" y="23"/>
                  <a:pt x="6" y="22"/>
                </a:cubicBezTo>
                <a:cubicBezTo>
                  <a:pt x="8" y="20"/>
                  <a:pt x="10" y="18"/>
                  <a:pt x="11" y="16"/>
                </a:cubicBezTo>
                <a:cubicBezTo>
                  <a:pt x="11" y="14"/>
                  <a:pt x="9" y="11"/>
                  <a:pt x="11" y="10"/>
                </a:cubicBezTo>
                <a:cubicBezTo>
                  <a:pt x="14" y="9"/>
                  <a:pt x="17" y="13"/>
                  <a:pt x="21" y="13"/>
                </a:cubicBezTo>
                <a:cubicBezTo>
                  <a:pt x="24" y="13"/>
                  <a:pt x="27" y="9"/>
                  <a:pt x="31" y="9"/>
                </a:cubicBezTo>
                <a:cubicBezTo>
                  <a:pt x="34" y="9"/>
                  <a:pt x="37" y="13"/>
                  <a:pt x="41" y="13"/>
                </a:cubicBezTo>
                <a:cubicBezTo>
                  <a:pt x="46" y="12"/>
                  <a:pt x="50" y="9"/>
                  <a:pt x="54" y="7"/>
                </a:cubicBezTo>
                <a:cubicBezTo>
                  <a:pt x="59" y="5"/>
                  <a:pt x="64" y="4"/>
                  <a:pt x="69" y="2"/>
                </a:cubicBezTo>
                <a:cubicBezTo>
                  <a:pt x="72" y="1"/>
                  <a:pt x="75" y="0"/>
                  <a:pt x="77" y="0"/>
                </a:cubicBezTo>
                <a:cubicBezTo>
                  <a:pt x="79" y="0"/>
                  <a:pt x="79" y="1"/>
                  <a:pt x="80" y="2"/>
                </a:cubicBezTo>
                <a:cubicBezTo>
                  <a:pt x="79" y="4"/>
                  <a:pt x="78" y="8"/>
                  <a:pt x="76" y="9"/>
                </a:cubicBezTo>
                <a:cubicBezTo>
                  <a:pt x="74" y="11"/>
                  <a:pt x="71" y="11"/>
                  <a:pt x="69" y="13"/>
                </a:cubicBezTo>
                <a:cubicBezTo>
                  <a:pt x="68" y="14"/>
                  <a:pt x="67" y="16"/>
                  <a:pt x="66" y="18"/>
                </a:cubicBezTo>
                <a:cubicBezTo>
                  <a:pt x="66" y="21"/>
                  <a:pt x="68" y="24"/>
                  <a:pt x="68" y="27"/>
                </a:cubicBezTo>
                <a:cubicBezTo>
                  <a:pt x="68" y="29"/>
                  <a:pt x="67" y="31"/>
                  <a:pt x="67" y="33"/>
                </a:cubicBezTo>
                <a:cubicBezTo>
                  <a:pt x="66" y="36"/>
                  <a:pt x="67" y="40"/>
                  <a:pt x="65" y="43"/>
                </a:cubicBezTo>
                <a:cubicBezTo>
                  <a:pt x="63" y="46"/>
                  <a:pt x="59" y="46"/>
                  <a:pt x="57" y="48"/>
                </a:cubicBezTo>
                <a:cubicBezTo>
                  <a:pt x="56" y="49"/>
                  <a:pt x="56" y="51"/>
                  <a:pt x="55" y="52"/>
                </a:cubicBezTo>
                <a:cubicBezTo>
                  <a:pt x="51" y="56"/>
                  <a:pt x="46" y="59"/>
                  <a:pt x="42" y="62"/>
                </a:cubicBezTo>
                <a:cubicBezTo>
                  <a:pt x="33" y="68"/>
                  <a:pt x="24" y="74"/>
                  <a:pt x="16" y="80"/>
                </a:cubicBezTo>
                <a:cubicBezTo>
                  <a:pt x="15" y="81"/>
                  <a:pt x="14" y="83"/>
                  <a:pt x="13" y="83"/>
                </a:cubicBezTo>
                <a:cubicBezTo>
                  <a:pt x="12" y="83"/>
                  <a:pt x="14" y="80"/>
                  <a:pt x="13" y="80"/>
                </a:cubicBezTo>
                <a:cubicBezTo>
                  <a:pt x="9" y="78"/>
                  <a:pt x="4" y="78"/>
                  <a:pt x="0" y="77"/>
                </a:cubicBezTo>
                <a:cubicBezTo>
                  <a:pt x="0" y="75"/>
                  <a:pt x="0" y="73"/>
                  <a:pt x="1" y="72"/>
                </a:cubicBezTo>
                <a:cubicBezTo>
                  <a:pt x="1" y="70"/>
                  <a:pt x="1" y="67"/>
                  <a:pt x="2" y="6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1" name="Freeform 103"/>
          <p:cNvSpPr>
            <a:spLocks noChangeAspect="1"/>
          </p:cNvSpPr>
          <p:nvPr/>
        </p:nvSpPr>
        <p:spPr bwMode="auto">
          <a:xfrm>
            <a:off x="5168505" y="3271839"/>
            <a:ext cx="26194" cy="32147"/>
          </a:xfrm>
          <a:custGeom>
            <a:avLst/>
            <a:gdLst>
              <a:gd name="T0" fmla="*/ 0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0 h 23"/>
              <a:gd name="T8" fmla="*/ 2147483647 w 18"/>
              <a:gd name="T9" fmla="*/ 2147483647 h 23"/>
              <a:gd name="T10" fmla="*/ 2147483647 w 18"/>
              <a:gd name="T11" fmla="*/ 2147483647 h 23"/>
              <a:gd name="T12" fmla="*/ 2147483647 w 18"/>
              <a:gd name="T13" fmla="*/ 2147483647 h 23"/>
              <a:gd name="T14" fmla="*/ 2147483647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0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0" y="23"/>
                </a:moveTo>
                <a:cubicBezTo>
                  <a:pt x="0" y="21"/>
                  <a:pt x="0" y="18"/>
                  <a:pt x="1" y="15"/>
                </a:cubicBezTo>
                <a:cubicBezTo>
                  <a:pt x="2" y="12"/>
                  <a:pt x="4" y="10"/>
                  <a:pt x="6" y="7"/>
                </a:cubicBezTo>
                <a:cubicBezTo>
                  <a:pt x="7" y="5"/>
                  <a:pt x="8" y="2"/>
                  <a:pt x="9" y="0"/>
                </a:cubicBezTo>
                <a:cubicBezTo>
                  <a:pt x="11" y="0"/>
                  <a:pt x="13" y="0"/>
                  <a:pt x="14" y="1"/>
                </a:cubicBezTo>
                <a:cubicBezTo>
                  <a:pt x="16" y="3"/>
                  <a:pt x="18" y="5"/>
                  <a:pt x="18" y="8"/>
                </a:cubicBezTo>
                <a:cubicBezTo>
                  <a:pt x="18" y="10"/>
                  <a:pt x="16" y="12"/>
                  <a:pt x="15" y="14"/>
                </a:cubicBezTo>
                <a:cubicBezTo>
                  <a:pt x="13" y="15"/>
                  <a:pt x="11" y="13"/>
                  <a:pt x="10" y="14"/>
                </a:cubicBezTo>
                <a:cubicBezTo>
                  <a:pt x="8" y="16"/>
                  <a:pt x="9" y="19"/>
                  <a:pt x="8" y="21"/>
                </a:cubicBezTo>
                <a:cubicBezTo>
                  <a:pt x="7" y="22"/>
                  <a:pt x="6" y="21"/>
                  <a:pt x="6" y="21"/>
                </a:cubicBezTo>
                <a:cubicBezTo>
                  <a:pt x="5" y="21"/>
                  <a:pt x="4" y="21"/>
                  <a:pt x="3" y="22"/>
                </a:cubicBezTo>
                <a:cubicBezTo>
                  <a:pt x="2" y="22"/>
                  <a:pt x="1" y="23"/>
                  <a:pt x="0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2" name="Freeform 104"/>
          <p:cNvSpPr>
            <a:spLocks noChangeAspect="1"/>
          </p:cNvSpPr>
          <p:nvPr/>
        </p:nvSpPr>
        <p:spPr bwMode="auto">
          <a:xfrm>
            <a:off x="5161361" y="3323036"/>
            <a:ext cx="382190" cy="345281"/>
          </a:xfrm>
          <a:custGeom>
            <a:avLst/>
            <a:gdLst>
              <a:gd name="T0" fmla="*/ 2147483647 w 267"/>
              <a:gd name="T1" fmla="*/ 2147483647 h 242"/>
              <a:gd name="T2" fmla="*/ 2147483647 w 267"/>
              <a:gd name="T3" fmla="*/ 2147483647 h 242"/>
              <a:gd name="T4" fmla="*/ 2147483647 w 267"/>
              <a:gd name="T5" fmla="*/ 2147483647 h 242"/>
              <a:gd name="T6" fmla="*/ 2147483647 w 267"/>
              <a:gd name="T7" fmla="*/ 2147483647 h 242"/>
              <a:gd name="T8" fmla="*/ 2147483647 w 267"/>
              <a:gd name="T9" fmla="*/ 2147483647 h 242"/>
              <a:gd name="T10" fmla="*/ 2147483647 w 267"/>
              <a:gd name="T11" fmla="*/ 2147483647 h 242"/>
              <a:gd name="T12" fmla="*/ 2147483647 w 267"/>
              <a:gd name="T13" fmla="*/ 2147483647 h 242"/>
              <a:gd name="T14" fmla="*/ 2147483647 w 267"/>
              <a:gd name="T15" fmla="*/ 2147483647 h 242"/>
              <a:gd name="T16" fmla="*/ 2147483647 w 267"/>
              <a:gd name="T17" fmla="*/ 2147483647 h 242"/>
              <a:gd name="T18" fmla="*/ 2147483647 w 267"/>
              <a:gd name="T19" fmla="*/ 2147483647 h 242"/>
              <a:gd name="T20" fmla="*/ 2147483647 w 267"/>
              <a:gd name="T21" fmla="*/ 2147483647 h 242"/>
              <a:gd name="T22" fmla="*/ 2147483647 w 267"/>
              <a:gd name="T23" fmla="*/ 2147483647 h 242"/>
              <a:gd name="T24" fmla="*/ 2147483647 w 267"/>
              <a:gd name="T25" fmla="*/ 2147483647 h 242"/>
              <a:gd name="T26" fmla="*/ 2147483647 w 267"/>
              <a:gd name="T27" fmla="*/ 2147483647 h 242"/>
              <a:gd name="T28" fmla="*/ 2147483647 w 267"/>
              <a:gd name="T29" fmla="*/ 2147483647 h 242"/>
              <a:gd name="T30" fmla="*/ 2147483647 w 267"/>
              <a:gd name="T31" fmla="*/ 2147483647 h 242"/>
              <a:gd name="T32" fmla="*/ 2147483647 w 267"/>
              <a:gd name="T33" fmla="*/ 2147483647 h 242"/>
              <a:gd name="T34" fmla="*/ 2147483647 w 267"/>
              <a:gd name="T35" fmla="*/ 2147483647 h 242"/>
              <a:gd name="T36" fmla="*/ 2147483647 w 267"/>
              <a:gd name="T37" fmla="*/ 2147483647 h 242"/>
              <a:gd name="T38" fmla="*/ 2147483647 w 267"/>
              <a:gd name="T39" fmla="*/ 2147483647 h 242"/>
              <a:gd name="T40" fmla="*/ 2147483647 w 267"/>
              <a:gd name="T41" fmla="*/ 2147483647 h 242"/>
              <a:gd name="T42" fmla="*/ 2147483647 w 267"/>
              <a:gd name="T43" fmla="*/ 2147483647 h 242"/>
              <a:gd name="T44" fmla="*/ 2147483647 w 267"/>
              <a:gd name="T45" fmla="*/ 2147483647 h 242"/>
              <a:gd name="T46" fmla="*/ 2147483647 w 267"/>
              <a:gd name="T47" fmla="*/ 2147483647 h 242"/>
              <a:gd name="T48" fmla="*/ 2147483647 w 267"/>
              <a:gd name="T49" fmla="*/ 2147483647 h 242"/>
              <a:gd name="T50" fmla="*/ 2147483647 w 267"/>
              <a:gd name="T51" fmla="*/ 2147483647 h 242"/>
              <a:gd name="T52" fmla="*/ 2147483647 w 267"/>
              <a:gd name="T53" fmla="*/ 2147483647 h 242"/>
              <a:gd name="T54" fmla="*/ 2147483647 w 267"/>
              <a:gd name="T55" fmla="*/ 2147483647 h 242"/>
              <a:gd name="T56" fmla="*/ 2147483647 w 267"/>
              <a:gd name="T57" fmla="*/ 2147483647 h 242"/>
              <a:gd name="T58" fmla="*/ 2147483647 w 267"/>
              <a:gd name="T59" fmla="*/ 2147483647 h 242"/>
              <a:gd name="T60" fmla="*/ 2147483647 w 267"/>
              <a:gd name="T61" fmla="*/ 2147483647 h 242"/>
              <a:gd name="T62" fmla="*/ 2147483647 w 267"/>
              <a:gd name="T63" fmla="*/ 2147483647 h 242"/>
              <a:gd name="T64" fmla="*/ 2147483647 w 267"/>
              <a:gd name="T65" fmla="*/ 2147483647 h 242"/>
              <a:gd name="T66" fmla="*/ 2147483647 w 267"/>
              <a:gd name="T67" fmla="*/ 2147483647 h 242"/>
              <a:gd name="T68" fmla="*/ 2147483647 w 267"/>
              <a:gd name="T69" fmla="*/ 2147483647 h 242"/>
              <a:gd name="T70" fmla="*/ 2147483647 w 267"/>
              <a:gd name="T71" fmla="*/ 2147483647 h 242"/>
              <a:gd name="T72" fmla="*/ 2147483647 w 267"/>
              <a:gd name="T73" fmla="*/ 2147483647 h 2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7"/>
              <a:gd name="T112" fmla="*/ 0 h 242"/>
              <a:gd name="T113" fmla="*/ 267 w 267"/>
              <a:gd name="T114" fmla="*/ 242 h 2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7" h="242">
                <a:moveTo>
                  <a:pt x="210" y="119"/>
                </a:moveTo>
                <a:cubicBezTo>
                  <a:pt x="209" y="120"/>
                  <a:pt x="208" y="121"/>
                  <a:pt x="207" y="121"/>
                </a:cubicBezTo>
                <a:cubicBezTo>
                  <a:pt x="206" y="120"/>
                  <a:pt x="205" y="118"/>
                  <a:pt x="205" y="117"/>
                </a:cubicBezTo>
                <a:cubicBezTo>
                  <a:pt x="204" y="115"/>
                  <a:pt x="204" y="112"/>
                  <a:pt x="202" y="110"/>
                </a:cubicBezTo>
                <a:cubicBezTo>
                  <a:pt x="201" y="108"/>
                  <a:pt x="199" y="106"/>
                  <a:pt x="197" y="104"/>
                </a:cubicBezTo>
                <a:cubicBezTo>
                  <a:pt x="196" y="102"/>
                  <a:pt x="193" y="101"/>
                  <a:pt x="193" y="98"/>
                </a:cubicBezTo>
                <a:cubicBezTo>
                  <a:pt x="192" y="96"/>
                  <a:pt x="194" y="94"/>
                  <a:pt x="194" y="92"/>
                </a:cubicBezTo>
                <a:cubicBezTo>
                  <a:pt x="195" y="90"/>
                  <a:pt x="195" y="87"/>
                  <a:pt x="194" y="86"/>
                </a:cubicBezTo>
                <a:cubicBezTo>
                  <a:pt x="192" y="83"/>
                  <a:pt x="188" y="82"/>
                  <a:pt x="186" y="80"/>
                </a:cubicBezTo>
                <a:cubicBezTo>
                  <a:pt x="184" y="79"/>
                  <a:pt x="184" y="77"/>
                  <a:pt x="183" y="76"/>
                </a:cubicBezTo>
                <a:cubicBezTo>
                  <a:pt x="182" y="74"/>
                  <a:pt x="179" y="75"/>
                  <a:pt x="178" y="74"/>
                </a:cubicBezTo>
                <a:cubicBezTo>
                  <a:pt x="177" y="73"/>
                  <a:pt x="178" y="71"/>
                  <a:pt x="178" y="70"/>
                </a:cubicBezTo>
                <a:cubicBezTo>
                  <a:pt x="176" y="67"/>
                  <a:pt x="175" y="63"/>
                  <a:pt x="173" y="60"/>
                </a:cubicBezTo>
                <a:cubicBezTo>
                  <a:pt x="169" y="60"/>
                  <a:pt x="165" y="60"/>
                  <a:pt x="162" y="60"/>
                </a:cubicBezTo>
                <a:cubicBezTo>
                  <a:pt x="160" y="58"/>
                  <a:pt x="160" y="54"/>
                  <a:pt x="158" y="52"/>
                </a:cubicBezTo>
                <a:cubicBezTo>
                  <a:pt x="154" y="51"/>
                  <a:pt x="150" y="50"/>
                  <a:pt x="146" y="49"/>
                </a:cubicBezTo>
                <a:cubicBezTo>
                  <a:pt x="139" y="48"/>
                  <a:pt x="131" y="48"/>
                  <a:pt x="124" y="48"/>
                </a:cubicBezTo>
                <a:cubicBezTo>
                  <a:pt x="114" y="38"/>
                  <a:pt x="104" y="29"/>
                  <a:pt x="94" y="20"/>
                </a:cubicBezTo>
                <a:cubicBezTo>
                  <a:pt x="91" y="18"/>
                  <a:pt x="87" y="16"/>
                  <a:pt x="84" y="14"/>
                </a:cubicBezTo>
                <a:cubicBezTo>
                  <a:pt x="80" y="11"/>
                  <a:pt x="77" y="9"/>
                  <a:pt x="74" y="6"/>
                </a:cubicBezTo>
                <a:cubicBezTo>
                  <a:pt x="68" y="4"/>
                  <a:pt x="63" y="2"/>
                  <a:pt x="58" y="0"/>
                </a:cubicBezTo>
                <a:cubicBezTo>
                  <a:pt x="56" y="1"/>
                  <a:pt x="54" y="4"/>
                  <a:pt x="52" y="5"/>
                </a:cubicBezTo>
                <a:cubicBezTo>
                  <a:pt x="45" y="8"/>
                  <a:pt x="38" y="9"/>
                  <a:pt x="29" y="11"/>
                </a:cubicBezTo>
                <a:cubicBezTo>
                  <a:pt x="29" y="11"/>
                  <a:pt x="28" y="12"/>
                  <a:pt x="29" y="13"/>
                </a:cubicBezTo>
                <a:cubicBezTo>
                  <a:pt x="32" y="19"/>
                  <a:pt x="38" y="23"/>
                  <a:pt x="40" y="29"/>
                </a:cubicBezTo>
                <a:cubicBezTo>
                  <a:pt x="41" y="30"/>
                  <a:pt x="37" y="29"/>
                  <a:pt x="36" y="31"/>
                </a:cubicBezTo>
                <a:cubicBezTo>
                  <a:pt x="35" y="32"/>
                  <a:pt x="36" y="35"/>
                  <a:pt x="34" y="36"/>
                </a:cubicBezTo>
                <a:cubicBezTo>
                  <a:pt x="31" y="37"/>
                  <a:pt x="26" y="37"/>
                  <a:pt x="23" y="39"/>
                </a:cubicBezTo>
                <a:cubicBezTo>
                  <a:pt x="21" y="41"/>
                  <a:pt x="20" y="45"/>
                  <a:pt x="18" y="49"/>
                </a:cubicBezTo>
                <a:cubicBezTo>
                  <a:pt x="13" y="49"/>
                  <a:pt x="9" y="47"/>
                  <a:pt x="4" y="47"/>
                </a:cubicBezTo>
                <a:cubicBezTo>
                  <a:pt x="3" y="50"/>
                  <a:pt x="3" y="55"/>
                  <a:pt x="2" y="58"/>
                </a:cubicBezTo>
                <a:cubicBezTo>
                  <a:pt x="1" y="61"/>
                  <a:pt x="0" y="64"/>
                  <a:pt x="1" y="66"/>
                </a:cubicBezTo>
                <a:cubicBezTo>
                  <a:pt x="1" y="67"/>
                  <a:pt x="4" y="66"/>
                  <a:pt x="5" y="66"/>
                </a:cubicBezTo>
                <a:cubicBezTo>
                  <a:pt x="7" y="66"/>
                  <a:pt x="10" y="65"/>
                  <a:pt x="11" y="66"/>
                </a:cubicBezTo>
                <a:cubicBezTo>
                  <a:pt x="15" y="72"/>
                  <a:pt x="16" y="80"/>
                  <a:pt x="19" y="86"/>
                </a:cubicBezTo>
                <a:cubicBezTo>
                  <a:pt x="21" y="89"/>
                  <a:pt x="24" y="92"/>
                  <a:pt x="26" y="95"/>
                </a:cubicBezTo>
                <a:cubicBezTo>
                  <a:pt x="28" y="98"/>
                  <a:pt x="30" y="100"/>
                  <a:pt x="32" y="103"/>
                </a:cubicBezTo>
                <a:cubicBezTo>
                  <a:pt x="34" y="105"/>
                  <a:pt x="37" y="107"/>
                  <a:pt x="37" y="110"/>
                </a:cubicBezTo>
                <a:cubicBezTo>
                  <a:pt x="38" y="112"/>
                  <a:pt x="35" y="115"/>
                  <a:pt x="36" y="117"/>
                </a:cubicBezTo>
                <a:cubicBezTo>
                  <a:pt x="37" y="120"/>
                  <a:pt x="41" y="123"/>
                  <a:pt x="43" y="124"/>
                </a:cubicBezTo>
                <a:cubicBezTo>
                  <a:pt x="46" y="126"/>
                  <a:pt x="48" y="129"/>
                  <a:pt x="51" y="132"/>
                </a:cubicBezTo>
                <a:cubicBezTo>
                  <a:pt x="52" y="134"/>
                  <a:pt x="54" y="136"/>
                  <a:pt x="55" y="138"/>
                </a:cubicBezTo>
                <a:cubicBezTo>
                  <a:pt x="56" y="142"/>
                  <a:pt x="58" y="146"/>
                  <a:pt x="59" y="151"/>
                </a:cubicBezTo>
                <a:cubicBezTo>
                  <a:pt x="59" y="153"/>
                  <a:pt x="59" y="156"/>
                  <a:pt x="59" y="159"/>
                </a:cubicBezTo>
                <a:cubicBezTo>
                  <a:pt x="59" y="161"/>
                  <a:pt x="58" y="164"/>
                  <a:pt x="59" y="167"/>
                </a:cubicBezTo>
                <a:cubicBezTo>
                  <a:pt x="61" y="172"/>
                  <a:pt x="64" y="177"/>
                  <a:pt x="67" y="181"/>
                </a:cubicBezTo>
                <a:cubicBezTo>
                  <a:pt x="69" y="183"/>
                  <a:pt x="72" y="183"/>
                  <a:pt x="74" y="185"/>
                </a:cubicBezTo>
                <a:cubicBezTo>
                  <a:pt x="76" y="187"/>
                  <a:pt x="78" y="190"/>
                  <a:pt x="80" y="193"/>
                </a:cubicBezTo>
                <a:cubicBezTo>
                  <a:pt x="82" y="195"/>
                  <a:pt x="84" y="198"/>
                  <a:pt x="86" y="200"/>
                </a:cubicBezTo>
                <a:cubicBezTo>
                  <a:pt x="87" y="203"/>
                  <a:pt x="88" y="206"/>
                  <a:pt x="89" y="208"/>
                </a:cubicBezTo>
                <a:cubicBezTo>
                  <a:pt x="93" y="214"/>
                  <a:pt x="96" y="219"/>
                  <a:pt x="100" y="224"/>
                </a:cubicBezTo>
                <a:cubicBezTo>
                  <a:pt x="101" y="226"/>
                  <a:pt x="99" y="228"/>
                  <a:pt x="100" y="230"/>
                </a:cubicBezTo>
                <a:cubicBezTo>
                  <a:pt x="101" y="231"/>
                  <a:pt x="102" y="227"/>
                  <a:pt x="103" y="228"/>
                </a:cubicBezTo>
                <a:cubicBezTo>
                  <a:pt x="105" y="229"/>
                  <a:pt x="103" y="232"/>
                  <a:pt x="105" y="234"/>
                </a:cubicBezTo>
                <a:cubicBezTo>
                  <a:pt x="106" y="237"/>
                  <a:pt x="108" y="240"/>
                  <a:pt x="109" y="242"/>
                </a:cubicBezTo>
                <a:cubicBezTo>
                  <a:pt x="111" y="240"/>
                  <a:pt x="112" y="239"/>
                  <a:pt x="113" y="237"/>
                </a:cubicBezTo>
                <a:cubicBezTo>
                  <a:pt x="114" y="234"/>
                  <a:pt x="113" y="231"/>
                  <a:pt x="113" y="229"/>
                </a:cubicBezTo>
                <a:cubicBezTo>
                  <a:pt x="114" y="227"/>
                  <a:pt x="115" y="226"/>
                  <a:pt x="116" y="226"/>
                </a:cubicBezTo>
                <a:cubicBezTo>
                  <a:pt x="118" y="225"/>
                  <a:pt x="119" y="228"/>
                  <a:pt x="120" y="228"/>
                </a:cubicBezTo>
                <a:cubicBezTo>
                  <a:pt x="132" y="228"/>
                  <a:pt x="144" y="226"/>
                  <a:pt x="155" y="226"/>
                </a:cubicBezTo>
                <a:lnTo>
                  <a:pt x="162" y="231"/>
                </a:lnTo>
                <a:cubicBezTo>
                  <a:pt x="164" y="233"/>
                  <a:pt x="167" y="232"/>
                  <a:pt x="169" y="230"/>
                </a:cubicBezTo>
                <a:cubicBezTo>
                  <a:pt x="174" y="226"/>
                  <a:pt x="176" y="220"/>
                  <a:pt x="180" y="215"/>
                </a:cubicBezTo>
                <a:cubicBezTo>
                  <a:pt x="194" y="211"/>
                  <a:pt x="208" y="206"/>
                  <a:pt x="222" y="202"/>
                </a:cubicBezTo>
                <a:lnTo>
                  <a:pt x="261" y="188"/>
                </a:lnTo>
                <a:lnTo>
                  <a:pt x="267" y="158"/>
                </a:lnTo>
                <a:lnTo>
                  <a:pt x="261" y="146"/>
                </a:lnTo>
                <a:lnTo>
                  <a:pt x="257" y="150"/>
                </a:lnTo>
                <a:lnTo>
                  <a:pt x="218" y="142"/>
                </a:lnTo>
                <a:lnTo>
                  <a:pt x="214" y="130"/>
                </a:lnTo>
                <a:lnTo>
                  <a:pt x="217" y="126"/>
                </a:lnTo>
                <a:cubicBezTo>
                  <a:pt x="217" y="125"/>
                  <a:pt x="216" y="124"/>
                  <a:pt x="215" y="124"/>
                </a:cubicBezTo>
                <a:cubicBezTo>
                  <a:pt x="214" y="124"/>
                  <a:pt x="212" y="127"/>
                  <a:pt x="212" y="126"/>
                </a:cubicBezTo>
                <a:cubicBezTo>
                  <a:pt x="211" y="124"/>
                  <a:pt x="214" y="123"/>
                  <a:pt x="214" y="121"/>
                </a:cubicBezTo>
                <a:cubicBezTo>
                  <a:pt x="213" y="120"/>
                  <a:pt x="211" y="120"/>
                  <a:pt x="210" y="1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3" name="Freeform 105"/>
          <p:cNvSpPr>
            <a:spLocks noChangeAspect="1"/>
          </p:cNvSpPr>
          <p:nvPr/>
        </p:nvSpPr>
        <p:spPr bwMode="auto">
          <a:xfrm>
            <a:off x="5167313" y="3296842"/>
            <a:ext cx="77391" cy="96440"/>
          </a:xfrm>
          <a:custGeom>
            <a:avLst/>
            <a:gdLst>
              <a:gd name="T0" fmla="*/ 0 w 54"/>
              <a:gd name="T1" fmla="*/ 2147483647 h 67"/>
              <a:gd name="T2" fmla="*/ 0 w 54"/>
              <a:gd name="T3" fmla="*/ 2147483647 h 67"/>
              <a:gd name="T4" fmla="*/ 0 w 54"/>
              <a:gd name="T5" fmla="*/ 2147483647 h 67"/>
              <a:gd name="T6" fmla="*/ 0 w 54"/>
              <a:gd name="T7" fmla="*/ 2147483647 h 67"/>
              <a:gd name="T8" fmla="*/ 2147483647 w 54"/>
              <a:gd name="T9" fmla="*/ 2147483647 h 67"/>
              <a:gd name="T10" fmla="*/ 2147483647 w 54"/>
              <a:gd name="T11" fmla="*/ 2147483647 h 67"/>
              <a:gd name="T12" fmla="*/ 2147483647 w 54"/>
              <a:gd name="T13" fmla="*/ 2147483647 h 67"/>
              <a:gd name="T14" fmla="*/ 2147483647 w 54"/>
              <a:gd name="T15" fmla="*/ 2147483647 h 67"/>
              <a:gd name="T16" fmla="*/ 2147483647 w 54"/>
              <a:gd name="T17" fmla="*/ 2147483647 h 67"/>
              <a:gd name="T18" fmla="*/ 2147483647 w 54"/>
              <a:gd name="T19" fmla="*/ 2147483647 h 67"/>
              <a:gd name="T20" fmla="*/ 2147483647 w 54"/>
              <a:gd name="T21" fmla="*/ 2147483647 h 67"/>
              <a:gd name="T22" fmla="*/ 2147483647 w 54"/>
              <a:gd name="T23" fmla="*/ 0 h 67"/>
              <a:gd name="T24" fmla="*/ 2147483647 w 54"/>
              <a:gd name="T25" fmla="*/ 2147483647 h 67"/>
              <a:gd name="T26" fmla="*/ 2147483647 w 54"/>
              <a:gd name="T27" fmla="*/ 2147483647 h 67"/>
              <a:gd name="T28" fmla="*/ 2147483647 w 54"/>
              <a:gd name="T29" fmla="*/ 2147483647 h 67"/>
              <a:gd name="T30" fmla="*/ 2147483647 w 54"/>
              <a:gd name="T31" fmla="*/ 2147483647 h 67"/>
              <a:gd name="T32" fmla="*/ 2147483647 w 54"/>
              <a:gd name="T33" fmla="*/ 2147483647 h 67"/>
              <a:gd name="T34" fmla="*/ 2147483647 w 54"/>
              <a:gd name="T35" fmla="*/ 2147483647 h 67"/>
              <a:gd name="T36" fmla="*/ 2147483647 w 54"/>
              <a:gd name="T37" fmla="*/ 2147483647 h 67"/>
              <a:gd name="T38" fmla="*/ 2147483647 w 54"/>
              <a:gd name="T39" fmla="*/ 2147483647 h 67"/>
              <a:gd name="T40" fmla="*/ 2147483647 w 54"/>
              <a:gd name="T41" fmla="*/ 2147483647 h 67"/>
              <a:gd name="T42" fmla="*/ 2147483647 w 54"/>
              <a:gd name="T43" fmla="*/ 2147483647 h 67"/>
              <a:gd name="T44" fmla="*/ 2147483647 w 54"/>
              <a:gd name="T45" fmla="*/ 2147483647 h 67"/>
              <a:gd name="T46" fmla="*/ 2147483647 w 54"/>
              <a:gd name="T47" fmla="*/ 2147483647 h 67"/>
              <a:gd name="T48" fmla="*/ 0 w 54"/>
              <a:gd name="T49" fmla="*/ 2147483647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"/>
              <a:gd name="T76" fmla="*/ 0 h 67"/>
              <a:gd name="T77" fmla="*/ 54 w 54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" h="67">
                <a:moveTo>
                  <a:pt x="0" y="65"/>
                </a:moveTo>
                <a:cubicBezTo>
                  <a:pt x="0" y="64"/>
                  <a:pt x="0" y="63"/>
                  <a:pt x="0" y="63"/>
                </a:cubicBezTo>
                <a:cubicBezTo>
                  <a:pt x="0" y="62"/>
                  <a:pt x="0" y="62"/>
                  <a:pt x="0" y="61"/>
                </a:cubicBezTo>
                <a:cubicBezTo>
                  <a:pt x="0" y="59"/>
                  <a:pt x="0" y="56"/>
                  <a:pt x="0" y="53"/>
                </a:cubicBezTo>
                <a:cubicBezTo>
                  <a:pt x="1" y="49"/>
                  <a:pt x="1" y="45"/>
                  <a:pt x="2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1"/>
                  <a:pt x="3" y="27"/>
                  <a:pt x="4" y="23"/>
                </a:cubicBezTo>
                <a:cubicBezTo>
                  <a:pt x="4" y="21"/>
                  <a:pt x="4" y="18"/>
                  <a:pt x="5" y="15"/>
                </a:cubicBezTo>
                <a:cubicBezTo>
                  <a:pt x="9" y="16"/>
                  <a:pt x="14" y="16"/>
                  <a:pt x="18" y="18"/>
                </a:cubicBezTo>
                <a:cubicBezTo>
                  <a:pt x="19" y="18"/>
                  <a:pt x="17" y="21"/>
                  <a:pt x="18" y="21"/>
                </a:cubicBezTo>
                <a:cubicBezTo>
                  <a:pt x="19" y="21"/>
                  <a:pt x="20" y="19"/>
                  <a:pt x="21" y="18"/>
                </a:cubicBezTo>
                <a:cubicBezTo>
                  <a:pt x="29" y="12"/>
                  <a:pt x="38" y="6"/>
                  <a:pt x="47" y="0"/>
                </a:cubicBezTo>
                <a:cubicBezTo>
                  <a:pt x="47" y="2"/>
                  <a:pt x="47" y="3"/>
                  <a:pt x="48" y="4"/>
                </a:cubicBezTo>
                <a:cubicBezTo>
                  <a:pt x="48" y="7"/>
                  <a:pt x="50" y="9"/>
                  <a:pt x="50" y="11"/>
                </a:cubicBezTo>
                <a:cubicBezTo>
                  <a:pt x="50" y="13"/>
                  <a:pt x="48" y="13"/>
                  <a:pt x="48" y="14"/>
                </a:cubicBezTo>
                <a:cubicBezTo>
                  <a:pt x="50" y="16"/>
                  <a:pt x="52" y="17"/>
                  <a:pt x="54" y="18"/>
                </a:cubicBezTo>
                <a:cubicBezTo>
                  <a:pt x="52" y="19"/>
                  <a:pt x="50" y="22"/>
                  <a:pt x="48" y="23"/>
                </a:cubicBezTo>
                <a:cubicBezTo>
                  <a:pt x="41" y="26"/>
                  <a:pt x="34" y="27"/>
                  <a:pt x="25" y="29"/>
                </a:cubicBezTo>
                <a:cubicBezTo>
                  <a:pt x="25" y="29"/>
                  <a:pt x="24" y="30"/>
                  <a:pt x="25" y="31"/>
                </a:cubicBezTo>
                <a:cubicBezTo>
                  <a:pt x="28" y="37"/>
                  <a:pt x="34" y="41"/>
                  <a:pt x="36" y="47"/>
                </a:cubicBezTo>
                <a:cubicBezTo>
                  <a:pt x="37" y="48"/>
                  <a:pt x="33" y="47"/>
                  <a:pt x="32" y="49"/>
                </a:cubicBezTo>
                <a:cubicBezTo>
                  <a:pt x="31" y="50"/>
                  <a:pt x="32" y="53"/>
                  <a:pt x="30" y="54"/>
                </a:cubicBezTo>
                <a:cubicBezTo>
                  <a:pt x="27" y="55"/>
                  <a:pt x="22" y="55"/>
                  <a:pt x="19" y="57"/>
                </a:cubicBezTo>
                <a:cubicBezTo>
                  <a:pt x="17" y="59"/>
                  <a:pt x="16" y="63"/>
                  <a:pt x="14" y="67"/>
                </a:cubicBezTo>
                <a:cubicBezTo>
                  <a:pt x="9" y="67"/>
                  <a:pt x="5" y="65"/>
                  <a:pt x="0" y="6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4" name="Freeform 106"/>
          <p:cNvSpPr>
            <a:spLocks noChangeAspect="1"/>
          </p:cNvSpPr>
          <p:nvPr/>
        </p:nvSpPr>
        <p:spPr bwMode="auto">
          <a:xfrm>
            <a:off x="5117308" y="3346847"/>
            <a:ext cx="50006" cy="76200"/>
          </a:xfrm>
          <a:custGeom>
            <a:avLst/>
            <a:gdLst>
              <a:gd name="T0" fmla="*/ 2147483647 w 35"/>
              <a:gd name="T1" fmla="*/ 2147483647 h 53"/>
              <a:gd name="T2" fmla="*/ 2147483647 w 35"/>
              <a:gd name="T3" fmla="*/ 2147483647 h 53"/>
              <a:gd name="T4" fmla="*/ 2147483647 w 35"/>
              <a:gd name="T5" fmla="*/ 2147483647 h 53"/>
              <a:gd name="T6" fmla="*/ 2147483647 w 35"/>
              <a:gd name="T7" fmla="*/ 2147483647 h 53"/>
              <a:gd name="T8" fmla="*/ 2147483647 w 35"/>
              <a:gd name="T9" fmla="*/ 2147483647 h 53"/>
              <a:gd name="T10" fmla="*/ 2147483647 w 35"/>
              <a:gd name="T11" fmla="*/ 2147483647 h 53"/>
              <a:gd name="T12" fmla="*/ 2147483647 w 35"/>
              <a:gd name="T13" fmla="*/ 2147483647 h 53"/>
              <a:gd name="T14" fmla="*/ 2147483647 w 35"/>
              <a:gd name="T15" fmla="*/ 2147483647 h 53"/>
              <a:gd name="T16" fmla="*/ 2147483647 w 35"/>
              <a:gd name="T17" fmla="*/ 2147483647 h 53"/>
              <a:gd name="T18" fmla="*/ 2147483647 w 35"/>
              <a:gd name="T19" fmla="*/ 2147483647 h 53"/>
              <a:gd name="T20" fmla="*/ 2147483647 w 35"/>
              <a:gd name="T21" fmla="*/ 2147483647 h 53"/>
              <a:gd name="T22" fmla="*/ 2147483647 w 35"/>
              <a:gd name="T23" fmla="*/ 2147483647 h 53"/>
              <a:gd name="T24" fmla="*/ 2147483647 w 35"/>
              <a:gd name="T25" fmla="*/ 2147483647 h 53"/>
              <a:gd name="T26" fmla="*/ 2147483647 w 35"/>
              <a:gd name="T27" fmla="*/ 0 h 53"/>
              <a:gd name="T28" fmla="*/ 2147483647 w 35"/>
              <a:gd name="T29" fmla="*/ 2147483647 h 53"/>
              <a:gd name="T30" fmla="*/ 2147483647 w 35"/>
              <a:gd name="T31" fmla="*/ 2147483647 h 53"/>
              <a:gd name="T32" fmla="*/ 2147483647 w 35"/>
              <a:gd name="T33" fmla="*/ 2147483647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53"/>
              <a:gd name="T53" fmla="*/ 35 w 3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53">
                <a:moveTo>
                  <a:pt x="35" y="26"/>
                </a:moveTo>
                <a:cubicBezTo>
                  <a:pt x="33" y="27"/>
                  <a:pt x="31" y="29"/>
                  <a:pt x="31" y="31"/>
                </a:cubicBezTo>
                <a:cubicBezTo>
                  <a:pt x="30" y="34"/>
                  <a:pt x="32" y="36"/>
                  <a:pt x="31" y="39"/>
                </a:cubicBezTo>
                <a:cubicBezTo>
                  <a:pt x="31" y="40"/>
                  <a:pt x="28" y="41"/>
                  <a:pt x="28" y="43"/>
                </a:cubicBezTo>
                <a:cubicBezTo>
                  <a:pt x="28" y="46"/>
                  <a:pt x="29" y="48"/>
                  <a:pt x="29" y="51"/>
                </a:cubicBezTo>
                <a:cubicBezTo>
                  <a:pt x="29" y="52"/>
                  <a:pt x="29" y="53"/>
                  <a:pt x="28" y="53"/>
                </a:cubicBezTo>
                <a:cubicBezTo>
                  <a:pt x="25" y="52"/>
                  <a:pt x="21" y="50"/>
                  <a:pt x="19" y="47"/>
                </a:cubicBezTo>
                <a:cubicBezTo>
                  <a:pt x="17" y="46"/>
                  <a:pt x="18" y="43"/>
                  <a:pt x="17" y="41"/>
                </a:cubicBezTo>
                <a:cubicBezTo>
                  <a:pt x="14" y="37"/>
                  <a:pt x="10" y="33"/>
                  <a:pt x="7" y="29"/>
                </a:cubicBezTo>
                <a:cubicBezTo>
                  <a:pt x="6" y="28"/>
                  <a:pt x="7" y="26"/>
                  <a:pt x="7" y="25"/>
                </a:cubicBezTo>
                <a:cubicBezTo>
                  <a:pt x="6" y="23"/>
                  <a:pt x="5" y="20"/>
                  <a:pt x="4" y="18"/>
                </a:cubicBezTo>
                <a:cubicBezTo>
                  <a:pt x="3" y="15"/>
                  <a:pt x="1" y="13"/>
                  <a:pt x="1" y="10"/>
                </a:cubicBezTo>
                <a:cubicBezTo>
                  <a:pt x="1" y="7"/>
                  <a:pt x="0" y="4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12" y="0"/>
                  <a:pt x="15" y="2"/>
                  <a:pt x="17" y="2"/>
                </a:cubicBezTo>
                <a:cubicBezTo>
                  <a:pt x="20" y="2"/>
                  <a:pt x="22" y="1"/>
                  <a:pt x="24" y="1"/>
                </a:cubicBezTo>
                <a:lnTo>
                  <a:pt x="35" y="26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5" name="Freeform 107"/>
          <p:cNvSpPr>
            <a:spLocks noChangeAspect="1"/>
          </p:cNvSpPr>
          <p:nvPr/>
        </p:nvSpPr>
        <p:spPr bwMode="auto">
          <a:xfrm>
            <a:off x="5479257" y="3486151"/>
            <a:ext cx="140494" cy="175022"/>
          </a:xfrm>
          <a:custGeom>
            <a:avLst/>
            <a:gdLst>
              <a:gd name="T0" fmla="*/ 2147483647 w 98"/>
              <a:gd name="T1" fmla="*/ 2147483647 h 123"/>
              <a:gd name="T2" fmla="*/ 2147483647 w 98"/>
              <a:gd name="T3" fmla="*/ 2147483647 h 123"/>
              <a:gd name="T4" fmla="*/ 2147483647 w 98"/>
              <a:gd name="T5" fmla="*/ 2147483647 h 123"/>
              <a:gd name="T6" fmla="*/ 2147483647 w 98"/>
              <a:gd name="T7" fmla="*/ 2147483647 h 123"/>
              <a:gd name="T8" fmla="*/ 2147483647 w 98"/>
              <a:gd name="T9" fmla="*/ 2147483647 h 123"/>
              <a:gd name="T10" fmla="*/ 2147483647 w 98"/>
              <a:gd name="T11" fmla="*/ 2147483647 h 123"/>
              <a:gd name="T12" fmla="*/ 2147483647 w 98"/>
              <a:gd name="T13" fmla="*/ 2147483647 h 123"/>
              <a:gd name="T14" fmla="*/ 2147483647 w 98"/>
              <a:gd name="T15" fmla="*/ 2147483647 h 123"/>
              <a:gd name="T16" fmla="*/ 2147483647 w 98"/>
              <a:gd name="T17" fmla="*/ 2147483647 h 123"/>
              <a:gd name="T18" fmla="*/ 2147483647 w 98"/>
              <a:gd name="T19" fmla="*/ 2147483647 h 123"/>
              <a:gd name="T20" fmla="*/ 2147483647 w 98"/>
              <a:gd name="T21" fmla="*/ 2147483647 h 123"/>
              <a:gd name="T22" fmla="*/ 2147483647 w 98"/>
              <a:gd name="T23" fmla="*/ 2147483647 h 123"/>
              <a:gd name="T24" fmla="*/ 2147483647 w 98"/>
              <a:gd name="T25" fmla="*/ 2147483647 h 123"/>
              <a:gd name="T26" fmla="*/ 2147483647 w 98"/>
              <a:gd name="T27" fmla="*/ 2147483647 h 123"/>
              <a:gd name="T28" fmla="*/ 2147483647 w 98"/>
              <a:gd name="T29" fmla="*/ 2147483647 h 123"/>
              <a:gd name="T30" fmla="*/ 2147483647 w 98"/>
              <a:gd name="T31" fmla="*/ 2147483647 h 123"/>
              <a:gd name="T32" fmla="*/ 2147483647 w 98"/>
              <a:gd name="T33" fmla="*/ 2147483647 h 123"/>
              <a:gd name="T34" fmla="*/ 2147483647 w 98"/>
              <a:gd name="T35" fmla="*/ 2147483647 h 123"/>
              <a:gd name="T36" fmla="*/ 2147483647 w 98"/>
              <a:gd name="T37" fmla="*/ 2147483647 h 123"/>
              <a:gd name="T38" fmla="*/ 2147483647 w 98"/>
              <a:gd name="T39" fmla="*/ 2147483647 h 123"/>
              <a:gd name="T40" fmla="*/ 2147483647 w 98"/>
              <a:gd name="T41" fmla="*/ 2147483647 h 123"/>
              <a:gd name="T42" fmla="*/ 2147483647 w 98"/>
              <a:gd name="T43" fmla="*/ 2147483647 h 123"/>
              <a:gd name="T44" fmla="*/ 2147483647 w 98"/>
              <a:gd name="T45" fmla="*/ 2147483647 h 123"/>
              <a:gd name="T46" fmla="*/ 2147483647 w 98"/>
              <a:gd name="T47" fmla="*/ 2147483647 h 123"/>
              <a:gd name="T48" fmla="*/ 2147483647 w 98"/>
              <a:gd name="T49" fmla="*/ 2147483647 h 123"/>
              <a:gd name="T50" fmla="*/ 2147483647 w 98"/>
              <a:gd name="T51" fmla="*/ 2147483647 h 123"/>
              <a:gd name="T52" fmla="*/ 2147483647 w 98"/>
              <a:gd name="T53" fmla="*/ 2147483647 h 123"/>
              <a:gd name="T54" fmla="*/ 2147483647 w 98"/>
              <a:gd name="T55" fmla="*/ 2147483647 h 123"/>
              <a:gd name="T56" fmla="*/ 2147483647 w 98"/>
              <a:gd name="T57" fmla="*/ 2147483647 h 123"/>
              <a:gd name="T58" fmla="*/ 2147483647 w 98"/>
              <a:gd name="T59" fmla="*/ 2147483647 h 123"/>
              <a:gd name="T60" fmla="*/ 2147483647 w 98"/>
              <a:gd name="T61" fmla="*/ 2147483647 h 123"/>
              <a:gd name="T62" fmla="*/ 2147483647 w 98"/>
              <a:gd name="T63" fmla="*/ 2147483647 h 123"/>
              <a:gd name="T64" fmla="*/ 2147483647 w 98"/>
              <a:gd name="T65" fmla="*/ 2147483647 h 123"/>
              <a:gd name="T66" fmla="*/ 2147483647 w 98"/>
              <a:gd name="T67" fmla="*/ 2147483647 h 123"/>
              <a:gd name="T68" fmla="*/ 0 w 98"/>
              <a:gd name="T69" fmla="*/ 2147483647 h 123"/>
              <a:gd name="T70" fmla="*/ 2147483647 w 98"/>
              <a:gd name="T71" fmla="*/ 2147483647 h 1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123"/>
              <a:gd name="T110" fmla="*/ 98 w 98"/>
              <a:gd name="T111" fmla="*/ 123 h 1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123">
                <a:moveTo>
                  <a:pt x="17" y="123"/>
                </a:moveTo>
                <a:cubicBezTo>
                  <a:pt x="20" y="122"/>
                  <a:pt x="23" y="120"/>
                  <a:pt x="26" y="119"/>
                </a:cubicBezTo>
                <a:cubicBezTo>
                  <a:pt x="28" y="118"/>
                  <a:pt x="31" y="117"/>
                  <a:pt x="33" y="117"/>
                </a:cubicBezTo>
                <a:cubicBezTo>
                  <a:pt x="35" y="117"/>
                  <a:pt x="37" y="119"/>
                  <a:pt x="39" y="119"/>
                </a:cubicBezTo>
                <a:cubicBezTo>
                  <a:pt x="42" y="118"/>
                  <a:pt x="44" y="115"/>
                  <a:pt x="45" y="113"/>
                </a:cubicBezTo>
                <a:cubicBezTo>
                  <a:pt x="45" y="111"/>
                  <a:pt x="41" y="110"/>
                  <a:pt x="42" y="109"/>
                </a:cubicBezTo>
                <a:cubicBezTo>
                  <a:pt x="45" y="106"/>
                  <a:pt x="50" y="105"/>
                  <a:pt x="54" y="104"/>
                </a:cubicBezTo>
                <a:cubicBezTo>
                  <a:pt x="56" y="103"/>
                  <a:pt x="58" y="104"/>
                  <a:pt x="59" y="103"/>
                </a:cubicBezTo>
                <a:cubicBezTo>
                  <a:pt x="61" y="101"/>
                  <a:pt x="60" y="96"/>
                  <a:pt x="62" y="94"/>
                </a:cubicBezTo>
                <a:cubicBezTo>
                  <a:pt x="65" y="91"/>
                  <a:pt x="69" y="92"/>
                  <a:pt x="73" y="89"/>
                </a:cubicBezTo>
                <a:cubicBezTo>
                  <a:pt x="73" y="89"/>
                  <a:pt x="73" y="87"/>
                  <a:pt x="73" y="86"/>
                </a:cubicBezTo>
                <a:cubicBezTo>
                  <a:pt x="72" y="84"/>
                  <a:pt x="70" y="81"/>
                  <a:pt x="70" y="79"/>
                </a:cubicBezTo>
                <a:cubicBezTo>
                  <a:pt x="71" y="75"/>
                  <a:pt x="75" y="72"/>
                  <a:pt x="77" y="69"/>
                </a:cubicBezTo>
                <a:cubicBezTo>
                  <a:pt x="77" y="67"/>
                  <a:pt x="77" y="65"/>
                  <a:pt x="78" y="64"/>
                </a:cubicBezTo>
                <a:cubicBezTo>
                  <a:pt x="79" y="64"/>
                  <a:pt x="78" y="67"/>
                  <a:pt x="79" y="68"/>
                </a:cubicBezTo>
                <a:cubicBezTo>
                  <a:pt x="79" y="69"/>
                  <a:pt x="81" y="69"/>
                  <a:pt x="82" y="68"/>
                </a:cubicBezTo>
                <a:cubicBezTo>
                  <a:pt x="84" y="65"/>
                  <a:pt x="84" y="62"/>
                  <a:pt x="85" y="59"/>
                </a:cubicBezTo>
                <a:cubicBezTo>
                  <a:pt x="89" y="52"/>
                  <a:pt x="94" y="46"/>
                  <a:pt x="97" y="39"/>
                </a:cubicBezTo>
                <a:cubicBezTo>
                  <a:pt x="98" y="37"/>
                  <a:pt x="97" y="35"/>
                  <a:pt x="96" y="34"/>
                </a:cubicBezTo>
                <a:cubicBezTo>
                  <a:pt x="94" y="32"/>
                  <a:pt x="90" y="31"/>
                  <a:pt x="87" y="29"/>
                </a:cubicBezTo>
                <a:cubicBezTo>
                  <a:pt x="84" y="26"/>
                  <a:pt x="85" y="20"/>
                  <a:pt x="81" y="17"/>
                </a:cubicBezTo>
                <a:cubicBezTo>
                  <a:pt x="79" y="16"/>
                  <a:pt x="77" y="19"/>
                  <a:pt x="75" y="19"/>
                </a:cubicBezTo>
                <a:cubicBezTo>
                  <a:pt x="71" y="18"/>
                  <a:pt x="66" y="18"/>
                  <a:pt x="62" y="15"/>
                </a:cubicBezTo>
                <a:cubicBezTo>
                  <a:pt x="58" y="12"/>
                  <a:pt x="57" y="7"/>
                  <a:pt x="53" y="2"/>
                </a:cubicBezTo>
                <a:cubicBezTo>
                  <a:pt x="52" y="2"/>
                  <a:pt x="51" y="3"/>
                  <a:pt x="49" y="3"/>
                </a:cubicBezTo>
                <a:cubicBezTo>
                  <a:pt x="48" y="3"/>
                  <a:pt x="48" y="0"/>
                  <a:pt x="47" y="1"/>
                </a:cubicBezTo>
                <a:cubicBezTo>
                  <a:pt x="45" y="2"/>
                  <a:pt x="43" y="4"/>
                  <a:pt x="43" y="6"/>
                </a:cubicBezTo>
                <a:cubicBezTo>
                  <a:pt x="43" y="8"/>
                  <a:pt x="46" y="10"/>
                  <a:pt x="45" y="12"/>
                </a:cubicBezTo>
                <a:cubicBezTo>
                  <a:pt x="44" y="14"/>
                  <a:pt x="41" y="13"/>
                  <a:pt x="40" y="15"/>
                </a:cubicBezTo>
                <a:cubicBezTo>
                  <a:pt x="39" y="16"/>
                  <a:pt x="41" y="18"/>
                  <a:pt x="40" y="20"/>
                </a:cubicBezTo>
                <a:cubicBezTo>
                  <a:pt x="40" y="21"/>
                  <a:pt x="37" y="23"/>
                  <a:pt x="37" y="24"/>
                </a:cubicBezTo>
                <a:cubicBezTo>
                  <a:pt x="37" y="27"/>
                  <a:pt x="38" y="29"/>
                  <a:pt x="39" y="32"/>
                </a:cubicBezTo>
                <a:lnTo>
                  <a:pt x="45" y="44"/>
                </a:lnTo>
                <a:lnTo>
                  <a:pt x="39" y="74"/>
                </a:lnTo>
                <a:lnTo>
                  <a:pt x="0" y="88"/>
                </a:lnTo>
                <a:lnTo>
                  <a:pt x="17" y="123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6" name="Freeform 108"/>
          <p:cNvSpPr>
            <a:spLocks noChangeAspect="1"/>
          </p:cNvSpPr>
          <p:nvPr/>
        </p:nvSpPr>
        <p:spPr bwMode="auto">
          <a:xfrm>
            <a:off x="5467351" y="3458767"/>
            <a:ext cx="89297" cy="78581"/>
          </a:xfrm>
          <a:custGeom>
            <a:avLst/>
            <a:gdLst>
              <a:gd name="T0" fmla="*/ 2147483647 w 62"/>
              <a:gd name="T1" fmla="*/ 0 h 55"/>
              <a:gd name="T2" fmla="*/ 2147483647 w 62"/>
              <a:gd name="T3" fmla="*/ 2147483647 h 55"/>
              <a:gd name="T4" fmla="*/ 2147483647 w 62"/>
              <a:gd name="T5" fmla="*/ 2147483647 h 55"/>
              <a:gd name="T6" fmla="*/ 2147483647 w 62"/>
              <a:gd name="T7" fmla="*/ 2147483647 h 55"/>
              <a:gd name="T8" fmla="*/ 2147483647 w 62"/>
              <a:gd name="T9" fmla="*/ 2147483647 h 55"/>
              <a:gd name="T10" fmla="*/ 2147483647 w 62"/>
              <a:gd name="T11" fmla="*/ 2147483647 h 55"/>
              <a:gd name="T12" fmla="*/ 2147483647 w 62"/>
              <a:gd name="T13" fmla="*/ 2147483647 h 55"/>
              <a:gd name="T14" fmla="*/ 2147483647 w 62"/>
              <a:gd name="T15" fmla="*/ 2147483647 h 55"/>
              <a:gd name="T16" fmla="*/ 2147483647 w 62"/>
              <a:gd name="T17" fmla="*/ 2147483647 h 55"/>
              <a:gd name="T18" fmla="*/ 0 w 62"/>
              <a:gd name="T19" fmla="*/ 2147483647 h 55"/>
              <a:gd name="T20" fmla="*/ 2147483647 w 62"/>
              <a:gd name="T21" fmla="*/ 2147483647 h 55"/>
              <a:gd name="T22" fmla="*/ 2147483647 w 62"/>
              <a:gd name="T23" fmla="*/ 2147483647 h 55"/>
              <a:gd name="T24" fmla="*/ 2147483647 w 62"/>
              <a:gd name="T25" fmla="*/ 2147483647 h 55"/>
              <a:gd name="T26" fmla="*/ 2147483647 w 62"/>
              <a:gd name="T27" fmla="*/ 2147483647 h 55"/>
              <a:gd name="T28" fmla="*/ 2147483647 w 62"/>
              <a:gd name="T29" fmla="*/ 2147483647 h 55"/>
              <a:gd name="T30" fmla="*/ 2147483647 w 62"/>
              <a:gd name="T31" fmla="*/ 2147483647 h 55"/>
              <a:gd name="T32" fmla="*/ 2147483647 w 62"/>
              <a:gd name="T33" fmla="*/ 2147483647 h 55"/>
              <a:gd name="T34" fmla="*/ 2147483647 w 62"/>
              <a:gd name="T35" fmla="*/ 2147483647 h 55"/>
              <a:gd name="T36" fmla="*/ 2147483647 w 62"/>
              <a:gd name="T37" fmla="*/ 2147483647 h 55"/>
              <a:gd name="T38" fmla="*/ 2147483647 w 62"/>
              <a:gd name="T39" fmla="*/ 2147483647 h 55"/>
              <a:gd name="T40" fmla="*/ 2147483647 w 62"/>
              <a:gd name="T41" fmla="*/ 2147483647 h 55"/>
              <a:gd name="T42" fmla="*/ 2147483647 w 62"/>
              <a:gd name="T43" fmla="*/ 2147483647 h 55"/>
              <a:gd name="T44" fmla="*/ 2147483647 w 62"/>
              <a:gd name="T45" fmla="*/ 2147483647 h 55"/>
              <a:gd name="T46" fmla="*/ 2147483647 w 62"/>
              <a:gd name="T47" fmla="*/ 2147483647 h 55"/>
              <a:gd name="T48" fmla="*/ 2147483647 w 62"/>
              <a:gd name="T49" fmla="*/ 2147483647 h 55"/>
              <a:gd name="T50" fmla="*/ 2147483647 w 62"/>
              <a:gd name="T51" fmla="*/ 2147483647 h 55"/>
              <a:gd name="T52" fmla="*/ 2147483647 w 62"/>
              <a:gd name="T53" fmla="*/ 0 h 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2"/>
              <a:gd name="T82" fmla="*/ 0 h 55"/>
              <a:gd name="T83" fmla="*/ 62 w 62"/>
              <a:gd name="T84" fmla="*/ 55 h 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2" h="55">
                <a:moveTo>
                  <a:pt x="56" y="0"/>
                </a:moveTo>
                <a:cubicBezTo>
                  <a:pt x="55" y="2"/>
                  <a:pt x="54" y="5"/>
                  <a:pt x="52" y="7"/>
                </a:cubicBezTo>
                <a:cubicBezTo>
                  <a:pt x="49" y="10"/>
                  <a:pt x="46" y="14"/>
                  <a:pt x="43" y="18"/>
                </a:cubicBezTo>
                <a:cubicBezTo>
                  <a:pt x="41" y="21"/>
                  <a:pt x="39" y="24"/>
                  <a:pt x="36" y="27"/>
                </a:cubicBezTo>
                <a:cubicBezTo>
                  <a:pt x="33" y="29"/>
                  <a:pt x="29" y="30"/>
                  <a:pt x="25" y="31"/>
                </a:cubicBezTo>
                <a:cubicBezTo>
                  <a:pt x="21" y="32"/>
                  <a:pt x="17" y="30"/>
                  <a:pt x="13" y="30"/>
                </a:cubicBezTo>
                <a:cubicBezTo>
                  <a:pt x="12" y="31"/>
                  <a:pt x="12" y="33"/>
                  <a:pt x="10" y="34"/>
                </a:cubicBezTo>
                <a:cubicBezTo>
                  <a:pt x="9" y="35"/>
                  <a:pt x="7" y="34"/>
                  <a:pt x="5" y="34"/>
                </a:cubicBezTo>
                <a:cubicBezTo>
                  <a:pt x="4" y="33"/>
                  <a:pt x="4" y="32"/>
                  <a:pt x="3" y="31"/>
                </a:cubicBezTo>
                <a:lnTo>
                  <a:pt x="0" y="35"/>
                </a:lnTo>
                <a:lnTo>
                  <a:pt x="4" y="47"/>
                </a:lnTo>
                <a:lnTo>
                  <a:pt x="43" y="55"/>
                </a:lnTo>
                <a:lnTo>
                  <a:pt x="47" y="51"/>
                </a:lnTo>
                <a:cubicBezTo>
                  <a:pt x="46" y="48"/>
                  <a:pt x="45" y="46"/>
                  <a:pt x="45" y="43"/>
                </a:cubicBezTo>
                <a:cubicBezTo>
                  <a:pt x="45" y="42"/>
                  <a:pt x="48" y="40"/>
                  <a:pt x="48" y="39"/>
                </a:cubicBezTo>
                <a:cubicBezTo>
                  <a:pt x="49" y="37"/>
                  <a:pt x="47" y="35"/>
                  <a:pt x="48" y="34"/>
                </a:cubicBezTo>
                <a:cubicBezTo>
                  <a:pt x="49" y="32"/>
                  <a:pt x="52" y="33"/>
                  <a:pt x="53" y="31"/>
                </a:cubicBezTo>
                <a:cubicBezTo>
                  <a:pt x="54" y="29"/>
                  <a:pt x="51" y="27"/>
                  <a:pt x="51" y="25"/>
                </a:cubicBezTo>
                <a:cubicBezTo>
                  <a:pt x="51" y="23"/>
                  <a:pt x="53" y="21"/>
                  <a:pt x="55" y="20"/>
                </a:cubicBezTo>
                <a:cubicBezTo>
                  <a:pt x="56" y="19"/>
                  <a:pt x="56" y="22"/>
                  <a:pt x="57" y="22"/>
                </a:cubicBezTo>
                <a:cubicBezTo>
                  <a:pt x="59" y="22"/>
                  <a:pt x="60" y="21"/>
                  <a:pt x="61" y="21"/>
                </a:cubicBezTo>
                <a:cubicBezTo>
                  <a:pt x="62" y="19"/>
                  <a:pt x="62" y="17"/>
                  <a:pt x="61" y="15"/>
                </a:cubicBezTo>
                <a:cubicBezTo>
                  <a:pt x="61" y="14"/>
                  <a:pt x="62" y="12"/>
                  <a:pt x="61" y="10"/>
                </a:cubicBezTo>
                <a:cubicBezTo>
                  <a:pt x="61" y="10"/>
                  <a:pt x="60" y="10"/>
                  <a:pt x="59" y="10"/>
                </a:cubicBezTo>
                <a:cubicBezTo>
                  <a:pt x="58" y="11"/>
                  <a:pt x="57" y="11"/>
                  <a:pt x="57" y="11"/>
                </a:cubicBezTo>
                <a:cubicBezTo>
                  <a:pt x="56" y="9"/>
                  <a:pt x="57" y="7"/>
                  <a:pt x="57" y="5"/>
                </a:cubicBezTo>
                <a:cubicBezTo>
                  <a:pt x="57" y="3"/>
                  <a:pt x="57" y="1"/>
                  <a:pt x="5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7" name="Freeform 109"/>
          <p:cNvSpPr>
            <a:spLocks noChangeAspect="1"/>
          </p:cNvSpPr>
          <p:nvPr/>
        </p:nvSpPr>
        <p:spPr bwMode="auto">
          <a:xfrm>
            <a:off x="5370910" y="3371851"/>
            <a:ext cx="38100" cy="36910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0 w 27"/>
              <a:gd name="T21" fmla="*/ 2147483647 h 26"/>
              <a:gd name="T22" fmla="*/ 2147483647 w 27"/>
              <a:gd name="T23" fmla="*/ 2147483647 h 26"/>
              <a:gd name="T24" fmla="*/ 2147483647 w 27"/>
              <a:gd name="T25" fmla="*/ 2147483647 h 26"/>
              <a:gd name="T26" fmla="*/ 2147483647 w 27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26"/>
              <a:gd name="T44" fmla="*/ 27 w 27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26">
                <a:moveTo>
                  <a:pt x="27" y="26"/>
                </a:moveTo>
                <a:cubicBezTo>
                  <a:pt x="26" y="24"/>
                  <a:pt x="24" y="21"/>
                  <a:pt x="23" y="19"/>
                </a:cubicBezTo>
                <a:cubicBezTo>
                  <a:pt x="22" y="18"/>
                  <a:pt x="22" y="17"/>
                  <a:pt x="20" y="16"/>
                </a:cubicBezTo>
                <a:cubicBezTo>
                  <a:pt x="19" y="15"/>
                  <a:pt x="15" y="16"/>
                  <a:pt x="14" y="14"/>
                </a:cubicBezTo>
                <a:cubicBezTo>
                  <a:pt x="14" y="12"/>
                  <a:pt x="17" y="11"/>
                  <a:pt x="19" y="10"/>
                </a:cubicBezTo>
                <a:cubicBezTo>
                  <a:pt x="19" y="9"/>
                  <a:pt x="21" y="9"/>
                  <a:pt x="21" y="8"/>
                </a:cubicBezTo>
                <a:cubicBezTo>
                  <a:pt x="21" y="6"/>
                  <a:pt x="20" y="5"/>
                  <a:pt x="19" y="3"/>
                </a:cubicBezTo>
                <a:cubicBezTo>
                  <a:pt x="19" y="2"/>
                  <a:pt x="18" y="1"/>
                  <a:pt x="18" y="1"/>
                </a:cubicBezTo>
                <a:cubicBezTo>
                  <a:pt x="15" y="1"/>
                  <a:pt x="12" y="0"/>
                  <a:pt x="9" y="2"/>
                </a:cubicBezTo>
                <a:cubicBezTo>
                  <a:pt x="7" y="3"/>
                  <a:pt x="7" y="6"/>
                  <a:pt x="5" y="8"/>
                </a:cubicBezTo>
                <a:cubicBezTo>
                  <a:pt x="4" y="11"/>
                  <a:pt x="1" y="13"/>
                  <a:pt x="0" y="15"/>
                </a:cubicBezTo>
                <a:cubicBezTo>
                  <a:pt x="4" y="16"/>
                  <a:pt x="8" y="17"/>
                  <a:pt x="12" y="18"/>
                </a:cubicBezTo>
                <a:cubicBezTo>
                  <a:pt x="14" y="20"/>
                  <a:pt x="14" y="24"/>
                  <a:pt x="16" y="26"/>
                </a:cubicBezTo>
                <a:cubicBezTo>
                  <a:pt x="19" y="26"/>
                  <a:pt x="23" y="26"/>
                  <a:pt x="27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8" name="Freeform 110"/>
          <p:cNvSpPr>
            <a:spLocks noChangeAspect="1"/>
          </p:cNvSpPr>
          <p:nvPr/>
        </p:nvSpPr>
        <p:spPr bwMode="auto">
          <a:xfrm>
            <a:off x="5235178" y="3206355"/>
            <a:ext cx="175022" cy="186928"/>
          </a:xfrm>
          <a:custGeom>
            <a:avLst/>
            <a:gdLst>
              <a:gd name="T0" fmla="*/ 2147483647 w 123"/>
              <a:gd name="T1" fmla="*/ 2147483647 h 131"/>
              <a:gd name="T2" fmla="*/ 2147483647 w 123"/>
              <a:gd name="T3" fmla="*/ 2147483647 h 131"/>
              <a:gd name="T4" fmla="*/ 2147483647 w 123"/>
              <a:gd name="T5" fmla="*/ 2147483647 h 131"/>
              <a:gd name="T6" fmla="*/ 2147483647 w 123"/>
              <a:gd name="T7" fmla="*/ 2147483647 h 131"/>
              <a:gd name="T8" fmla="*/ 2147483647 w 123"/>
              <a:gd name="T9" fmla="*/ 2147483647 h 131"/>
              <a:gd name="T10" fmla="*/ 2147483647 w 123"/>
              <a:gd name="T11" fmla="*/ 2147483647 h 131"/>
              <a:gd name="T12" fmla="*/ 2147483647 w 123"/>
              <a:gd name="T13" fmla="*/ 2147483647 h 131"/>
              <a:gd name="T14" fmla="*/ 2147483647 w 123"/>
              <a:gd name="T15" fmla="*/ 2147483647 h 131"/>
              <a:gd name="T16" fmla="*/ 2147483647 w 123"/>
              <a:gd name="T17" fmla="*/ 2147483647 h 131"/>
              <a:gd name="T18" fmla="*/ 2147483647 w 123"/>
              <a:gd name="T19" fmla="*/ 2147483647 h 131"/>
              <a:gd name="T20" fmla="*/ 2147483647 w 123"/>
              <a:gd name="T21" fmla="*/ 2147483647 h 131"/>
              <a:gd name="T22" fmla="*/ 2147483647 w 123"/>
              <a:gd name="T23" fmla="*/ 2147483647 h 131"/>
              <a:gd name="T24" fmla="*/ 2147483647 w 123"/>
              <a:gd name="T25" fmla="*/ 2147483647 h 131"/>
              <a:gd name="T26" fmla="*/ 2147483647 w 123"/>
              <a:gd name="T27" fmla="*/ 2147483647 h 131"/>
              <a:gd name="T28" fmla="*/ 0 w 123"/>
              <a:gd name="T29" fmla="*/ 2147483647 h 131"/>
              <a:gd name="T30" fmla="*/ 2147483647 w 123"/>
              <a:gd name="T31" fmla="*/ 2147483647 h 131"/>
              <a:gd name="T32" fmla="*/ 2147483647 w 123"/>
              <a:gd name="T33" fmla="*/ 2147483647 h 131"/>
              <a:gd name="T34" fmla="*/ 2147483647 w 123"/>
              <a:gd name="T35" fmla="*/ 2147483647 h 131"/>
              <a:gd name="T36" fmla="*/ 2147483647 w 123"/>
              <a:gd name="T37" fmla="*/ 2147483647 h 131"/>
              <a:gd name="T38" fmla="*/ 2147483647 w 123"/>
              <a:gd name="T39" fmla="*/ 2147483647 h 131"/>
              <a:gd name="T40" fmla="*/ 2147483647 w 123"/>
              <a:gd name="T41" fmla="*/ 2147483647 h 131"/>
              <a:gd name="T42" fmla="*/ 2147483647 w 123"/>
              <a:gd name="T43" fmla="*/ 2147483647 h 131"/>
              <a:gd name="T44" fmla="*/ 2147483647 w 123"/>
              <a:gd name="T45" fmla="*/ 2147483647 h 131"/>
              <a:gd name="T46" fmla="*/ 2147483647 w 123"/>
              <a:gd name="T47" fmla="*/ 2147483647 h 131"/>
              <a:gd name="T48" fmla="*/ 2147483647 w 123"/>
              <a:gd name="T49" fmla="*/ 0 h 131"/>
              <a:gd name="T50" fmla="*/ 2147483647 w 123"/>
              <a:gd name="T51" fmla="*/ 2147483647 h 131"/>
              <a:gd name="T52" fmla="*/ 2147483647 w 123"/>
              <a:gd name="T53" fmla="*/ 2147483647 h 131"/>
              <a:gd name="T54" fmla="*/ 2147483647 w 123"/>
              <a:gd name="T55" fmla="*/ 2147483647 h 131"/>
              <a:gd name="T56" fmla="*/ 2147483647 w 123"/>
              <a:gd name="T57" fmla="*/ 2147483647 h 131"/>
              <a:gd name="T58" fmla="*/ 2147483647 w 123"/>
              <a:gd name="T59" fmla="*/ 2147483647 h 131"/>
              <a:gd name="T60" fmla="*/ 2147483647 w 123"/>
              <a:gd name="T61" fmla="*/ 2147483647 h 131"/>
              <a:gd name="T62" fmla="*/ 2147483647 w 123"/>
              <a:gd name="T63" fmla="*/ 2147483647 h 131"/>
              <a:gd name="T64" fmla="*/ 2147483647 w 123"/>
              <a:gd name="T65" fmla="*/ 2147483647 h 131"/>
              <a:gd name="T66" fmla="*/ 2147483647 w 123"/>
              <a:gd name="T67" fmla="*/ 2147483647 h 131"/>
              <a:gd name="T68" fmla="*/ 2147483647 w 123"/>
              <a:gd name="T69" fmla="*/ 2147483647 h 131"/>
              <a:gd name="T70" fmla="*/ 2147483647 w 123"/>
              <a:gd name="T71" fmla="*/ 2147483647 h 131"/>
              <a:gd name="T72" fmla="*/ 2147483647 w 123"/>
              <a:gd name="T73" fmla="*/ 2147483647 h 131"/>
              <a:gd name="T74" fmla="*/ 2147483647 w 123"/>
              <a:gd name="T75" fmla="*/ 2147483647 h 131"/>
              <a:gd name="T76" fmla="*/ 2147483647 w 123"/>
              <a:gd name="T77" fmla="*/ 2147483647 h 131"/>
              <a:gd name="T78" fmla="*/ 2147483647 w 123"/>
              <a:gd name="T79" fmla="*/ 2147483647 h 131"/>
              <a:gd name="T80" fmla="*/ 2147483647 w 123"/>
              <a:gd name="T81" fmla="*/ 2147483647 h 131"/>
              <a:gd name="T82" fmla="*/ 2147483647 w 123"/>
              <a:gd name="T83" fmla="*/ 2147483647 h 131"/>
              <a:gd name="T84" fmla="*/ 2147483647 w 123"/>
              <a:gd name="T85" fmla="*/ 2147483647 h 131"/>
              <a:gd name="T86" fmla="*/ 2147483647 w 123"/>
              <a:gd name="T87" fmla="*/ 2147483647 h 131"/>
              <a:gd name="T88" fmla="*/ 2147483647 w 123"/>
              <a:gd name="T89" fmla="*/ 2147483647 h 131"/>
              <a:gd name="T90" fmla="*/ 2147483647 w 123"/>
              <a:gd name="T91" fmla="*/ 2147483647 h 131"/>
              <a:gd name="T92" fmla="*/ 2147483647 w 123"/>
              <a:gd name="T93" fmla="*/ 2147483647 h 131"/>
              <a:gd name="T94" fmla="*/ 2147483647 w 123"/>
              <a:gd name="T95" fmla="*/ 2147483647 h 131"/>
              <a:gd name="T96" fmla="*/ 2147483647 w 123"/>
              <a:gd name="T97" fmla="*/ 2147483647 h 1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"/>
              <a:gd name="T148" fmla="*/ 0 h 131"/>
              <a:gd name="T149" fmla="*/ 123 w 123"/>
              <a:gd name="T150" fmla="*/ 131 h 1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" h="131">
                <a:moveTo>
                  <a:pt x="123" y="119"/>
                </a:moveTo>
                <a:cubicBezTo>
                  <a:pt x="121" y="118"/>
                  <a:pt x="119" y="118"/>
                  <a:pt x="116" y="117"/>
                </a:cubicBezTo>
                <a:cubicBezTo>
                  <a:pt x="115" y="117"/>
                  <a:pt x="114" y="117"/>
                  <a:pt x="113" y="117"/>
                </a:cubicBezTo>
                <a:cubicBezTo>
                  <a:pt x="110" y="117"/>
                  <a:pt x="107" y="116"/>
                  <a:pt x="104" y="118"/>
                </a:cubicBezTo>
                <a:cubicBezTo>
                  <a:pt x="102" y="119"/>
                  <a:pt x="102" y="122"/>
                  <a:pt x="100" y="124"/>
                </a:cubicBezTo>
                <a:cubicBezTo>
                  <a:pt x="99" y="127"/>
                  <a:pt x="96" y="129"/>
                  <a:pt x="95" y="131"/>
                </a:cubicBezTo>
                <a:cubicBezTo>
                  <a:pt x="88" y="130"/>
                  <a:pt x="80" y="130"/>
                  <a:pt x="73" y="130"/>
                </a:cubicBezTo>
                <a:cubicBezTo>
                  <a:pt x="63" y="120"/>
                  <a:pt x="53" y="111"/>
                  <a:pt x="43" y="102"/>
                </a:cubicBezTo>
                <a:cubicBezTo>
                  <a:pt x="40" y="100"/>
                  <a:pt x="36" y="98"/>
                  <a:pt x="33" y="96"/>
                </a:cubicBezTo>
                <a:cubicBezTo>
                  <a:pt x="29" y="93"/>
                  <a:pt x="26" y="91"/>
                  <a:pt x="23" y="88"/>
                </a:cubicBezTo>
                <a:cubicBezTo>
                  <a:pt x="17" y="86"/>
                  <a:pt x="12" y="84"/>
                  <a:pt x="7" y="82"/>
                </a:cubicBezTo>
                <a:cubicBezTo>
                  <a:pt x="5" y="81"/>
                  <a:pt x="3" y="80"/>
                  <a:pt x="1" y="78"/>
                </a:cubicBezTo>
                <a:cubicBezTo>
                  <a:pt x="1" y="77"/>
                  <a:pt x="3" y="77"/>
                  <a:pt x="3" y="75"/>
                </a:cubicBezTo>
                <a:cubicBezTo>
                  <a:pt x="3" y="73"/>
                  <a:pt x="1" y="71"/>
                  <a:pt x="1" y="68"/>
                </a:cubicBezTo>
                <a:cubicBezTo>
                  <a:pt x="0" y="67"/>
                  <a:pt x="0" y="66"/>
                  <a:pt x="0" y="64"/>
                </a:cubicBezTo>
                <a:cubicBezTo>
                  <a:pt x="4" y="61"/>
                  <a:pt x="9" y="58"/>
                  <a:pt x="13" y="54"/>
                </a:cubicBezTo>
                <a:cubicBezTo>
                  <a:pt x="14" y="53"/>
                  <a:pt x="14" y="51"/>
                  <a:pt x="15" y="50"/>
                </a:cubicBezTo>
                <a:cubicBezTo>
                  <a:pt x="17" y="48"/>
                  <a:pt x="21" y="48"/>
                  <a:pt x="23" y="45"/>
                </a:cubicBezTo>
                <a:cubicBezTo>
                  <a:pt x="25" y="42"/>
                  <a:pt x="24" y="38"/>
                  <a:pt x="25" y="35"/>
                </a:cubicBezTo>
                <a:cubicBezTo>
                  <a:pt x="25" y="33"/>
                  <a:pt x="26" y="31"/>
                  <a:pt x="26" y="29"/>
                </a:cubicBezTo>
                <a:cubicBezTo>
                  <a:pt x="26" y="26"/>
                  <a:pt x="24" y="23"/>
                  <a:pt x="24" y="20"/>
                </a:cubicBezTo>
                <a:cubicBezTo>
                  <a:pt x="25" y="18"/>
                  <a:pt x="26" y="16"/>
                  <a:pt x="27" y="15"/>
                </a:cubicBezTo>
                <a:cubicBezTo>
                  <a:pt x="29" y="13"/>
                  <a:pt x="32" y="13"/>
                  <a:pt x="34" y="11"/>
                </a:cubicBezTo>
                <a:cubicBezTo>
                  <a:pt x="36" y="10"/>
                  <a:pt x="37" y="6"/>
                  <a:pt x="38" y="4"/>
                </a:cubicBezTo>
                <a:cubicBezTo>
                  <a:pt x="40" y="3"/>
                  <a:pt x="40" y="1"/>
                  <a:pt x="43" y="0"/>
                </a:cubicBezTo>
                <a:cubicBezTo>
                  <a:pt x="45" y="0"/>
                  <a:pt x="47" y="2"/>
                  <a:pt x="50" y="3"/>
                </a:cubicBezTo>
                <a:cubicBezTo>
                  <a:pt x="52" y="3"/>
                  <a:pt x="53" y="5"/>
                  <a:pt x="55" y="5"/>
                </a:cubicBezTo>
                <a:cubicBezTo>
                  <a:pt x="57" y="5"/>
                  <a:pt x="58" y="1"/>
                  <a:pt x="59" y="2"/>
                </a:cubicBezTo>
                <a:cubicBezTo>
                  <a:pt x="61" y="3"/>
                  <a:pt x="59" y="7"/>
                  <a:pt x="61" y="7"/>
                </a:cubicBezTo>
                <a:cubicBezTo>
                  <a:pt x="63" y="8"/>
                  <a:pt x="64" y="6"/>
                  <a:pt x="66" y="5"/>
                </a:cubicBezTo>
                <a:cubicBezTo>
                  <a:pt x="67" y="7"/>
                  <a:pt x="68" y="9"/>
                  <a:pt x="69" y="11"/>
                </a:cubicBezTo>
                <a:cubicBezTo>
                  <a:pt x="70" y="12"/>
                  <a:pt x="71" y="14"/>
                  <a:pt x="72" y="15"/>
                </a:cubicBezTo>
                <a:cubicBezTo>
                  <a:pt x="74" y="18"/>
                  <a:pt x="76" y="21"/>
                  <a:pt x="78" y="23"/>
                </a:cubicBezTo>
                <a:cubicBezTo>
                  <a:pt x="78" y="24"/>
                  <a:pt x="79" y="23"/>
                  <a:pt x="80" y="23"/>
                </a:cubicBezTo>
                <a:cubicBezTo>
                  <a:pt x="81" y="24"/>
                  <a:pt x="82" y="25"/>
                  <a:pt x="83" y="25"/>
                </a:cubicBezTo>
                <a:cubicBezTo>
                  <a:pt x="84" y="25"/>
                  <a:pt x="86" y="24"/>
                  <a:pt x="86" y="25"/>
                </a:cubicBezTo>
                <a:cubicBezTo>
                  <a:pt x="87" y="27"/>
                  <a:pt x="85" y="29"/>
                  <a:pt x="85" y="30"/>
                </a:cubicBezTo>
                <a:cubicBezTo>
                  <a:pt x="84" y="33"/>
                  <a:pt x="86" y="35"/>
                  <a:pt x="86" y="38"/>
                </a:cubicBezTo>
                <a:cubicBezTo>
                  <a:pt x="85" y="39"/>
                  <a:pt x="83" y="38"/>
                  <a:pt x="82" y="39"/>
                </a:cubicBezTo>
                <a:cubicBezTo>
                  <a:pt x="80" y="42"/>
                  <a:pt x="80" y="45"/>
                  <a:pt x="80" y="48"/>
                </a:cubicBezTo>
                <a:cubicBezTo>
                  <a:pt x="80" y="51"/>
                  <a:pt x="79" y="54"/>
                  <a:pt x="80" y="56"/>
                </a:cubicBezTo>
                <a:cubicBezTo>
                  <a:pt x="82" y="61"/>
                  <a:pt x="86" y="64"/>
                  <a:pt x="89" y="68"/>
                </a:cubicBezTo>
                <a:cubicBezTo>
                  <a:pt x="89" y="69"/>
                  <a:pt x="88" y="70"/>
                  <a:pt x="89" y="71"/>
                </a:cubicBezTo>
                <a:cubicBezTo>
                  <a:pt x="94" y="75"/>
                  <a:pt x="100" y="78"/>
                  <a:pt x="105" y="83"/>
                </a:cubicBezTo>
                <a:cubicBezTo>
                  <a:pt x="108" y="87"/>
                  <a:pt x="110" y="90"/>
                  <a:pt x="111" y="94"/>
                </a:cubicBezTo>
                <a:cubicBezTo>
                  <a:pt x="112" y="97"/>
                  <a:pt x="111" y="100"/>
                  <a:pt x="111" y="102"/>
                </a:cubicBezTo>
                <a:cubicBezTo>
                  <a:pt x="112" y="104"/>
                  <a:pt x="114" y="103"/>
                  <a:pt x="114" y="105"/>
                </a:cubicBezTo>
                <a:cubicBezTo>
                  <a:pt x="115" y="107"/>
                  <a:pt x="113" y="109"/>
                  <a:pt x="114" y="111"/>
                </a:cubicBezTo>
                <a:cubicBezTo>
                  <a:pt x="117" y="114"/>
                  <a:pt x="120" y="116"/>
                  <a:pt x="123" y="11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9" name="Freeform 111"/>
          <p:cNvSpPr>
            <a:spLocks noChangeAspect="1"/>
          </p:cNvSpPr>
          <p:nvPr/>
        </p:nvSpPr>
        <p:spPr bwMode="auto">
          <a:xfrm>
            <a:off x="5313761" y="3150395"/>
            <a:ext cx="358378" cy="332185"/>
          </a:xfrm>
          <a:custGeom>
            <a:avLst/>
            <a:gdLst>
              <a:gd name="T0" fmla="*/ 2147483647 w 251"/>
              <a:gd name="T1" fmla="*/ 2147483647 h 233"/>
              <a:gd name="T2" fmla="*/ 2147483647 w 251"/>
              <a:gd name="T3" fmla="*/ 2147483647 h 233"/>
              <a:gd name="T4" fmla="*/ 2147483647 w 251"/>
              <a:gd name="T5" fmla="*/ 2147483647 h 233"/>
              <a:gd name="T6" fmla="*/ 2147483647 w 251"/>
              <a:gd name="T7" fmla="*/ 2147483647 h 233"/>
              <a:gd name="T8" fmla="*/ 2147483647 w 251"/>
              <a:gd name="T9" fmla="*/ 2147483647 h 233"/>
              <a:gd name="T10" fmla="*/ 2147483647 w 251"/>
              <a:gd name="T11" fmla="*/ 2147483647 h 233"/>
              <a:gd name="T12" fmla="*/ 2147483647 w 251"/>
              <a:gd name="T13" fmla="*/ 2147483647 h 233"/>
              <a:gd name="T14" fmla="*/ 2147483647 w 251"/>
              <a:gd name="T15" fmla="*/ 2147483647 h 233"/>
              <a:gd name="T16" fmla="*/ 2147483647 w 251"/>
              <a:gd name="T17" fmla="*/ 2147483647 h 233"/>
              <a:gd name="T18" fmla="*/ 2147483647 w 251"/>
              <a:gd name="T19" fmla="*/ 2147483647 h 233"/>
              <a:gd name="T20" fmla="*/ 2147483647 w 251"/>
              <a:gd name="T21" fmla="*/ 2147483647 h 233"/>
              <a:gd name="T22" fmla="*/ 2147483647 w 251"/>
              <a:gd name="T23" fmla="*/ 2147483647 h 233"/>
              <a:gd name="T24" fmla="*/ 2147483647 w 251"/>
              <a:gd name="T25" fmla="*/ 2147483647 h 233"/>
              <a:gd name="T26" fmla="*/ 2147483647 w 251"/>
              <a:gd name="T27" fmla="*/ 2147483647 h 233"/>
              <a:gd name="T28" fmla="*/ 2147483647 w 251"/>
              <a:gd name="T29" fmla="*/ 2147483647 h 233"/>
              <a:gd name="T30" fmla="*/ 2147483647 w 251"/>
              <a:gd name="T31" fmla="*/ 2147483647 h 233"/>
              <a:gd name="T32" fmla="*/ 2147483647 w 251"/>
              <a:gd name="T33" fmla="*/ 2147483647 h 233"/>
              <a:gd name="T34" fmla="*/ 2147483647 w 251"/>
              <a:gd name="T35" fmla="*/ 2147483647 h 233"/>
              <a:gd name="T36" fmla="*/ 2147483647 w 251"/>
              <a:gd name="T37" fmla="*/ 2147483647 h 233"/>
              <a:gd name="T38" fmla="*/ 2147483647 w 251"/>
              <a:gd name="T39" fmla="*/ 2147483647 h 233"/>
              <a:gd name="T40" fmla="*/ 2147483647 w 251"/>
              <a:gd name="T41" fmla="*/ 2147483647 h 233"/>
              <a:gd name="T42" fmla="*/ 2147483647 w 251"/>
              <a:gd name="T43" fmla="*/ 2147483647 h 233"/>
              <a:gd name="T44" fmla="*/ 2147483647 w 251"/>
              <a:gd name="T45" fmla="*/ 2147483647 h 233"/>
              <a:gd name="T46" fmla="*/ 2147483647 w 251"/>
              <a:gd name="T47" fmla="*/ 2147483647 h 233"/>
              <a:gd name="T48" fmla="*/ 2147483647 w 251"/>
              <a:gd name="T49" fmla="*/ 2147483647 h 233"/>
              <a:gd name="T50" fmla="*/ 2147483647 w 251"/>
              <a:gd name="T51" fmla="*/ 2147483647 h 233"/>
              <a:gd name="T52" fmla="*/ 2147483647 w 251"/>
              <a:gd name="T53" fmla="*/ 2147483647 h 233"/>
              <a:gd name="T54" fmla="*/ 2147483647 w 251"/>
              <a:gd name="T55" fmla="*/ 2147483647 h 233"/>
              <a:gd name="T56" fmla="*/ 2147483647 w 251"/>
              <a:gd name="T57" fmla="*/ 2147483647 h 233"/>
              <a:gd name="T58" fmla="*/ 2147483647 w 251"/>
              <a:gd name="T59" fmla="*/ 2147483647 h 233"/>
              <a:gd name="T60" fmla="*/ 2147483647 w 251"/>
              <a:gd name="T61" fmla="*/ 2147483647 h 233"/>
              <a:gd name="T62" fmla="*/ 2147483647 w 251"/>
              <a:gd name="T63" fmla="*/ 2147483647 h 233"/>
              <a:gd name="T64" fmla="*/ 2147483647 w 251"/>
              <a:gd name="T65" fmla="*/ 2147483647 h 233"/>
              <a:gd name="T66" fmla="*/ 2147483647 w 251"/>
              <a:gd name="T67" fmla="*/ 2147483647 h 233"/>
              <a:gd name="T68" fmla="*/ 2147483647 w 251"/>
              <a:gd name="T69" fmla="*/ 2147483647 h 233"/>
              <a:gd name="T70" fmla="*/ 2147483647 w 251"/>
              <a:gd name="T71" fmla="*/ 2147483647 h 233"/>
              <a:gd name="T72" fmla="*/ 2147483647 w 251"/>
              <a:gd name="T73" fmla="*/ 2147483647 h 233"/>
              <a:gd name="T74" fmla="*/ 2147483647 w 251"/>
              <a:gd name="T75" fmla="*/ 2147483647 h 233"/>
              <a:gd name="T76" fmla="*/ 2147483647 w 251"/>
              <a:gd name="T77" fmla="*/ 2147483647 h 233"/>
              <a:gd name="T78" fmla="*/ 2147483647 w 251"/>
              <a:gd name="T79" fmla="*/ 2147483647 h 233"/>
              <a:gd name="T80" fmla="*/ 2147483647 w 251"/>
              <a:gd name="T81" fmla="*/ 2147483647 h 233"/>
              <a:gd name="T82" fmla="*/ 2147483647 w 251"/>
              <a:gd name="T83" fmla="*/ 2147483647 h 233"/>
              <a:gd name="T84" fmla="*/ 2147483647 w 251"/>
              <a:gd name="T85" fmla="*/ 2147483647 h 233"/>
              <a:gd name="T86" fmla="*/ 2147483647 w 251"/>
              <a:gd name="T87" fmla="*/ 2147483647 h 233"/>
              <a:gd name="T88" fmla="*/ 2147483647 w 251"/>
              <a:gd name="T89" fmla="*/ 2147483647 h 233"/>
              <a:gd name="T90" fmla="*/ 2147483647 w 251"/>
              <a:gd name="T91" fmla="*/ 2147483647 h 233"/>
              <a:gd name="T92" fmla="*/ 2147483647 w 251"/>
              <a:gd name="T93" fmla="*/ 2147483647 h 233"/>
              <a:gd name="T94" fmla="*/ 2147483647 w 251"/>
              <a:gd name="T95" fmla="*/ 2147483647 h 233"/>
              <a:gd name="T96" fmla="*/ 2147483647 w 251"/>
              <a:gd name="T97" fmla="*/ 2147483647 h 233"/>
              <a:gd name="T98" fmla="*/ 2147483647 w 251"/>
              <a:gd name="T99" fmla="*/ 2147483647 h 233"/>
              <a:gd name="T100" fmla="*/ 2147483647 w 251"/>
              <a:gd name="T101" fmla="*/ 2147483647 h 233"/>
              <a:gd name="T102" fmla="*/ 2147483647 w 251"/>
              <a:gd name="T103" fmla="*/ 2147483647 h 233"/>
              <a:gd name="T104" fmla="*/ 2147483647 w 251"/>
              <a:gd name="T105" fmla="*/ 2147483647 h 233"/>
              <a:gd name="T106" fmla="*/ 2147483647 w 251"/>
              <a:gd name="T107" fmla="*/ 2147483647 h 233"/>
              <a:gd name="T108" fmla="*/ 2147483647 w 251"/>
              <a:gd name="T109" fmla="*/ 2147483647 h 233"/>
              <a:gd name="T110" fmla="*/ 2147483647 w 251"/>
              <a:gd name="T111" fmla="*/ 2147483647 h 233"/>
              <a:gd name="T112" fmla="*/ 2147483647 w 251"/>
              <a:gd name="T113" fmla="*/ 2147483647 h 233"/>
              <a:gd name="T114" fmla="*/ 2147483647 w 251"/>
              <a:gd name="T115" fmla="*/ 2147483647 h 233"/>
              <a:gd name="T116" fmla="*/ 2147483647 w 251"/>
              <a:gd name="T117" fmla="*/ 2147483647 h 233"/>
              <a:gd name="T118" fmla="*/ 2147483647 w 251"/>
              <a:gd name="T119" fmla="*/ 2147483647 h 233"/>
              <a:gd name="T120" fmla="*/ 2147483647 w 251"/>
              <a:gd name="T121" fmla="*/ 2147483647 h 233"/>
              <a:gd name="T122" fmla="*/ 2147483647 w 251"/>
              <a:gd name="T123" fmla="*/ 2147483647 h 2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"/>
              <a:gd name="T187" fmla="*/ 0 h 233"/>
              <a:gd name="T188" fmla="*/ 251 w 251"/>
              <a:gd name="T189" fmla="*/ 233 h 2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" h="233">
                <a:moveTo>
                  <a:pt x="11" y="44"/>
                </a:moveTo>
                <a:cubicBezTo>
                  <a:pt x="11" y="42"/>
                  <a:pt x="12" y="40"/>
                  <a:pt x="11" y="38"/>
                </a:cubicBezTo>
                <a:cubicBezTo>
                  <a:pt x="10" y="36"/>
                  <a:pt x="6" y="36"/>
                  <a:pt x="5" y="34"/>
                </a:cubicBezTo>
                <a:cubicBezTo>
                  <a:pt x="4" y="32"/>
                  <a:pt x="5" y="29"/>
                  <a:pt x="5" y="27"/>
                </a:cubicBezTo>
                <a:cubicBezTo>
                  <a:pt x="5" y="24"/>
                  <a:pt x="7" y="22"/>
                  <a:pt x="6" y="20"/>
                </a:cubicBezTo>
                <a:cubicBezTo>
                  <a:pt x="5" y="16"/>
                  <a:pt x="0" y="12"/>
                  <a:pt x="1" y="8"/>
                </a:cubicBezTo>
                <a:cubicBezTo>
                  <a:pt x="2" y="5"/>
                  <a:pt x="7" y="4"/>
                  <a:pt x="10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3" y="7"/>
                  <a:pt x="15" y="9"/>
                  <a:pt x="17" y="10"/>
                </a:cubicBezTo>
                <a:cubicBezTo>
                  <a:pt x="18" y="11"/>
                  <a:pt x="20" y="9"/>
                  <a:pt x="20" y="10"/>
                </a:cubicBezTo>
                <a:cubicBezTo>
                  <a:pt x="22" y="11"/>
                  <a:pt x="19" y="14"/>
                  <a:pt x="20" y="15"/>
                </a:cubicBezTo>
                <a:cubicBezTo>
                  <a:pt x="22" y="17"/>
                  <a:pt x="26" y="16"/>
                  <a:pt x="28" y="17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6"/>
                  <a:pt x="31" y="16"/>
                  <a:pt x="32" y="15"/>
                </a:cubicBezTo>
                <a:cubicBezTo>
                  <a:pt x="34" y="15"/>
                  <a:pt x="36" y="17"/>
                  <a:pt x="37" y="16"/>
                </a:cubicBezTo>
                <a:cubicBezTo>
                  <a:pt x="38" y="15"/>
                  <a:pt x="36" y="12"/>
                  <a:pt x="37" y="11"/>
                </a:cubicBezTo>
                <a:cubicBezTo>
                  <a:pt x="41" y="7"/>
                  <a:pt x="44" y="3"/>
                  <a:pt x="49" y="1"/>
                </a:cubicBezTo>
                <a:cubicBezTo>
                  <a:pt x="51" y="0"/>
                  <a:pt x="53" y="3"/>
                  <a:pt x="53" y="6"/>
                </a:cubicBezTo>
                <a:cubicBezTo>
                  <a:pt x="53" y="7"/>
                  <a:pt x="49" y="7"/>
                  <a:pt x="50" y="9"/>
                </a:cubicBezTo>
                <a:cubicBezTo>
                  <a:pt x="50" y="11"/>
                  <a:pt x="54" y="12"/>
                  <a:pt x="54" y="15"/>
                </a:cubicBezTo>
                <a:cubicBezTo>
                  <a:pt x="55" y="16"/>
                  <a:pt x="50" y="16"/>
                  <a:pt x="50" y="18"/>
                </a:cubicBezTo>
                <a:cubicBezTo>
                  <a:pt x="51" y="21"/>
                  <a:pt x="54" y="21"/>
                  <a:pt x="57" y="22"/>
                </a:cubicBezTo>
                <a:cubicBezTo>
                  <a:pt x="58" y="23"/>
                  <a:pt x="58" y="22"/>
                  <a:pt x="59" y="22"/>
                </a:cubicBezTo>
                <a:cubicBezTo>
                  <a:pt x="60" y="26"/>
                  <a:pt x="60" y="30"/>
                  <a:pt x="62" y="34"/>
                </a:cubicBezTo>
                <a:cubicBezTo>
                  <a:pt x="64" y="37"/>
                  <a:pt x="68" y="38"/>
                  <a:pt x="71" y="40"/>
                </a:cubicBezTo>
                <a:cubicBezTo>
                  <a:pt x="74" y="41"/>
                  <a:pt x="77" y="41"/>
                  <a:pt x="80" y="43"/>
                </a:cubicBezTo>
                <a:cubicBezTo>
                  <a:pt x="83" y="45"/>
                  <a:pt x="85" y="48"/>
                  <a:pt x="89" y="50"/>
                </a:cubicBezTo>
                <a:cubicBezTo>
                  <a:pt x="94" y="52"/>
                  <a:pt x="100" y="52"/>
                  <a:pt x="106" y="52"/>
                </a:cubicBezTo>
                <a:cubicBezTo>
                  <a:pt x="111" y="52"/>
                  <a:pt x="115" y="50"/>
                  <a:pt x="120" y="49"/>
                </a:cubicBezTo>
                <a:cubicBezTo>
                  <a:pt x="122" y="49"/>
                  <a:pt x="125" y="51"/>
                  <a:pt x="127" y="49"/>
                </a:cubicBezTo>
                <a:cubicBezTo>
                  <a:pt x="128" y="48"/>
                  <a:pt x="125" y="46"/>
                  <a:pt x="125" y="44"/>
                </a:cubicBezTo>
                <a:cubicBezTo>
                  <a:pt x="124" y="43"/>
                  <a:pt x="125" y="42"/>
                  <a:pt x="125" y="41"/>
                </a:cubicBezTo>
                <a:cubicBezTo>
                  <a:pt x="128" y="40"/>
                  <a:pt x="132" y="40"/>
                  <a:pt x="135" y="38"/>
                </a:cubicBezTo>
                <a:cubicBezTo>
                  <a:pt x="137" y="37"/>
                  <a:pt x="136" y="33"/>
                  <a:pt x="138" y="32"/>
                </a:cubicBezTo>
                <a:cubicBezTo>
                  <a:pt x="141" y="29"/>
                  <a:pt x="146" y="30"/>
                  <a:pt x="150" y="29"/>
                </a:cubicBezTo>
                <a:cubicBezTo>
                  <a:pt x="152" y="28"/>
                  <a:pt x="152" y="26"/>
                  <a:pt x="155" y="26"/>
                </a:cubicBezTo>
                <a:cubicBezTo>
                  <a:pt x="157" y="26"/>
                  <a:pt x="159" y="27"/>
                  <a:pt x="161" y="28"/>
                </a:cubicBezTo>
                <a:cubicBezTo>
                  <a:pt x="162" y="29"/>
                  <a:pt x="163" y="30"/>
                  <a:pt x="164" y="31"/>
                </a:cubicBezTo>
                <a:cubicBezTo>
                  <a:pt x="168" y="32"/>
                  <a:pt x="171" y="33"/>
                  <a:pt x="175" y="34"/>
                </a:cubicBezTo>
                <a:cubicBezTo>
                  <a:pt x="177" y="35"/>
                  <a:pt x="180" y="36"/>
                  <a:pt x="183" y="37"/>
                </a:cubicBezTo>
                <a:cubicBezTo>
                  <a:pt x="185" y="38"/>
                  <a:pt x="188" y="38"/>
                  <a:pt x="189" y="39"/>
                </a:cubicBezTo>
                <a:cubicBezTo>
                  <a:pt x="190" y="41"/>
                  <a:pt x="187" y="43"/>
                  <a:pt x="189" y="44"/>
                </a:cubicBezTo>
                <a:cubicBezTo>
                  <a:pt x="191" y="46"/>
                  <a:pt x="195" y="44"/>
                  <a:pt x="197" y="45"/>
                </a:cubicBezTo>
                <a:cubicBezTo>
                  <a:pt x="199" y="46"/>
                  <a:pt x="199" y="50"/>
                  <a:pt x="201" y="50"/>
                </a:cubicBezTo>
                <a:cubicBezTo>
                  <a:pt x="205" y="52"/>
                  <a:pt x="210" y="51"/>
                  <a:pt x="214" y="53"/>
                </a:cubicBezTo>
                <a:cubicBezTo>
                  <a:pt x="215" y="54"/>
                  <a:pt x="215" y="56"/>
                  <a:pt x="215" y="58"/>
                </a:cubicBezTo>
                <a:cubicBezTo>
                  <a:pt x="215" y="60"/>
                  <a:pt x="215" y="62"/>
                  <a:pt x="215" y="64"/>
                </a:cubicBezTo>
                <a:cubicBezTo>
                  <a:pt x="215" y="66"/>
                  <a:pt x="217" y="68"/>
                  <a:pt x="218" y="70"/>
                </a:cubicBezTo>
                <a:cubicBezTo>
                  <a:pt x="217" y="72"/>
                  <a:pt x="217" y="75"/>
                  <a:pt x="216" y="77"/>
                </a:cubicBezTo>
                <a:cubicBezTo>
                  <a:pt x="215" y="79"/>
                  <a:pt x="212" y="81"/>
                  <a:pt x="211" y="84"/>
                </a:cubicBezTo>
                <a:cubicBezTo>
                  <a:pt x="211" y="85"/>
                  <a:pt x="213" y="86"/>
                  <a:pt x="213" y="87"/>
                </a:cubicBezTo>
                <a:cubicBezTo>
                  <a:pt x="212" y="88"/>
                  <a:pt x="210" y="86"/>
                  <a:pt x="210" y="87"/>
                </a:cubicBezTo>
                <a:cubicBezTo>
                  <a:pt x="209" y="90"/>
                  <a:pt x="208" y="94"/>
                  <a:pt x="209" y="97"/>
                </a:cubicBezTo>
                <a:cubicBezTo>
                  <a:pt x="209" y="99"/>
                  <a:pt x="212" y="100"/>
                  <a:pt x="212" y="102"/>
                </a:cubicBezTo>
                <a:cubicBezTo>
                  <a:pt x="212" y="104"/>
                  <a:pt x="209" y="104"/>
                  <a:pt x="209" y="106"/>
                </a:cubicBezTo>
                <a:cubicBezTo>
                  <a:pt x="209" y="108"/>
                  <a:pt x="212" y="110"/>
                  <a:pt x="212" y="112"/>
                </a:cubicBezTo>
                <a:cubicBezTo>
                  <a:pt x="213" y="116"/>
                  <a:pt x="214" y="122"/>
                  <a:pt x="212" y="126"/>
                </a:cubicBezTo>
                <a:cubicBezTo>
                  <a:pt x="213" y="129"/>
                  <a:pt x="215" y="131"/>
                  <a:pt x="217" y="133"/>
                </a:cubicBezTo>
                <a:cubicBezTo>
                  <a:pt x="219" y="134"/>
                  <a:pt x="223" y="131"/>
                  <a:pt x="225" y="133"/>
                </a:cubicBezTo>
                <a:cubicBezTo>
                  <a:pt x="227" y="134"/>
                  <a:pt x="228" y="138"/>
                  <a:pt x="227" y="141"/>
                </a:cubicBezTo>
                <a:cubicBezTo>
                  <a:pt x="226" y="145"/>
                  <a:pt x="222" y="148"/>
                  <a:pt x="220" y="152"/>
                </a:cubicBezTo>
                <a:cubicBezTo>
                  <a:pt x="219" y="153"/>
                  <a:pt x="219" y="155"/>
                  <a:pt x="218" y="157"/>
                </a:cubicBezTo>
                <a:cubicBezTo>
                  <a:pt x="221" y="160"/>
                  <a:pt x="224" y="163"/>
                  <a:pt x="226" y="166"/>
                </a:cubicBezTo>
                <a:cubicBezTo>
                  <a:pt x="228" y="169"/>
                  <a:pt x="227" y="172"/>
                  <a:pt x="228" y="174"/>
                </a:cubicBezTo>
                <a:cubicBezTo>
                  <a:pt x="228" y="176"/>
                  <a:pt x="230" y="177"/>
                  <a:pt x="231" y="178"/>
                </a:cubicBezTo>
                <a:cubicBezTo>
                  <a:pt x="233" y="179"/>
                  <a:pt x="236" y="179"/>
                  <a:pt x="238" y="180"/>
                </a:cubicBezTo>
                <a:cubicBezTo>
                  <a:pt x="240" y="181"/>
                  <a:pt x="241" y="182"/>
                  <a:pt x="242" y="183"/>
                </a:cubicBezTo>
                <a:cubicBezTo>
                  <a:pt x="243" y="188"/>
                  <a:pt x="241" y="194"/>
                  <a:pt x="244" y="198"/>
                </a:cubicBezTo>
                <a:cubicBezTo>
                  <a:pt x="245" y="200"/>
                  <a:pt x="249" y="198"/>
                  <a:pt x="250" y="200"/>
                </a:cubicBezTo>
                <a:cubicBezTo>
                  <a:pt x="251" y="201"/>
                  <a:pt x="250" y="204"/>
                  <a:pt x="249" y="206"/>
                </a:cubicBezTo>
                <a:cubicBezTo>
                  <a:pt x="249" y="207"/>
                  <a:pt x="250" y="208"/>
                  <a:pt x="249" y="209"/>
                </a:cubicBezTo>
                <a:cubicBezTo>
                  <a:pt x="247" y="210"/>
                  <a:pt x="244" y="209"/>
                  <a:pt x="242" y="210"/>
                </a:cubicBezTo>
                <a:cubicBezTo>
                  <a:pt x="239" y="211"/>
                  <a:pt x="237" y="212"/>
                  <a:pt x="235" y="214"/>
                </a:cubicBezTo>
                <a:cubicBezTo>
                  <a:pt x="234" y="216"/>
                  <a:pt x="233" y="219"/>
                  <a:pt x="233" y="222"/>
                </a:cubicBezTo>
                <a:cubicBezTo>
                  <a:pt x="233" y="224"/>
                  <a:pt x="234" y="227"/>
                  <a:pt x="234" y="229"/>
                </a:cubicBezTo>
                <a:cubicBezTo>
                  <a:pt x="233" y="230"/>
                  <a:pt x="232" y="233"/>
                  <a:pt x="231" y="233"/>
                </a:cubicBezTo>
                <a:cubicBezTo>
                  <a:pt x="229" y="232"/>
                  <a:pt x="227" y="230"/>
                  <a:pt x="225" y="230"/>
                </a:cubicBezTo>
                <a:cubicBezTo>
                  <a:pt x="221" y="229"/>
                  <a:pt x="218" y="229"/>
                  <a:pt x="215" y="229"/>
                </a:cubicBezTo>
                <a:cubicBezTo>
                  <a:pt x="210" y="229"/>
                  <a:pt x="205" y="230"/>
                  <a:pt x="201" y="229"/>
                </a:cubicBezTo>
                <a:cubicBezTo>
                  <a:pt x="199" y="229"/>
                  <a:pt x="197" y="227"/>
                  <a:pt x="195" y="226"/>
                </a:cubicBezTo>
                <a:cubicBezTo>
                  <a:pt x="190" y="225"/>
                  <a:pt x="185" y="225"/>
                  <a:pt x="181" y="222"/>
                </a:cubicBezTo>
                <a:cubicBezTo>
                  <a:pt x="179" y="221"/>
                  <a:pt x="178" y="219"/>
                  <a:pt x="177" y="217"/>
                </a:cubicBezTo>
                <a:cubicBezTo>
                  <a:pt x="176" y="213"/>
                  <a:pt x="176" y="208"/>
                  <a:pt x="173" y="204"/>
                </a:cubicBezTo>
                <a:cubicBezTo>
                  <a:pt x="171" y="202"/>
                  <a:pt x="168" y="200"/>
                  <a:pt x="165" y="200"/>
                </a:cubicBezTo>
                <a:cubicBezTo>
                  <a:pt x="162" y="201"/>
                  <a:pt x="159" y="203"/>
                  <a:pt x="156" y="205"/>
                </a:cubicBezTo>
                <a:cubicBezTo>
                  <a:pt x="153" y="206"/>
                  <a:pt x="151" y="209"/>
                  <a:pt x="148" y="209"/>
                </a:cubicBezTo>
                <a:cubicBezTo>
                  <a:pt x="145" y="209"/>
                  <a:pt x="143" y="206"/>
                  <a:pt x="141" y="205"/>
                </a:cubicBezTo>
                <a:cubicBezTo>
                  <a:pt x="138" y="205"/>
                  <a:pt x="135" y="206"/>
                  <a:pt x="132" y="206"/>
                </a:cubicBezTo>
                <a:cubicBezTo>
                  <a:pt x="131" y="206"/>
                  <a:pt x="132" y="204"/>
                  <a:pt x="132" y="203"/>
                </a:cubicBezTo>
                <a:cubicBezTo>
                  <a:pt x="129" y="202"/>
                  <a:pt x="126" y="202"/>
                  <a:pt x="124" y="200"/>
                </a:cubicBezTo>
                <a:cubicBezTo>
                  <a:pt x="122" y="200"/>
                  <a:pt x="120" y="199"/>
                  <a:pt x="119" y="197"/>
                </a:cubicBezTo>
                <a:cubicBezTo>
                  <a:pt x="118" y="196"/>
                  <a:pt x="120" y="195"/>
                  <a:pt x="119" y="194"/>
                </a:cubicBezTo>
                <a:cubicBezTo>
                  <a:pt x="118" y="192"/>
                  <a:pt x="116" y="192"/>
                  <a:pt x="114" y="192"/>
                </a:cubicBezTo>
                <a:cubicBezTo>
                  <a:pt x="112" y="191"/>
                  <a:pt x="109" y="193"/>
                  <a:pt x="107" y="191"/>
                </a:cubicBezTo>
                <a:cubicBezTo>
                  <a:pt x="103" y="188"/>
                  <a:pt x="101" y="184"/>
                  <a:pt x="99" y="179"/>
                </a:cubicBezTo>
                <a:cubicBezTo>
                  <a:pt x="97" y="177"/>
                  <a:pt x="99" y="173"/>
                  <a:pt x="97" y="171"/>
                </a:cubicBezTo>
                <a:cubicBezTo>
                  <a:pt x="96" y="169"/>
                  <a:pt x="94" y="172"/>
                  <a:pt x="93" y="171"/>
                </a:cubicBezTo>
                <a:cubicBezTo>
                  <a:pt x="92" y="170"/>
                  <a:pt x="94" y="168"/>
                  <a:pt x="93" y="166"/>
                </a:cubicBezTo>
                <a:cubicBezTo>
                  <a:pt x="91" y="161"/>
                  <a:pt x="88" y="155"/>
                  <a:pt x="83" y="152"/>
                </a:cubicBezTo>
                <a:cubicBezTo>
                  <a:pt x="81" y="151"/>
                  <a:pt x="80" y="156"/>
                  <a:pt x="78" y="156"/>
                </a:cubicBezTo>
                <a:cubicBezTo>
                  <a:pt x="78" y="156"/>
                  <a:pt x="78" y="155"/>
                  <a:pt x="78" y="155"/>
                </a:cubicBezTo>
                <a:cubicBezTo>
                  <a:pt x="76" y="155"/>
                  <a:pt x="75" y="156"/>
                  <a:pt x="73" y="155"/>
                </a:cubicBezTo>
                <a:cubicBezTo>
                  <a:pt x="72" y="154"/>
                  <a:pt x="72" y="151"/>
                  <a:pt x="71" y="152"/>
                </a:cubicBezTo>
                <a:cubicBezTo>
                  <a:pt x="70" y="153"/>
                  <a:pt x="72" y="155"/>
                  <a:pt x="71" y="157"/>
                </a:cubicBezTo>
                <a:cubicBezTo>
                  <a:pt x="71" y="157"/>
                  <a:pt x="69" y="158"/>
                  <a:pt x="68" y="158"/>
                </a:cubicBezTo>
                <a:cubicBezTo>
                  <a:pt x="65" y="155"/>
                  <a:pt x="62" y="153"/>
                  <a:pt x="59" y="150"/>
                </a:cubicBezTo>
                <a:cubicBezTo>
                  <a:pt x="58" y="148"/>
                  <a:pt x="60" y="146"/>
                  <a:pt x="59" y="144"/>
                </a:cubicBezTo>
                <a:cubicBezTo>
                  <a:pt x="59" y="142"/>
                  <a:pt x="57" y="143"/>
                  <a:pt x="56" y="141"/>
                </a:cubicBezTo>
                <a:cubicBezTo>
                  <a:pt x="56" y="139"/>
                  <a:pt x="57" y="136"/>
                  <a:pt x="56" y="133"/>
                </a:cubicBezTo>
                <a:cubicBezTo>
                  <a:pt x="55" y="129"/>
                  <a:pt x="53" y="126"/>
                  <a:pt x="50" y="122"/>
                </a:cubicBezTo>
                <a:cubicBezTo>
                  <a:pt x="45" y="117"/>
                  <a:pt x="39" y="114"/>
                  <a:pt x="34" y="110"/>
                </a:cubicBezTo>
                <a:cubicBezTo>
                  <a:pt x="33" y="109"/>
                  <a:pt x="34" y="108"/>
                  <a:pt x="34" y="107"/>
                </a:cubicBezTo>
                <a:cubicBezTo>
                  <a:pt x="31" y="103"/>
                  <a:pt x="27" y="100"/>
                  <a:pt x="25" y="95"/>
                </a:cubicBezTo>
                <a:cubicBezTo>
                  <a:pt x="24" y="93"/>
                  <a:pt x="25" y="90"/>
                  <a:pt x="25" y="87"/>
                </a:cubicBezTo>
                <a:cubicBezTo>
                  <a:pt x="25" y="84"/>
                  <a:pt x="25" y="81"/>
                  <a:pt x="27" y="78"/>
                </a:cubicBezTo>
                <a:cubicBezTo>
                  <a:pt x="28" y="77"/>
                  <a:pt x="30" y="78"/>
                  <a:pt x="31" y="77"/>
                </a:cubicBezTo>
                <a:cubicBezTo>
                  <a:pt x="31" y="74"/>
                  <a:pt x="29" y="72"/>
                  <a:pt x="30" y="69"/>
                </a:cubicBezTo>
                <a:cubicBezTo>
                  <a:pt x="30" y="68"/>
                  <a:pt x="32" y="66"/>
                  <a:pt x="31" y="64"/>
                </a:cubicBezTo>
                <a:cubicBezTo>
                  <a:pt x="31" y="63"/>
                  <a:pt x="29" y="64"/>
                  <a:pt x="28" y="64"/>
                </a:cubicBezTo>
                <a:cubicBezTo>
                  <a:pt x="27" y="64"/>
                  <a:pt x="26" y="63"/>
                  <a:pt x="25" y="62"/>
                </a:cubicBezTo>
                <a:cubicBezTo>
                  <a:pt x="24" y="62"/>
                  <a:pt x="23" y="63"/>
                  <a:pt x="23" y="62"/>
                </a:cubicBezTo>
                <a:cubicBezTo>
                  <a:pt x="21" y="60"/>
                  <a:pt x="19" y="57"/>
                  <a:pt x="17" y="54"/>
                </a:cubicBezTo>
                <a:cubicBezTo>
                  <a:pt x="16" y="53"/>
                  <a:pt x="15" y="51"/>
                  <a:pt x="14" y="50"/>
                </a:cubicBezTo>
                <a:cubicBezTo>
                  <a:pt x="13" y="48"/>
                  <a:pt x="12" y="46"/>
                  <a:pt x="11" y="4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0" name="Freeform 112"/>
          <p:cNvSpPr>
            <a:spLocks noChangeAspect="1"/>
          </p:cNvSpPr>
          <p:nvPr/>
        </p:nvSpPr>
        <p:spPr bwMode="auto">
          <a:xfrm>
            <a:off x="5219700" y="3050383"/>
            <a:ext cx="119063" cy="60722"/>
          </a:xfrm>
          <a:custGeom>
            <a:avLst/>
            <a:gdLst>
              <a:gd name="T0" fmla="*/ 0 w 83"/>
              <a:gd name="T1" fmla="*/ 2147483647 h 42"/>
              <a:gd name="T2" fmla="*/ 2147483647 w 83"/>
              <a:gd name="T3" fmla="*/ 2147483647 h 42"/>
              <a:gd name="T4" fmla="*/ 2147483647 w 83"/>
              <a:gd name="T5" fmla="*/ 2147483647 h 42"/>
              <a:gd name="T6" fmla="*/ 2147483647 w 83"/>
              <a:gd name="T7" fmla="*/ 2147483647 h 42"/>
              <a:gd name="T8" fmla="*/ 2147483647 w 83"/>
              <a:gd name="T9" fmla="*/ 2147483647 h 42"/>
              <a:gd name="T10" fmla="*/ 2147483647 w 83"/>
              <a:gd name="T11" fmla="*/ 2147483647 h 42"/>
              <a:gd name="T12" fmla="*/ 2147483647 w 83"/>
              <a:gd name="T13" fmla="*/ 2147483647 h 42"/>
              <a:gd name="T14" fmla="*/ 2147483647 w 83"/>
              <a:gd name="T15" fmla="*/ 2147483647 h 42"/>
              <a:gd name="T16" fmla="*/ 2147483647 w 83"/>
              <a:gd name="T17" fmla="*/ 2147483647 h 42"/>
              <a:gd name="T18" fmla="*/ 2147483647 w 83"/>
              <a:gd name="T19" fmla="*/ 2147483647 h 42"/>
              <a:gd name="T20" fmla="*/ 2147483647 w 83"/>
              <a:gd name="T21" fmla="*/ 2147483647 h 42"/>
              <a:gd name="T22" fmla="*/ 2147483647 w 83"/>
              <a:gd name="T23" fmla="*/ 2147483647 h 42"/>
              <a:gd name="T24" fmla="*/ 2147483647 w 83"/>
              <a:gd name="T25" fmla="*/ 2147483647 h 42"/>
              <a:gd name="T26" fmla="*/ 2147483647 w 83"/>
              <a:gd name="T27" fmla="*/ 2147483647 h 42"/>
              <a:gd name="T28" fmla="*/ 2147483647 w 83"/>
              <a:gd name="T29" fmla="*/ 2147483647 h 42"/>
              <a:gd name="T30" fmla="*/ 2147483647 w 83"/>
              <a:gd name="T31" fmla="*/ 2147483647 h 42"/>
              <a:gd name="T32" fmla="*/ 2147483647 w 83"/>
              <a:gd name="T33" fmla="*/ 2147483647 h 42"/>
              <a:gd name="T34" fmla="*/ 2147483647 w 83"/>
              <a:gd name="T35" fmla="*/ 2147483647 h 42"/>
              <a:gd name="T36" fmla="*/ 2147483647 w 83"/>
              <a:gd name="T37" fmla="*/ 2147483647 h 42"/>
              <a:gd name="T38" fmla="*/ 2147483647 w 83"/>
              <a:gd name="T39" fmla="*/ 2147483647 h 42"/>
              <a:gd name="T40" fmla="*/ 2147483647 w 83"/>
              <a:gd name="T41" fmla="*/ 2147483647 h 42"/>
              <a:gd name="T42" fmla="*/ 2147483647 w 83"/>
              <a:gd name="T43" fmla="*/ 2147483647 h 42"/>
              <a:gd name="T44" fmla="*/ 2147483647 w 83"/>
              <a:gd name="T45" fmla="*/ 2147483647 h 42"/>
              <a:gd name="T46" fmla="*/ 2147483647 w 83"/>
              <a:gd name="T47" fmla="*/ 2147483647 h 42"/>
              <a:gd name="T48" fmla="*/ 2147483647 w 83"/>
              <a:gd name="T49" fmla="*/ 2147483647 h 42"/>
              <a:gd name="T50" fmla="*/ 2147483647 w 83"/>
              <a:gd name="T51" fmla="*/ 2147483647 h 42"/>
              <a:gd name="T52" fmla="*/ 2147483647 w 83"/>
              <a:gd name="T53" fmla="*/ 2147483647 h 42"/>
              <a:gd name="T54" fmla="*/ 2147483647 w 83"/>
              <a:gd name="T55" fmla="*/ 2147483647 h 42"/>
              <a:gd name="T56" fmla="*/ 2147483647 w 83"/>
              <a:gd name="T57" fmla="*/ 2147483647 h 42"/>
              <a:gd name="T58" fmla="*/ 2147483647 w 83"/>
              <a:gd name="T59" fmla="*/ 2147483647 h 42"/>
              <a:gd name="T60" fmla="*/ 2147483647 w 83"/>
              <a:gd name="T61" fmla="*/ 2147483647 h 42"/>
              <a:gd name="T62" fmla="*/ 2147483647 w 83"/>
              <a:gd name="T63" fmla="*/ 2147483647 h 42"/>
              <a:gd name="T64" fmla="*/ 2147483647 w 83"/>
              <a:gd name="T65" fmla="*/ 2147483647 h 42"/>
              <a:gd name="T66" fmla="*/ 2147483647 w 83"/>
              <a:gd name="T67" fmla="*/ 2147483647 h 42"/>
              <a:gd name="T68" fmla="*/ 0 w 83"/>
              <a:gd name="T69" fmla="*/ 2147483647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42"/>
              <a:gd name="T107" fmla="*/ 83 w 83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42">
                <a:moveTo>
                  <a:pt x="0" y="1"/>
                </a:moveTo>
                <a:cubicBezTo>
                  <a:pt x="3" y="3"/>
                  <a:pt x="6" y="4"/>
                  <a:pt x="8" y="6"/>
                </a:cubicBezTo>
                <a:cubicBezTo>
                  <a:pt x="10" y="7"/>
                  <a:pt x="10" y="10"/>
                  <a:pt x="12" y="11"/>
                </a:cubicBezTo>
                <a:cubicBezTo>
                  <a:pt x="14" y="13"/>
                  <a:pt x="18" y="12"/>
                  <a:pt x="19" y="14"/>
                </a:cubicBezTo>
                <a:cubicBezTo>
                  <a:pt x="20" y="16"/>
                  <a:pt x="18" y="18"/>
                  <a:pt x="19" y="20"/>
                </a:cubicBezTo>
                <a:cubicBezTo>
                  <a:pt x="20" y="23"/>
                  <a:pt x="23" y="25"/>
                  <a:pt x="23" y="28"/>
                </a:cubicBezTo>
                <a:cubicBezTo>
                  <a:pt x="23" y="30"/>
                  <a:pt x="21" y="33"/>
                  <a:pt x="20" y="36"/>
                </a:cubicBezTo>
                <a:cubicBezTo>
                  <a:pt x="21" y="36"/>
                  <a:pt x="23" y="36"/>
                  <a:pt x="25" y="36"/>
                </a:cubicBezTo>
                <a:cubicBezTo>
                  <a:pt x="27" y="35"/>
                  <a:pt x="29" y="33"/>
                  <a:pt x="32" y="34"/>
                </a:cubicBezTo>
                <a:cubicBezTo>
                  <a:pt x="34" y="34"/>
                  <a:pt x="37" y="36"/>
                  <a:pt x="39" y="37"/>
                </a:cubicBezTo>
                <a:cubicBezTo>
                  <a:pt x="41" y="38"/>
                  <a:pt x="42" y="39"/>
                  <a:pt x="44" y="40"/>
                </a:cubicBezTo>
                <a:cubicBezTo>
                  <a:pt x="46" y="40"/>
                  <a:pt x="47" y="39"/>
                  <a:pt x="49" y="38"/>
                </a:cubicBezTo>
                <a:cubicBezTo>
                  <a:pt x="50" y="38"/>
                  <a:pt x="52" y="38"/>
                  <a:pt x="53" y="38"/>
                </a:cubicBezTo>
                <a:cubicBezTo>
                  <a:pt x="55" y="38"/>
                  <a:pt x="56" y="38"/>
                  <a:pt x="58" y="38"/>
                </a:cubicBezTo>
                <a:cubicBezTo>
                  <a:pt x="59" y="38"/>
                  <a:pt x="60" y="38"/>
                  <a:pt x="62" y="38"/>
                </a:cubicBezTo>
                <a:cubicBezTo>
                  <a:pt x="63" y="37"/>
                  <a:pt x="63" y="34"/>
                  <a:pt x="65" y="34"/>
                </a:cubicBezTo>
                <a:cubicBezTo>
                  <a:pt x="67" y="34"/>
                  <a:pt x="68" y="36"/>
                  <a:pt x="70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40"/>
                  <a:pt x="80" y="42"/>
                  <a:pt x="82" y="41"/>
                </a:cubicBezTo>
                <a:cubicBezTo>
                  <a:pt x="83" y="41"/>
                  <a:pt x="83" y="38"/>
                  <a:pt x="82" y="37"/>
                </a:cubicBezTo>
                <a:cubicBezTo>
                  <a:pt x="82" y="36"/>
                  <a:pt x="79" y="36"/>
                  <a:pt x="78" y="35"/>
                </a:cubicBezTo>
                <a:cubicBezTo>
                  <a:pt x="77" y="33"/>
                  <a:pt x="75" y="32"/>
                  <a:pt x="75" y="30"/>
                </a:cubicBezTo>
                <a:cubicBezTo>
                  <a:pt x="76" y="28"/>
                  <a:pt x="78" y="28"/>
                  <a:pt x="79" y="27"/>
                </a:cubicBezTo>
                <a:cubicBezTo>
                  <a:pt x="75" y="25"/>
                  <a:pt x="71" y="24"/>
                  <a:pt x="68" y="21"/>
                </a:cubicBezTo>
                <a:cubicBezTo>
                  <a:pt x="67" y="20"/>
                  <a:pt x="69" y="18"/>
                  <a:pt x="68" y="17"/>
                </a:cubicBezTo>
                <a:cubicBezTo>
                  <a:pt x="67" y="15"/>
                  <a:pt x="64" y="14"/>
                  <a:pt x="61" y="13"/>
                </a:cubicBezTo>
                <a:cubicBezTo>
                  <a:pt x="60" y="13"/>
                  <a:pt x="59" y="13"/>
                  <a:pt x="58" y="13"/>
                </a:cubicBezTo>
                <a:cubicBezTo>
                  <a:pt x="57" y="13"/>
                  <a:pt x="55" y="13"/>
                  <a:pt x="54" y="14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6" y="14"/>
                  <a:pt x="45" y="13"/>
                </a:cubicBezTo>
                <a:cubicBezTo>
                  <a:pt x="42" y="11"/>
                  <a:pt x="40" y="11"/>
                  <a:pt x="37" y="9"/>
                </a:cubicBezTo>
                <a:cubicBezTo>
                  <a:pt x="34" y="8"/>
                  <a:pt x="32" y="5"/>
                  <a:pt x="29" y="4"/>
                </a:cubicBezTo>
                <a:cubicBezTo>
                  <a:pt x="26" y="3"/>
                  <a:pt x="22" y="6"/>
                  <a:pt x="19" y="5"/>
                </a:cubicBezTo>
                <a:cubicBezTo>
                  <a:pt x="16" y="5"/>
                  <a:pt x="14" y="2"/>
                  <a:pt x="11" y="1"/>
                </a:cubicBezTo>
                <a:cubicBezTo>
                  <a:pt x="7" y="0"/>
                  <a:pt x="3" y="0"/>
                  <a:pt x="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1" name="Freeform 113"/>
          <p:cNvSpPr>
            <a:spLocks noChangeAspect="1"/>
          </p:cNvSpPr>
          <p:nvPr/>
        </p:nvSpPr>
        <p:spPr bwMode="auto">
          <a:xfrm>
            <a:off x="5328048" y="3152776"/>
            <a:ext cx="25003" cy="21431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2147483647 h 15"/>
              <a:gd name="T6" fmla="*/ 2147483647 w 18"/>
              <a:gd name="T7" fmla="*/ 2147483647 h 15"/>
              <a:gd name="T8" fmla="*/ 2147483647 w 18"/>
              <a:gd name="T9" fmla="*/ 0 h 15"/>
              <a:gd name="T10" fmla="*/ 0 w 18"/>
              <a:gd name="T11" fmla="*/ 0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2147483647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18" y="15"/>
                </a:moveTo>
                <a:cubicBezTo>
                  <a:pt x="17" y="12"/>
                  <a:pt x="16" y="9"/>
                  <a:pt x="14" y="6"/>
                </a:cubicBezTo>
                <a:cubicBezTo>
                  <a:pt x="13" y="5"/>
                  <a:pt x="13" y="2"/>
                  <a:pt x="12" y="1"/>
                </a:cubicBezTo>
                <a:cubicBezTo>
                  <a:pt x="10" y="1"/>
                  <a:pt x="9" y="3"/>
                  <a:pt x="7" y="3"/>
                </a:cubicBezTo>
                <a:cubicBezTo>
                  <a:pt x="6" y="2"/>
                  <a:pt x="6" y="1"/>
                  <a:pt x="6" y="0"/>
                </a:cubicBezTo>
                <a:cubicBezTo>
                  <a:pt x="4" y="0"/>
                  <a:pt x="2" y="1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3" y="5"/>
                  <a:pt x="5" y="7"/>
                  <a:pt x="7" y="8"/>
                </a:cubicBezTo>
                <a:cubicBezTo>
                  <a:pt x="8" y="9"/>
                  <a:pt x="10" y="7"/>
                  <a:pt x="10" y="8"/>
                </a:cubicBezTo>
                <a:cubicBezTo>
                  <a:pt x="12" y="9"/>
                  <a:pt x="9" y="12"/>
                  <a:pt x="10" y="13"/>
                </a:cubicBezTo>
                <a:cubicBezTo>
                  <a:pt x="12" y="15"/>
                  <a:pt x="16" y="14"/>
                  <a:pt x="18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2" name="Freeform 114"/>
          <p:cNvSpPr>
            <a:spLocks noChangeAspect="1"/>
          </p:cNvSpPr>
          <p:nvPr/>
        </p:nvSpPr>
        <p:spPr bwMode="auto">
          <a:xfrm>
            <a:off x="5301855" y="3115867"/>
            <a:ext cx="58340" cy="58340"/>
          </a:xfrm>
          <a:custGeom>
            <a:avLst/>
            <a:gdLst>
              <a:gd name="T0" fmla="*/ 2147483647 w 41"/>
              <a:gd name="T1" fmla="*/ 2147483647 h 41"/>
              <a:gd name="T2" fmla="*/ 2147483647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0 h 41"/>
              <a:gd name="T24" fmla="*/ 2147483647 w 41"/>
              <a:gd name="T25" fmla="*/ 0 h 41"/>
              <a:gd name="T26" fmla="*/ 2147483647 w 41"/>
              <a:gd name="T27" fmla="*/ 0 h 41"/>
              <a:gd name="T28" fmla="*/ 2147483647 w 41"/>
              <a:gd name="T29" fmla="*/ 0 h 41"/>
              <a:gd name="T30" fmla="*/ 0 w 41"/>
              <a:gd name="T31" fmla="*/ 2147483647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41"/>
              <a:gd name="T86" fmla="*/ 41 w 4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41">
                <a:moveTo>
                  <a:pt x="40" y="39"/>
                </a:moveTo>
                <a:cubicBezTo>
                  <a:pt x="40" y="37"/>
                  <a:pt x="41" y="35"/>
                  <a:pt x="40" y="33"/>
                </a:cubicBezTo>
                <a:cubicBezTo>
                  <a:pt x="40" y="32"/>
                  <a:pt x="38" y="31"/>
                  <a:pt x="37" y="30"/>
                </a:cubicBezTo>
                <a:cubicBezTo>
                  <a:pt x="36" y="29"/>
                  <a:pt x="34" y="27"/>
                  <a:pt x="33" y="26"/>
                </a:cubicBezTo>
                <a:cubicBezTo>
                  <a:pt x="31" y="25"/>
                  <a:pt x="28" y="24"/>
                  <a:pt x="27" y="22"/>
                </a:cubicBezTo>
                <a:cubicBezTo>
                  <a:pt x="27" y="21"/>
                  <a:pt x="29" y="21"/>
                  <a:pt x="30" y="20"/>
                </a:cubicBezTo>
                <a:cubicBezTo>
                  <a:pt x="30" y="19"/>
                  <a:pt x="31" y="18"/>
                  <a:pt x="30" y="17"/>
                </a:cubicBezTo>
                <a:cubicBezTo>
                  <a:pt x="29" y="15"/>
                  <a:pt x="26" y="16"/>
                  <a:pt x="24" y="14"/>
                </a:cubicBezTo>
                <a:cubicBezTo>
                  <a:pt x="23" y="13"/>
                  <a:pt x="25" y="11"/>
                  <a:pt x="25" y="9"/>
                </a:cubicBezTo>
                <a:cubicBezTo>
                  <a:pt x="25" y="8"/>
                  <a:pt x="25" y="6"/>
                  <a:pt x="24" y="5"/>
                </a:cubicBezTo>
                <a:cubicBezTo>
                  <a:pt x="23" y="4"/>
                  <a:pt x="20" y="5"/>
                  <a:pt x="19" y="4"/>
                </a:cubicBezTo>
                <a:cubicBezTo>
                  <a:pt x="18" y="3"/>
                  <a:pt x="18" y="1"/>
                  <a:pt x="18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1"/>
                  <a:pt x="2" y="2"/>
                  <a:pt x="0" y="2"/>
                </a:cubicBezTo>
                <a:cubicBezTo>
                  <a:pt x="1" y="5"/>
                  <a:pt x="2" y="7"/>
                  <a:pt x="2" y="9"/>
                </a:cubicBezTo>
                <a:cubicBezTo>
                  <a:pt x="2" y="11"/>
                  <a:pt x="1" y="14"/>
                  <a:pt x="2" y="16"/>
                </a:cubicBezTo>
                <a:cubicBezTo>
                  <a:pt x="2" y="17"/>
                  <a:pt x="4" y="19"/>
                  <a:pt x="5" y="20"/>
                </a:cubicBezTo>
                <a:cubicBezTo>
                  <a:pt x="8" y="21"/>
                  <a:pt x="11" y="20"/>
                  <a:pt x="13" y="21"/>
                </a:cubicBezTo>
                <a:cubicBezTo>
                  <a:pt x="15" y="22"/>
                  <a:pt x="17" y="25"/>
                  <a:pt x="18" y="26"/>
                </a:cubicBezTo>
                <a:cubicBezTo>
                  <a:pt x="20" y="27"/>
                  <a:pt x="22" y="26"/>
                  <a:pt x="24" y="26"/>
                </a:cubicBezTo>
                <a:cubicBezTo>
                  <a:pt x="24" y="27"/>
                  <a:pt x="24" y="28"/>
                  <a:pt x="25" y="29"/>
                </a:cubicBezTo>
                <a:cubicBezTo>
                  <a:pt x="27" y="29"/>
                  <a:pt x="28" y="27"/>
                  <a:pt x="30" y="27"/>
                </a:cubicBezTo>
                <a:cubicBezTo>
                  <a:pt x="31" y="28"/>
                  <a:pt x="31" y="31"/>
                  <a:pt x="32" y="32"/>
                </a:cubicBezTo>
                <a:cubicBezTo>
                  <a:pt x="34" y="35"/>
                  <a:pt x="35" y="38"/>
                  <a:pt x="36" y="41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3" name="Freeform 115"/>
          <p:cNvSpPr>
            <a:spLocks noChangeAspect="1"/>
          </p:cNvSpPr>
          <p:nvPr/>
        </p:nvSpPr>
        <p:spPr bwMode="auto">
          <a:xfrm>
            <a:off x="5328047" y="3100387"/>
            <a:ext cx="95250" cy="82154"/>
          </a:xfrm>
          <a:custGeom>
            <a:avLst/>
            <a:gdLst>
              <a:gd name="T0" fmla="*/ 2147483647 w 67"/>
              <a:gd name="T1" fmla="*/ 2147483647 h 58"/>
              <a:gd name="T2" fmla="*/ 2147483647 w 67"/>
              <a:gd name="T3" fmla="*/ 2147483647 h 58"/>
              <a:gd name="T4" fmla="*/ 2147483647 w 67"/>
              <a:gd name="T5" fmla="*/ 2147483647 h 58"/>
              <a:gd name="T6" fmla="*/ 2147483647 w 67"/>
              <a:gd name="T7" fmla="*/ 2147483647 h 58"/>
              <a:gd name="T8" fmla="*/ 2147483647 w 67"/>
              <a:gd name="T9" fmla="*/ 2147483647 h 58"/>
              <a:gd name="T10" fmla="*/ 2147483647 w 67"/>
              <a:gd name="T11" fmla="*/ 2147483647 h 58"/>
              <a:gd name="T12" fmla="*/ 2147483647 w 67"/>
              <a:gd name="T13" fmla="*/ 2147483647 h 58"/>
              <a:gd name="T14" fmla="*/ 2147483647 w 67"/>
              <a:gd name="T15" fmla="*/ 2147483647 h 58"/>
              <a:gd name="T16" fmla="*/ 2147483647 w 67"/>
              <a:gd name="T17" fmla="*/ 2147483647 h 58"/>
              <a:gd name="T18" fmla="*/ 2147483647 w 67"/>
              <a:gd name="T19" fmla="*/ 2147483647 h 58"/>
              <a:gd name="T20" fmla="*/ 2147483647 w 67"/>
              <a:gd name="T21" fmla="*/ 2147483647 h 58"/>
              <a:gd name="T22" fmla="*/ 2147483647 w 67"/>
              <a:gd name="T23" fmla="*/ 2147483647 h 58"/>
              <a:gd name="T24" fmla="*/ 2147483647 w 67"/>
              <a:gd name="T25" fmla="*/ 2147483647 h 58"/>
              <a:gd name="T26" fmla="*/ 2147483647 w 67"/>
              <a:gd name="T27" fmla="*/ 2147483647 h 58"/>
              <a:gd name="T28" fmla="*/ 2147483647 w 67"/>
              <a:gd name="T29" fmla="*/ 2147483647 h 58"/>
              <a:gd name="T30" fmla="*/ 2147483647 w 67"/>
              <a:gd name="T31" fmla="*/ 2147483647 h 58"/>
              <a:gd name="T32" fmla="*/ 2147483647 w 67"/>
              <a:gd name="T33" fmla="*/ 2147483647 h 58"/>
              <a:gd name="T34" fmla="*/ 2147483647 w 67"/>
              <a:gd name="T35" fmla="*/ 2147483647 h 58"/>
              <a:gd name="T36" fmla="*/ 2147483647 w 67"/>
              <a:gd name="T37" fmla="*/ 2147483647 h 58"/>
              <a:gd name="T38" fmla="*/ 2147483647 w 67"/>
              <a:gd name="T39" fmla="*/ 2147483647 h 58"/>
              <a:gd name="T40" fmla="*/ 0 w 67"/>
              <a:gd name="T41" fmla="*/ 2147483647 h 58"/>
              <a:gd name="T42" fmla="*/ 2147483647 w 67"/>
              <a:gd name="T43" fmla="*/ 2147483647 h 58"/>
              <a:gd name="T44" fmla="*/ 2147483647 w 67"/>
              <a:gd name="T45" fmla="*/ 2147483647 h 58"/>
              <a:gd name="T46" fmla="*/ 2147483647 w 67"/>
              <a:gd name="T47" fmla="*/ 2147483647 h 58"/>
              <a:gd name="T48" fmla="*/ 2147483647 w 67"/>
              <a:gd name="T49" fmla="*/ 2147483647 h 58"/>
              <a:gd name="T50" fmla="*/ 2147483647 w 67"/>
              <a:gd name="T51" fmla="*/ 2147483647 h 58"/>
              <a:gd name="T52" fmla="*/ 2147483647 w 67"/>
              <a:gd name="T53" fmla="*/ 2147483647 h 58"/>
              <a:gd name="T54" fmla="*/ 2147483647 w 67"/>
              <a:gd name="T55" fmla="*/ 2147483647 h 58"/>
              <a:gd name="T56" fmla="*/ 2147483647 w 67"/>
              <a:gd name="T57" fmla="*/ 0 h 58"/>
              <a:gd name="T58" fmla="*/ 2147483647 w 67"/>
              <a:gd name="T59" fmla="*/ 2147483647 h 58"/>
              <a:gd name="T60" fmla="*/ 2147483647 w 67"/>
              <a:gd name="T61" fmla="*/ 2147483647 h 58"/>
              <a:gd name="T62" fmla="*/ 2147483647 w 67"/>
              <a:gd name="T63" fmla="*/ 2147483647 h 58"/>
              <a:gd name="T64" fmla="*/ 2147483647 w 67"/>
              <a:gd name="T65" fmla="*/ 2147483647 h 58"/>
              <a:gd name="T66" fmla="*/ 2147483647 w 67"/>
              <a:gd name="T67" fmla="*/ 2147483647 h 58"/>
              <a:gd name="T68" fmla="*/ 2147483647 w 67"/>
              <a:gd name="T69" fmla="*/ 2147483647 h 58"/>
              <a:gd name="T70" fmla="*/ 2147483647 w 67"/>
              <a:gd name="T71" fmla="*/ 2147483647 h 58"/>
              <a:gd name="T72" fmla="*/ 2147483647 w 67"/>
              <a:gd name="T73" fmla="*/ 2147483647 h 58"/>
              <a:gd name="T74" fmla="*/ 2147483647 w 67"/>
              <a:gd name="T75" fmla="*/ 2147483647 h 58"/>
              <a:gd name="T76" fmla="*/ 2147483647 w 67"/>
              <a:gd name="T77" fmla="*/ 2147483647 h 58"/>
              <a:gd name="T78" fmla="*/ 2147483647 w 67"/>
              <a:gd name="T79" fmla="*/ 2147483647 h 58"/>
              <a:gd name="T80" fmla="*/ 2147483647 w 67"/>
              <a:gd name="T81" fmla="*/ 2147483647 h 58"/>
              <a:gd name="T82" fmla="*/ 2147483647 w 67"/>
              <a:gd name="T83" fmla="*/ 2147483647 h 58"/>
              <a:gd name="T84" fmla="*/ 2147483647 w 67"/>
              <a:gd name="T85" fmla="*/ 2147483647 h 58"/>
              <a:gd name="T86" fmla="*/ 2147483647 w 67"/>
              <a:gd name="T87" fmla="*/ 2147483647 h 58"/>
              <a:gd name="T88" fmla="*/ 2147483647 w 67"/>
              <a:gd name="T89" fmla="*/ 2147483647 h 58"/>
              <a:gd name="T90" fmla="*/ 2147483647 w 67"/>
              <a:gd name="T91" fmla="*/ 2147483647 h 58"/>
              <a:gd name="T92" fmla="*/ 2147483647 w 67"/>
              <a:gd name="T93" fmla="*/ 2147483647 h 58"/>
              <a:gd name="T94" fmla="*/ 2147483647 w 67"/>
              <a:gd name="T95" fmla="*/ 2147483647 h 58"/>
              <a:gd name="T96" fmla="*/ 2147483647 w 67"/>
              <a:gd name="T97" fmla="*/ 2147483647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58"/>
              <a:gd name="T149" fmla="*/ 67 w 67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58">
                <a:moveTo>
                  <a:pt x="49" y="57"/>
                </a:moveTo>
                <a:cubicBezTo>
                  <a:pt x="48" y="57"/>
                  <a:pt x="48" y="58"/>
                  <a:pt x="47" y="57"/>
                </a:cubicBezTo>
                <a:cubicBezTo>
                  <a:pt x="44" y="56"/>
                  <a:pt x="41" y="56"/>
                  <a:pt x="40" y="53"/>
                </a:cubicBezTo>
                <a:cubicBezTo>
                  <a:pt x="40" y="51"/>
                  <a:pt x="45" y="51"/>
                  <a:pt x="44" y="50"/>
                </a:cubicBezTo>
                <a:cubicBezTo>
                  <a:pt x="44" y="47"/>
                  <a:pt x="40" y="46"/>
                  <a:pt x="40" y="44"/>
                </a:cubicBezTo>
                <a:cubicBezTo>
                  <a:pt x="39" y="42"/>
                  <a:pt x="43" y="42"/>
                  <a:pt x="43" y="41"/>
                </a:cubicBezTo>
                <a:cubicBezTo>
                  <a:pt x="43" y="38"/>
                  <a:pt x="41" y="35"/>
                  <a:pt x="39" y="36"/>
                </a:cubicBezTo>
                <a:cubicBezTo>
                  <a:pt x="34" y="38"/>
                  <a:pt x="31" y="42"/>
                  <a:pt x="27" y="46"/>
                </a:cubicBezTo>
                <a:cubicBezTo>
                  <a:pt x="26" y="47"/>
                  <a:pt x="28" y="50"/>
                  <a:pt x="27" y="51"/>
                </a:cubicBezTo>
                <a:cubicBezTo>
                  <a:pt x="26" y="52"/>
                  <a:pt x="24" y="50"/>
                  <a:pt x="22" y="50"/>
                </a:cubicBezTo>
                <a:cubicBezTo>
                  <a:pt x="22" y="48"/>
                  <a:pt x="23" y="46"/>
                  <a:pt x="22" y="44"/>
                </a:cubicBezTo>
                <a:cubicBezTo>
                  <a:pt x="22" y="43"/>
                  <a:pt x="20" y="42"/>
                  <a:pt x="19" y="41"/>
                </a:cubicBezTo>
                <a:cubicBezTo>
                  <a:pt x="18" y="40"/>
                  <a:pt x="16" y="38"/>
                  <a:pt x="15" y="37"/>
                </a:cubicBezTo>
                <a:cubicBezTo>
                  <a:pt x="13" y="36"/>
                  <a:pt x="10" y="35"/>
                  <a:pt x="9" y="33"/>
                </a:cubicBezTo>
                <a:cubicBezTo>
                  <a:pt x="9" y="32"/>
                  <a:pt x="11" y="32"/>
                  <a:pt x="12" y="31"/>
                </a:cubicBezTo>
                <a:cubicBezTo>
                  <a:pt x="12" y="30"/>
                  <a:pt x="13" y="29"/>
                  <a:pt x="12" y="28"/>
                </a:cubicBezTo>
                <a:cubicBezTo>
                  <a:pt x="11" y="26"/>
                  <a:pt x="8" y="27"/>
                  <a:pt x="6" y="25"/>
                </a:cubicBezTo>
                <a:cubicBezTo>
                  <a:pt x="5" y="24"/>
                  <a:pt x="7" y="22"/>
                  <a:pt x="7" y="20"/>
                </a:cubicBezTo>
                <a:cubicBezTo>
                  <a:pt x="7" y="19"/>
                  <a:pt x="7" y="17"/>
                  <a:pt x="6" y="16"/>
                </a:cubicBezTo>
                <a:cubicBezTo>
                  <a:pt x="5" y="15"/>
                  <a:pt x="2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1" y="10"/>
                  <a:pt x="1" y="7"/>
                  <a:pt x="3" y="7"/>
                </a:cubicBezTo>
                <a:cubicBezTo>
                  <a:pt x="5" y="7"/>
                  <a:pt x="6" y="9"/>
                  <a:pt x="8" y="10"/>
                </a:cubicBezTo>
                <a:cubicBezTo>
                  <a:pt x="10" y="11"/>
                  <a:pt x="12" y="12"/>
                  <a:pt x="13" y="12"/>
                </a:cubicBezTo>
                <a:cubicBezTo>
                  <a:pt x="16" y="13"/>
                  <a:pt x="18" y="15"/>
                  <a:pt x="20" y="14"/>
                </a:cubicBezTo>
                <a:cubicBezTo>
                  <a:pt x="21" y="14"/>
                  <a:pt x="21" y="11"/>
                  <a:pt x="20" y="10"/>
                </a:cubicBezTo>
                <a:cubicBezTo>
                  <a:pt x="20" y="9"/>
                  <a:pt x="17" y="9"/>
                  <a:pt x="16" y="8"/>
                </a:cubicBezTo>
                <a:cubicBezTo>
                  <a:pt x="15" y="6"/>
                  <a:pt x="13" y="5"/>
                  <a:pt x="13" y="3"/>
                </a:cubicBezTo>
                <a:cubicBezTo>
                  <a:pt x="14" y="1"/>
                  <a:pt x="16" y="1"/>
                  <a:pt x="17" y="0"/>
                </a:cubicBezTo>
                <a:cubicBezTo>
                  <a:pt x="19" y="1"/>
                  <a:pt x="22" y="2"/>
                  <a:pt x="24" y="4"/>
                </a:cubicBezTo>
                <a:cubicBezTo>
                  <a:pt x="25" y="5"/>
                  <a:pt x="26" y="9"/>
                  <a:pt x="27" y="10"/>
                </a:cubicBezTo>
                <a:cubicBezTo>
                  <a:pt x="29" y="12"/>
                  <a:pt x="32" y="13"/>
                  <a:pt x="35" y="12"/>
                </a:cubicBezTo>
                <a:cubicBezTo>
                  <a:pt x="36" y="11"/>
                  <a:pt x="35" y="8"/>
                  <a:pt x="36" y="7"/>
                </a:cubicBezTo>
                <a:cubicBezTo>
                  <a:pt x="37" y="6"/>
                  <a:pt x="39" y="7"/>
                  <a:pt x="40" y="6"/>
                </a:cubicBezTo>
                <a:cubicBezTo>
                  <a:pt x="41" y="5"/>
                  <a:pt x="41" y="4"/>
                  <a:pt x="42" y="2"/>
                </a:cubicBezTo>
                <a:cubicBezTo>
                  <a:pt x="44" y="5"/>
                  <a:pt x="47" y="8"/>
                  <a:pt x="49" y="10"/>
                </a:cubicBezTo>
                <a:cubicBezTo>
                  <a:pt x="50" y="13"/>
                  <a:pt x="51" y="16"/>
                  <a:pt x="52" y="18"/>
                </a:cubicBezTo>
                <a:cubicBezTo>
                  <a:pt x="54" y="20"/>
                  <a:pt x="56" y="22"/>
                  <a:pt x="58" y="22"/>
                </a:cubicBezTo>
                <a:cubicBezTo>
                  <a:pt x="60" y="23"/>
                  <a:pt x="62" y="22"/>
                  <a:pt x="63" y="22"/>
                </a:cubicBezTo>
                <a:cubicBezTo>
                  <a:pt x="65" y="22"/>
                  <a:pt x="66" y="23"/>
                  <a:pt x="67" y="24"/>
                </a:cubicBezTo>
                <a:cubicBezTo>
                  <a:pt x="67" y="25"/>
                  <a:pt x="66" y="25"/>
                  <a:pt x="66" y="25"/>
                </a:cubicBezTo>
                <a:cubicBezTo>
                  <a:pt x="63" y="25"/>
                  <a:pt x="61" y="24"/>
                  <a:pt x="59" y="25"/>
                </a:cubicBezTo>
                <a:cubicBezTo>
                  <a:pt x="57" y="27"/>
                  <a:pt x="56" y="30"/>
                  <a:pt x="55" y="32"/>
                </a:cubicBezTo>
                <a:cubicBezTo>
                  <a:pt x="54" y="34"/>
                  <a:pt x="55" y="37"/>
                  <a:pt x="55" y="39"/>
                </a:cubicBezTo>
                <a:cubicBezTo>
                  <a:pt x="55" y="40"/>
                  <a:pt x="57" y="41"/>
                  <a:pt x="57" y="43"/>
                </a:cubicBezTo>
                <a:cubicBezTo>
                  <a:pt x="54" y="43"/>
                  <a:pt x="56" y="47"/>
                  <a:pt x="55" y="47"/>
                </a:cubicBezTo>
                <a:cubicBezTo>
                  <a:pt x="53" y="48"/>
                  <a:pt x="51" y="45"/>
                  <a:pt x="50" y="46"/>
                </a:cubicBezTo>
                <a:cubicBezTo>
                  <a:pt x="48" y="46"/>
                  <a:pt x="49" y="49"/>
                  <a:pt x="49" y="50"/>
                </a:cubicBezTo>
                <a:cubicBezTo>
                  <a:pt x="48" y="53"/>
                  <a:pt x="49" y="55"/>
                  <a:pt x="49" y="5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4" name="Freeform 116"/>
          <p:cNvSpPr>
            <a:spLocks noChangeAspect="1"/>
          </p:cNvSpPr>
          <p:nvPr/>
        </p:nvSpPr>
        <p:spPr bwMode="auto">
          <a:xfrm>
            <a:off x="5457826" y="3081339"/>
            <a:ext cx="255985" cy="175022"/>
          </a:xfrm>
          <a:custGeom>
            <a:avLst/>
            <a:gdLst>
              <a:gd name="T0" fmla="*/ 2147483647 w 179"/>
              <a:gd name="T1" fmla="*/ 2147483647 h 122"/>
              <a:gd name="T2" fmla="*/ 2147483647 w 179"/>
              <a:gd name="T3" fmla="*/ 2147483647 h 122"/>
              <a:gd name="T4" fmla="*/ 2147483647 w 179"/>
              <a:gd name="T5" fmla="*/ 2147483647 h 122"/>
              <a:gd name="T6" fmla="*/ 2147483647 w 179"/>
              <a:gd name="T7" fmla="*/ 2147483647 h 122"/>
              <a:gd name="T8" fmla="*/ 2147483647 w 179"/>
              <a:gd name="T9" fmla="*/ 2147483647 h 122"/>
              <a:gd name="T10" fmla="*/ 2147483647 w 179"/>
              <a:gd name="T11" fmla="*/ 2147483647 h 122"/>
              <a:gd name="T12" fmla="*/ 2147483647 w 179"/>
              <a:gd name="T13" fmla="*/ 2147483647 h 122"/>
              <a:gd name="T14" fmla="*/ 2147483647 w 179"/>
              <a:gd name="T15" fmla="*/ 2147483647 h 122"/>
              <a:gd name="T16" fmla="*/ 2147483647 w 179"/>
              <a:gd name="T17" fmla="*/ 2147483647 h 122"/>
              <a:gd name="T18" fmla="*/ 2147483647 w 179"/>
              <a:gd name="T19" fmla="*/ 2147483647 h 122"/>
              <a:gd name="T20" fmla="*/ 2147483647 w 179"/>
              <a:gd name="T21" fmla="*/ 2147483647 h 122"/>
              <a:gd name="T22" fmla="*/ 2147483647 w 179"/>
              <a:gd name="T23" fmla="*/ 2147483647 h 122"/>
              <a:gd name="T24" fmla="*/ 2147483647 w 179"/>
              <a:gd name="T25" fmla="*/ 2147483647 h 122"/>
              <a:gd name="T26" fmla="*/ 2147483647 w 179"/>
              <a:gd name="T27" fmla="*/ 2147483647 h 122"/>
              <a:gd name="T28" fmla="*/ 2147483647 w 179"/>
              <a:gd name="T29" fmla="*/ 2147483647 h 122"/>
              <a:gd name="T30" fmla="*/ 2147483647 w 179"/>
              <a:gd name="T31" fmla="*/ 2147483647 h 122"/>
              <a:gd name="T32" fmla="*/ 2147483647 w 179"/>
              <a:gd name="T33" fmla="*/ 2147483647 h 122"/>
              <a:gd name="T34" fmla="*/ 2147483647 w 179"/>
              <a:gd name="T35" fmla="*/ 2147483647 h 122"/>
              <a:gd name="T36" fmla="*/ 2147483647 w 179"/>
              <a:gd name="T37" fmla="*/ 2147483647 h 122"/>
              <a:gd name="T38" fmla="*/ 2147483647 w 179"/>
              <a:gd name="T39" fmla="*/ 2147483647 h 122"/>
              <a:gd name="T40" fmla="*/ 2147483647 w 179"/>
              <a:gd name="T41" fmla="*/ 2147483647 h 122"/>
              <a:gd name="T42" fmla="*/ 2147483647 w 179"/>
              <a:gd name="T43" fmla="*/ 2147483647 h 122"/>
              <a:gd name="T44" fmla="*/ 2147483647 w 179"/>
              <a:gd name="T45" fmla="*/ 2147483647 h 122"/>
              <a:gd name="T46" fmla="*/ 2147483647 w 179"/>
              <a:gd name="T47" fmla="*/ 2147483647 h 122"/>
              <a:gd name="T48" fmla="*/ 2147483647 w 179"/>
              <a:gd name="T49" fmla="*/ 2147483647 h 122"/>
              <a:gd name="T50" fmla="*/ 2147483647 w 179"/>
              <a:gd name="T51" fmla="*/ 2147483647 h 122"/>
              <a:gd name="T52" fmla="*/ 2147483647 w 179"/>
              <a:gd name="T53" fmla="*/ 2147483647 h 122"/>
              <a:gd name="T54" fmla="*/ 2147483647 w 179"/>
              <a:gd name="T55" fmla="*/ 2147483647 h 122"/>
              <a:gd name="T56" fmla="*/ 2147483647 w 179"/>
              <a:gd name="T57" fmla="*/ 2147483647 h 122"/>
              <a:gd name="T58" fmla="*/ 2147483647 w 179"/>
              <a:gd name="T59" fmla="*/ 2147483647 h 122"/>
              <a:gd name="T60" fmla="*/ 2147483647 w 179"/>
              <a:gd name="T61" fmla="*/ 2147483647 h 122"/>
              <a:gd name="T62" fmla="*/ 2147483647 w 179"/>
              <a:gd name="T63" fmla="*/ 2147483647 h 122"/>
              <a:gd name="T64" fmla="*/ 0 w 179"/>
              <a:gd name="T65" fmla="*/ 2147483647 h 122"/>
              <a:gd name="T66" fmla="*/ 2147483647 w 179"/>
              <a:gd name="T67" fmla="*/ 2147483647 h 122"/>
              <a:gd name="T68" fmla="*/ 2147483647 w 179"/>
              <a:gd name="T69" fmla="*/ 2147483647 h 122"/>
              <a:gd name="T70" fmla="*/ 2147483647 w 179"/>
              <a:gd name="T71" fmla="*/ 2147483647 h 122"/>
              <a:gd name="T72" fmla="*/ 2147483647 w 179"/>
              <a:gd name="T73" fmla="*/ 2147483647 h 122"/>
              <a:gd name="T74" fmla="*/ 2147483647 w 179"/>
              <a:gd name="T75" fmla="*/ 2147483647 h 122"/>
              <a:gd name="T76" fmla="*/ 2147483647 w 179"/>
              <a:gd name="T77" fmla="*/ 2147483647 h 122"/>
              <a:gd name="T78" fmla="*/ 2147483647 w 179"/>
              <a:gd name="T79" fmla="*/ 2147483647 h 122"/>
              <a:gd name="T80" fmla="*/ 2147483647 w 179"/>
              <a:gd name="T81" fmla="*/ 2147483647 h 122"/>
              <a:gd name="T82" fmla="*/ 2147483647 w 179"/>
              <a:gd name="T83" fmla="*/ 2147483647 h 122"/>
              <a:gd name="T84" fmla="*/ 2147483647 w 179"/>
              <a:gd name="T85" fmla="*/ 2147483647 h 122"/>
              <a:gd name="T86" fmla="*/ 2147483647 w 179"/>
              <a:gd name="T87" fmla="*/ 2147483647 h 122"/>
              <a:gd name="T88" fmla="*/ 2147483647 w 179"/>
              <a:gd name="T89" fmla="*/ 2147483647 h 122"/>
              <a:gd name="T90" fmla="*/ 2147483647 w 179"/>
              <a:gd name="T91" fmla="*/ 2147483647 h 122"/>
              <a:gd name="T92" fmla="*/ 2147483647 w 179"/>
              <a:gd name="T93" fmla="*/ 2147483647 h 122"/>
              <a:gd name="T94" fmla="*/ 2147483647 w 179"/>
              <a:gd name="T95" fmla="*/ 2147483647 h 122"/>
              <a:gd name="T96" fmla="*/ 2147483647 w 179"/>
              <a:gd name="T97" fmla="*/ 2147483647 h 122"/>
              <a:gd name="T98" fmla="*/ 2147483647 w 179"/>
              <a:gd name="T99" fmla="*/ 2147483647 h 122"/>
              <a:gd name="T100" fmla="*/ 2147483647 w 179"/>
              <a:gd name="T101" fmla="*/ 2147483647 h 122"/>
              <a:gd name="T102" fmla="*/ 2147483647 w 179"/>
              <a:gd name="T103" fmla="*/ 2147483647 h 122"/>
              <a:gd name="T104" fmla="*/ 2147483647 w 179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9"/>
              <a:gd name="T160" fmla="*/ 0 h 122"/>
              <a:gd name="T161" fmla="*/ 179 w 179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9" h="122">
                <a:moveTo>
                  <a:pt x="179" y="89"/>
                </a:moveTo>
                <a:cubicBezTo>
                  <a:pt x="177" y="89"/>
                  <a:pt x="176" y="89"/>
                  <a:pt x="175" y="89"/>
                </a:cubicBezTo>
                <a:cubicBezTo>
                  <a:pt x="173" y="88"/>
                  <a:pt x="171" y="86"/>
                  <a:pt x="168" y="86"/>
                </a:cubicBezTo>
                <a:cubicBezTo>
                  <a:pt x="167" y="86"/>
                  <a:pt x="166" y="88"/>
                  <a:pt x="165" y="89"/>
                </a:cubicBezTo>
                <a:cubicBezTo>
                  <a:pt x="165" y="90"/>
                  <a:pt x="164" y="90"/>
                  <a:pt x="163" y="90"/>
                </a:cubicBezTo>
                <a:cubicBezTo>
                  <a:pt x="161" y="90"/>
                  <a:pt x="160" y="90"/>
                  <a:pt x="158" y="90"/>
                </a:cubicBezTo>
                <a:cubicBezTo>
                  <a:pt x="157" y="91"/>
                  <a:pt x="156" y="92"/>
                  <a:pt x="156" y="93"/>
                </a:cubicBezTo>
                <a:cubicBezTo>
                  <a:pt x="154" y="96"/>
                  <a:pt x="155" y="100"/>
                  <a:pt x="153" y="103"/>
                </a:cubicBezTo>
                <a:cubicBezTo>
                  <a:pt x="151" y="106"/>
                  <a:pt x="148" y="109"/>
                  <a:pt x="144" y="111"/>
                </a:cubicBezTo>
                <a:cubicBezTo>
                  <a:pt x="143" y="112"/>
                  <a:pt x="140" y="112"/>
                  <a:pt x="139" y="113"/>
                </a:cubicBezTo>
                <a:cubicBezTo>
                  <a:pt x="138" y="114"/>
                  <a:pt x="139" y="116"/>
                  <a:pt x="138" y="117"/>
                </a:cubicBezTo>
                <a:cubicBezTo>
                  <a:pt x="137" y="119"/>
                  <a:pt x="136" y="121"/>
                  <a:pt x="134" y="122"/>
                </a:cubicBezTo>
                <a:cubicBezTo>
                  <a:pt x="133" y="122"/>
                  <a:pt x="132" y="121"/>
                  <a:pt x="131" y="121"/>
                </a:cubicBezTo>
                <a:cubicBezTo>
                  <a:pt x="130" y="121"/>
                  <a:pt x="128" y="122"/>
                  <a:pt x="127" y="121"/>
                </a:cubicBezTo>
                <a:cubicBezTo>
                  <a:pt x="125" y="121"/>
                  <a:pt x="123" y="120"/>
                  <a:pt x="121" y="119"/>
                </a:cubicBezTo>
                <a:cubicBezTo>
                  <a:pt x="120" y="119"/>
                  <a:pt x="118" y="118"/>
                  <a:pt x="117" y="118"/>
                </a:cubicBezTo>
                <a:cubicBezTo>
                  <a:pt x="116" y="116"/>
                  <a:pt x="114" y="114"/>
                  <a:pt x="114" y="112"/>
                </a:cubicBezTo>
                <a:cubicBezTo>
                  <a:pt x="114" y="110"/>
                  <a:pt x="114" y="108"/>
                  <a:pt x="114" y="106"/>
                </a:cubicBezTo>
                <a:cubicBezTo>
                  <a:pt x="114" y="104"/>
                  <a:pt x="114" y="102"/>
                  <a:pt x="113" y="101"/>
                </a:cubicBezTo>
                <a:cubicBezTo>
                  <a:pt x="109" y="99"/>
                  <a:pt x="104" y="100"/>
                  <a:pt x="100" y="98"/>
                </a:cubicBezTo>
                <a:cubicBezTo>
                  <a:pt x="98" y="98"/>
                  <a:pt x="98" y="94"/>
                  <a:pt x="96" y="93"/>
                </a:cubicBezTo>
                <a:cubicBezTo>
                  <a:pt x="94" y="92"/>
                  <a:pt x="90" y="94"/>
                  <a:pt x="88" y="92"/>
                </a:cubicBezTo>
                <a:cubicBezTo>
                  <a:pt x="86" y="91"/>
                  <a:pt x="89" y="89"/>
                  <a:pt x="88" y="87"/>
                </a:cubicBezTo>
                <a:cubicBezTo>
                  <a:pt x="87" y="86"/>
                  <a:pt x="84" y="86"/>
                  <a:pt x="82" y="85"/>
                </a:cubicBezTo>
                <a:cubicBezTo>
                  <a:pt x="79" y="84"/>
                  <a:pt x="76" y="83"/>
                  <a:pt x="74" y="82"/>
                </a:cubicBezTo>
                <a:cubicBezTo>
                  <a:pt x="70" y="81"/>
                  <a:pt x="67" y="80"/>
                  <a:pt x="63" y="79"/>
                </a:cubicBezTo>
                <a:cubicBezTo>
                  <a:pt x="62" y="78"/>
                  <a:pt x="61" y="77"/>
                  <a:pt x="60" y="76"/>
                </a:cubicBezTo>
                <a:cubicBezTo>
                  <a:pt x="58" y="75"/>
                  <a:pt x="56" y="74"/>
                  <a:pt x="54" y="74"/>
                </a:cubicBezTo>
                <a:cubicBezTo>
                  <a:pt x="51" y="74"/>
                  <a:pt x="51" y="76"/>
                  <a:pt x="49" y="77"/>
                </a:cubicBezTo>
                <a:cubicBezTo>
                  <a:pt x="45" y="78"/>
                  <a:pt x="40" y="77"/>
                  <a:pt x="37" y="80"/>
                </a:cubicBezTo>
                <a:cubicBezTo>
                  <a:pt x="35" y="81"/>
                  <a:pt x="36" y="85"/>
                  <a:pt x="34" y="86"/>
                </a:cubicBezTo>
                <a:cubicBezTo>
                  <a:pt x="31" y="88"/>
                  <a:pt x="27" y="88"/>
                  <a:pt x="24" y="89"/>
                </a:cubicBezTo>
                <a:cubicBezTo>
                  <a:pt x="23" y="86"/>
                  <a:pt x="22" y="84"/>
                  <a:pt x="21" y="81"/>
                </a:cubicBezTo>
                <a:cubicBezTo>
                  <a:pt x="21" y="78"/>
                  <a:pt x="20" y="74"/>
                  <a:pt x="20" y="71"/>
                </a:cubicBezTo>
                <a:cubicBezTo>
                  <a:pt x="20" y="68"/>
                  <a:pt x="22" y="65"/>
                  <a:pt x="21" y="62"/>
                </a:cubicBezTo>
                <a:cubicBezTo>
                  <a:pt x="20" y="60"/>
                  <a:pt x="18" y="57"/>
                  <a:pt x="16" y="55"/>
                </a:cubicBezTo>
                <a:cubicBezTo>
                  <a:pt x="15" y="54"/>
                  <a:pt x="13" y="55"/>
                  <a:pt x="12" y="56"/>
                </a:cubicBezTo>
                <a:cubicBezTo>
                  <a:pt x="11" y="56"/>
                  <a:pt x="12" y="58"/>
                  <a:pt x="11" y="59"/>
                </a:cubicBezTo>
                <a:cubicBezTo>
                  <a:pt x="10" y="59"/>
                  <a:pt x="10" y="57"/>
                  <a:pt x="10" y="56"/>
                </a:cubicBezTo>
                <a:cubicBezTo>
                  <a:pt x="10" y="54"/>
                  <a:pt x="9" y="51"/>
                  <a:pt x="11" y="50"/>
                </a:cubicBezTo>
                <a:cubicBezTo>
                  <a:pt x="12" y="49"/>
                  <a:pt x="13" y="52"/>
                  <a:pt x="14" y="53"/>
                </a:cubicBezTo>
                <a:cubicBezTo>
                  <a:pt x="15" y="53"/>
                  <a:pt x="17" y="53"/>
                  <a:pt x="17" y="52"/>
                </a:cubicBezTo>
                <a:cubicBezTo>
                  <a:pt x="17" y="51"/>
                  <a:pt x="15" y="51"/>
                  <a:pt x="14" y="50"/>
                </a:cubicBezTo>
                <a:cubicBezTo>
                  <a:pt x="14" y="48"/>
                  <a:pt x="15" y="46"/>
                  <a:pt x="14" y="46"/>
                </a:cubicBezTo>
                <a:cubicBezTo>
                  <a:pt x="11" y="46"/>
                  <a:pt x="10" y="49"/>
                  <a:pt x="7" y="49"/>
                </a:cubicBezTo>
                <a:cubicBezTo>
                  <a:pt x="6" y="49"/>
                  <a:pt x="5" y="47"/>
                  <a:pt x="5" y="46"/>
                </a:cubicBezTo>
                <a:cubicBezTo>
                  <a:pt x="4" y="44"/>
                  <a:pt x="3" y="42"/>
                  <a:pt x="3" y="40"/>
                </a:cubicBezTo>
                <a:cubicBezTo>
                  <a:pt x="3" y="37"/>
                  <a:pt x="4" y="35"/>
                  <a:pt x="4" y="32"/>
                </a:cubicBezTo>
                <a:cubicBezTo>
                  <a:pt x="5" y="31"/>
                  <a:pt x="4" y="28"/>
                  <a:pt x="5" y="29"/>
                </a:cubicBezTo>
                <a:cubicBezTo>
                  <a:pt x="7" y="29"/>
                  <a:pt x="6" y="32"/>
                  <a:pt x="8" y="33"/>
                </a:cubicBezTo>
                <a:cubicBezTo>
                  <a:pt x="10" y="34"/>
                  <a:pt x="12" y="34"/>
                  <a:pt x="14" y="33"/>
                </a:cubicBezTo>
                <a:cubicBezTo>
                  <a:pt x="15" y="33"/>
                  <a:pt x="15" y="31"/>
                  <a:pt x="17" y="31"/>
                </a:cubicBezTo>
                <a:cubicBezTo>
                  <a:pt x="18" y="32"/>
                  <a:pt x="17" y="34"/>
                  <a:pt x="18" y="34"/>
                </a:cubicBezTo>
                <a:cubicBezTo>
                  <a:pt x="20" y="35"/>
                  <a:pt x="23" y="35"/>
                  <a:pt x="24" y="34"/>
                </a:cubicBezTo>
                <a:cubicBezTo>
                  <a:pt x="25" y="33"/>
                  <a:pt x="22" y="31"/>
                  <a:pt x="23" y="30"/>
                </a:cubicBezTo>
                <a:cubicBezTo>
                  <a:pt x="24" y="29"/>
                  <a:pt x="26" y="31"/>
                  <a:pt x="27" y="31"/>
                </a:cubicBezTo>
                <a:cubicBezTo>
                  <a:pt x="28" y="30"/>
                  <a:pt x="30" y="30"/>
                  <a:pt x="30" y="29"/>
                </a:cubicBezTo>
                <a:cubicBezTo>
                  <a:pt x="30" y="27"/>
                  <a:pt x="29" y="26"/>
                  <a:pt x="28" y="25"/>
                </a:cubicBezTo>
                <a:cubicBezTo>
                  <a:pt x="25" y="22"/>
                  <a:pt x="21" y="21"/>
                  <a:pt x="19" y="18"/>
                </a:cubicBezTo>
                <a:cubicBezTo>
                  <a:pt x="17" y="16"/>
                  <a:pt x="19" y="11"/>
                  <a:pt x="16" y="9"/>
                </a:cubicBezTo>
                <a:cubicBezTo>
                  <a:pt x="14" y="8"/>
                  <a:pt x="11" y="8"/>
                  <a:pt x="9" y="9"/>
                </a:cubicBezTo>
                <a:cubicBezTo>
                  <a:pt x="6" y="11"/>
                  <a:pt x="5" y="13"/>
                  <a:pt x="4" y="15"/>
                </a:cubicBezTo>
                <a:cubicBezTo>
                  <a:pt x="4" y="17"/>
                  <a:pt x="5" y="19"/>
                  <a:pt x="4" y="21"/>
                </a:cubicBezTo>
                <a:cubicBezTo>
                  <a:pt x="4" y="23"/>
                  <a:pt x="5" y="25"/>
                  <a:pt x="3" y="26"/>
                </a:cubicBezTo>
                <a:cubicBezTo>
                  <a:pt x="2" y="26"/>
                  <a:pt x="3" y="23"/>
                  <a:pt x="2" y="22"/>
                </a:cubicBezTo>
                <a:cubicBezTo>
                  <a:pt x="1" y="20"/>
                  <a:pt x="1" y="18"/>
                  <a:pt x="0" y="16"/>
                </a:cubicBezTo>
                <a:cubicBezTo>
                  <a:pt x="1" y="14"/>
                  <a:pt x="1" y="12"/>
                  <a:pt x="3" y="11"/>
                </a:cubicBezTo>
                <a:cubicBezTo>
                  <a:pt x="4" y="9"/>
                  <a:pt x="6" y="7"/>
                  <a:pt x="9" y="6"/>
                </a:cubicBezTo>
                <a:cubicBezTo>
                  <a:pt x="11" y="6"/>
                  <a:pt x="14" y="6"/>
                  <a:pt x="16" y="6"/>
                </a:cubicBezTo>
                <a:cubicBezTo>
                  <a:pt x="19" y="7"/>
                  <a:pt x="23" y="7"/>
                  <a:pt x="25" y="9"/>
                </a:cubicBezTo>
                <a:cubicBezTo>
                  <a:pt x="27" y="11"/>
                  <a:pt x="27" y="14"/>
                  <a:pt x="29" y="17"/>
                </a:cubicBezTo>
                <a:cubicBezTo>
                  <a:pt x="30" y="19"/>
                  <a:pt x="31" y="22"/>
                  <a:pt x="34" y="24"/>
                </a:cubicBezTo>
                <a:cubicBezTo>
                  <a:pt x="35" y="25"/>
                  <a:pt x="37" y="24"/>
                  <a:pt x="38" y="24"/>
                </a:cubicBezTo>
                <a:cubicBezTo>
                  <a:pt x="40" y="24"/>
                  <a:pt x="41" y="24"/>
                  <a:pt x="42" y="23"/>
                </a:cubicBezTo>
                <a:cubicBezTo>
                  <a:pt x="43" y="24"/>
                  <a:pt x="45" y="23"/>
                  <a:pt x="46" y="24"/>
                </a:cubicBezTo>
                <a:cubicBezTo>
                  <a:pt x="49" y="25"/>
                  <a:pt x="52" y="26"/>
                  <a:pt x="55" y="26"/>
                </a:cubicBezTo>
                <a:cubicBezTo>
                  <a:pt x="56" y="26"/>
                  <a:pt x="57" y="26"/>
                  <a:pt x="57" y="25"/>
                </a:cubicBezTo>
                <a:cubicBezTo>
                  <a:pt x="57" y="23"/>
                  <a:pt x="55" y="20"/>
                  <a:pt x="55" y="17"/>
                </a:cubicBezTo>
                <a:cubicBezTo>
                  <a:pt x="54" y="15"/>
                  <a:pt x="54" y="12"/>
                  <a:pt x="56" y="10"/>
                </a:cubicBezTo>
                <a:cubicBezTo>
                  <a:pt x="57" y="9"/>
                  <a:pt x="60" y="10"/>
                  <a:pt x="61" y="9"/>
                </a:cubicBezTo>
                <a:cubicBezTo>
                  <a:pt x="63" y="8"/>
                  <a:pt x="62" y="4"/>
                  <a:pt x="64" y="4"/>
                </a:cubicBezTo>
                <a:cubicBezTo>
                  <a:pt x="67" y="3"/>
                  <a:pt x="68" y="9"/>
                  <a:pt x="70" y="8"/>
                </a:cubicBezTo>
                <a:cubicBezTo>
                  <a:pt x="72" y="7"/>
                  <a:pt x="67" y="4"/>
                  <a:pt x="68" y="2"/>
                </a:cubicBezTo>
                <a:cubicBezTo>
                  <a:pt x="68" y="0"/>
                  <a:pt x="72" y="0"/>
                  <a:pt x="74" y="1"/>
                </a:cubicBezTo>
                <a:cubicBezTo>
                  <a:pt x="75" y="1"/>
                  <a:pt x="74" y="3"/>
                  <a:pt x="75" y="4"/>
                </a:cubicBezTo>
                <a:cubicBezTo>
                  <a:pt x="76" y="6"/>
                  <a:pt x="79" y="7"/>
                  <a:pt x="80" y="8"/>
                </a:cubicBezTo>
                <a:cubicBezTo>
                  <a:pt x="84" y="9"/>
                  <a:pt x="88" y="10"/>
                  <a:pt x="90" y="12"/>
                </a:cubicBezTo>
                <a:cubicBezTo>
                  <a:pt x="90" y="15"/>
                  <a:pt x="88" y="15"/>
                  <a:pt x="88" y="16"/>
                </a:cubicBezTo>
                <a:cubicBezTo>
                  <a:pt x="90" y="18"/>
                  <a:pt x="94" y="18"/>
                  <a:pt x="95" y="21"/>
                </a:cubicBezTo>
                <a:cubicBezTo>
                  <a:pt x="96" y="23"/>
                  <a:pt x="92" y="23"/>
                  <a:pt x="92" y="25"/>
                </a:cubicBezTo>
                <a:cubicBezTo>
                  <a:pt x="92" y="27"/>
                  <a:pt x="95" y="26"/>
                  <a:pt x="96" y="26"/>
                </a:cubicBezTo>
                <a:cubicBezTo>
                  <a:pt x="100" y="26"/>
                  <a:pt x="104" y="26"/>
                  <a:pt x="108" y="25"/>
                </a:cubicBezTo>
                <a:cubicBezTo>
                  <a:pt x="110" y="25"/>
                  <a:pt x="110" y="21"/>
                  <a:pt x="111" y="22"/>
                </a:cubicBezTo>
                <a:cubicBezTo>
                  <a:pt x="114" y="23"/>
                  <a:pt x="116" y="26"/>
                  <a:pt x="118" y="29"/>
                </a:cubicBezTo>
                <a:cubicBezTo>
                  <a:pt x="119" y="30"/>
                  <a:pt x="118" y="30"/>
                  <a:pt x="119" y="31"/>
                </a:cubicBezTo>
                <a:cubicBezTo>
                  <a:pt x="119" y="33"/>
                  <a:pt x="120" y="36"/>
                  <a:pt x="122" y="38"/>
                </a:cubicBezTo>
                <a:cubicBezTo>
                  <a:pt x="122" y="39"/>
                  <a:pt x="124" y="37"/>
                  <a:pt x="125" y="38"/>
                </a:cubicBezTo>
                <a:cubicBezTo>
                  <a:pt x="126" y="40"/>
                  <a:pt x="124" y="42"/>
                  <a:pt x="125" y="44"/>
                </a:cubicBezTo>
                <a:cubicBezTo>
                  <a:pt x="125" y="45"/>
                  <a:pt x="126" y="47"/>
                  <a:pt x="128" y="48"/>
                </a:cubicBezTo>
                <a:cubicBezTo>
                  <a:pt x="131" y="51"/>
                  <a:pt x="134" y="54"/>
                  <a:pt x="138" y="57"/>
                </a:cubicBezTo>
                <a:cubicBezTo>
                  <a:pt x="142" y="59"/>
                  <a:pt x="145" y="62"/>
                  <a:pt x="149" y="64"/>
                </a:cubicBezTo>
                <a:cubicBezTo>
                  <a:pt x="154" y="68"/>
                  <a:pt x="160" y="72"/>
                  <a:pt x="165" y="75"/>
                </a:cubicBezTo>
                <a:cubicBezTo>
                  <a:pt x="166" y="75"/>
                  <a:pt x="168" y="74"/>
                  <a:pt x="169" y="75"/>
                </a:cubicBezTo>
                <a:cubicBezTo>
                  <a:pt x="172" y="76"/>
                  <a:pt x="174" y="78"/>
                  <a:pt x="177" y="80"/>
                </a:cubicBezTo>
                <a:cubicBezTo>
                  <a:pt x="177" y="80"/>
                  <a:pt x="178" y="80"/>
                  <a:pt x="178" y="81"/>
                </a:cubicBezTo>
                <a:cubicBezTo>
                  <a:pt x="179" y="82"/>
                  <a:pt x="178" y="84"/>
                  <a:pt x="178" y="86"/>
                </a:cubicBezTo>
                <a:cubicBezTo>
                  <a:pt x="178" y="87"/>
                  <a:pt x="178" y="88"/>
                  <a:pt x="179" y="8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5" name="Freeform 117"/>
          <p:cNvSpPr>
            <a:spLocks noChangeAspect="1"/>
          </p:cNvSpPr>
          <p:nvPr/>
        </p:nvSpPr>
        <p:spPr bwMode="auto">
          <a:xfrm>
            <a:off x="5511403" y="3009900"/>
            <a:ext cx="309563" cy="200025"/>
          </a:xfrm>
          <a:custGeom>
            <a:avLst/>
            <a:gdLst>
              <a:gd name="T0" fmla="*/ 2147483647 w 216"/>
              <a:gd name="T1" fmla="*/ 2147483647 h 140"/>
              <a:gd name="T2" fmla="*/ 2147483647 w 216"/>
              <a:gd name="T3" fmla="*/ 2147483647 h 140"/>
              <a:gd name="T4" fmla="*/ 2147483647 w 216"/>
              <a:gd name="T5" fmla="*/ 2147483647 h 140"/>
              <a:gd name="T6" fmla="*/ 2147483647 w 216"/>
              <a:gd name="T7" fmla="*/ 2147483647 h 140"/>
              <a:gd name="T8" fmla="*/ 2147483647 w 216"/>
              <a:gd name="T9" fmla="*/ 2147483647 h 140"/>
              <a:gd name="T10" fmla="*/ 2147483647 w 216"/>
              <a:gd name="T11" fmla="*/ 2147483647 h 140"/>
              <a:gd name="T12" fmla="*/ 2147483647 w 216"/>
              <a:gd name="T13" fmla="*/ 2147483647 h 140"/>
              <a:gd name="T14" fmla="*/ 2147483647 w 216"/>
              <a:gd name="T15" fmla="*/ 2147483647 h 140"/>
              <a:gd name="T16" fmla="*/ 2147483647 w 216"/>
              <a:gd name="T17" fmla="*/ 2147483647 h 140"/>
              <a:gd name="T18" fmla="*/ 2147483647 w 216"/>
              <a:gd name="T19" fmla="*/ 2147483647 h 140"/>
              <a:gd name="T20" fmla="*/ 2147483647 w 216"/>
              <a:gd name="T21" fmla="*/ 2147483647 h 140"/>
              <a:gd name="T22" fmla="*/ 2147483647 w 216"/>
              <a:gd name="T23" fmla="*/ 2147483647 h 140"/>
              <a:gd name="T24" fmla="*/ 2147483647 w 216"/>
              <a:gd name="T25" fmla="*/ 2147483647 h 140"/>
              <a:gd name="T26" fmla="*/ 2147483647 w 216"/>
              <a:gd name="T27" fmla="*/ 2147483647 h 140"/>
              <a:gd name="T28" fmla="*/ 2147483647 w 216"/>
              <a:gd name="T29" fmla="*/ 2147483647 h 140"/>
              <a:gd name="T30" fmla="*/ 2147483647 w 216"/>
              <a:gd name="T31" fmla="*/ 2147483647 h 140"/>
              <a:gd name="T32" fmla="*/ 2147483647 w 216"/>
              <a:gd name="T33" fmla="*/ 2147483647 h 140"/>
              <a:gd name="T34" fmla="*/ 2147483647 w 216"/>
              <a:gd name="T35" fmla="*/ 2147483647 h 140"/>
              <a:gd name="T36" fmla="*/ 2147483647 w 216"/>
              <a:gd name="T37" fmla="*/ 2147483647 h 140"/>
              <a:gd name="T38" fmla="*/ 2147483647 w 216"/>
              <a:gd name="T39" fmla="*/ 2147483647 h 140"/>
              <a:gd name="T40" fmla="*/ 2147483647 w 216"/>
              <a:gd name="T41" fmla="*/ 2147483647 h 140"/>
              <a:gd name="T42" fmla="*/ 2147483647 w 216"/>
              <a:gd name="T43" fmla="*/ 2147483647 h 140"/>
              <a:gd name="T44" fmla="*/ 2147483647 w 216"/>
              <a:gd name="T45" fmla="*/ 2147483647 h 140"/>
              <a:gd name="T46" fmla="*/ 2147483647 w 216"/>
              <a:gd name="T47" fmla="*/ 2147483647 h 140"/>
              <a:gd name="T48" fmla="*/ 2147483647 w 216"/>
              <a:gd name="T49" fmla="*/ 2147483647 h 140"/>
              <a:gd name="T50" fmla="*/ 2147483647 w 216"/>
              <a:gd name="T51" fmla="*/ 2147483647 h 140"/>
              <a:gd name="T52" fmla="*/ 2147483647 w 216"/>
              <a:gd name="T53" fmla="*/ 2147483647 h 140"/>
              <a:gd name="T54" fmla="*/ 2147483647 w 216"/>
              <a:gd name="T55" fmla="*/ 2147483647 h 140"/>
              <a:gd name="T56" fmla="*/ 2147483647 w 216"/>
              <a:gd name="T57" fmla="*/ 2147483647 h 140"/>
              <a:gd name="T58" fmla="*/ 2147483647 w 216"/>
              <a:gd name="T59" fmla="*/ 2147483647 h 140"/>
              <a:gd name="T60" fmla="*/ 2147483647 w 216"/>
              <a:gd name="T61" fmla="*/ 0 h 140"/>
              <a:gd name="T62" fmla="*/ 0 w 216"/>
              <a:gd name="T63" fmla="*/ 2147483647 h 140"/>
              <a:gd name="T64" fmla="*/ 2147483647 w 216"/>
              <a:gd name="T65" fmla="*/ 2147483647 h 140"/>
              <a:gd name="T66" fmla="*/ 2147483647 w 216"/>
              <a:gd name="T67" fmla="*/ 2147483647 h 140"/>
              <a:gd name="T68" fmla="*/ 2147483647 w 216"/>
              <a:gd name="T69" fmla="*/ 2147483647 h 140"/>
              <a:gd name="T70" fmla="*/ 2147483647 w 216"/>
              <a:gd name="T71" fmla="*/ 2147483647 h 140"/>
              <a:gd name="T72" fmla="*/ 2147483647 w 216"/>
              <a:gd name="T73" fmla="*/ 2147483647 h 140"/>
              <a:gd name="T74" fmla="*/ 2147483647 w 216"/>
              <a:gd name="T75" fmla="*/ 2147483647 h 140"/>
              <a:gd name="T76" fmla="*/ 2147483647 w 216"/>
              <a:gd name="T77" fmla="*/ 2147483647 h 140"/>
              <a:gd name="T78" fmla="*/ 2147483647 w 216"/>
              <a:gd name="T79" fmla="*/ 2147483647 h 140"/>
              <a:gd name="T80" fmla="*/ 2147483647 w 216"/>
              <a:gd name="T81" fmla="*/ 2147483647 h 140"/>
              <a:gd name="T82" fmla="*/ 2147483647 w 216"/>
              <a:gd name="T83" fmla="*/ 2147483647 h 140"/>
              <a:gd name="T84" fmla="*/ 2147483647 w 216"/>
              <a:gd name="T85" fmla="*/ 2147483647 h 140"/>
              <a:gd name="T86" fmla="*/ 2147483647 w 216"/>
              <a:gd name="T87" fmla="*/ 2147483647 h 140"/>
              <a:gd name="T88" fmla="*/ 2147483647 w 216"/>
              <a:gd name="T89" fmla="*/ 2147483647 h 140"/>
              <a:gd name="T90" fmla="*/ 2147483647 w 216"/>
              <a:gd name="T91" fmla="*/ 2147483647 h 140"/>
              <a:gd name="T92" fmla="*/ 2147483647 w 216"/>
              <a:gd name="T93" fmla="*/ 2147483647 h 140"/>
              <a:gd name="T94" fmla="*/ 2147483647 w 216"/>
              <a:gd name="T95" fmla="*/ 2147483647 h 140"/>
              <a:gd name="T96" fmla="*/ 2147483647 w 216"/>
              <a:gd name="T97" fmla="*/ 2147483647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"/>
              <a:gd name="T148" fmla="*/ 0 h 140"/>
              <a:gd name="T149" fmla="*/ 216 w 21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" h="140">
                <a:moveTo>
                  <a:pt x="141" y="139"/>
                </a:moveTo>
                <a:cubicBezTo>
                  <a:pt x="142" y="139"/>
                  <a:pt x="144" y="138"/>
                  <a:pt x="146" y="138"/>
                </a:cubicBezTo>
                <a:cubicBezTo>
                  <a:pt x="148" y="138"/>
                  <a:pt x="148" y="140"/>
                  <a:pt x="150" y="140"/>
                </a:cubicBezTo>
                <a:cubicBezTo>
                  <a:pt x="151" y="140"/>
                  <a:pt x="153" y="139"/>
                  <a:pt x="154" y="138"/>
                </a:cubicBezTo>
                <a:cubicBezTo>
                  <a:pt x="154" y="137"/>
                  <a:pt x="154" y="135"/>
                  <a:pt x="154" y="134"/>
                </a:cubicBezTo>
                <a:cubicBezTo>
                  <a:pt x="156" y="131"/>
                  <a:pt x="159" y="129"/>
                  <a:pt x="161" y="125"/>
                </a:cubicBezTo>
                <a:cubicBezTo>
                  <a:pt x="161" y="124"/>
                  <a:pt x="160" y="122"/>
                  <a:pt x="160" y="121"/>
                </a:cubicBezTo>
                <a:cubicBezTo>
                  <a:pt x="159" y="120"/>
                  <a:pt x="157" y="119"/>
                  <a:pt x="156" y="117"/>
                </a:cubicBezTo>
                <a:cubicBezTo>
                  <a:pt x="156" y="116"/>
                  <a:pt x="158" y="113"/>
                  <a:pt x="156" y="112"/>
                </a:cubicBezTo>
                <a:cubicBezTo>
                  <a:pt x="155" y="110"/>
                  <a:pt x="152" y="112"/>
                  <a:pt x="150" y="111"/>
                </a:cubicBezTo>
                <a:cubicBezTo>
                  <a:pt x="149" y="111"/>
                  <a:pt x="148" y="110"/>
                  <a:pt x="148" y="109"/>
                </a:cubicBezTo>
                <a:cubicBezTo>
                  <a:pt x="148" y="107"/>
                  <a:pt x="148" y="105"/>
                  <a:pt x="150" y="104"/>
                </a:cubicBezTo>
                <a:cubicBezTo>
                  <a:pt x="153" y="103"/>
                  <a:pt x="156" y="104"/>
                  <a:pt x="159" y="103"/>
                </a:cubicBezTo>
                <a:cubicBezTo>
                  <a:pt x="161" y="102"/>
                  <a:pt x="161" y="100"/>
                  <a:pt x="162" y="98"/>
                </a:cubicBezTo>
                <a:cubicBezTo>
                  <a:pt x="162" y="97"/>
                  <a:pt x="162" y="96"/>
                  <a:pt x="162" y="95"/>
                </a:cubicBezTo>
                <a:cubicBezTo>
                  <a:pt x="161" y="94"/>
                  <a:pt x="159" y="95"/>
                  <a:pt x="160" y="94"/>
                </a:cubicBezTo>
                <a:cubicBezTo>
                  <a:pt x="163" y="93"/>
                  <a:pt x="166" y="94"/>
                  <a:pt x="168" y="92"/>
                </a:cubicBezTo>
                <a:cubicBezTo>
                  <a:pt x="170" y="90"/>
                  <a:pt x="169" y="87"/>
                  <a:pt x="170" y="86"/>
                </a:cubicBezTo>
                <a:cubicBezTo>
                  <a:pt x="172" y="85"/>
                  <a:pt x="174" y="87"/>
                  <a:pt x="176" y="87"/>
                </a:cubicBezTo>
                <a:cubicBezTo>
                  <a:pt x="178" y="86"/>
                  <a:pt x="178" y="82"/>
                  <a:pt x="180" y="82"/>
                </a:cubicBezTo>
                <a:cubicBezTo>
                  <a:pt x="183" y="82"/>
                  <a:pt x="185" y="84"/>
                  <a:pt x="187" y="86"/>
                </a:cubicBezTo>
                <a:cubicBezTo>
                  <a:pt x="187" y="88"/>
                  <a:pt x="185" y="89"/>
                  <a:pt x="185" y="90"/>
                </a:cubicBezTo>
                <a:cubicBezTo>
                  <a:pt x="185" y="92"/>
                  <a:pt x="186" y="93"/>
                  <a:pt x="187" y="94"/>
                </a:cubicBezTo>
                <a:cubicBezTo>
                  <a:pt x="188" y="94"/>
                  <a:pt x="189" y="94"/>
                  <a:pt x="190" y="94"/>
                </a:cubicBezTo>
                <a:cubicBezTo>
                  <a:pt x="191" y="93"/>
                  <a:pt x="192" y="92"/>
                  <a:pt x="193" y="92"/>
                </a:cubicBezTo>
                <a:cubicBezTo>
                  <a:pt x="194" y="92"/>
                  <a:pt x="195" y="93"/>
                  <a:pt x="196" y="94"/>
                </a:cubicBezTo>
                <a:cubicBezTo>
                  <a:pt x="198" y="94"/>
                  <a:pt x="199" y="95"/>
                  <a:pt x="200" y="94"/>
                </a:cubicBezTo>
                <a:cubicBezTo>
                  <a:pt x="203" y="93"/>
                  <a:pt x="204" y="89"/>
                  <a:pt x="206" y="88"/>
                </a:cubicBezTo>
                <a:cubicBezTo>
                  <a:pt x="208" y="87"/>
                  <a:pt x="210" y="89"/>
                  <a:pt x="212" y="88"/>
                </a:cubicBezTo>
                <a:cubicBezTo>
                  <a:pt x="214" y="86"/>
                  <a:pt x="216" y="84"/>
                  <a:pt x="215" y="81"/>
                </a:cubicBezTo>
                <a:cubicBezTo>
                  <a:pt x="214" y="79"/>
                  <a:pt x="211" y="80"/>
                  <a:pt x="208" y="79"/>
                </a:cubicBezTo>
                <a:cubicBezTo>
                  <a:pt x="206" y="78"/>
                  <a:pt x="203" y="79"/>
                  <a:pt x="201" y="78"/>
                </a:cubicBezTo>
                <a:cubicBezTo>
                  <a:pt x="199" y="76"/>
                  <a:pt x="198" y="71"/>
                  <a:pt x="195" y="71"/>
                </a:cubicBezTo>
                <a:cubicBezTo>
                  <a:pt x="193" y="72"/>
                  <a:pt x="195" y="77"/>
                  <a:pt x="193" y="79"/>
                </a:cubicBezTo>
                <a:cubicBezTo>
                  <a:pt x="191" y="81"/>
                  <a:pt x="188" y="81"/>
                  <a:pt x="185" y="79"/>
                </a:cubicBezTo>
                <a:cubicBezTo>
                  <a:pt x="184" y="78"/>
                  <a:pt x="186" y="74"/>
                  <a:pt x="185" y="73"/>
                </a:cubicBezTo>
                <a:cubicBezTo>
                  <a:pt x="183" y="72"/>
                  <a:pt x="180" y="74"/>
                  <a:pt x="179" y="73"/>
                </a:cubicBezTo>
                <a:cubicBezTo>
                  <a:pt x="178" y="72"/>
                  <a:pt x="178" y="70"/>
                  <a:pt x="179" y="69"/>
                </a:cubicBezTo>
                <a:cubicBezTo>
                  <a:pt x="182" y="65"/>
                  <a:pt x="188" y="64"/>
                  <a:pt x="190" y="59"/>
                </a:cubicBezTo>
                <a:cubicBezTo>
                  <a:pt x="191" y="58"/>
                  <a:pt x="186" y="58"/>
                  <a:pt x="184" y="57"/>
                </a:cubicBezTo>
                <a:cubicBezTo>
                  <a:pt x="182" y="60"/>
                  <a:pt x="181" y="63"/>
                  <a:pt x="178" y="65"/>
                </a:cubicBezTo>
                <a:cubicBezTo>
                  <a:pt x="177" y="66"/>
                  <a:pt x="176" y="62"/>
                  <a:pt x="175" y="62"/>
                </a:cubicBezTo>
                <a:cubicBezTo>
                  <a:pt x="172" y="63"/>
                  <a:pt x="171" y="66"/>
                  <a:pt x="169" y="68"/>
                </a:cubicBezTo>
                <a:cubicBezTo>
                  <a:pt x="166" y="73"/>
                  <a:pt x="164" y="79"/>
                  <a:pt x="159" y="82"/>
                </a:cubicBezTo>
                <a:cubicBezTo>
                  <a:pt x="157" y="83"/>
                  <a:pt x="154" y="82"/>
                  <a:pt x="152" y="80"/>
                </a:cubicBezTo>
                <a:cubicBezTo>
                  <a:pt x="151" y="79"/>
                  <a:pt x="154" y="76"/>
                  <a:pt x="152" y="75"/>
                </a:cubicBezTo>
                <a:cubicBezTo>
                  <a:pt x="151" y="74"/>
                  <a:pt x="148" y="76"/>
                  <a:pt x="146" y="76"/>
                </a:cubicBezTo>
                <a:cubicBezTo>
                  <a:pt x="143" y="77"/>
                  <a:pt x="139" y="78"/>
                  <a:pt x="135" y="77"/>
                </a:cubicBezTo>
                <a:cubicBezTo>
                  <a:pt x="134" y="77"/>
                  <a:pt x="132" y="76"/>
                  <a:pt x="131" y="75"/>
                </a:cubicBezTo>
                <a:cubicBezTo>
                  <a:pt x="130" y="73"/>
                  <a:pt x="131" y="70"/>
                  <a:pt x="129" y="69"/>
                </a:cubicBezTo>
                <a:cubicBezTo>
                  <a:pt x="128" y="68"/>
                  <a:pt x="125" y="70"/>
                  <a:pt x="124" y="69"/>
                </a:cubicBezTo>
                <a:cubicBezTo>
                  <a:pt x="122" y="67"/>
                  <a:pt x="122" y="63"/>
                  <a:pt x="122" y="60"/>
                </a:cubicBezTo>
                <a:cubicBezTo>
                  <a:pt x="122" y="59"/>
                  <a:pt x="124" y="58"/>
                  <a:pt x="124" y="56"/>
                </a:cubicBezTo>
                <a:cubicBezTo>
                  <a:pt x="124" y="54"/>
                  <a:pt x="124" y="52"/>
                  <a:pt x="123" y="50"/>
                </a:cubicBezTo>
                <a:cubicBezTo>
                  <a:pt x="121" y="47"/>
                  <a:pt x="120" y="43"/>
                  <a:pt x="117" y="40"/>
                </a:cubicBezTo>
                <a:cubicBezTo>
                  <a:pt x="116" y="39"/>
                  <a:pt x="114" y="41"/>
                  <a:pt x="113" y="40"/>
                </a:cubicBezTo>
                <a:cubicBezTo>
                  <a:pt x="111" y="39"/>
                  <a:pt x="113" y="35"/>
                  <a:pt x="111" y="34"/>
                </a:cubicBezTo>
                <a:cubicBezTo>
                  <a:pt x="108" y="34"/>
                  <a:pt x="106" y="39"/>
                  <a:pt x="103" y="38"/>
                </a:cubicBezTo>
                <a:lnTo>
                  <a:pt x="81" y="36"/>
                </a:lnTo>
                <a:cubicBezTo>
                  <a:pt x="77" y="37"/>
                  <a:pt x="73" y="38"/>
                  <a:pt x="70" y="39"/>
                </a:cubicBezTo>
                <a:cubicBezTo>
                  <a:pt x="67" y="34"/>
                  <a:pt x="65" y="29"/>
                  <a:pt x="62" y="24"/>
                </a:cubicBezTo>
                <a:cubicBezTo>
                  <a:pt x="52" y="16"/>
                  <a:pt x="41" y="8"/>
                  <a:pt x="30" y="0"/>
                </a:cubicBezTo>
                <a:cubicBezTo>
                  <a:pt x="25" y="1"/>
                  <a:pt x="20" y="2"/>
                  <a:pt x="15" y="3"/>
                </a:cubicBezTo>
                <a:cubicBezTo>
                  <a:pt x="10" y="5"/>
                  <a:pt x="5" y="7"/>
                  <a:pt x="0" y="9"/>
                </a:cubicBezTo>
                <a:cubicBezTo>
                  <a:pt x="1" y="30"/>
                  <a:pt x="3" y="52"/>
                  <a:pt x="4" y="73"/>
                </a:cubicBezTo>
                <a:cubicBezTo>
                  <a:pt x="5" y="74"/>
                  <a:pt x="7" y="73"/>
                  <a:pt x="8" y="74"/>
                </a:cubicBezTo>
                <a:cubicBezTo>
                  <a:pt x="11" y="75"/>
                  <a:pt x="14" y="76"/>
                  <a:pt x="17" y="76"/>
                </a:cubicBezTo>
                <a:cubicBezTo>
                  <a:pt x="18" y="76"/>
                  <a:pt x="19" y="76"/>
                  <a:pt x="19" y="75"/>
                </a:cubicBezTo>
                <a:cubicBezTo>
                  <a:pt x="19" y="73"/>
                  <a:pt x="17" y="70"/>
                  <a:pt x="17" y="67"/>
                </a:cubicBezTo>
                <a:cubicBezTo>
                  <a:pt x="16" y="65"/>
                  <a:pt x="16" y="62"/>
                  <a:pt x="18" y="60"/>
                </a:cubicBezTo>
                <a:cubicBezTo>
                  <a:pt x="19" y="59"/>
                  <a:pt x="22" y="60"/>
                  <a:pt x="23" y="59"/>
                </a:cubicBezTo>
                <a:cubicBezTo>
                  <a:pt x="25" y="58"/>
                  <a:pt x="24" y="54"/>
                  <a:pt x="26" y="54"/>
                </a:cubicBezTo>
                <a:cubicBezTo>
                  <a:pt x="29" y="53"/>
                  <a:pt x="30" y="59"/>
                  <a:pt x="32" y="58"/>
                </a:cubicBezTo>
                <a:cubicBezTo>
                  <a:pt x="34" y="57"/>
                  <a:pt x="29" y="54"/>
                  <a:pt x="30" y="52"/>
                </a:cubicBezTo>
                <a:cubicBezTo>
                  <a:pt x="30" y="50"/>
                  <a:pt x="34" y="50"/>
                  <a:pt x="36" y="51"/>
                </a:cubicBezTo>
                <a:cubicBezTo>
                  <a:pt x="37" y="51"/>
                  <a:pt x="36" y="53"/>
                  <a:pt x="37" y="54"/>
                </a:cubicBezTo>
                <a:cubicBezTo>
                  <a:pt x="38" y="56"/>
                  <a:pt x="41" y="57"/>
                  <a:pt x="42" y="58"/>
                </a:cubicBezTo>
                <a:cubicBezTo>
                  <a:pt x="46" y="59"/>
                  <a:pt x="50" y="60"/>
                  <a:pt x="52" y="62"/>
                </a:cubicBezTo>
                <a:cubicBezTo>
                  <a:pt x="52" y="65"/>
                  <a:pt x="50" y="65"/>
                  <a:pt x="50" y="66"/>
                </a:cubicBezTo>
                <a:cubicBezTo>
                  <a:pt x="52" y="68"/>
                  <a:pt x="56" y="68"/>
                  <a:pt x="57" y="71"/>
                </a:cubicBezTo>
                <a:cubicBezTo>
                  <a:pt x="58" y="73"/>
                  <a:pt x="54" y="73"/>
                  <a:pt x="54" y="75"/>
                </a:cubicBezTo>
                <a:cubicBezTo>
                  <a:pt x="54" y="77"/>
                  <a:pt x="57" y="76"/>
                  <a:pt x="58" y="76"/>
                </a:cubicBezTo>
                <a:cubicBezTo>
                  <a:pt x="62" y="76"/>
                  <a:pt x="66" y="76"/>
                  <a:pt x="70" y="75"/>
                </a:cubicBezTo>
                <a:cubicBezTo>
                  <a:pt x="72" y="75"/>
                  <a:pt x="72" y="71"/>
                  <a:pt x="73" y="72"/>
                </a:cubicBezTo>
                <a:cubicBezTo>
                  <a:pt x="76" y="73"/>
                  <a:pt x="78" y="76"/>
                  <a:pt x="80" y="79"/>
                </a:cubicBezTo>
                <a:cubicBezTo>
                  <a:pt x="81" y="80"/>
                  <a:pt x="80" y="80"/>
                  <a:pt x="81" y="81"/>
                </a:cubicBezTo>
                <a:cubicBezTo>
                  <a:pt x="81" y="83"/>
                  <a:pt x="82" y="86"/>
                  <a:pt x="84" y="88"/>
                </a:cubicBezTo>
                <a:cubicBezTo>
                  <a:pt x="84" y="89"/>
                  <a:pt x="86" y="87"/>
                  <a:pt x="87" y="88"/>
                </a:cubicBezTo>
                <a:cubicBezTo>
                  <a:pt x="88" y="90"/>
                  <a:pt x="86" y="92"/>
                  <a:pt x="87" y="94"/>
                </a:cubicBezTo>
                <a:cubicBezTo>
                  <a:pt x="87" y="95"/>
                  <a:pt x="88" y="97"/>
                  <a:pt x="90" y="98"/>
                </a:cubicBezTo>
                <a:cubicBezTo>
                  <a:pt x="93" y="101"/>
                  <a:pt x="96" y="104"/>
                  <a:pt x="100" y="107"/>
                </a:cubicBezTo>
                <a:cubicBezTo>
                  <a:pt x="104" y="109"/>
                  <a:pt x="107" y="112"/>
                  <a:pt x="111" y="114"/>
                </a:cubicBezTo>
                <a:cubicBezTo>
                  <a:pt x="116" y="118"/>
                  <a:pt x="122" y="122"/>
                  <a:pt x="127" y="125"/>
                </a:cubicBezTo>
                <a:cubicBezTo>
                  <a:pt x="128" y="125"/>
                  <a:pt x="130" y="124"/>
                  <a:pt x="131" y="125"/>
                </a:cubicBezTo>
                <a:cubicBezTo>
                  <a:pt x="134" y="126"/>
                  <a:pt x="136" y="128"/>
                  <a:pt x="139" y="130"/>
                </a:cubicBezTo>
                <a:cubicBezTo>
                  <a:pt x="139" y="130"/>
                  <a:pt x="140" y="130"/>
                  <a:pt x="140" y="131"/>
                </a:cubicBezTo>
                <a:cubicBezTo>
                  <a:pt x="141" y="132"/>
                  <a:pt x="140" y="134"/>
                  <a:pt x="140" y="136"/>
                </a:cubicBezTo>
                <a:cubicBezTo>
                  <a:pt x="140" y="137"/>
                  <a:pt x="140" y="138"/>
                  <a:pt x="141" y="1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6" name="Freeform 118"/>
          <p:cNvSpPr>
            <a:spLocks noChangeAspect="1"/>
          </p:cNvSpPr>
          <p:nvPr/>
        </p:nvSpPr>
        <p:spPr bwMode="auto">
          <a:xfrm>
            <a:off x="5610225" y="3181350"/>
            <a:ext cx="247650" cy="201216"/>
          </a:xfrm>
          <a:custGeom>
            <a:avLst/>
            <a:gdLst>
              <a:gd name="T0" fmla="*/ 2147483647 w 173"/>
              <a:gd name="T1" fmla="*/ 2147483647 h 141"/>
              <a:gd name="T2" fmla="*/ 2147483647 w 173"/>
              <a:gd name="T3" fmla="*/ 2147483647 h 141"/>
              <a:gd name="T4" fmla="*/ 2147483647 w 173"/>
              <a:gd name="T5" fmla="*/ 2147483647 h 141"/>
              <a:gd name="T6" fmla="*/ 2147483647 w 173"/>
              <a:gd name="T7" fmla="*/ 2147483647 h 141"/>
              <a:gd name="T8" fmla="*/ 2147483647 w 173"/>
              <a:gd name="T9" fmla="*/ 2147483647 h 141"/>
              <a:gd name="T10" fmla="*/ 2147483647 w 173"/>
              <a:gd name="T11" fmla="*/ 2147483647 h 141"/>
              <a:gd name="T12" fmla="*/ 2147483647 w 173"/>
              <a:gd name="T13" fmla="*/ 2147483647 h 141"/>
              <a:gd name="T14" fmla="*/ 2147483647 w 173"/>
              <a:gd name="T15" fmla="*/ 2147483647 h 141"/>
              <a:gd name="T16" fmla="*/ 2147483647 w 173"/>
              <a:gd name="T17" fmla="*/ 2147483647 h 141"/>
              <a:gd name="T18" fmla="*/ 2147483647 w 173"/>
              <a:gd name="T19" fmla="*/ 2147483647 h 141"/>
              <a:gd name="T20" fmla="*/ 2147483647 w 173"/>
              <a:gd name="T21" fmla="*/ 2147483647 h 141"/>
              <a:gd name="T22" fmla="*/ 2147483647 w 173"/>
              <a:gd name="T23" fmla="*/ 2147483647 h 141"/>
              <a:gd name="T24" fmla="*/ 2147483647 w 173"/>
              <a:gd name="T25" fmla="*/ 2147483647 h 141"/>
              <a:gd name="T26" fmla="*/ 2147483647 w 173"/>
              <a:gd name="T27" fmla="*/ 2147483647 h 141"/>
              <a:gd name="T28" fmla="*/ 2147483647 w 173"/>
              <a:gd name="T29" fmla="*/ 2147483647 h 141"/>
              <a:gd name="T30" fmla="*/ 2147483647 w 173"/>
              <a:gd name="T31" fmla="*/ 2147483647 h 141"/>
              <a:gd name="T32" fmla="*/ 2147483647 w 173"/>
              <a:gd name="T33" fmla="*/ 2147483647 h 141"/>
              <a:gd name="T34" fmla="*/ 2147483647 w 173"/>
              <a:gd name="T35" fmla="*/ 2147483647 h 141"/>
              <a:gd name="T36" fmla="*/ 2147483647 w 173"/>
              <a:gd name="T37" fmla="*/ 2147483647 h 141"/>
              <a:gd name="T38" fmla="*/ 2147483647 w 173"/>
              <a:gd name="T39" fmla="*/ 2147483647 h 141"/>
              <a:gd name="T40" fmla="*/ 2147483647 w 173"/>
              <a:gd name="T41" fmla="*/ 2147483647 h 141"/>
              <a:gd name="T42" fmla="*/ 2147483647 w 173"/>
              <a:gd name="T43" fmla="*/ 2147483647 h 141"/>
              <a:gd name="T44" fmla="*/ 2147483647 w 173"/>
              <a:gd name="T45" fmla="*/ 2147483647 h 141"/>
              <a:gd name="T46" fmla="*/ 2147483647 w 173"/>
              <a:gd name="T47" fmla="*/ 2147483647 h 141"/>
              <a:gd name="T48" fmla="*/ 2147483647 w 173"/>
              <a:gd name="T49" fmla="*/ 2147483647 h 141"/>
              <a:gd name="T50" fmla="*/ 2147483647 w 173"/>
              <a:gd name="T51" fmla="*/ 2147483647 h 141"/>
              <a:gd name="T52" fmla="*/ 2147483647 w 173"/>
              <a:gd name="T53" fmla="*/ 2147483647 h 141"/>
              <a:gd name="T54" fmla="*/ 2147483647 w 173"/>
              <a:gd name="T55" fmla="*/ 2147483647 h 141"/>
              <a:gd name="T56" fmla="*/ 2147483647 w 173"/>
              <a:gd name="T57" fmla="*/ 2147483647 h 141"/>
              <a:gd name="T58" fmla="*/ 2147483647 w 173"/>
              <a:gd name="T59" fmla="*/ 2147483647 h 141"/>
              <a:gd name="T60" fmla="*/ 2147483647 w 173"/>
              <a:gd name="T61" fmla="*/ 2147483647 h 141"/>
              <a:gd name="T62" fmla="*/ 2147483647 w 173"/>
              <a:gd name="T63" fmla="*/ 2147483647 h 141"/>
              <a:gd name="T64" fmla="*/ 2147483647 w 173"/>
              <a:gd name="T65" fmla="*/ 2147483647 h 141"/>
              <a:gd name="T66" fmla="*/ 2147483647 w 173"/>
              <a:gd name="T67" fmla="*/ 2147483647 h 141"/>
              <a:gd name="T68" fmla="*/ 2147483647 w 173"/>
              <a:gd name="T69" fmla="*/ 2147483647 h 141"/>
              <a:gd name="T70" fmla="*/ 2147483647 w 173"/>
              <a:gd name="T71" fmla="*/ 2147483647 h 141"/>
              <a:gd name="T72" fmla="*/ 2147483647 w 173"/>
              <a:gd name="T73" fmla="*/ 2147483647 h 141"/>
              <a:gd name="T74" fmla="*/ 2147483647 w 173"/>
              <a:gd name="T75" fmla="*/ 2147483647 h 141"/>
              <a:gd name="T76" fmla="*/ 2147483647 w 173"/>
              <a:gd name="T77" fmla="*/ 2147483647 h 141"/>
              <a:gd name="T78" fmla="*/ 2147483647 w 173"/>
              <a:gd name="T79" fmla="*/ 2147483647 h 141"/>
              <a:gd name="T80" fmla="*/ 2147483647 w 173"/>
              <a:gd name="T81" fmla="*/ 2147483647 h 141"/>
              <a:gd name="T82" fmla="*/ 2147483647 w 173"/>
              <a:gd name="T83" fmla="*/ 2147483647 h 141"/>
              <a:gd name="T84" fmla="*/ 2147483647 w 173"/>
              <a:gd name="T85" fmla="*/ 2147483647 h 141"/>
              <a:gd name="T86" fmla="*/ 2147483647 w 173"/>
              <a:gd name="T87" fmla="*/ 2147483647 h 141"/>
              <a:gd name="T88" fmla="*/ 2147483647 w 173"/>
              <a:gd name="T89" fmla="*/ 2147483647 h 141"/>
              <a:gd name="T90" fmla="*/ 2147483647 w 173"/>
              <a:gd name="T91" fmla="*/ 2147483647 h 141"/>
              <a:gd name="T92" fmla="*/ 2147483647 w 173"/>
              <a:gd name="T93" fmla="*/ 2147483647 h 141"/>
              <a:gd name="T94" fmla="*/ 2147483647 w 173"/>
              <a:gd name="T95" fmla="*/ 2147483647 h 1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"/>
              <a:gd name="T145" fmla="*/ 0 h 141"/>
              <a:gd name="T146" fmla="*/ 173 w 173"/>
              <a:gd name="T147" fmla="*/ 141 h 1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" h="141">
                <a:moveTo>
                  <a:pt x="10" y="135"/>
                </a:moveTo>
                <a:cubicBezTo>
                  <a:pt x="13" y="136"/>
                  <a:pt x="16" y="136"/>
                  <a:pt x="19" y="137"/>
                </a:cubicBezTo>
                <a:cubicBezTo>
                  <a:pt x="23" y="138"/>
                  <a:pt x="28" y="139"/>
                  <a:pt x="32" y="140"/>
                </a:cubicBezTo>
                <a:cubicBezTo>
                  <a:pt x="38" y="140"/>
                  <a:pt x="43" y="138"/>
                  <a:pt x="49" y="139"/>
                </a:cubicBezTo>
                <a:cubicBezTo>
                  <a:pt x="50" y="139"/>
                  <a:pt x="51" y="140"/>
                  <a:pt x="53" y="140"/>
                </a:cubicBezTo>
                <a:cubicBezTo>
                  <a:pt x="54" y="140"/>
                  <a:pt x="54" y="139"/>
                  <a:pt x="55" y="139"/>
                </a:cubicBezTo>
                <a:cubicBezTo>
                  <a:pt x="57" y="139"/>
                  <a:pt x="59" y="141"/>
                  <a:pt x="62" y="141"/>
                </a:cubicBezTo>
                <a:cubicBezTo>
                  <a:pt x="67" y="140"/>
                  <a:pt x="73" y="138"/>
                  <a:pt x="77" y="135"/>
                </a:cubicBezTo>
                <a:cubicBezTo>
                  <a:pt x="79" y="134"/>
                  <a:pt x="78" y="132"/>
                  <a:pt x="78" y="131"/>
                </a:cubicBezTo>
                <a:cubicBezTo>
                  <a:pt x="77" y="129"/>
                  <a:pt x="76" y="127"/>
                  <a:pt x="76" y="125"/>
                </a:cubicBezTo>
                <a:cubicBezTo>
                  <a:pt x="77" y="122"/>
                  <a:pt x="79" y="119"/>
                  <a:pt x="81" y="116"/>
                </a:cubicBezTo>
                <a:cubicBezTo>
                  <a:pt x="82" y="114"/>
                  <a:pt x="85" y="114"/>
                  <a:pt x="87" y="114"/>
                </a:cubicBezTo>
                <a:cubicBezTo>
                  <a:pt x="87" y="114"/>
                  <a:pt x="86" y="116"/>
                  <a:pt x="87" y="116"/>
                </a:cubicBezTo>
                <a:cubicBezTo>
                  <a:pt x="89" y="116"/>
                  <a:pt x="91" y="115"/>
                  <a:pt x="92" y="114"/>
                </a:cubicBezTo>
                <a:cubicBezTo>
                  <a:pt x="93" y="113"/>
                  <a:pt x="90" y="111"/>
                  <a:pt x="90" y="111"/>
                </a:cubicBezTo>
                <a:cubicBezTo>
                  <a:pt x="92" y="109"/>
                  <a:pt x="94" y="112"/>
                  <a:pt x="96" y="111"/>
                </a:cubicBezTo>
                <a:cubicBezTo>
                  <a:pt x="98" y="109"/>
                  <a:pt x="98" y="106"/>
                  <a:pt x="100" y="105"/>
                </a:cubicBezTo>
                <a:cubicBezTo>
                  <a:pt x="102" y="104"/>
                  <a:pt x="103" y="106"/>
                  <a:pt x="104" y="107"/>
                </a:cubicBezTo>
                <a:cubicBezTo>
                  <a:pt x="106" y="108"/>
                  <a:pt x="107" y="110"/>
                  <a:pt x="108" y="110"/>
                </a:cubicBezTo>
                <a:cubicBezTo>
                  <a:pt x="110" y="109"/>
                  <a:pt x="112" y="107"/>
                  <a:pt x="112" y="105"/>
                </a:cubicBezTo>
                <a:cubicBezTo>
                  <a:pt x="113" y="104"/>
                  <a:pt x="110" y="104"/>
                  <a:pt x="110" y="102"/>
                </a:cubicBezTo>
                <a:cubicBezTo>
                  <a:pt x="110" y="100"/>
                  <a:pt x="110" y="98"/>
                  <a:pt x="111" y="96"/>
                </a:cubicBezTo>
                <a:cubicBezTo>
                  <a:pt x="112" y="93"/>
                  <a:pt x="112" y="89"/>
                  <a:pt x="114" y="88"/>
                </a:cubicBezTo>
                <a:cubicBezTo>
                  <a:pt x="116" y="86"/>
                  <a:pt x="120" y="89"/>
                  <a:pt x="121" y="87"/>
                </a:cubicBezTo>
                <a:cubicBezTo>
                  <a:pt x="123" y="86"/>
                  <a:pt x="122" y="83"/>
                  <a:pt x="121" y="81"/>
                </a:cubicBezTo>
                <a:cubicBezTo>
                  <a:pt x="120" y="78"/>
                  <a:pt x="118" y="76"/>
                  <a:pt x="117" y="74"/>
                </a:cubicBezTo>
                <a:cubicBezTo>
                  <a:pt x="117" y="73"/>
                  <a:pt x="117" y="71"/>
                  <a:pt x="118" y="71"/>
                </a:cubicBezTo>
                <a:cubicBezTo>
                  <a:pt x="120" y="71"/>
                  <a:pt x="121" y="74"/>
                  <a:pt x="124" y="74"/>
                </a:cubicBezTo>
                <a:cubicBezTo>
                  <a:pt x="126" y="74"/>
                  <a:pt x="129" y="73"/>
                  <a:pt x="130" y="72"/>
                </a:cubicBezTo>
                <a:cubicBezTo>
                  <a:pt x="132" y="70"/>
                  <a:pt x="132" y="68"/>
                  <a:pt x="133" y="66"/>
                </a:cubicBezTo>
                <a:cubicBezTo>
                  <a:pt x="133" y="65"/>
                  <a:pt x="132" y="64"/>
                  <a:pt x="133" y="63"/>
                </a:cubicBezTo>
                <a:cubicBezTo>
                  <a:pt x="134" y="61"/>
                  <a:pt x="137" y="59"/>
                  <a:pt x="137" y="57"/>
                </a:cubicBezTo>
                <a:cubicBezTo>
                  <a:pt x="138" y="53"/>
                  <a:pt x="136" y="49"/>
                  <a:pt x="134" y="45"/>
                </a:cubicBezTo>
                <a:cubicBezTo>
                  <a:pt x="134" y="43"/>
                  <a:pt x="131" y="43"/>
                  <a:pt x="130" y="42"/>
                </a:cubicBezTo>
                <a:cubicBezTo>
                  <a:pt x="130" y="40"/>
                  <a:pt x="131" y="37"/>
                  <a:pt x="133" y="36"/>
                </a:cubicBezTo>
                <a:cubicBezTo>
                  <a:pt x="135" y="35"/>
                  <a:pt x="137" y="37"/>
                  <a:pt x="138" y="36"/>
                </a:cubicBezTo>
                <a:cubicBezTo>
                  <a:pt x="143" y="34"/>
                  <a:pt x="145" y="29"/>
                  <a:pt x="149" y="27"/>
                </a:cubicBezTo>
                <a:cubicBezTo>
                  <a:pt x="153" y="25"/>
                  <a:pt x="157" y="26"/>
                  <a:pt x="161" y="26"/>
                </a:cubicBezTo>
                <a:cubicBezTo>
                  <a:pt x="162" y="26"/>
                  <a:pt x="164" y="27"/>
                  <a:pt x="166" y="27"/>
                </a:cubicBezTo>
                <a:cubicBezTo>
                  <a:pt x="168" y="27"/>
                  <a:pt x="170" y="25"/>
                  <a:pt x="172" y="24"/>
                </a:cubicBezTo>
                <a:cubicBezTo>
                  <a:pt x="171" y="24"/>
                  <a:pt x="171" y="23"/>
                  <a:pt x="171" y="22"/>
                </a:cubicBezTo>
                <a:cubicBezTo>
                  <a:pt x="171" y="21"/>
                  <a:pt x="172" y="20"/>
                  <a:pt x="173" y="18"/>
                </a:cubicBezTo>
                <a:cubicBezTo>
                  <a:pt x="172" y="18"/>
                  <a:pt x="171" y="18"/>
                  <a:pt x="170" y="18"/>
                </a:cubicBezTo>
                <a:cubicBezTo>
                  <a:pt x="167" y="19"/>
                  <a:pt x="164" y="22"/>
                  <a:pt x="161" y="22"/>
                </a:cubicBezTo>
                <a:cubicBezTo>
                  <a:pt x="159" y="22"/>
                  <a:pt x="159" y="19"/>
                  <a:pt x="157" y="19"/>
                </a:cubicBezTo>
                <a:cubicBezTo>
                  <a:pt x="155" y="19"/>
                  <a:pt x="152" y="21"/>
                  <a:pt x="150" y="22"/>
                </a:cubicBezTo>
                <a:cubicBezTo>
                  <a:pt x="148" y="23"/>
                  <a:pt x="146" y="24"/>
                  <a:pt x="144" y="24"/>
                </a:cubicBezTo>
                <a:cubicBezTo>
                  <a:pt x="143" y="25"/>
                  <a:pt x="141" y="24"/>
                  <a:pt x="140" y="25"/>
                </a:cubicBezTo>
                <a:cubicBezTo>
                  <a:pt x="139" y="26"/>
                  <a:pt x="139" y="29"/>
                  <a:pt x="137" y="30"/>
                </a:cubicBezTo>
                <a:cubicBezTo>
                  <a:pt x="135" y="30"/>
                  <a:pt x="135" y="27"/>
                  <a:pt x="134" y="26"/>
                </a:cubicBezTo>
                <a:cubicBezTo>
                  <a:pt x="133" y="23"/>
                  <a:pt x="132" y="21"/>
                  <a:pt x="132" y="19"/>
                </a:cubicBezTo>
                <a:cubicBezTo>
                  <a:pt x="131" y="16"/>
                  <a:pt x="133" y="12"/>
                  <a:pt x="132" y="10"/>
                </a:cubicBezTo>
                <a:cubicBezTo>
                  <a:pt x="131" y="8"/>
                  <a:pt x="128" y="11"/>
                  <a:pt x="127" y="10"/>
                </a:cubicBezTo>
                <a:cubicBezTo>
                  <a:pt x="126" y="8"/>
                  <a:pt x="128" y="6"/>
                  <a:pt x="127" y="4"/>
                </a:cubicBezTo>
                <a:cubicBezTo>
                  <a:pt x="126" y="2"/>
                  <a:pt x="123" y="0"/>
                  <a:pt x="120" y="1"/>
                </a:cubicBezTo>
                <a:cubicBezTo>
                  <a:pt x="116" y="2"/>
                  <a:pt x="113" y="6"/>
                  <a:pt x="112" y="10"/>
                </a:cubicBezTo>
                <a:cubicBezTo>
                  <a:pt x="112" y="12"/>
                  <a:pt x="117" y="12"/>
                  <a:pt x="116" y="13"/>
                </a:cubicBezTo>
                <a:cubicBezTo>
                  <a:pt x="115" y="15"/>
                  <a:pt x="111" y="13"/>
                  <a:pt x="109" y="14"/>
                </a:cubicBezTo>
                <a:cubicBezTo>
                  <a:pt x="107" y="15"/>
                  <a:pt x="107" y="17"/>
                  <a:pt x="106" y="19"/>
                </a:cubicBezTo>
                <a:cubicBezTo>
                  <a:pt x="106" y="20"/>
                  <a:pt x="107" y="23"/>
                  <a:pt x="106" y="23"/>
                </a:cubicBezTo>
                <a:cubicBezTo>
                  <a:pt x="104" y="22"/>
                  <a:pt x="104" y="18"/>
                  <a:pt x="102" y="19"/>
                </a:cubicBezTo>
                <a:cubicBezTo>
                  <a:pt x="99" y="19"/>
                  <a:pt x="97" y="24"/>
                  <a:pt x="94" y="25"/>
                </a:cubicBezTo>
                <a:cubicBezTo>
                  <a:pt x="92" y="25"/>
                  <a:pt x="90" y="24"/>
                  <a:pt x="88" y="23"/>
                </a:cubicBezTo>
                <a:cubicBezTo>
                  <a:pt x="87" y="21"/>
                  <a:pt x="86" y="20"/>
                  <a:pt x="85" y="18"/>
                </a:cubicBezTo>
                <a:cubicBezTo>
                  <a:pt x="84" y="19"/>
                  <a:pt x="82" y="20"/>
                  <a:pt x="81" y="20"/>
                </a:cubicBezTo>
                <a:cubicBezTo>
                  <a:pt x="79" y="20"/>
                  <a:pt x="79" y="18"/>
                  <a:pt x="77" y="18"/>
                </a:cubicBezTo>
                <a:cubicBezTo>
                  <a:pt x="75" y="18"/>
                  <a:pt x="73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8"/>
                  <a:pt x="64" y="16"/>
                  <a:pt x="61" y="16"/>
                </a:cubicBezTo>
                <a:cubicBezTo>
                  <a:pt x="60" y="16"/>
                  <a:pt x="59" y="18"/>
                  <a:pt x="58" y="19"/>
                </a:cubicBezTo>
                <a:cubicBezTo>
                  <a:pt x="58" y="20"/>
                  <a:pt x="57" y="20"/>
                  <a:pt x="56" y="20"/>
                </a:cubicBezTo>
                <a:cubicBezTo>
                  <a:pt x="54" y="20"/>
                  <a:pt x="53" y="20"/>
                  <a:pt x="51" y="20"/>
                </a:cubicBezTo>
                <a:cubicBezTo>
                  <a:pt x="50" y="21"/>
                  <a:pt x="49" y="22"/>
                  <a:pt x="49" y="23"/>
                </a:cubicBezTo>
                <a:cubicBezTo>
                  <a:pt x="47" y="26"/>
                  <a:pt x="48" y="30"/>
                  <a:pt x="46" y="33"/>
                </a:cubicBezTo>
                <a:cubicBezTo>
                  <a:pt x="44" y="36"/>
                  <a:pt x="41" y="39"/>
                  <a:pt x="37" y="41"/>
                </a:cubicBezTo>
                <a:cubicBezTo>
                  <a:pt x="36" y="42"/>
                  <a:pt x="33" y="42"/>
                  <a:pt x="32" y="43"/>
                </a:cubicBezTo>
                <a:cubicBezTo>
                  <a:pt x="31" y="44"/>
                  <a:pt x="32" y="46"/>
                  <a:pt x="31" y="47"/>
                </a:cubicBezTo>
                <a:cubicBezTo>
                  <a:pt x="30" y="49"/>
                  <a:pt x="29" y="51"/>
                  <a:pt x="27" y="52"/>
                </a:cubicBezTo>
                <a:cubicBezTo>
                  <a:pt x="26" y="52"/>
                  <a:pt x="25" y="51"/>
                  <a:pt x="24" y="51"/>
                </a:cubicBezTo>
                <a:cubicBezTo>
                  <a:pt x="23" y="51"/>
                  <a:pt x="21" y="52"/>
                  <a:pt x="20" y="51"/>
                </a:cubicBezTo>
                <a:cubicBezTo>
                  <a:pt x="18" y="51"/>
                  <a:pt x="16" y="50"/>
                  <a:pt x="14" y="49"/>
                </a:cubicBezTo>
                <a:cubicBezTo>
                  <a:pt x="13" y="49"/>
                  <a:pt x="11" y="48"/>
                  <a:pt x="10" y="48"/>
                </a:cubicBezTo>
                <a:cubicBezTo>
                  <a:pt x="9" y="50"/>
                  <a:pt x="9" y="53"/>
                  <a:pt x="8" y="55"/>
                </a:cubicBezTo>
                <a:cubicBezTo>
                  <a:pt x="7" y="57"/>
                  <a:pt x="4" y="59"/>
                  <a:pt x="3" y="62"/>
                </a:cubicBezTo>
                <a:cubicBezTo>
                  <a:pt x="3" y="63"/>
                  <a:pt x="5" y="64"/>
                  <a:pt x="5" y="65"/>
                </a:cubicBezTo>
                <a:cubicBezTo>
                  <a:pt x="4" y="66"/>
                  <a:pt x="2" y="64"/>
                  <a:pt x="2" y="65"/>
                </a:cubicBezTo>
                <a:cubicBezTo>
                  <a:pt x="1" y="68"/>
                  <a:pt x="0" y="72"/>
                  <a:pt x="1" y="75"/>
                </a:cubicBezTo>
                <a:cubicBezTo>
                  <a:pt x="1" y="77"/>
                  <a:pt x="4" y="78"/>
                  <a:pt x="4" y="80"/>
                </a:cubicBezTo>
                <a:cubicBezTo>
                  <a:pt x="4" y="82"/>
                  <a:pt x="1" y="82"/>
                  <a:pt x="1" y="84"/>
                </a:cubicBezTo>
                <a:cubicBezTo>
                  <a:pt x="1" y="86"/>
                  <a:pt x="4" y="88"/>
                  <a:pt x="4" y="90"/>
                </a:cubicBezTo>
                <a:cubicBezTo>
                  <a:pt x="5" y="94"/>
                  <a:pt x="6" y="100"/>
                  <a:pt x="4" y="104"/>
                </a:cubicBezTo>
                <a:cubicBezTo>
                  <a:pt x="5" y="107"/>
                  <a:pt x="7" y="109"/>
                  <a:pt x="9" y="111"/>
                </a:cubicBezTo>
                <a:cubicBezTo>
                  <a:pt x="11" y="112"/>
                  <a:pt x="15" y="109"/>
                  <a:pt x="17" y="111"/>
                </a:cubicBezTo>
                <a:cubicBezTo>
                  <a:pt x="19" y="112"/>
                  <a:pt x="20" y="116"/>
                  <a:pt x="19" y="119"/>
                </a:cubicBezTo>
                <a:cubicBezTo>
                  <a:pt x="18" y="123"/>
                  <a:pt x="14" y="126"/>
                  <a:pt x="12" y="130"/>
                </a:cubicBezTo>
                <a:cubicBezTo>
                  <a:pt x="11" y="131"/>
                  <a:pt x="11" y="133"/>
                  <a:pt x="10" y="13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7" name="Freeform 119"/>
          <p:cNvSpPr>
            <a:spLocks noChangeAspect="1"/>
          </p:cNvSpPr>
          <p:nvPr/>
        </p:nvSpPr>
        <p:spPr bwMode="auto">
          <a:xfrm>
            <a:off x="5624514" y="3215879"/>
            <a:ext cx="288131" cy="295275"/>
          </a:xfrm>
          <a:custGeom>
            <a:avLst/>
            <a:gdLst>
              <a:gd name="T0" fmla="*/ 2147483647 w 201"/>
              <a:gd name="T1" fmla="*/ 2147483647 h 207"/>
              <a:gd name="T2" fmla="*/ 2147483647 w 201"/>
              <a:gd name="T3" fmla="*/ 2147483647 h 207"/>
              <a:gd name="T4" fmla="*/ 2147483647 w 201"/>
              <a:gd name="T5" fmla="*/ 2147483647 h 207"/>
              <a:gd name="T6" fmla="*/ 2147483647 w 201"/>
              <a:gd name="T7" fmla="*/ 2147483647 h 207"/>
              <a:gd name="T8" fmla="*/ 2147483647 w 201"/>
              <a:gd name="T9" fmla="*/ 2147483647 h 207"/>
              <a:gd name="T10" fmla="*/ 2147483647 w 201"/>
              <a:gd name="T11" fmla="*/ 2147483647 h 207"/>
              <a:gd name="T12" fmla="*/ 2147483647 w 201"/>
              <a:gd name="T13" fmla="*/ 2147483647 h 207"/>
              <a:gd name="T14" fmla="*/ 2147483647 w 201"/>
              <a:gd name="T15" fmla="*/ 2147483647 h 207"/>
              <a:gd name="T16" fmla="*/ 2147483647 w 201"/>
              <a:gd name="T17" fmla="*/ 2147483647 h 207"/>
              <a:gd name="T18" fmla="*/ 2147483647 w 201"/>
              <a:gd name="T19" fmla="*/ 2147483647 h 207"/>
              <a:gd name="T20" fmla="*/ 2147483647 w 201"/>
              <a:gd name="T21" fmla="*/ 2147483647 h 207"/>
              <a:gd name="T22" fmla="*/ 2147483647 w 201"/>
              <a:gd name="T23" fmla="*/ 2147483647 h 207"/>
              <a:gd name="T24" fmla="*/ 2147483647 w 201"/>
              <a:gd name="T25" fmla="*/ 2147483647 h 207"/>
              <a:gd name="T26" fmla="*/ 2147483647 w 201"/>
              <a:gd name="T27" fmla="*/ 2147483647 h 207"/>
              <a:gd name="T28" fmla="*/ 2147483647 w 201"/>
              <a:gd name="T29" fmla="*/ 2147483647 h 207"/>
              <a:gd name="T30" fmla="*/ 2147483647 w 201"/>
              <a:gd name="T31" fmla="*/ 2147483647 h 207"/>
              <a:gd name="T32" fmla="*/ 2147483647 w 201"/>
              <a:gd name="T33" fmla="*/ 2147483647 h 207"/>
              <a:gd name="T34" fmla="*/ 2147483647 w 201"/>
              <a:gd name="T35" fmla="*/ 2147483647 h 207"/>
              <a:gd name="T36" fmla="*/ 2147483647 w 201"/>
              <a:gd name="T37" fmla="*/ 2147483647 h 207"/>
              <a:gd name="T38" fmla="*/ 2147483647 w 201"/>
              <a:gd name="T39" fmla="*/ 2147483647 h 207"/>
              <a:gd name="T40" fmla="*/ 2147483647 w 201"/>
              <a:gd name="T41" fmla="*/ 2147483647 h 207"/>
              <a:gd name="T42" fmla="*/ 2147483647 w 201"/>
              <a:gd name="T43" fmla="*/ 2147483647 h 207"/>
              <a:gd name="T44" fmla="*/ 2147483647 w 201"/>
              <a:gd name="T45" fmla="*/ 2147483647 h 207"/>
              <a:gd name="T46" fmla="*/ 2147483647 w 201"/>
              <a:gd name="T47" fmla="*/ 2147483647 h 207"/>
              <a:gd name="T48" fmla="*/ 2147483647 w 201"/>
              <a:gd name="T49" fmla="*/ 2147483647 h 207"/>
              <a:gd name="T50" fmla="*/ 2147483647 w 201"/>
              <a:gd name="T51" fmla="*/ 2147483647 h 207"/>
              <a:gd name="T52" fmla="*/ 2147483647 w 201"/>
              <a:gd name="T53" fmla="*/ 2147483647 h 207"/>
              <a:gd name="T54" fmla="*/ 2147483647 w 201"/>
              <a:gd name="T55" fmla="*/ 2147483647 h 207"/>
              <a:gd name="T56" fmla="*/ 2147483647 w 201"/>
              <a:gd name="T57" fmla="*/ 2147483647 h 207"/>
              <a:gd name="T58" fmla="*/ 2147483647 w 201"/>
              <a:gd name="T59" fmla="*/ 2147483647 h 207"/>
              <a:gd name="T60" fmla="*/ 2147483647 w 201"/>
              <a:gd name="T61" fmla="*/ 2147483647 h 207"/>
              <a:gd name="T62" fmla="*/ 2147483647 w 201"/>
              <a:gd name="T63" fmla="*/ 2147483647 h 207"/>
              <a:gd name="T64" fmla="*/ 2147483647 w 201"/>
              <a:gd name="T65" fmla="*/ 2147483647 h 207"/>
              <a:gd name="T66" fmla="*/ 2147483647 w 201"/>
              <a:gd name="T67" fmla="*/ 2147483647 h 207"/>
              <a:gd name="T68" fmla="*/ 2147483647 w 201"/>
              <a:gd name="T69" fmla="*/ 2147483647 h 207"/>
              <a:gd name="T70" fmla="*/ 2147483647 w 201"/>
              <a:gd name="T71" fmla="*/ 2147483647 h 207"/>
              <a:gd name="T72" fmla="*/ 2147483647 w 201"/>
              <a:gd name="T73" fmla="*/ 2147483647 h 207"/>
              <a:gd name="T74" fmla="*/ 2147483647 w 201"/>
              <a:gd name="T75" fmla="*/ 2147483647 h 207"/>
              <a:gd name="T76" fmla="*/ 2147483647 w 201"/>
              <a:gd name="T77" fmla="*/ 2147483647 h 207"/>
              <a:gd name="T78" fmla="*/ 2147483647 w 201"/>
              <a:gd name="T79" fmla="*/ 2147483647 h 207"/>
              <a:gd name="T80" fmla="*/ 2147483647 w 201"/>
              <a:gd name="T81" fmla="*/ 2147483647 h 207"/>
              <a:gd name="T82" fmla="*/ 2147483647 w 201"/>
              <a:gd name="T83" fmla="*/ 2147483647 h 207"/>
              <a:gd name="T84" fmla="*/ 2147483647 w 201"/>
              <a:gd name="T85" fmla="*/ 2147483647 h 207"/>
              <a:gd name="T86" fmla="*/ 2147483647 w 201"/>
              <a:gd name="T87" fmla="*/ 2147483647 h 207"/>
              <a:gd name="T88" fmla="*/ 2147483647 w 201"/>
              <a:gd name="T89" fmla="*/ 2147483647 h 207"/>
              <a:gd name="T90" fmla="*/ 2147483647 w 201"/>
              <a:gd name="T91" fmla="*/ 2147483647 h 207"/>
              <a:gd name="T92" fmla="*/ 2147483647 w 201"/>
              <a:gd name="T93" fmla="*/ 2147483647 h 207"/>
              <a:gd name="T94" fmla="*/ 2147483647 w 201"/>
              <a:gd name="T95" fmla="*/ 2147483647 h 207"/>
              <a:gd name="T96" fmla="*/ 2147483647 w 201"/>
              <a:gd name="T97" fmla="*/ 2147483647 h 207"/>
              <a:gd name="T98" fmla="*/ 2147483647 w 201"/>
              <a:gd name="T99" fmla="*/ 2147483647 h 207"/>
              <a:gd name="T100" fmla="*/ 2147483647 w 201"/>
              <a:gd name="T101" fmla="*/ 2147483647 h 207"/>
              <a:gd name="T102" fmla="*/ 2147483647 w 201"/>
              <a:gd name="T103" fmla="*/ 2147483647 h 207"/>
              <a:gd name="T104" fmla="*/ 2147483647 w 201"/>
              <a:gd name="T105" fmla="*/ 2147483647 h 207"/>
              <a:gd name="T106" fmla="*/ 2147483647 w 201"/>
              <a:gd name="T107" fmla="*/ 2147483647 h 207"/>
              <a:gd name="T108" fmla="*/ 2147483647 w 201"/>
              <a:gd name="T109" fmla="*/ 2147483647 h 207"/>
              <a:gd name="T110" fmla="*/ 2147483647 w 201"/>
              <a:gd name="T111" fmla="*/ 2147483647 h 207"/>
              <a:gd name="T112" fmla="*/ 2147483647 w 201"/>
              <a:gd name="T113" fmla="*/ 0 h 207"/>
              <a:gd name="T114" fmla="*/ 2147483647 w 201"/>
              <a:gd name="T115" fmla="*/ 2147483647 h 207"/>
              <a:gd name="T116" fmla="*/ 2147483647 w 201"/>
              <a:gd name="T117" fmla="*/ 2147483647 h 207"/>
              <a:gd name="T118" fmla="*/ 2147483647 w 201"/>
              <a:gd name="T119" fmla="*/ 2147483647 h 207"/>
              <a:gd name="T120" fmla="*/ 2147483647 w 201"/>
              <a:gd name="T121" fmla="*/ 2147483647 h 2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1"/>
              <a:gd name="T184" fmla="*/ 0 h 207"/>
              <a:gd name="T185" fmla="*/ 201 w 201"/>
              <a:gd name="T186" fmla="*/ 207 h 2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1" h="207">
                <a:moveTo>
                  <a:pt x="201" y="27"/>
                </a:moveTo>
                <a:cubicBezTo>
                  <a:pt x="200" y="29"/>
                  <a:pt x="199" y="31"/>
                  <a:pt x="197" y="33"/>
                </a:cubicBezTo>
                <a:cubicBezTo>
                  <a:pt x="196" y="35"/>
                  <a:pt x="195" y="37"/>
                  <a:pt x="194" y="38"/>
                </a:cubicBezTo>
                <a:cubicBezTo>
                  <a:pt x="192" y="40"/>
                  <a:pt x="189" y="41"/>
                  <a:pt x="186" y="42"/>
                </a:cubicBezTo>
                <a:cubicBezTo>
                  <a:pt x="182" y="42"/>
                  <a:pt x="178" y="43"/>
                  <a:pt x="174" y="42"/>
                </a:cubicBezTo>
                <a:cubicBezTo>
                  <a:pt x="171" y="41"/>
                  <a:pt x="169" y="38"/>
                  <a:pt x="166" y="38"/>
                </a:cubicBezTo>
                <a:cubicBezTo>
                  <a:pt x="164" y="38"/>
                  <a:pt x="162" y="39"/>
                  <a:pt x="162" y="40"/>
                </a:cubicBezTo>
                <a:cubicBezTo>
                  <a:pt x="161" y="43"/>
                  <a:pt x="162" y="46"/>
                  <a:pt x="162" y="49"/>
                </a:cubicBezTo>
                <a:cubicBezTo>
                  <a:pt x="162" y="53"/>
                  <a:pt x="161" y="58"/>
                  <a:pt x="162" y="62"/>
                </a:cubicBezTo>
                <a:cubicBezTo>
                  <a:pt x="163" y="64"/>
                  <a:pt x="166" y="65"/>
                  <a:pt x="168" y="67"/>
                </a:cubicBezTo>
                <a:cubicBezTo>
                  <a:pt x="168" y="68"/>
                  <a:pt x="167" y="69"/>
                  <a:pt x="168" y="70"/>
                </a:cubicBezTo>
                <a:cubicBezTo>
                  <a:pt x="170" y="70"/>
                  <a:pt x="173" y="68"/>
                  <a:pt x="176" y="69"/>
                </a:cubicBezTo>
                <a:cubicBezTo>
                  <a:pt x="178" y="70"/>
                  <a:pt x="182" y="72"/>
                  <a:pt x="181" y="75"/>
                </a:cubicBezTo>
                <a:cubicBezTo>
                  <a:pt x="180" y="77"/>
                  <a:pt x="176" y="77"/>
                  <a:pt x="173" y="79"/>
                </a:cubicBezTo>
                <a:cubicBezTo>
                  <a:pt x="172" y="80"/>
                  <a:pt x="170" y="82"/>
                  <a:pt x="170" y="84"/>
                </a:cubicBezTo>
                <a:cubicBezTo>
                  <a:pt x="169" y="85"/>
                  <a:pt x="171" y="87"/>
                  <a:pt x="171" y="88"/>
                </a:cubicBezTo>
                <a:cubicBezTo>
                  <a:pt x="171" y="90"/>
                  <a:pt x="169" y="91"/>
                  <a:pt x="169" y="92"/>
                </a:cubicBezTo>
                <a:cubicBezTo>
                  <a:pt x="169" y="94"/>
                  <a:pt x="172" y="94"/>
                  <a:pt x="171" y="95"/>
                </a:cubicBezTo>
                <a:cubicBezTo>
                  <a:pt x="171" y="97"/>
                  <a:pt x="169" y="96"/>
                  <a:pt x="168" y="97"/>
                </a:cubicBezTo>
                <a:cubicBezTo>
                  <a:pt x="166" y="99"/>
                  <a:pt x="165" y="102"/>
                  <a:pt x="164" y="104"/>
                </a:cubicBezTo>
                <a:cubicBezTo>
                  <a:pt x="163" y="105"/>
                  <a:pt x="164" y="107"/>
                  <a:pt x="164" y="108"/>
                </a:cubicBezTo>
                <a:cubicBezTo>
                  <a:pt x="162" y="109"/>
                  <a:pt x="157" y="109"/>
                  <a:pt x="156" y="112"/>
                </a:cubicBezTo>
                <a:cubicBezTo>
                  <a:pt x="155" y="115"/>
                  <a:pt x="158" y="120"/>
                  <a:pt x="156" y="123"/>
                </a:cubicBezTo>
                <a:cubicBezTo>
                  <a:pt x="155" y="126"/>
                  <a:pt x="150" y="126"/>
                  <a:pt x="148" y="129"/>
                </a:cubicBezTo>
                <a:cubicBezTo>
                  <a:pt x="146" y="130"/>
                  <a:pt x="146" y="133"/>
                  <a:pt x="144" y="135"/>
                </a:cubicBezTo>
                <a:cubicBezTo>
                  <a:pt x="143" y="136"/>
                  <a:pt x="141" y="135"/>
                  <a:pt x="140" y="136"/>
                </a:cubicBezTo>
                <a:cubicBezTo>
                  <a:pt x="140" y="139"/>
                  <a:pt x="142" y="142"/>
                  <a:pt x="140" y="144"/>
                </a:cubicBezTo>
                <a:cubicBezTo>
                  <a:pt x="139" y="146"/>
                  <a:pt x="136" y="143"/>
                  <a:pt x="134" y="143"/>
                </a:cubicBezTo>
                <a:cubicBezTo>
                  <a:pt x="132" y="144"/>
                  <a:pt x="131" y="147"/>
                  <a:pt x="129" y="147"/>
                </a:cubicBezTo>
                <a:cubicBezTo>
                  <a:pt x="127" y="146"/>
                  <a:pt x="126" y="143"/>
                  <a:pt x="124" y="143"/>
                </a:cubicBezTo>
                <a:cubicBezTo>
                  <a:pt x="123" y="142"/>
                  <a:pt x="122" y="143"/>
                  <a:pt x="121" y="143"/>
                </a:cubicBezTo>
                <a:cubicBezTo>
                  <a:pt x="117" y="148"/>
                  <a:pt x="112" y="152"/>
                  <a:pt x="110" y="158"/>
                </a:cubicBezTo>
                <a:cubicBezTo>
                  <a:pt x="109" y="160"/>
                  <a:pt x="110" y="162"/>
                  <a:pt x="112" y="163"/>
                </a:cubicBezTo>
                <a:cubicBezTo>
                  <a:pt x="113" y="164"/>
                  <a:pt x="115" y="163"/>
                  <a:pt x="117" y="163"/>
                </a:cubicBezTo>
                <a:cubicBezTo>
                  <a:pt x="118" y="164"/>
                  <a:pt x="120" y="164"/>
                  <a:pt x="120" y="165"/>
                </a:cubicBezTo>
                <a:cubicBezTo>
                  <a:pt x="121" y="168"/>
                  <a:pt x="119" y="170"/>
                  <a:pt x="120" y="172"/>
                </a:cubicBezTo>
                <a:cubicBezTo>
                  <a:pt x="121" y="175"/>
                  <a:pt x="122" y="178"/>
                  <a:pt x="125" y="179"/>
                </a:cubicBezTo>
                <a:cubicBezTo>
                  <a:pt x="126" y="180"/>
                  <a:pt x="128" y="179"/>
                  <a:pt x="129" y="179"/>
                </a:cubicBezTo>
                <a:cubicBezTo>
                  <a:pt x="130" y="180"/>
                  <a:pt x="128" y="182"/>
                  <a:pt x="129" y="183"/>
                </a:cubicBezTo>
                <a:cubicBezTo>
                  <a:pt x="130" y="187"/>
                  <a:pt x="134" y="190"/>
                  <a:pt x="135" y="194"/>
                </a:cubicBezTo>
                <a:cubicBezTo>
                  <a:pt x="135" y="194"/>
                  <a:pt x="132" y="194"/>
                  <a:pt x="132" y="195"/>
                </a:cubicBezTo>
                <a:cubicBezTo>
                  <a:pt x="132" y="196"/>
                  <a:pt x="135" y="198"/>
                  <a:pt x="134" y="199"/>
                </a:cubicBezTo>
                <a:cubicBezTo>
                  <a:pt x="134" y="200"/>
                  <a:pt x="131" y="201"/>
                  <a:pt x="130" y="200"/>
                </a:cubicBezTo>
                <a:cubicBezTo>
                  <a:pt x="128" y="200"/>
                  <a:pt x="131" y="197"/>
                  <a:pt x="130" y="197"/>
                </a:cubicBezTo>
                <a:cubicBezTo>
                  <a:pt x="127" y="197"/>
                  <a:pt x="125" y="201"/>
                  <a:pt x="122" y="201"/>
                </a:cubicBezTo>
                <a:cubicBezTo>
                  <a:pt x="120" y="201"/>
                  <a:pt x="118" y="200"/>
                  <a:pt x="116" y="200"/>
                </a:cubicBezTo>
                <a:cubicBezTo>
                  <a:pt x="112" y="199"/>
                  <a:pt x="109" y="198"/>
                  <a:pt x="105" y="199"/>
                </a:cubicBezTo>
                <a:cubicBezTo>
                  <a:pt x="104" y="199"/>
                  <a:pt x="106" y="201"/>
                  <a:pt x="105" y="202"/>
                </a:cubicBezTo>
                <a:cubicBezTo>
                  <a:pt x="104" y="203"/>
                  <a:pt x="102" y="203"/>
                  <a:pt x="101" y="204"/>
                </a:cubicBezTo>
                <a:cubicBezTo>
                  <a:pt x="100" y="205"/>
                  <a:pt x="98" y="206"/>
                  <a:pt x="97" y="207"/>
                </a:cubicBezTo>
                <a:cubicBezTo>
                  <a:pt x="95" y="206"/>
                  <a:pt x="92" y="205"/>
                  <a:pt x="90" y="203"/>
                </a:cubicBezTo>
                <a:cubicBezTo>
                  <a:pt x="88" y="200"/>
                  <a:pt x="88" y="195"/>
                  <a:pt x="85" y="192"/>
                </a:cubicBezTo>
                <a:cubicBezTo>
                  <a:pt x="83" y="190"/>
                  <a:pt x="79" y="190"/>
                  <a:pt x="76" y="188"/>
                </a:cubicBezTo>
                <a:cubicBezTo>
                  <a:pt x="75" y="187"/>
                  <a:pt x="77" y="184"/>
                  <a:pt x="76" y="183"/>
                </a:cubicBezTo>
                <a:cubicBezTo>
                  <a:pt x="74" y="181"/>
                  <a:pt x="71" y="180"/>
                  <a:pt x="68" y="180"/>
                </a:cubicBezTo>
                <a:cubicBezTo>
                  <a:pt x="64" y="180"/>
                  <a:pt x="60" y="181"/>
                  <a:pt x="56" y="182"/>
                </a:cubicBezTo>
                <a:cubicBezTo>
                  <a:pt x="54" y="182"/>
                  <a:pt x="52" y="183"/>
                  <a:pt x="50" y="184"/>
                </a:cubicBezTo>
                <a:cubicBezTo>
                  <a:pt x="46" y="184"/>
                  <a:pt x="43" y="184"/>
                  <a:pt x="39" y="184"/>
                </a:cubicBezTo>
                <a:cubicBezTo>
                  <a:pt x="37" y="184"/>
                  <a:pt x="35" y="184"/>
                  <a:pt x="33" y="184"/>
                </a:cubicBezTo>
                <a:cubicBezTo>
                  <a:pt x="31" y="184"/>
                  <a:pt x="28" y="184"/>
                  <a:pt x="26" y="184"/>
                </a:cubicBezTo>
                <a:cubicBezTo>
                  <a:pt x="23" y="185"/>
                  <a:pt x="21" y="188"/>
                  <a:pt x="18" y="187"/>
                </a:cubicBezTo>
                <a:cubicBezTo>
                  <a:pt x="16" y="187"/>
                  <a:pt x="16" y="184"/>
                  <a:pt x="16" y="183"/>
                </a:cubicBezTo>
                <a:cubicBezTo>
                  <a:pt x="16" y="181"/>
                  <a:pt x="15" y="178"/>
                  <a:pt x="15" y="176"/>
                </a:cubicBezTo>
                <a:cubicBezTo>
                  <a:pt x="15" y="173"/>
                  <a:pt x="16" y="170"/>
                  <a:pt x="17" y="168"/>
                </a:cubicBezTo>
                <a:cubicBezTo>
                  <a:pt x="19" y="166"/>
                  <a:pt x="21" y="165"/>
                  <a:pt x="24" y="164"/>
                </a:cubicBezTo>
                <a:cubicBezTo>
                  <a:pt x="26" y="163"/>
                  <a:pt x="29" y="164"/>
                  <a:pt x="31" y="163"/>
                </a:cubicBezTo>
                <a:cubicBezTo>
                  <a:pt x="32" y="162"/>
                  <a:pt x="31" y="161"/>
                  <a:pt x="31" y="160"/>
                </a:cubicBezTo>
                <a:cubicBezTo>
                  <a:pt x="32" y="158"/>
                  <a:pt x="33" y="155"/>
                  <a:pt x="32" y="154"/>
                </a:cubicBezTo>
                <a:cubicBezTo>
                  <a:pt x="31" y="152"/>
                  <a:pt x="27" y="154"/>
                  <a:pt x="26" y="152"/>
                </a:cubicBezTo>
                <a:cubicBezTo>
                  <a:pt x="23" y="148"/>
                  <a:pt x="25" y="142"/>
                  <a:pt x="24" y="137"/>
                </a:cubicBezTo>
                <a:cubicBezTo>
                  <a:pt x="23" y="136"/>
                  <a:pt x="22" y="135"/>
                  <a:pt x="20" y="134"/>
                </a:cubicBezTo>
                <a:cubicBezTo>
                  <a:pt x="18" y="133"/>
                  <a:pt x="15" y="133"/>
                  <a:pt x="13" y="132"/>
                </a:cubicBezTo>
                <a:cubicBezTo>
                  <a:pt x="12" y="131"/>
                  <a:pt x="10" y="130"/>
                  <a:pt x="10" y="128"/>
                </a:cubicBezTo>
                <a:cubicBezTo>
                  <a:pt x="9" y="126"/>
                  <a:pt x="10" y="123"/>
                  <a:pt x="8" y="120"/>
                </a:cubicBezTo>
                <a:cubicBezTo>
                  <a:pt x="6" y="117"/>
                  <a:pt x="3" y="114"/>
                  <a:pt x="0" y="111"/>
                </a:cubicBezTo>
                <a:cubicBezTo>
                  <a:pt x="3" y="112"/>
                  <a:pt x="6" y="112"/>
                  <a:pt x="9" y="113"/>
                </a:cubicBezTo>
                <a:cubicBezTo>
                  <a:pt x="13" y="114"/>
                  <a:pt x="18" y="115"/>
                  <a:pt x="22" y="116"/>
                </a:cubicBezTo>
                <a:cubicBezTo>
                  <a:pt x="28" y="116"/>
                  <a:pt x="33" y="114"/>
                  <a:pt x="39" y="115"/>
                </a:cubicBezTo>
                <a:cubicBezTo>
                  <a:pt x="40" y="115"/>
                  <a:pt x="41" y="116"/>
                  <a:pt x="43" y="116"/>
                </a:cubicBezTo>
                <a:cubicBezTo>
                  <a:pt x="44" y="116"/>
                  <a:pt x="44" y="115"/>
                  <a:pt x="45" y="115"/>
                </a:cubicBezTo>
                <a:cubicBezTo>
                  <a:pt x="47" y="115"/>
                  <a:pt x="49" y="117"/>
                  <a:pt x="52" y="117"/>
                </a:cubicBezTo>
                <a:cubicBezTo>
                  <a:pt x="57" y="116"/>
                  <a:pt x="63" y="114"/>
                  <a:pt x="67" y="111"/>
                </a:cubicBezTo>
                <a:cubicBezTo>
                  <a:pt x="69" y="110"/>
                  <a:pt x="68" y="108"/>
                  <a:pt x="68" y="107"/>
                </a:cubicBezTo>
                <a:cubicBezTo>
                  <a:pt x="67" y="105"/>
                  <a:pt x="66" y="103"/>
                  <a:pt x="66" y="101"/>
                </a:cubicBezTo>
                <a:cubicBezTo>
                  <a:pt x="67" y="98"/>
                  <a:pt x="69" y="95"/>
                  <a:pt x="71" y="92"/>
                </a:cubicBezTo>
                <a:cubicBezTo>
                  <a:pt x="72" y="90"/>
                  <a:pt x="75" y="90"/>
                  <a:pt x="77" y="90"/>
                </a:cubicBezTo>
                <a:cubicBezTo>
                  <a:pt x="77" y="90"/>
                  <a:pt x="76" y="92"/>
                  <a:pt x="77" y="92"/>
                </a:cubicBezTo>
                <a:cubicBezTo>
                  <a:pt x="79" y="92"/>
                  <a:pt x="81" y="91"/>
                  <a:pt x="82" y="90"/>
                </a:cubicBezTo>
                <a:cubicBezTo>
                  <a:pt x="83" y="89"/>
                  <a:pt x="80" y="87"/>
                  <a:pt x="80" y="87"/>
                </a:cubicBezTo>
                <a:cubicBezTo>
                  <a:pt x="82" y="85"/>
                  <a:pt x="84" y="88"/>
                  <a:pt x="86" y="87"/>
                </a:cubicBezTo>
                <a:cubicBezTo>
                  <a:pt x="88" y="85"/>
                  <a:pt x="88" y="82"/>
                  <a:pt x="90" y="81"/>
                </a:cubicBezTo>
                <a:cubicBezTo>
                  <a:pt x="92" y="80"/>
                  <a:pt x="93" y="82"/>
                  <a:pt x="94" y="83"/>
                </a:cubicBezTo>
                <a:cubicBezTo>
                  <a:pt x="96" y="84"/>
                  <a:pt x="97" y="86"/>
                  <a:pt x="98" y="86"/>
                </a:cubicBezTo>
                <a:cubicBezTo>
                  <a:pt x="100" y="85"/>
                  <a:pt x="102" y="83"/>
                  <a:pt x="102" y="81"/>
                </a:cubicBezTo>
                <a:cubicBezTo>
                  <a:pt x="103" y="80"/>
                  <a:pt x="100" y="80"/>
                  <a:pt x="100" y="78"/>
                </a:cubicBezTo>
                <a:cubicBezTo>
                  <a:pt x="100" y="76"/>
                  <a:pt x="100" y="74"/>
                  <a:pt x="101" y="72"/>
                </a:cubicBezTo>
                <a:cubicBezTo>
                  <a:pt x="102" y="69"/>
                  <a:pt x="102" y="65"/>
                  <a:pt x="104" y="64"/>
                </a:cubicBezTo>
                <a:cubicBezTo>
                  <a:pt x="106" y="62"/>
                  <a:pt x="110" y="65"/>
                  <a:pt x="111" y="63"/>
                </a:cubicBezTo>
                <a:cubicBezTo>
                  <a:pt x="113" y="62"/>
                  <a:pt x="112" y="59"/>
                  <a:pt x="111" y="57"/>
                </a:cubicBezTo>
                <a:cubicBezTo>
                  <a:pt x="110" y="54"/>
                  <a:pt x="108" y="52"/>
                  <a:pt x="107" y="50"/>
                </a:cubicBezTo>
                <a:cubicBezTo>
                  <a:pt x="107" y="49"/>
                  <a:pt x="107" y="47"/>
                  <a:pt x="108" y="47"/>
                </a:cubicBezTo>
                <a:cubicBezTo>
                  <a:pt x="110" y="47"/>
                  <a:pt x="111" y="50"/>
                  <a:pt x="114" y="50"/>
                </a:cubicBezTo>
                <a:cubicBezTo>
                  <a:pt x="116" y="50"/>
                  <a:pt x="119" y="49"/>
                  <a:pt x="120" y="48"/>
                </a:cubicBezTo>
                <a:cubicBezTo>
                  <a:pt x="122" y="46"/>
                  <a:pt x="122" y="44"/>
                  <a:pt x="123" y="42"/>
                </a:cubicBezTo>
                <a:cubicBezTo>
                  <a:pt x="123" y="41"/>
                  <a:pt x="122" y="40"/>
                  <a:pt x="123" y="39"/>
                </a:cubicBezTo>
                <a:cubicBezTo>
                  <a:pt x="124" y="37"/>
                  <a:pt x="127" y="35"/>
                  <a:pt x="127" y="33"/>
                </a:cubicBezTo>
                <a:cubicBezTo>
                  <a:pt x="128" y="29"/>
                  <a:pt x="126" y="25"/>
                  <a:pt x="124" y="21"/>
                </a:cubicBezTo>
                <a:cubicBezTo>
                  <a:pt x="124" y="19"/>
                  <a:pt x="121" y="19"/>
                  <a:pt x="120" y="18"/>
                </a:cubicBezTo>
                <a:cubicBezTo>
                  <a:pt x="120" y="16"/>
                  <a:pt x="121" y="13"/>
                  <a:pt x="123" y="12"/>
                </a:cubicBezTo>
                <a:cubicBezTo>
                  <a:pt x="125" y="11"/>
                  <a:pt x="127" y="13"/>
                  <a:pt x="128" y="12"/>
                </a:cubicBezTo>
                <a:cubicBezTo>
                  <a:pt x="133" y="10"/>
                  <a:pt x="135" y="5"/>
                  <a:pt x="139" y="3"/>
                </a:cubicBezTo>
                <a:cubicBezTo>
                  <a:pt x="143" y="1"/>
                  <a:pt x="147" y="2"/>
                  <a:pt x="151" y="2"/>
                </a:cubicBezTo>
                <a:cubicBezTo>
                  <a:pt x="152" y="2"/>
                  <a:pt x="154" y="3"/>
                  <a:pt x="156" y="3"/>
                </a:cubicBezTo>
                <a:cubicBezTo>
                  <a:pt x="158" y="3"/>
                  <a:pt x="160" y="1"/>
                  <a:pt x="162" y="0"/>
                </a:cubicBezTo>
                <a:cubicBezTo>
                  <a:pt x="164" y="1"/>
                  <a:pt x="166" y="2"/>
                  <a:pt x="168" y="3"/>
                </a:cubicBezTo>
                <a:cubicBezTo>
                  <a:pt x="169" y="3"/>
                  <a:pt x="170" y="1"/>
                  <a:pt x="171" y="1"/>
                </a:cubicBezTo>
                <a:cubicBezTo>
                  <a:pt x="175" y="4"/>
                  <a:pt x="178" y="7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0" y="18"/>
                  <a:pt x="181" y="20"/>
                  <a:pt x="182" y="21"/>
                </a:cubicBezTo>
                <a:cubicBezTo>
                  <a:pt x="185" y="22"/>
                  <a:pt x="188" y="20"/>
                  <a:pt x="191" y="21"/>
                </a:cubicBezTo>
                <a:cubicBezTo>
                  <a:pt x="192" y="22"/>
                  <a:pt x="191" y="25"/>
                  <a:pt x="192" y="26"/>
                </a:cubicBezTo>
                <a:cubicBezTo>
                  <a:pt x="195" y="27"/>
                  <a:pt x="198" y="27"/>
                  <a:pt x="201" y="2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8" name="Freeform 120"/>
          <p:cNvSpPr>
            <a:spLocks noChangeAspect="1"/>
          </p:cNvSpPr>
          <p:nvPr/>
        </p:nvSpPr>
        <p:spPr bwMode="auto">
          <a:xfrm>
            <a:off x="5834064" y="2818210"/>
            <a:ext cx="1017985" cy="771525"/>
          </a:xfrm>
          <a:custGeom>
            <a:avLst/>
            <a:gdLst>
              <a:gd name="T0" fmla="*/ 2147483647 w 713"/>
              <a:gd name="T1" fmla="*/ 2147483647 h 540"/>
              <a:gd name="T2" fmla="*/ 2147483647 w 713"/>
              <a:gd name="T3" fmla="*/ 2147483647 h 540"/>
              <a:gd name="T4" fmla="*/ 2147483647 w 713"/>
              <a:gd name="T5" fmla="*/ 2147483647 h 540"/>
              <a:gd name="T6" fmla="*/ 2147483647 w 713"/>
              <a:gd name="T7" fmla="*/ 2147483647 h 540"/>
              <a:gd name="T8" fmla="*/ 2147483647 w 713"/>
              <a:gd name="T9" fmla="*/ 2147483647 h 540"/>
              <a:gd name="T10" fmla="*/ 2147483647 w 713"/>
              <a:gd name="T11" fmla="*/ 2147483647 h 540"/>
              <a:gd name="T12" fmla="*/ 2147483647 w 713"/>
              <a:gd name="T13" fmla="*/ 2147483647 h 540"/>
              <a:gd name="T14" fmla="*/ 2147483647 w 713"/>
              <a:gd name="T15" fmla="*/ 2147483647 h 540"/>
              <a:gd name="T16" fmla="*/ 2147483647 w 713"/>
              <a:gd name="T17" fmla="*/ 2147483647 h 540"/>
              <a:gd name="T18" fmla="*/ 2147483647 w 713"/>
              <a:gd name="T19" fmla="*/ 2147483647 h 540"/>
              <a:gd name="T20" fmla="*/ 2147483647 w 713"/>
              <a:gd name="T21" fmla="*/ 2147483647 h 540"/>
              <a:gd name="T22" fmla="*/ 2147483647 w 713"/>
              <a:gd name="T23" fmla="*/ 2147483647 h 540"/>
              <a:gd name="T24" fmla="*/ 2147483647 w 713"/>
              <a:gd name="T25" fmla="*/ 2147483647 h 540"/>
              <a:gd name="T26" fmla="*/ 2147483647 w 713"/>
              <a:gd name="T27" fmla="*/ 2147483647 h 540"/>
              <a:gd name="T28" fmla="*/ 2147483647 w 713"/>
              <a:gd name="T29" fmla="*/ 2147483647 h 540"/>
              <a:gd name="T30" fmla="*/ 2147483647 w 713"/>
              <a:gd name="T31" fmla="*/ 2147483647 h 540"/>
              <a:gd name="T32" fmla="*/ 2147483647 w 713"/>
              <a:gd name="T33" fmla="*/ 2147483647 h 540"/>
              <a:gd name="T34" fmla="*/ 2147483647 w 713"/>
              <a:gd name="T35" fmla="*/ 2147483647 h 540"/>
              <a:gd name="T36" fmla="*/ 2147483647 w 713"/>
              <a:gd name="T37" fmla="*/ 2147483647 h 540"/>
              <a:gd name="T38" fmla="*/ 2147483647 w 713"/>
              <a:gd name="T39" fmla="*/ 2147483647 h 540"/>
              <a:gd name="T40" fmla="*/ 2147483647 w 713"/>
              <a:gd name="T41" fmla="*/ 2147483647 h 540"/>
              <a:gd name="T42" fmla="*/ 2147483647 w 713"/>
              <a:gd name="T43" fmla="*/ 2147483647 h 540"/>
              <a:gd name="T44" fmla="*/ 2147483647 w 713"/>
              <a:gd name="T45" fmla="*/ 2147483647 h 540"/>
              <a:gd name="T46" fmla="*/ 2147483647 w 713"/>
              <a:gd name="T47" fmla="*/ 2147483647 h 540"/>
              <a:gd name="T48" fmla="*/ 2147483647 w 713"/>
              <a:gd name="T49" fmla="*/ 2147483647 h 540"/>
              <a:gd name="T50" fmla="*/ 2147483647 w 713"/>
              <a:gd name="T51" fmla="*/ 2147483647 h 540"/>
              <a:gd name="T52" fmla="*/ 2147483647 w 713"/>
              <a:gd name="T53" fmla="*/ 2147483647 h 540"/>
              <a:gd name="T54" fmla="*/ 2147483647 w 713"/>
              <a:gd name="T55" fmla="*/ 2147483647 h 540"/>
              <a:gd name="T56" fmla="*/ 2147483647 w 713"/>
              <a:gd name="T57" fmla="*/ 2147483647 h 540"/>
              <a:gd name="T58" fmla="*/ 2147483647 w 713"/>
              <a:gd name="T59" fmla="*/ 2147483647 h 540"/>
              <a:gd name="T60" fmla="*/ 2147483647 w 713"/>
              <a:gd name="T61" fmla="*/ 2147483647 h 540"/>
              <a:gd name="T62" fmla="*/ 2147483647 w 713"/>
              <a:gd name="T63" fmla="*/ 2147483647 h 540"/>
              <a:gd name="T64" fmla="*/ 2147483647 w 713"/>
              <a:gd name="T65" fmla="*/ 2147483647 h 540"/>
              <a:gd name="T66" fmla="*/ 2147483647 w 713"/>
              <a:gd name="T67" fmla="*/ 2147483647 h 540"/>
              <a:gd name="T68" fmla="*/ 2147483647 w 713"/>
              <a:gd name="T69" fmla="*/ 2147483647 h 540"/>
              <a:gd name="T70" fmla="*/ 2147483647 w 713"/>
              <a:gd name="T71" fmla="*/ 2147483647 h 540"/>
              <a:gd name="T72" fmla="*/ 2147483647 w 713"/>
              <a:gd name="T73" fmla="*/ 2147483647 h 540"/>
              <a:gd name="T74" fmla="*/ 2147483647 w 713"/>
              <a:gd name="T75" fmla="*/ 2147483647 h 540"/>
              <a:gd name="T76" fmla="*/ 2147483647 w 713"/>
              <a:gd name="T77" fmla="*/ 2147483647 h 540"/>
              <a:gd name="T78" fmla="*/ 2147483647 w 713"/>
              <a:gd name="T79" fmla="*/ 2147483647 h 540"/>
              <a:gd name="T80" fmla="*/ 2147483647 w 713"/>
              <a:gd name="T81" fmla="*/ 2147483647 h 540"/>
              <a:gd name="T82" fmla="*/ 2147483647 w 713"/>
              <a:gd name="T83" fmla="*/ 2147483647 h 540"/>
              <a:gd name="T84" fmla="*/ 2147483647 w 713"/>
              <a:gd name="T85" fmla="*/ 2147483647 h 540"/>
              <a:gd name="T86" fmla="*/ 2147483647 w 713"/>
              <a:gd name="T87" fmla="*/ 2147483647 h 540"/>
              <a:gd name="T88" fmla="*/ 2147483647 w 713"/>
              <a:gd name="T89" fmla="*/ 2147483647 h 540"/>
              <a:gd name="T90" fmla="*/ 2147483647 w 713"/>
              <a:gd name="T91" fmla="*/ 2147483647 h 540"/>
              <a:gd name="T92" fmla="*/ 2147483647 w 713"/>
              <a:gd name="T93" fmla="*/ 2147483647 h 540"/>
              <a:gd name="T94" fmla="*/ 2147483647 w 713"/>
              <a:gd name="T95" fmla="*/ 2147483647 h 540"/>
              <a:gd name="T96" fmla="*/ 2147483647 w 713"/>
              <a:gd name="T97" fmla="*/ 2147483647 h 540"/>
              <a:gd name="T98" fmla="*/ 2147483647 w 713"/>
              <a:gd name="T99" fmla="*/ 2147483647 h 540"/>
              <a:gd name="T100" fmla="*/ 2147483647 w 713"/>
              <a:gd name="T101" fmla="*/ 2147483647 h 540"/>
              <a:gd name="T102" fmla="*/ 2147483647 w 713"/>
              <a:gd name="T103" fmla="*/ 2147483647 h 540"/>
              <a:gd name="T104" fmla="*/ 2147483647 w 713"/>
              <a:gd name="T105" fmla="*/ 2147483647 h 540"/>
              <a:gd name="T106" fmla="*/ 2147483647 w 713"/>
              <a:gd name="T107" fmla="*/ 2147483647 h 540"/>
              <a:gd name="T108" fmla="*/ 2147483647 w 713"/>
              <a:gd name="T109" fmla="*/ 2147483647 h 540"/>
              <a:gd name="T110" fmla="*/ 2147483647 w 713"/>
              <a:gd name="T111" fmla="*/ 2147483647 h 5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3"/>
              <a:gd name="T169" fmla="*/ 0 h 540"/>
              <a:gd name="T170" fmla="*/ 713 w 713"/>
              <a:gd name="T171" fmla="*/ 540 h 5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3" h="540">
                <a:moveTo>
                  <a:pt x="72" y="191"/>
                </a:moveTo>
                <a:cubicBezTo>
                  <a:pt x="72" y="191"/>
                  <a:pt x="74" y="193"/>
                  <a:pt x="74" y="193"/>
                </a:cubicBezTo>
                <a:cubicBezTo>
                  <a:pt x="73" y="194"/>
                  <a:pt x="71" y="194"/>
                  <a:pt x="70" y="196"/>
                </a:cubicBezTo>
                <a:cubicBezTo>
                  <a:pt x="68" y="197"/>
                  <a:pt x="69" y="200"/>
                  <a:pt x="67" y="201"/>
                </a:cubicBezTo>
                <a:cubicBezTo>
                  <a:pt x="65" y="201"/>
                  <a:pt x="64" y="198"/>
                  <a:pt x="63" y="199"/>
                </a:cubicBezTo>
                <a:cubicBezTo>
                  <a:pt x="59" y="200"/>
                  <a:pt x="57" y="203"/>
                  <a:pt x="55" y="206"/>
                </a:cubicBezTo>
                <a:cubicBezTo>
                  <a:pt x="53" y="207"/>
                  <a:pt x="54" y="211"/>
                  <a:pt x="52" y="212"/>
                </a:cubicBezTo>
                <a:cubicBezTo>
                  <a:pt x="49" y="213"/>
                  <a:pt x="45" y="211"/>
                  <a:pt x="41" y="212"/>
                </a:cubicBezTo>
                <a:cubicBezTo>
                  <a:pt x="39" y="212"/>
                  <a:pt x="37" y="212"/>
                  <a:pt x="36" y="213"/>
                </a:cubicBezTo>
                <a:cubicBezTo>
                  <a:pt x="33" y="216"/>
                  <a:pt x="35" y="220"/>
                  <a:pt x="32" y="223"/>
                </a:cubicBezTo>
                <a:cubicBezTo>
                  <a:pt x="30" y="225"/>
                  <a:pt x="26" y="226"/>
                  <a:pt x="23" y="225"/>
                </a:cubicBezTo>
                <a:cubicBezTo>
                  <a:pt x="22" y="225"/>
                  <a:pt x="24" y="221"/>
                  <a:pt x="22" y="220"/>
                </a:cubicBezTo>
                <a:cubicBezTo>
                  <a:pt x="20" y="220"/>
                  <a:pt x="19" y="223"/>
                  <a:pt x="18" y="224"/>
                </a:cubicBezTo>
                <a:cubicBezTo>
                  <a:pt x="16" y="224"/>
                  <a:pt x="14" y="222"/>
                  <a:pt x="13" y="223"/>
                </a:cubicBezTo>
                <a:cubicBezTo>
                  <a:pt x="11" y="224"/>
                  <a:pt x="9" y="226"/>
                  <a:pt x="7" y="227"/>
                </a:cubicBezTo>
                <a:cubicBezTo>
                  <a:pt x="5" y="228"/>
                  <a:pt x="2" y="228"/>
                  <a:pt x="1" y="230"/>
                </a:cubicBezTo>
                <a:cubicBezTo>
                  <a:pt x="0" y="232"/>
                  <a:pt x="1" y="236"/>
                  <a:pt x="1" y="239"/>
                </a:cubicBezTo>
                <a:cubicBezTo>
                  <a:pt x="1" y="240"/>
                  <a:pt x="3" y="243"/>
                  <a:pt x="3" y="245"/>
                </a:cubicBezTo>
                <a:cubicBezTo>
                  <a:pt x="3" y="246"/>
                  <a:pt x="3" y="247"/>
                  <a:pt x="2" y="248"/>
                </a:cubicBezTo>
                <a:cubicBezTo>
                  <a:pt x="2" y="250"/>
                  <a:pt x="1" y="253"/>
                  <a:pt x="2" y="253"/>
                </a:cubicBezTo>
                <a:cubicBezTo>
                  <a:pt x="5" y="253"/>
                  <a:pt x="8" y="249"/>
                  <a:pt x="11" y="249"/>
                </a:cubicBezTo>
                <a:cubicBezTo>
                  <a:pt x="14" y="250"/>
                  <a:pt x="16" y="254"/>
                  <a:pt x="17" y="256"/>
                </a:cubicBezTo>
                <a:cubicBezTo>
                  <a:pt x="19" y="260"/>
                  <a:pt x="22" y="264"/>
                  <a:pt x="22" y="269"/>
                </a:cubicBezTo>
                <a:cubicBezTo>
                  <a:pt x="22" y="271"/>
                  <a:pt x="18" y="271"/>
                  <a:pt x="17" y="272"/>
                </a:cubicBezTo>
                <a:cubicBezTo>
                  <a:pt x="16" y="274"/>
                  <a:pt x="15" y="275"/>
                  <a:pt x="15" y="276"/>
                </a:cubicBezTo>
                <a:cubicBezTo>
                  <a:pt x="15" y="277"/>
                  <a:pt x="15" y="278"/>
                  <a:pt x="16" y="278"/>
                </a:cubicBezTo>
                <a:cubicBezTo>
                  <a:pt x="18" y="279"/>
                  <a:pt x="20" y="280"/>
                  <a:pt x="22" y="281"/>
                </a:cubicBezTo>
                <a:cubicBezTo>
                  <a:pt x="23" y="281"/>
                  <a:pt x="24" y="279"/>
                  <a:pt x="25" y="279"/>
                </a:cubicBezTo>
                <a:cubicBezTo>
                  <a:pt x="29" y="282"/>
                  <a:pt x="32" y="285"/>
                  <a:pt x="34" y="289"/>
                </a:cubicBezTo>
                <a:cubicBezTo>
                  <a:pt x="35" y="290"/>
                  <a:pt x="33" y="293"/>
                  <a:pt x="34" y="295"/>
                </a:cubicBezTo>
                <a:cubicBezTo>
                  <a:pt x="34" y="296"/>
                  <a:pt x="35" y="298"/>
                  <a:pt x="36" y="299"/>
                </a:cubicBezTo>
                <a:cubicBezTo>
                  <a:pt x="39" y="300"/>
                  <a:pt x="42" y="298"/>
                  <a:pt x="45" y="299"/>
                </a:cubicBezTo>
                <a:cubicBezTo>
                  <a:pt x="46" y="300"/>
                  <a:pt x="45" y="303"/>
                  <a:pt x="46" y="304"/>
                </a:cubicBezTo>
                <a:cubicBezTo>
                  <a:pt x="49" y="305"/>
                  <a:pt x="52" y="305"/>
                  <a:pt x="55" y="305"/>
                </a:cubicBezTo>
                <a:cubicBezTo>
                  <a:pt x="57" y="305"/>
                  <a:pt x="59" y="303"/>
                  <a:pt x="61" y="304"/>
                </a:cubicBezTo>
                <a:cubicBezTo>
                  <a:pt x="63" y="306"/>
                  <a:pt x="62" y="310"/>
                  <a:pt x="64" y="312"/>
                </a:cubicBezTo>
                <a:cubicBezTo>
                  <a:pt x="66" y="315"/>
                  <a:pt x="69" y="316"/>
                  <a:pt x="71" y="319"/>
                </a:cubicBezTo>
                <a:cubicBezTo>
                  <a:pt x="72" y="321"/>
                  <a:pt x="74" y="322"/>
                  <a:pt x="74" y="325"/>
                </a:cubicBezTo>
                <a:cubicBezTo>
                  <a:pt x="73" y="326"/>
                  <a:pt x="69" y="323"/>
                  <a:pt x="69" y="325"/>
                </a:cubicBezTo>
                <a:cubicBezTo>
                  <a:pt x="69" y="328"/>
                  <a:pt x="71" y="331"/>
                  <a:pt x="73" y="334"/>
                </a:cubicBezTo>
                <a:cubicBezTo>
                  <a:pt x="74" y="336"/>
                  <a:pt x="77" y="337"/>
                  <a:pt x="79" y="339"/>
                </a:cubicBezTo>
                <a:cubicBezTo>
                  <a:pt x="82" y="342"/>
                  <a:pt x="86" y="345"/>
                  <a:pt x="86" y="348"/>
                </a:cubicBezTo>
                <a:cubicBezTo>
                  <a:pt x="86" y="352"/>
                  <a:pt x="81" y="354"/>
                  <a:pt x="78" y="355"/>
                </a:cubicBezTo>
                <a:cubicBezTo>
                  <a:pt x="76" y="355"/>
                  <a:pt x="75" y="353"/>
                  <a:pt x="74" y="352"/>
                </a:cubicBezTo>
                <a:cubicBezTo>
                  <a:pt x="74" y="351"/>
                  <a:pt x="75" y="349"/>
                  <a:pt x="74" y="349"/>
                </a:cubicBezTo>
                <a:cubicBezTo>
                  <a:pt x="73" y="349"/>
                  <a:pt x="72" y="351"/>
                  <a:pt x="71" y="352"/>
                </a:cubicBezTo>
                <a:cubicBezTo>
                  <a:pt x="70" y="353"/>
                  <a:pt x="70" y="354"/>
                  <a:pt x="70" y="355"/>
                </a:cubicBezTo>
                <a:cubicBezTo>
                  <a:pt x="71" y="358"/>
                  <a:pt x="73" y="361"/>
                  <a:pt x="74" y="364"/>
                </a:cubicBezTo>
                <a:cubicBezTo>
                  <a:pt x="75" y="366"/>
                  <a:pt x="75" y="369"/>
                  <a:pt x="77" y="370"/>
                </a:cubicBezTo>
                <a:cubicBezTo>
                  <a:pt x="78" y="371"/>
                  <a:pt x="80" y="369"/>
                  <a:pt x="81" y="370"/>
                </a:cubicBezTo>
                <a:cubicBezTo>
                  <a:pt x="84" y="372"/>
                  <a:pt x="84" y="375"/>
                  <a:pt x="87" y="377"/>
                </a:cubicBezTo>
                <a:cubicBezTo>
                  <a:pt x="88" y="378"/>
                  <a:pt x="90" y="377"/>
                  <a:pt x="92" y="377"/>
                </a:cubicBezTo>
                <a:cubicBezTo>
                  <a:pt x="95" y="379"/>
                  <a:pt x="98" y="382"/>
                  <a:pt x="101" y="384"/>
                </a:cubicBezTo>
                <a:cubicBezTo>
                  <a:pt x="103" y="385"/>
                  <a:pt x="104" y="386"/>
                  <a:pt x="106" y="387"/>
                </a:cubicBezTo>
                <a:cubicBezTo>
                  <a:pt x="107" y="388"/>
                  <a:pt x="108" y="391"/>
                  <a:pt x="110" y="390"/>
                </a:cubicBezTo>
                <a:cubicBezTo>
                  <a:pt x="111" y="390"/>
                  <a:pt x="109" y="387"/>
                  <a:pt x="110" y="386"/>
                </a:cubicBezTo>
                <a:cubicBezTo>
                  <a:pt x="111" y="385"/>
                  <a:pt x="113" y="386"/>
                  <a:pt x="114" y="386"/>
                </a:cubicBezTo>
                <a:cubicBezTo>
                  <a:pt x="116" y="387"/>
                  <a:pt x="119" y="388"/>
                  <a:pt x="122" y="389"/>
                </a:cubicBezTo>
                <a:cubicBezTo>
                  <a:pt x="125" y="391"/>
                  <a:pt x="129" y="394"/>
                  <a:pt x="132" y="396"/>
                </a:cubicBezTo>
                <a:cubicBezTo>
                  <a:pt x="134" y="398"/>
                  <a:pt x="135" y="402"/>
                  <a:pt x="138" y="403"/>
                </a:cubicBezTo>
                <a:cubicBezTo>
                  <a:pt x="140" y="403"/>
                  <a:pt x="140" y="399"/>
                  <a:pt x="141" y="399"/>
                </a:cubicBezTo>
                <a:cubicBezTo>
                  <a:pt x="142" y="398"/>
                  <a:pt x="144" y="398"/>
                  <a:pt x="145" y="399"/>
                </a:cubicBezTo>
                <a:cubicBezTo>
                  <a:pt x="146" y="401"/>
                  <a:pt x="144" y="403"/>
                  <a:pt x="145" y="405"/>
                </a:cubicBezTo>
                <a:cubicBezTo>
                  <a:pt x="145" y="407"/>
                  <a:pt x="146" y="408"/>
                  <a:pt x="147" y="409"/>
                </a:cubicBezTo>
                <a:cubicBezTo>
                  <a:pt x="150" y="410"/>
                  <a:pt x="155" y="409"/>
                  <a:pt x="158" y="410"/>
                </a:cubicBezTo>
                <a:cubicBezTo>
                  <a:pt x="159" y="411"/>
                  <a:pt x="157" y="414"/>
                  <a:pt x="158" y="415"/>
                </a:cubicBezTo>
                <a:cubicBezTo>
                  <a:pt x="159" y="416"/>
                  <a:pt x="162" y="415"/>
                  <a:pt x="164" y="416"/>
                </a:cubicBezTo>
                <a:cubicBezTo>
                  <a:pt x="166" y="417"/>
                  <a:pt x="166" y="420"/>
                  <a:pt x="168" y="421"/>
                </a:cubicBezTo>
                <a:cubicBezTo>
                  <a:pt x="169" y="422"/>
                  <a:pt x="171" y="419"/>
                  <a:pt x="172" y="420"/>
                </a:cubicBezTo>
                <a:cubicBezTo>
                  <a:pt x="173" y="420"/>
                  <a:pt x="173" y="423"/>
                  <a:pt x="175" y="423"/>
                </a:cubicBezTo>
                <a:cubicBezTo>
                  <a:pt x="176" y="423"/>
                  <a:pt x="177" y="420"/>
                  <a:pt x="179" y="420"/>
                </a:cubicBezTo>
                <a:cubicBezTo>
                  <a:pt x="181" y="420"/>
                  <a:pt x="181" y="423"/>
                  <a:pt x="183" y="424"/>
                </a:cubicBezTo>
                <a:cubicBezTo>
                  <a:pt x="184" y="425"/>
                  <a:pt x="186" y="426"/>
                  <a:pt x="187" y="426"/>
                </a:cubicBezTo>
                <a:cubicBezTo>
                  <a:pt x="189" y="426"/>
                  <a:pt x="191" y="424"/>
                  <a:pt x="193" y="423"/>
                </a:cubicBezTo>
                <a:cubicBezTo>
                  <a:pt x="194" y="423"/>
                  <a:pt x="195" y="424"/>
                  <a:pt x="196" y="424"/>
                </a:cubicBezTo>
                <a:cubicBezTo>
                  <a:pt x="198" y="422"/>
                  <a:pt x="199" y="420"/>
                  <a:pt x="201" y="419"/>
                </a:cubicBezTo>
                <a:cubicBezTo>
                  <a:pt x="202" y="419"/>
                  <a:pt x="204" y="418"/>
                  <a:pt x="205" y="419"/>
                </a:cubicBezTo>
                <a:cubicBezTo>
                  <a:pt x="206" y="421"/>
                  <a:pt x="205" y="424"/>
                  <a:pt x="205" y="426"/>
                </a:cubicBezTo>
                <a:cubicBezTo>
                  <a:pt x="205" y="429"/>
                  <a:pt x="206" y="431"/>
                  <a:pt x="206" y="433"/>
                </a:cubicBezTo>
                <a:cubicBezTo>
                  <a:pt x="208" y="431"/>
                  <a:pt x="210" y="427"/>
                  <a:pt x="210" y="425"/>
                </a:cubicBezTo>
                <a:cubicBezTo>
                  <a:pt x="211" y="423"/>
                  <a:pt x="210" y="422"/>
                  <a:pt x="211" y="420"/>
                </a:cubicBezTo>
                <a:cubicBezTo>
                  <a:pt x="212" y="419"/>
                  <a:pt x="214" y="418"/>
                  <a:pt x="215" y="417"/>
                </a:cubicBezTo>
                <a:cubicBezTo>
                  <a:pt x="217" y="417"/>
                  <a:pt x="218" y="418"/>
                  <a:pt x="219" y="418"/>
                </a:cubicBezTo>
                <a:cubicBezTo>
                  <a:pt x="221" y="418"/>
                  <a:pt x="222" y="416"/>
                  <a:pt x="223" y="417"/>
                </a:cubicBezTo>
                <a:cubicBezTo>
                  <a:pt x="225" y="417"/>
                  <a:pt x="226" y="419"/>
                  <a:pt x="227" y="420"/>
                </a:cubicBezTo>
                <a:cubicBezTo>
                  <a:pt x="229" y="421"/>
                  <a:pt x="231" y="421"/>
                  <a:pt x="234" y="421"/>
                </a:cubicBezTo>
                <a:cubicBezTo>
                  <a:pt x="235" y="421"/>
                  <a:pt x="237" y="420"/>
                  <a:pt x="238" y="420"/>
                </a:cubicBezTo>
                <a:cubicBezTo>
                  <a:pt x="239" y="421"/>
                  <a:pt x="239" y="423"/>
                  <a:pt x="239" y="424"/>
                </a:cubicBezTo>
                <a:cubicBezTo>
                  <a:pt x="242" y="424"/>
                  <a:pt x="244" y="423"/>
                  <a:pt x="247" y="423"/>
                </a:cubicBezTo>
                <a:cubicBezTo>
                  <a:pt x="249" y="422"/>
                  <a:pt x="252" y="424"/>
                  <a:pt x="253" y="423"/>
                </a:cubicBezTo>
                <a:cubicBezTo>
                  <a:pt x="254" y="422"/>
                  <a:pt x="251" y="419"/>
                  <a:pt x="252" y="418"/>
                </a:cubicBezTo>
                <a:cubicBezTo>
                  <a:pt x="253" y="416"/>
                  <a:pt x="256" y="416"/>
                  <a:pt x="258" y="414"/>
                </a:cubicBezTo>
                <a:cubicBezTo>
                  <a:pt x="259" y="413"/>
                  <a:pt x="258" y="410"/>
                  <a:pt x="259" y="409"/>
                </a:cubicBezTo>
                <a:cubicBezTo>
                  <a:pt x="262" y="407"/>
                  <a:pt x="266" y="409"/>
                  <a:pt x="269" y="408"/>
                </a:cubicBezTo>
                <a:cubicBezTo>
                  <a:pt x="270" y="407"/>
                  <a:pt x="268" y="405"/>
                  <a:pt x="268" y="404"/>
                </a:cubicBezTo>
                <a:cubicBezTo>
                  <a:pt x="270" y="402"/>
                  <a:pt x="273" y="401"/>
                  <a:pt x="275" y="401"/>
                </a:cubicBezTo>
                <a:cubicBezTo>
                  <a:pt x="278" y="401"/>
                  <a:pt x="280" y="404"/>
                  <a:pt x="283" y="404"/>
                </a:cubicBezTo>
                <a:cubicBezTo>
                  <a:pt x="284" y="405"/>
                  <a:pt x="284" y="403"/>
                  <a:pt x="285" y="403"/>
                </a:cubicBezTo>
                <a:cubicBezTo>
                  <a:pt x="287" y="401"/>
                  <a:pt x="289" y="399"/>
                  <a:pt x="292" y="398"/>
                </a:cubicBezTo>
                <a:cubicBezTo>
                  <a:pt x="294" y="398"/>
                  <a:pt x="296" y="400"/>
                  <a:pt x="297" y="401"/>
                </a:cubicBezTo>
                <a:cubicBezTo>
                  <a:pt x="298" y="403"/>
                  <a:pt x="300" y="405"/>
                  <a:pt x="300" y="408"/>
                </a:cubicBezTo>
                <a:cubicBezTo>
                  <a:pt x="299" y="410"/>
                  <a:pt x="295" y="411"/>
                  <a:pt x="295" y="414"/>
                </a:cubicBezTo>
                <a:cubicBezTo>
                  <a:pt x="295" y="415"/>
                  <a:pt x="298" y="413"/>
                  <a:pt x="300" y="414"/>
                </a:cubicBezTo>
                <a:cubicBezTo>
                  <a:pt x="301" y="414"/>
                  <a:pt x="302" y="416"/>
                  <a:pt x="303" y="416"/>
                </a:cubicBezTo>
                <a:cubicBezTo>
                  <a:pt x="305" y="417"/>
                  <a:pt x="308" y="415"/>
                  <a:pt x="310" y="416"/>
                </a:cubicBezTo>
                <a:cubicBezTo>
                  <a:pt x="311" y="416"/>
                  <a:pt x="311" y="418"/>
                  <a:pt x="312" y="419"/>
                </a:cubicBezTo>
                <a:cubicBezTo>
                  <a:pt x="312" y="418"/>
                  <a:pt x="312" y="414"/>
                  <a:pt x="313" y="414"/>
                </a:cubicBezTo>
                <a:cubicBezTo>
                  <a:pt x="316" y="414"/>
                  <a:pt x="318" y="417"/>
                  <a:pt x="320" y="419"/>
                </a:cubicBezTo>
                <a:cubicBezTo>
                  <a:pt x="321" y="422"/>
                  <a:pt x="320" y="426"/>
                  <a:pt x="322" y="428"/>
                </a:cubicBezTo>
                <a:cubicBezTo>
                  <a:pt x="323" y="429"/>
                  <a:pt x="326" y="427"/>
                  <a:pt x="326" y="428"/>
                </a:cubicBezTo>
                <a:cubicBezTo>
                  <a:pt x="328" y="432"/>
                  <a:pt x="327" y="437"/>
                  <a:pt x="328" y="442"/>
                </a:cubicBezTo>
                <a:cubicBezTo>
                  <a:pt x="328" y="444"/>
                  <a:pt x="330" y="446"/>
                  <a:pt x="330" y="448"/>
                </a:cubicBezTo>
                <a:cubicBezTo>
                  <a:pt x="329" y="449"/>
                  <a:pt x="327" y="448"/>
                  <a:pt x="327" y="448"/>
                </a:cubicBezTo>
                <a:cubicBezTo>
                  <a:pt x="327" y="451"/>
                  <a:pt x="330" y="452"/>
                  <a:pt x="329" y="454"/>
                </a:cubicBezTo>
                <a:cubicBezTo>
                  <a:pt x="328" y="458"/>
                  <a:pt x="324" y="459"/>
                  <a:pt x="322" y="462"/>
                </a:cubicBezTo>
                <a:cubicBezTo>
                  <a:pt x="320" y="467"/>
                  <a:pt x="316" y="469"/>
                  <a:pt x="316" y="473"/>
                </a:cubicBezTo>
                <a:cubicBezTo>
                  <a:pt x="315" y="476"/>
                  <a:pt x="320" y="475"/>
                  <a:pt x="321" y="478"/>
                </a:cubicBezTo>
                <a:cubicBezTo>
                  <a:pt x="321" y="480"/>
                  <a:pt x="317" y="480"/>
                  <a:pt x="318" y="482"/>
                </a:cubicBezTo>
                <a:cubicBezTo>
                  <a:pt x="318" y="484"/>
                  <a:pt x="320" y="485"/>
                  <a:pt x="321" y="485"/>
                </a:cubicBezTo>
                <a:cubicBezTo>
                  <a:pt x="323" y="484"/>
                  <a:pt x="324" y="481"/>
                  <a:pt x="327" y="480"/>
                </a:cubicBezTo>
                <a:cubicBezTo>
                  <a:pt x="330" y="479"/>
                  <a:pt x="334" y="480"/>
                  <a:pt x="337" y="479"/>
                </a:cubicBezTo>
                <a:cubicBezTo>
                  <a:pt x="339" y="480"/>
                  <a:pt x="334" y="481"/>
                  <a:pt x="334" y="483"/>
                </a:cubicBezTo>
                <a:cubicBezTo>
                  <a:pt x="333" y="487"/>
                  <a:pt x="333" y="491"/>
                  <a:pt x="335" y="494"/>
                </a:cubicBezTo>
                <a:cubicBezTo>
                  <a:pt x="337" y="496"/>
                  <a:pt x="341" y="495"/>
                  <a:pt x="343" y="497"/>
                </a:cubicBezTo>
                <a:cubicBezTo>
                  <a:pt x="344" y="498"/>
                  <a:pt x="340" y="498"/>
                  <a:pt x="340" y="499"/>
                </a:cubicBezTo>
                <a:cubicBezTo>
                  <a:pt x="340" y="501"/>
                  <a:pt x="343" y="502"/>
                  <a:pt x="342" y="504"/>
                </a:cubicBezTo>
                <a:cubicBezTo>
                  <a:pt x="342" y="506"/>
                  <a:pt x="338" y="509"/>
                  <a:pt x="340" y="511"/>
                </a:cubicBezTo>
                <a:cubicBezTo>
                  <a:pt x="343" y="513"/>
                  <a:pt x="348" y="509"/>
                  <a:pt x="351" y="511"/>
                </a:cubicBezTo>
                <a:cubicBezTo>
                  <a:pt x="352" y="512"/>
                  <a:pt x="350" y="516"/>
                  <a:pt x="351" y="517"/>
                </a:cubicBezTo>
                <a:cubicBezTo>
                  <a:pt x="352" y="518"/>
                  <a:pt x="354" y="517"/>
                  <a:pt x="355" y="517"/>
                </a:cubicBezTo>
                <a:cubicBezTo>
                  <a:pt x="359" y="516"/>
                  <a:pt x="362" y="514"/>
                  <a:pt x="366" y="515"/>
                </a:cubicBezTo>
                <a:cubicBezTo>
                  <a:pt x="367" y="515"/>
                  <a:pt x="366" y="516"/>
                  <a:pt x="366" y="517"/>
                </a:cubicBezTo>
                <a:cubicBezTo>
                  <a:pt x="367" y="518"/>
                  <a:pt x="366" y="520"/>
                  <a:pt x="367" y="521"/>
                </a:cubicBezTo>
                <a:cubicBezTo>
                  <a:pt x="368" y="522"/>
                  <a:pt x="369" y="522"/>
                  <a:pt x="370" y="522"/>
                </a:cubicBezTo>
                <a:cubicBezTo>
                  <a:pt x="371" y="522"/>
                  <a:pt x="373" y="522"/>
                  <a:pt x="374" y="522"/>
                </a:cubicBezTo>
                <a:cubicBezTo>
                  <a:pt x="374" y="521"/>
                  <a:pt x="376" y="521"/>
                  <a:pt x="376" y="521"/>
                </a:cubicBezTo>
                <a:cubicBezTo>
                  <a:pt x="376" y="519"/>
                  <a:pt x="375" y="518"/>
                  <a:pt x="374" y="516"/>
                </a:cubicBezTo>
                <a:cubicBezTo>
                  <a:pt x="374" y="515"/>
                  <a:pt x="373" y="513"/>
                  <a:pt x="372" y="511"/>
                </a:cubicBezTo>
                <a:cubicBezTo>
                  <a:pt x="371" y="510"/>
                  <a:pt x="371" y="508"/>
                  <a:pt x="371" y="507"/>
                </a:cubicBezTo>
                <a:cubicBezTo>
                  <a:pt x="371" y="506"/>
                  <a:pt x="372" y="505"/>
                  <a:pt x="373" y="504"/>
                </a:cubicBezTo>
                <a:cubicBezTo>
                  <a:pt x="374" y="504"/>
                  <a:pt x="375" y="505"/>
                  <a:pt x="376" y="506"/>
                </a:cubicBezTo>
                <a:cubicBezTo>
                  <a:pt x="377" y="506"/>
                  <a:pt x="378" y="506"/>
                  <a:pt x="379" y="506"/>
                </a:cubicBezTo>
                <a:cubicBezTo>
                  <a:pt x="380" y="504"/>
                  <a:pt x="380" y="503"/>
                  <a:pt x="381" y="502"/>
                </a:cubicBezTo>
                <a:cubicBezTo>
                  <a:pt x="382" y="501"/>
                  <a:pt x="384" y="501"/>
                  <a:pt x="385" y="502"/>
                </a:cubicBezTo>
                <a:cubicBezTo>
                  <a:pt x="386" y="503"/>
                  <a:pt x="385" y="505"/>
                  <a:pt x="386" y="506"/>
                </a:cubicBezTo>
                <a:cubicBezTo>
                  <a:pt x="387" y="506"/>
                  <a:pt x="388" y="506"/>
                  <a:pt x="390" y="506"/>
                </a:cubicBezTo>
                <a:cubicBezTo>
                  <a:pt x="391" y="505"/>
                  <a:pt x="391" y="502"/>
                  <a:pt x="393" y="502"/>
                </a:cubicBezTo>
                <a:cubicBezTo>
                  <a:pt x="394" y="502"/>
                  <a:pt x="394" y="505"/>
                  <a:pt x="395" y="505"/>
                </a:cubicBezTo>
                <a:cubicBezTo>
                  <a:pt x="396" y="505"/>
                  <a:pt x="397" y="503"/>
                  <a:pt x="398" y="502"/>
                </a:cubicBezTo>
                <a:cubicBezTo>
                  <a:pt x="399" y="502"/>
                  <a:pt x="400" y="504"/>
                  <a:pt x="401" y="504"/>
                </a:cubicBezTo>
                <a:cubicBezTo>
                  <a:pt x="402" y="503"/>
                  <a:pt x="401" y="501"/>
                  <a:pt x="403" y="501"/>
                </a:cubicBezTo>
                <a:cubicBezTo>
                  <a:pt x="404" y="500"/>
                  <a:pt x="405" y="503"/>
                  <a:pt x="407" y="502"/>
                </a:cubicBezTo>
                <a:cubicBezTo>
                  <a:pt x="408" y="502"/>
                  <a:pt x="407" y="500"/>
                  <a:pt x="407" y="500"/>
                </a:cubicBezTo>
                <a:cubicBezTo>
                  <a:pt x="409" y="498"/>
                  <a:pt x="411" y="496"/>
                  <a:pt x="413" y="494"/>
                </a:cubicBezTo>
                <a:cubicBezTo>
                  <a:pt x="415" y="493"/>
                  <a:pt x="417" y="490"/>
                  <a:pt x="419" y="491"/>
                </a:cubicBezTo>
                <a:cubicBezTo>
                  <a:pt x="422" y="492"/>
                  <a:pt x="421" y="496"/>
                  <a:pt x="423" y="498"/>
                </a:cubicBezTo>
                <a:cubicBezTo>
                  <a:pt x="424" y="498"/>
                  <a:pt x="425" y="497"/>
                  <a:pt x="427" y="497"/>
                </a:cubicBezTo>
                <a:cubicBezTo>
                  <a:pt x="428" y="497"/>
                  <a:pt x="429" y="499"/>
                  <a:pt x="431" y="499"/>
                </a:cubicBezTo>
                <a:cubicBezTo>
                  <a:pt x="432" y="499"/>
                  <a:pt x="433" y="498"/>
                  <a:pt x="434" y="498"/>
                </a:cubicBezTo>
                <a:cubicBezTo>
                  <a:pt x="435" y="498"/>
                  <a:pt x="436" y="500"/>
                  <a:pt x="436" y="501"/>
                </a:cubicBezTo>
                <a:cubicBezTo>
                  <a:pt x="436" y="503"/>
                  <a:pt x="433" y="504"/>
                  <a:pt x="433" y="506"/>
                </a:cubicBezTo>
                <a:cubicBezTo>
                  <a:pt x="435" y="508"/>
                  <a:pt x="436" y="511"/>
                  <a:pt x="437" y="513"/>
                </a:cubicBezTo>
                <a:cubicBezTo>
                  <a:pt x="439" y="513"/>
                  <a:pt x="441" y="515"/>
                  <a:pt x="444" y="516"/>
                </a:cubicBezTo>
                <a:cubicBezTo>
                  <a:pt x="446" y="517"/>
                  <a:pt x="449" y="518"/>
                  <a:pt x="451" y="519"/>
                </a:cubicBezTo>
                <a:cubicBezTo>
                  <a:pt x="454" y="518"/>
                  <a:pt x="457" y="516"/>
                  <a:pt x="460" y="516"/>
                </a:cubicBezTo>
                <a:cubicBezTo>
                  <a:pt x="462" y="516"/>
                  <a:pt x="464" y="518"/>
                  <a:pt x="466" y="518"/>
                </a:cubicBezTo>
                <a:cubicBezTo>
                  <a:pt x="468" y="517"/>
                  <a:pt x="469" y="514"/>
                  <a:pt x="471" y="514"/>
                </a:cubicBezTo>
                <a:cubicBezTo>
                  <a:pt x="473" y="514"/>
                  <a:pt x="475" y="516"/>
                  <a:pt x="475" y="518"/>
                </a:cubicBezTo>
                <a:cubicBezTo>
                  <a:pt x="475" y="519"/>
                  <a:pt x="472" y="518"/>
                  <a:pt x="472" y="520"/>
                </a:cubicBezTo>
                <a:cubicBezTo>
                  <a:pt x="471" y="522"/>
                  <a:pt x="471" y="526"/>
                  <a:pt x="472" y="528"/>
                </a:cubicBezTo>
                <a:cubicBezTo>
                  <a:pt x="473" y="532"/>
                  <a:pt x="474" y="536"/>
                  <a:pt x="477" y="539"/>
                </a:cubicBezTo>
                <a:cubicBezTo>
                  <a:pt x="479" y="540"/>
                  <a:pt x="482" y="539"/>
                  <a:pt x="483" y="538"/>
                </a:cubicBezTo>
                <a:cubicBezTo>
                  <a:pt x="485" y="537"/>
                  <a:pt x="486" y="534"/>
                  <a:pt x="485" y="533"/>
                </a:cubicBezTo>
                <a:cubicBezTo>
                  <a:pt x="484" y="530"/>
                  <a:pt x="481" y="530"/>
                  <a:pt x="480" y="527"/>
                </a:cubicBezTo>
                <a:cubicBezTo>
                  <a:pt x="480" y="525"/>
                  <a:pt x="480" y="522"/>
                  <a:pt x="482" y="521"/>
                </a:cubicBezTo>
                <a:cubicBezTo>
                  <a:pt x="483" y="520"/>
                  <a:pt x="485" y="523"/>
                  <a:pt x="486" y="523"/>
                </a:cubicBezTo>
                <a:cubicBezTo>
                  <a:pt x="488" y="522"/>
                  <a:pt x="489" y="521"/>
                  <a:pt x="490" y="520"/>
                </a:cubicBezTo>
                <a:cubicBezTo>
                  <a:pt x="490" y="520"/>
                  <a:pt x="490" y="518"/>
                  <a:pt x="491" y="518"/>
                </a:cubicBezTo>
                <a:cubicBezTo>
                  <a:pt x="492" y="518"/>
                  <a:pt x="493" y="520"/>
                  <a:pt x="494" y="520"/>
                </a:cubicBezTo>
                <a:cubicBezTo>
                  <a:pt x="497" y="519"/>
                  <a:pt x="499" y="518"/>
                  <a:pt x="501" y="517"/>
                </a:cubicBezTo>
                <a:cubicBezTo>
                  <a:pt x="502" y="517"/>
                  <a:pt x="504" y="516"/>
                  <a:pt x="505" y="515"/>
                </a:cubicBezTo>
                <a:cubicBezTo>
                  <a:pt x="507" y="514"/>
                  <a:pt x="508" y="514"/>
                  <a:pt x="510" y="514"/>
                </a:cubicBezTo>
                <a:cubicBezTo>
                  <a:pt x="510" y="514"/>
                  <a:pt x="511" y="515"/>
                  <a:pt x="512" y="515"/>
                </a:cubicBezTo>
                <a:cubicBezTo>
                  <a:pt x="514" y="514"/>
                  <a:pt x="516" y="512"/>
                  <a:pt x="518" y="511"/>
                </a:cubicBezTo>
                <a:cubicBezTo>
                  <a:pt x="519" y="511"/>
                  <a:pt x="522" y="512"/>
                  <a:pt x="522" y="510"/>
                </a:cubicBezTo>
                <a:cubicBezTo>
                  <a:pt x="522" y="507"/>
                  <a:pt x="519" y="505"/>
                  <a:pt x="519" y="501"/>
                </a:cubicBezTo>
                <a:cubicBezTo>
                  <a:pt x="519" y="500"/>
                  <a:pt x="521" y="502"/>
                  <a:pt x="522" y="501"/>
                </a:cubicBezTo>
                <a:cubicBezTo>
                  <a:pt x="522" y="501"/>
                  <a:pt x="521" y="497"/>
                  <a:pt x="522" y="498"/>
                </a:cubicBezTo>
                <a:cubicBezTo>
                  <a:pt x="524" y="500"/>
                  <a:pt x="525" y="505"/>
                  <a:pt x="528" y="506"/>
                </a:cubicBezTo>
                <a:cubicBezTo>
                  <a:pt x="529" y="507"/>
                  <a:pt x="530" y="504"/>
                  <a:pt x="532" y="503"/>
                </a:cubicBezTo>
                <a:cubicBezTo>
                  <a:pt x="534" y="501"/>
                  <a:pt x="537" y="500"/>
                  <a:pt x="539" y="500"/>
                </a:cubicBezTo>
                <a:cubicBezTo>
                  <a:pt x="541" y="500"/>
                  <a:pt x="541" y="504"/>
                  <a:pt x="543" y="504"/>
                </a:cubicBezTo>
                <a:cubicBezTo>
                  <a:pt x="544" y="504"/>
                  <a:pt x="545" y="501"/>
                  <a:pt x="547" y="501"/>
                </a:cubicBezTo>
                <a:cubicBezTo>
                  <a:pt x="550" y="499"/>
                  <a:pt x="554" y="500"/>
                  <a:pt x="557" y="498"/>
                </a:cubicBezTo>
                <a:cubicBezTo>
                  <a:pt x="560" y="496"/>
                  <a:pt x="559" y="492"/>
                  <a:pt x="561" y="489"/>
                </a:cubicBezTo>
                <a:cubicBezTo>
                  <a:pt x="564" y="485"/>
                  <a:pt x="569" y="482"/>
                  <a:pt x="573" y="478"/>
                </a:cubicBezTo>
                <a:cubicBezTo>
                  <a:pt x="576" y="475"/>
                  <a:pt x="579" y="472"/>
                  <a:pt x="582" y="468"/>
                </a:cubicBezTo>
                <a:cubicBezTo>
                  <a:pt x="584" y="465"/>
                  <a:pt x="585" y="461"/>
                  <a:pt x="587" y="459"/>
                </a:cubicBezTo>
                <a:cubicBezTo>
                  <a:pt x="589" y="458"/>
                  <a:pt x="592" y="460"/>
                  <a:pt x="593" y="459"/>
                </a:cubicBezTo>
                <a:cubicBezTo>
                  <a:pt x="594" y="457"/>
                  <a:pt x="593" y="454"/>
                  <a:pt x="592" y="451"/>
                </a:cubicBezTo>
                <a:cubicBezTo>
                  <a:pt x="592" y="450"/>
                  <a:pt x="588" y="450"/>
                  <a:pt x="589" y="449"/>
                </a:cubicBezTo>
                <a:cubicBezTo>
                  <a:pt x="590" y="445"/>
                  <a:pt x="594" y="443"/>
                  <a:pt x="596" y="440"/>
                </a:cubicBezTo>
                <a:cubicBezTo>
                  <a:pt x="598" y="435"/>
                  <a:pt x="599" y="429"/>
                  <a:pt x="602" y="424"/>
                </a:cubicBezTo>
                <a:cubicBezTo>
                  <a:pt x="603" y="421"/>
                  <a:pt x="604" y="418"/>
                  <a:pt x="607" y="417"/>
                </a:cubicBezTo>
                <a:cubicBezTo>
                  <a:pt x="608" y="416"/>
                  <a:pt x="608" y="420"/>
                  <a:pt x="609" y="420"/>
                </a:cubicBezTo>
                <a:cubicBezTo>
                  <a:pt x="611" y="420"/>
                  <a:pt x="611" y="418"/>
                  <a:pt x="611" y="416"/>
                </a:cubicBezTo>
                <a:cubicBezTo>
                  <a:pt x="611" y="414"/>
                  <a:pt x="608" y="413"/>
                  <a:pt x="608" y="411"/>
                </a:cubicBezTo>
                <a:cubicBezTo>
                  <a:pt x="608" y="410"/>
                  <a:pt x="611" y="410"/>
                  <a:pt x="611" y="409"/>
                </a:cubicBezTo>
                <a:cubicBezTo>
                  <a:pt x="611" y="407"/>
                  <a:pt x="608" y="405"/>
                  <a:pt x="609" y="403"/>
                </a:cubicBezTo>
                <a:cubicBezTo>
                  <a:pt x="609" y="401"/>
                  <a:pt x="612" y="404"/>
                  <a:pt x="613" y="402"/>
                </a:cubicBezTo>
                <a:cubicBezTo>
                  <a:pt x="615" y="400"/>
                  <a:pt x="616" y="397"/>
                  <a:pt x="614" y="394"/>
                </a:cubicBezTo>
                <a:cubicBezTo>
                  <a:pt x="614" y="393"/>
                  <a:pt x="610" y="397"/>
                  <a:pt x="610" y="395"/>
                </a:cubicBezTo>
                <a:cubicBezTo>
                  <a:pt x="609" y="394"/>
                  <a:pt x="614" y="392"/>
                  <a:pt x="613" y="391"/>
                </a:cubicBezTo>
                <a:cubicBezTo>
                  <a:pt x="611" y="388"/>
                  <a:pt x="607" y="386"/>
                  <a:pt x="603" y="386"/>
                </a:cubicBezTo>
                <a:cubicBezTo>
                  <a:pt x="602" y="385"/>
                  <a:pt x="601" y="388"/>
                  <a:pt x="600" y="388"/>
                </a:cubicBezTo>
                <a:cubicBezTo>
                  <a:pt x="597" y="388"/>
                  <a:pt x="590" y="387"/>
                  <a:pt x="591" y="383"/>
                </a:cubicBezTo>
                <a:cubicBezTo>
                  <a:pt x="591" y="380"/>
                  <a:pt x="597" y="386"/>
                  <a:pt x="600" y="384"/>
                </a:cubicBezTo>
                <a:cubicBezTo>
                  <a:pt x="603" y="383"/>
                  <a:pt x="604" y="378"/>
                  <a:pt x="607" y="376"/>
                </a:cubicBezTo>
                <a:cubicBezTo>
                  <a:pt x="608" y="375"/>
                  <a:pt x="611" y="376"/>
                  <a:pt x="610" y="375"/>
                </a:cubicBezTo>
                <a:cubicBezTo>
                  <a:pt x="609" y="372"/>
                  <a:pt x="606" y="370"/>
                  <a:pt x="604" y="367"/>
                </a:cubicBezTo>
                <a:cubicBezTo>
                  <a:pt x="603" y="366"/>
                  <a:pt x="602" y="366"/>
                  <a:pt x="601" y="365"/>
                </a:cubicBezTo>
                <a:cubicBezTo>
                  <a:pt x="599" y="364"/>
                  <a:pt x="597" y="362"/>
                  <a:pt x="595" y="361"/>
                </a:cubicBezTo>
                <a:cubicBezTo>
                  <a:pt x="593" y="359"/>
                  <a:pt x="590" y="359"/>
                  <a:pt x="588" y="357"/>
                </a:cubicBezTo>
                <a:cubicBezTo>
                  <a:pt x="587" y="356"/>
                  <a:pt x="589" y="355"/>
                  <a:pt x="589" y="355"/>
                </a:cubicBezTo>
                <a:cubicBezTo>
                  <a:pt x="593" y="356"/>
                  <a:pt x="595" y="359"/>
                  <a:pt x="598" y="360"/>
                </a:cubicBezTo>
                <a:cubicBezTo>
                  <a:pt x="599" y="361"/>
                  <a:pt x="602" y="360"/>
                  <a:pt x="603" y="361"/>
                </a:cubicBezTo>
                <a:cubicBezTo>
                  <a:pt x="606" y="362"/>
                  <a:pt x="607" y="365"/>
                  <a:pt x="609" y="365"/>
                </a:cubicBezTo>
                <a:cubicBezTo>
                  <a:pt x="610" y="366"/>
                  <a:pt x="612" y="364"/>
                  <a:pt x="612" y="363"/>
                </a:cubicBezTo>
                <a:cubicBezTo>
                  <a:pt x="610" y="360"/>
                  <a:pt x="608" y="359"/>
                  <a:pt x="606" y="357"/>
                </a:cubicBezTo>
                <a:cubicBezTo>
                  <a:pt x="602" y="355"/>
                  <a:pt x="598" y="353"/>
                  <a:pt x="594" y="351"/>
                </a:cubicBezTo>
                <a:cubicBezTo>
                  <a:pt x="593" y="349"/>
                  <a:pt x="592" y="347"/>
                  <a:pt x="592" y="346"/>
                </a:cubicBezTo>
                <a:cubicBezTo>
                  <a:pt x="591" y="345"/>
                  <a:pt x="592" y="344"/>
                  <a:pt x="592" y="343"/>
                </a:cubicBezTo>
                <a:cubicBezTo>
                  <a:pt x="591" y="341"/>
                  <a:pt x="589" y="340"/>
                  <a:pt x="589" y="338"/>
                </a:cubicBezTo>
                <a:cubicBezTo>
                  <a:pt x="587" y="335"/>
                  <a:pt x="587" y="331"/>
                  <a:pt x="585" y="329"/>
                </a:cubicBezTo>
                <a:cubicBezTo>
                  <a:pt x="583" y="326"/>
                  <a:pt x="580" y="323"/>
                  <a:pt x="578" y="320"/>
                </a:cubicBezTo>
                <a:cubicBezTo>
                  <a:pt x="576" y="319"/>
                  <a:pt x="573" y="318"/>
                  <a:pt x="571" y="316"/>
                </a:cubicBezTo>
                <a:cubicBezTo>
                  <a:pt x="570" y="316"/>
                  <a:pt x="568" y="315"/>
                  <a:pt x="567" y="314"/>
                </a:cubicBezTo>
                <a:cubicBezTo>
                  <a:pt x="567" y="312"/>
                  <a:pt x="569" y="310"/>
                  <a:pt x="569" y="309"/>
                </a:cubicBezTo>
                <a:cubicBezTo>
                  <a:pt x="570" y="307"/>
                  <a:pt x="570" y="304"/>
                  <a:pt x="571" y="303"/>
                </a:cubicBezTo>
                <a:cubicBezTo>
                  <a:pt x="573" y="300"/>
                  <a:pt x="577" y="299"/>
                  <a:pt x="578" y="296"/>
                </a:cubicBezTo>
                <a:cubicBezTo>
                  <a:pt x="578" y="294"/>
                  <a:pt x="574" y="293"/>
                  <a:pt x="574" y="292"/>
                </a:cubicBezTo>
                <a:cubicBezTo>
                  <a:pt x="575" y="290"/>
                  <a:pt x="578" y="290"/>
                  <a:pt x="579" y="290"/>
                </a:cubicBezTo>
                <a:cubicBezTo>
                  <a:pt x="581" y="290"/>
                  <a:pt x="582" y="293"/>
                  <a:pt x="583" y="292"/>
                </a:cubicBezTo>
                <a:cubicBezTo>
                  <a:pt x="584" y="290"/>
                  <a:pt x="581" y="287"/>
                  <a:pt x="582" y="285"/>
                </a:cubicBezTo>
                <a:cubicBezTo>
                  <a:pt x="584" y="283"/>
                  <a:pt x="587" y="282"/>
                  <a:pt x="590" y="281"/>
                </a:cubicBezTo>
                <a:cubicBezTo>
                  <a:pt x="591" y="281"/>
                  <a:pt x="591" y="284"/>
                  <a:pt x="592" y="283"/>
                </a:cubicBezTo>
                <a:cubicBezTo>
                  <a:pt x="594" y="282"/>
                  <a:pt x="594" y="280"/>
                  <a:pt x="595" y="278"/>
                </a:cubicBezTo>
                <a:cubicBezTo>
                  <a:pt x="596" y="278"/>
                  <a:pt x="597" y="278"/>
                  <a:pt x="597" y="278"/>
                </a:cubicBezTo>
                <a:cubicBezTo>
                  <a:pt x="598" y="279"/>
                  <a:pt x="597" y="281"/>
                  <a:pt x="599" y="281"/>
                </a:cubicBezTo>
                <a:cubicBezTo>
                  <a:pt x="600" y="281"/>
                  <a:pt x="602" y="280"/>
                  <a:pt x="603" y="278"/>
                </a:cubicBezTo>
                <a:cubicBezTo>
                  <a:pt x="603" y="277"/>
                  <a:pt x="601" y="276"/>
                  <a:pt x="601" y="274"/>
                </a:cubicBezTo>
                <a:cubicBezTo>
                  <a:pt x="601" y="273"/>
                  <a:pt x="602" y="273"/>
                  <a:pt x="602" y="272"/>
                </a:cubicBezTo>
                <a:cubicBezTo>
                  <a:pt x="602" y="270"/>
                  <a:pt x="603" y="268"/>
                  <a:pt x="602" y="267"/>
                </a:cubicBezTo>
                <a:cubicBezTo>
                  <a:pt x="600" y="266"/>
                  <a:pt x="597" y="268"/>
                  <a:pt x="595" y="268"/>
                </a:cubicBezTo>
                <a:cubicBezTo>
                  <a:pt x="593" y="268"/>
                  <a:pt x="590" y="269"/>
                  <a:pt x="588" y="269"/>
                </a:cubicBezTo>
                <a:cubicBezTo>
                  <a:pt x="585" y="268"/>
                  <a:pt x="583" y="264"/>
                  <a:pt x="580" y="264"/>
                </a:cubicBezTo>
                <a:cubicBezTo>
                  <a:pt x="578" y="263"/>
                  <a:pt x="575" y="263"/>
                  <a:pt x="573" y="265"/>
                </a:cubicBezTo>
                <a:cubicBezTo>
                  <a:pt x="570" y="267"/>
                  <a:pt x="570" y="272"/>
                  <a:pt x="567" y="274"/>
                </a:cubicBezTo>
                <a:cubicBezTo>
                  <a:pt x="566" y="275"/>
                  <a:pt x="565" y="273"/>
                  <a:pt x="564" y="272"/>
                </a:cubicBezTo>
                <a:cubicBezTo>
                  <a:pt x="561" y="271"/>
                  <a:pt x="558" y="271"/>
                  <a:pt x="557" y="269"/>
                </a:cubicBezTo>
                <a:cubicBezTo>
                  <a:pt x="556" y="268"/>
                  <a:pt x="557" y="267"/>
                  <a:pt x="557" y="265"/>
                </a:cubicBezTo>
                <a:cubicBezTo>
                  <a:pt x="556" y="263"/>
                  <a:pt x="557" y="261"/>
                  <a:pt x="555" y="260"/>
                </a:cubicBezTo>
                <a:cubicBezTo>
                  <a:pt x="552" y="259"/>
                  <a:pt x="548" y="261"/>
                  <a:pt x="545" y="260"/>
                </a:cubicBezTo>
                <a:cubicBezTo>
                  <a:pt x="542" y="259"/>
                  <a:pt x="538" y="257"/>
                  <a:pt x="537" y="254"/>
                </a:cubicBezTo>
                <a:cubicBezTo>
                  <a:pt x="536" y="250"/>
                  <a:pt x="538" y="245"/>
                  <a:pt x="541" y="243"/>
                </a:cubicBezTo>
                <a:cubicBezTo>
                  <a:pt x="543" y="241"/>
                  <a:pt x="545" y="245"/>
                  <a:pt x="548" y="246"/>
                </a:cubicBezTo>
                <a:cubicBezTo>
                  <a:pt x="550" y="246"/>
                  <a:pt x="553" y="246"/>
                  <a:pt x="555" y="244"/>
                </a:cubicBezTo>
                <a:cubicBezTo>
                  <a:pt x="557" y="241"/>
                  <a:pt x="556" y="236"/>
                  <a:pt x="559" y="233"/>
                </a:cubicBezTo>
                <a:cubicBezTo>
                  <a:pt x="561" y="230"/>
                  <a:pt x="566" y="229"/>
                  <a:pt x="569" y="225"/>
                </a:cubicBezTo>
                <a:cubicBezTo>
                  <a:pt x="571" y="222"/>
                  <a:pt x="571" y="217"/>
                  <a:pt x="574" y="214"/>
                </a:cubicBezTo>
                <a:cubicBezTo>
                  <a:pt x="577" y="213"/>
                  <a:pt x="580" y="214"/>
                  <a:pt x="583" y="215"/>
                </a:cubicBezTo>
                <a:cubicBezTo>
                  <a:pt x="586" y="216"/>
                  <a:pt x="588" y="219"/>
                  <a:pt x="588" y="222"/>
                </a:cubicBezTo>
                <a:cubicBezTo>
                  <a:pt x="589" y="225"/>
                  <a:pt x="588" y="229"/>
                  <a:pt x="586" y="231"/>
                </a:cubicBezTo>
                <a:cubicBezTo>
                  <a:pt x="585" y="232"/>
                  <a:pt x="583" y="231"/>
                  <a:pt x="582" y="232"/>
                </a:cubicBezTo>
                <a:cubicBezTo>
                  <a:pt x="581" y="234"/>
                  <a:pt x="579" y="238"/>
                  <a:pt x="581" y="240"/>
                </a:cubicBezTo>
                <a:cubicBezTo>
                  <a:pt x="582" y="242"/>
                  <a:pt x="586" y="238"/>
                  <a:pt x="586" y="240"/>
                </a:cubicBezTo>
                <a:cubicBezTo>
                  <a:pt x="587" y="243"/>
                  <a:pt x="582" y="243"/>
                  <a:pt x="581" y="246"/>
                </a:cubicBezTo>
                <a:cubicBezTo>
                  <a:pt x="580" y="247"/>
                  <a:pt x="580" y="250"/>
                  <a:pt x="581" y="250"/>
                </a:cubicBezTo>
                <a:cubicBezTo>
                  <a:pt x="585" y="250"/>
                  <a:pt x="588" y="247"/>
                  <a:pt x="591" y="244"/>
                </a:cubicBezTo>
                <a:cubicBezTo>
                  <a:pt x="594" y="242"/>
                  <a:pt x="595" y="237"/>
                  <a:pt x="598" y="235"/>
                </a:cubicBezTo>
                <a:cubicBezTo>
                  <a:pt x="601" y="233"/>
                  <a:pt x="604" y="233"/>
                  <a:pt x="608" y="232"/>
                </a:cubicBezTo>
                <a:cubicBezTo>
                  <a:pt x="610" y="232"/>
                  <a:pt x="613" y="231"/>
                  <a:pt x="616" y="231"/>
                </a:cubicBezTo>
                <a:cubicBezTo>
                  <a:pt x="620" y="227"/>
                  <a:pt x="624" y="223"/>
                  <a:pt x="628" y="219"/>
                </a:cubicBezTo>
                <a:cubicBezTo>
                  <a:pt x="630" y="217"/>
                  <a:pt x="632" y="217"/>
                  <a:pt x="633" y="215"/>
                </a:cubicBezTo>
                <a:cubicBezTo>
                  <a:pt x="635" y="214"/>
                  <a:pt x="637" y="211"/>
                  <a:pt x="637" y="209"/>
                </a:cubicBezTo>
                <a:cubicBezTo>
                  <a:pt x="638" y="206"/>
                  <a:pt x="636" y="204"/>
                  <a:pt x="637" y="202"/>
                </a:cubicBezTo>
                <a:cubicBezTo>
                  <a:pt x="638" y="200"/>
                  <a:pt x="640" y="200"/>
                  <a:pt x="642" y="200"/>
                </a:cubicBezTo>
                <a:cubicBezTo>
                  <a:pt x="643" y="200"/>
                  <a:pt x="643" y="202"/>
                  <a:pt x="643" y="203"/>
                </a:cubicBezTo>
                <a:cubicBezTo>
                  <a:pt x="645" y="204"/>
                  <a:pt x="646" y="205"/>
                  <a:pt x="648" y="205"/>
                </a:cubicBezTo>
                <a:cubicBezTo>
                  <a:pt x="650" y="205"/>
                  <a:pt x="653" y="206"/>
                  <a:pt x="655" y="205"/>
                </a:cubicBezTo>
                <a:cubicBezTo>
                  <a:pt x="656" y="204"/>
                  <a:pt x="655" y="202"/>
                  <a:pt x="655" y="201"/>
                </a:cubicBezTo>
                <a:cubicBezTo>
                  <a:pt x="655" y="200"/>
                  <a:pt x="654" y="198"/>
                  <a:pt x="655" y="197"/>
                </a:cubicBezTo>
                <a:cubicBezTo>
                  <a:pt x="657" y="196"/>
                  <a:pt x="661" y="199"/>
                  <a:pt x="663" y="197"/>
                </a:cubicBezTo>
                <a:cubicBezTo>
                  <a:pt x="667" y="195"/>
                  <a:pt x="667" y="190"/>
                  <a:pt x="669" y="186"/>
                </a:cubicBezTo>
                <a:cubicBezTo>
                  <a:pt x="670" y="186"/>
                  <a:pt x="672" y="187"/>
                  <a:pt x="672" y="186"/>
                </a:cubicBezTo>
                <a:cubicBezTo>
                  <a:pt x="673" y="184"/>
                  <a:pt x="672" y="181"/>
                  <a:pt x="673" y="179"/>
                </a:cubicBezTo>
                <a:cubicBezTo>
                  <a:pt x="674" y="178"/>
                  <a:pt x="676" y="178"/>
                  <a:pt x="677" y="179"/>
                </a:cubicBezTo>
                <a:cubicBezTo>
                  <a:pt x="678" y="181"/>
                  <a:pt x="678" y="183"/>
                  <a:pt x="678" y="185"/>
                </a:cubicBezTo>
                <a:cubicBezTo>
                  <a:pt x="679" y="186"/>
                  <a:pt x="680" y="187"/>
                  <a:pt x="681" y="189"/>
                </a:cubicBezTo>
                <a:cubicBezTo>
                  <a:pt x="681" y="187"/>
                  <a:pt x="681" y="185"/>
                  <a:pt x="682" y="184"/>
                </a:cubicBezTo>
                <a:cubicBezTo>
                  <a:pt x="683" y="182"/>
                  <a:pt x="686" y="183"/>
                  <a:pt x="686" y="181"/>
                </a:cubicBezTo>
                <a:cubicBezTo>
                  <a:pt x="687" y="175"/>
                  <a:pt x="688" y="169"/>
                  <a:pt x="686" y="164"/>
                </a:cubicBezTo>
                <a:cubicBezTo>
                  <a:pt x="686" y="160"/>
                  <a:pt x="682" y="156"/>
                  <a:pt x="681" y="152"/>
                </a:cubicBezTo>
                <a:cubicBezTo>
                  <a:pt x="680" y="152"/>
                  <a:pt x="679" y="150"/>
                  <a:pt x="680" y="150"/>
                </a:cubicBezTo>
                <a:cubicBezTo>
                  <a:pt x="681" y="148"/>
                  <a:pt x="684" y="148"/>
                  <a:pt x="686" y="147"/>
                </a:cubicBezTo>
                <a:cubicBezTo>
                  <a:pt x="687" y="145"/>
                  <a:pt x="687" y="142"/>
                  <a:pt x="689" y="141"/>
                </a:cubicBezTo>
                <a:cubicBezTo>
                  <a:pt x="692" y="141"/>
                  <a:pt x="695" y="144"/>
                  <a:pt x="699" y="145"/>
                </a:cubicBezTo>
                <a:cubicBezTo>
                  <a:pt x="700" y="145"/>
                  <a:pt x="702" y="145"/>
                  <a:pt x="703" y="144"/>
                </a:cubicBezTo>
                <a:cubicBezTo>
                  <a:pt x="705" y="143"/>
                  <a:pt x="704" y="140"/>
                  <a:pt x="704" y="139"/>
                </a:cubicBezTo>
                <a:cubicBezTo>
                  <a:pt x="705" y="137"/>
                  <a:pt x="707" y="137"/>
                  <a:pt x="707" y="136"/>
                </a:cubicBezTo>
                <a:cubicBezTo>
                  <a:pt x="708" y="134"/>
                  <a:pt x="708" y="131"/>
                  <a:pt x="708" y="129"/>
                </a:cubicBezTo>
                <a:cubicBezTo>
                  <a:pt x="709" y="126"/>
                  <a:pt x="709" y="124"/>
                  <a:pt x="709" y="121"/>
                </a:cubicBezTo>
                <a:cubicBezTo>
                  <a:pt x="709" y="117"/>
                  <a:pt x="708" y="113"/>
                  <a:pt x="709" y="109"/>
                </a:cubicBezTo>
                <a:cubicBezTo>
                  <a:pt x="709" y="107"/>
                  <a:pt x="713" y="105"/>
                  <a:pt x="713" y="102"/>
                </a:cubicBezTo>
                <a:cubicBezTo>
                  <a:pt x="713" y="99"/>
                  <a:pt x="711" y="96"/>
                  <a:pt x="710" y="93"/>
                </a:cubicBezTo>
                <a:cubicBezTo>
                  <a:pt x="709" y="92"/>
                  <a:pt x="711" y="88"/>
                  <a:pt x="709" y="88"/>
                </a:cubicBezTo>
                <a:cubicBezTo>
                  <a:pt x="702" y="89"/>
                  <a:pt x="696" y="92"/>
                  <a:pt x="689" y="94"/>
                </a:cubicBezTo>
                <a:cubicBezTo>
                  <a:pt x="687" y="95"/>
                  <a:pt x="687" y="100"/>
                  <a:pt x="685" y="100"/>
                </a:cubicBezTo>
                <a:cubicBezTo>
                  <a:pt x="679" y="100"/>
                  <a:pt x="672" y="101"/>
                  <a:pt x="666" y="100"/>
                </a:cubicBezTo>
                <a:cubicBezTo>
                  <a:pt x="663" y="100"/>
                  <a:pt x="661" y="95"/>
                  <a:pt x="660" y="92"/>
                </a:cubicBezTo>
                <a:cubicBezTo>
                  <a:pt x="659" y="90"/>
                  <a:pt x="660" y="88"/>
                  <a:pt x="660" y="87"/>
                </a:cubicBezTo>
                <a:cubicBezTo>
                  <a:pt x="659" y="84"/>
                  <a:pt x="659" y="81"/>
                  <a:pt x="658" y="79"/>
                </a:cubicBezTo>
                <a:cubicBezTo>
                  <a:pt x="656" y="78"/>
                  <a:pt x="653" y="79"/>
                  <a:pt x="652" y="78"/>
                </a:cubicBezTo>
                <a:cubicBezTo>
                  <a:pt x="648" y="75"/>
                  <a:pt x="646" y="70"/>
                  <a:pt x="642" y="68"/>
                </a:cubicBezTo>
                <a:cubicBezTo>
                  <a:pt x="640" y="67"/>
                  <a:pt x="639" y="70"/>
                  <a:pt x="637" y="70"/>
                </a:cubicBezTo>
                <a:cubicBezTo>
                  <a:pt x="634" y="70"/>
                  <a:pt x="632" y="67"/>
                  <a:pt x="629" y="67"/>
                </a:cubicBezTo>
                <a:cubicBezTo>
                  <a:pt x="626" y="65"/>
                  <a:pt x="622" y="66"/>
                  <a:pt x="619" y="65"/>
                </a:cubicBezTo>
                <a:cubicBezTo>
                  <a:pt x="617" y="64"/>
                  <a:pt x="616" y="61"/>
                  <a:pt x="616" y="59"/>
                </a:cubicBezTo>
                <a:cubicBezTo>
                  <a:pt x="615" y="58"/>
                  <a:pt x="617" y="57"/>
                  <a:pt x="617" y="56"/>
                </a:cubicBezTo>
                <a:cubicBezTo>
                  <a:pt x="616" y="55"/>
                  <a:pt x="613" y="56"/>
                  <a:pt x="612" y="54"/>
                </a:cubicBezTo>
                <a:cubicBezTo>
                  <a:pt x="611" y="50"/>
                  <a:pt x="609" y="47"/>
                  <a:pt x="607" y="43"/>
                </a:cubicBezTo>
                <a:cubicBezTo>
                  <a:pt x="606" y="42"/>
                  <a:pt x="604" y="41"/>
                  <a:pt x="603" y="39"/>
                </a:cubicBezTo>
                <a:cubicBezTo>
                  <a:pt x="602" y="38"/>
                  <a:pt x="603" y="36"/>
                  <a:pt x="602" y="35"/>
                </a:cubicBezTo>
                <a:cubicBezTo>
                  <a:pt x="599" y="31"/>
                  <a:pt x="595" y="28"/>
                  <a:pt x="593" y="24"/>
                </a:cubicBezTo>
                <a:cubicBezTo>
                  <a:pt x="592" y="23"/>
                  <a:pt x="594" y="22"/>
                  <a:pt x="594" y="21"/>
                </a:cubicBezTo>
                <a:cubicBezTo>
                  <a:pt x="594" y="20"/>
                  <a:pt x="592" y="20"/>
                  <a:pt x="592" y="19"/>
                </a:cubicBezTo>
                <a:cubicBezTo>
                  <a:pt x="590" y="17"/>
                  <a:pt x="590" y="13"/>
                  <a:pt x="588" y="11"/>
                </a:cubicBezTo>
                <a:cubicBezTo>
                  <a:pt x="584" y="8"/>
                  <a:pt x="579" y="5"/>
                  <a:pt x="575" y="3"/>
                </a:cubicBezTo>
                <a:cubicBezTo>
                  <a:pt x="574" y="3"/>
                  <a:pt x="573" y="4"/>
                  <a:pt x="571" y="4"/>
                </a:cubicBezTo>
                <a:cubicBezTo>
                  <a:pt x="570" y="4"/>
                  <a:pt x="568" y="4"/>
                  <a:pt x="567" y="3"/>
                </a:cubicBezTo>
                <a:cubicBezTo>
                  <a:pt x="563" y="2"/>
                  <a:pt x="560" y="0"/>
                  <a:pt x="556" y="0"/>
                </a:cubicBezTo>
                <a:cubicBezTo>
                  <a:pt x="550" y="0"/>
                  <a:pt x="544" y="1"/>
                  <a:pt x="539" y="2"/>
                </a:cubicBezTo>
                <a:cubicBezTo>
                  <a:pt x="536" y="3"/>
                  <a:pt x="534" y="5"/>
                  <a:pt x="532" y="6"/>
                </a:cubicBezTo>
                <a:cubicBezTo>
                  <a:pt x="530" y="6"/>
                  <a:pt x="527" y="4"/>
                  <a:pt x="525" y="6"/>
                </a:cubicBezTo>
                <a:cubicBezTo>
                  <a:pt x="522" y="7"/>
                  <a:pt x="519" y="10"/>
                  <a:pt x="518" y="14"/>
                </a:cubicBezTo>
                <a:cubicBezTo>
                  <a:pt x="517" y="15"/>
                  <a:pt x="519" y="17"/>
                  <a:pt x="521" y="18"/>
                </a:cubicBezTo>
                <a:cubicBezTo>
                  <a:pt x="523" y="18"/>
                  <a:pt x="525" y="13"/>
                  <a:pt x="527" y="15"/>
                </a:cubicBezTo>
                <a:cubicBezTo>
                  <a:pt x="529" y="18"/>
                  <a:pt x="529" y="23"/>
                  <a:pt x="528" y="27"/>
                </a:cubicBezTo>
                <a:cubicBezTo>
                  <a:pt x="527" y="31"/>
                  <a:pt x="523" y="32"/>
                  <a:pt x="522" y="35"/>
                </a:cubicBezTo>
                <a:cubicBezTo>
                  <a:pt x="520" y="40"/>
                  <a:pt x="522" y="44"/>
                  <a:pt x="522" y="48"/>
                </a:cubicBezTo>
                <a:cubicBezTo>
                  <a:pt x="521" y="51"/>
                  <a:pt x="519" y="53"/>
                  <a:pt x="518" y="55"/>
                </a:cubicBezTo>
                <a:cubicBezTo>
                  <a:pt x="518" y="56"/>
                  <a:pt x="520" y="58"/>
                  <a:pt x="519" y="59"/>
                </a:cubicBezTo>
                <a:cubicBezTo>
                  <a:pt x="516" y="62"/>
                  <a:pt x="510" y="64"/>
                  <a:pt x="506" y="67"/>
                </a:cubicBezTo>
                <a:cubicBezTo>
                  <a:pt x="501" y="66"/>
                  <a:pt x="495" y="65"/>
                  <a:pt x="490" y="63"/>
                </a:cubicBezTo>
                <a:cubicBezTo>
                  <a:pt x="489" y="67"/>
                  <a:pt x="486" y="71"/>
                  <a:pt x="485" y="76"/>
                </a:cubicBezTo>
                <a:cubicBezTo>
                  <a:pt x="484" y="79"/>
                  <a:pt x="485" y="82"/>
                  <a:pt x="485" y="85"/>
                </a:cubicBezTo>
                <a:cubicBezTo>
                  <a:pt x="485" y="87"/>
                  <a:pt x="486" y="90"/>
                  <a:pt x="485" y="92"/>
                </a:cubicBezTo>
                <a:cubicBezTo>
                  <a:pt x="485" y="93"/>
                  <a:pt x="483" y="93"/>
                  <a:pt x="483" y="94"/>
                </a:cubicBezTo>
                <a:cubicBezTo>
                  <a:pt x="483" y="95"/>
                  <a:pt x="483" y="97"/>
                  <a:pt x="484" y="98"/>
                </a:cubicBezTo>
                <a:cubicBezTo>
                  <a:pt x="485" y="100"/>
                  <a:pt x="487" y="100"/>
                  <a:pt x="489" y="100"/>
                </a:cubicBezTo>
                <a:cubicBezTo>
                  <a:pt x="492" y="100"/>
                  <a:pt x="495" y="96"/>
                  <a:pt x="499" y="96"/>
                </a:cubicBezTo>
                <a:cubicBezTo>
                  <a:pt x="502" y="97"/>
                  <a:pt x="502" y="102"/>
                  <a:pt x="505" y="102"/>
                </a:cubicBezTo>
                <a:cubicBezTo>
                  <a:pt x="507" y="102"/>
                  <a:pt x="508" y="98"/>
                  <a:pt x="510" y="96"/>
                </a:cubicBezTo>
                <a:cubicBezTo>
                  <a:pt x="510" y="95"/>
                  <a:pt x="509" y="93"/>
                  <a:pt x="510" y="93"/>
                </a:cubicBezTo>
                <a:cubicBezTo>
                  <a:pt x="514" y="93"/>
                  <a:pt x="518" y="94"/>
                  <a:pt x="522" y="96"/>
                </a:cubicBezTo>
                <a:cubicBezTo>
                  <a:pt x="524" y="100"/>
                  <a:pt x="530" y="104"/>
                  <a:pt x="533" y="107"/>
                </a:cubicBezTo>
                <a:cubicBezTo>
                  <a:pt x="536" y="110"/>
                  <a:pt x="539" y="112"/>
                  <a:pt x="540" y="116"/>
                </a:cubicBezTo>
                <a:cubicBezTo>
                  <a:pt x="539" y="117"/>
                  <a:pt x="537" y="120"/>
                  <a:pt x="536" y="121"/>
                </a:cubicBezTo>
                <a:cubicBezTo>
                  <a:pt x="533" y="122"/>
                  <a:pt x="531" y="118"/>
                  <a:pt x="528" y="118"/>
                </a:cubicBezTo>
                <a:cubicBezTo>
                  <a:pt x="525" y="118"/>
                  <a:pt x="522" y="118"/>
                  <a:pt x="520" y="119"/>
                </a:cubicBezTo>
                <a:cubicBezTo>
                  <a:pt x="518" y="120"/>
                  <a:pt x="517" y="122"/>
                  <a:pt x="516" y="123"/>
                </a:cubicBezTo>
                <a:cubicBezTo>
                  <a:pt x="514" y="123"/>
                  <a:pt x="513" y="120"/>
                  <a:pt x="512" y="121"/>
                </a:cubicBezTo>
                <a:cubicBezTo>
                  <a:pt x="511" y="122"/>
                  <a:pt x="513" y="126"/>
                  <a:pt x="511" y="127"/>
                </a:cubicBezTo>
                <a:cubicBezTo>
                  <a:pt x="509" y="128"/>
                  <a:pt x="508" y="124"/>
                  <a:pt x="506" y="124"/>
                </a:cubicBezTo>
                <a:cubicBezTo>
                  <a:pt x="503" y="126"/>
                  <a:pt x="500" y="128"/>
                  <a:pt x="499" y="131"/>
                </a:cubicBezTo>
                <a:cubicBezTo>
                  <a:pt x="498" y="132"/>
                  <a:pt x="500" y="134"/>
                  <a:pt x="499" y="135"/>
                </a:cubicBezTo>
                <a:cubicBezTo>
                  <a:pt x="497" y="138"/>
                  <a:pt x="495" y="140"/>
                  <a:pt x="492" y="141"/>
                </a:cubicBezTo>
                <a:cubicBezTo>
                  <a:pt x="489" y="142"/>
                  <a:pt x="486" y="139"/>
                  <a:pt x="483" y="140"/>
                </a:cubicBezTo>
                <a:cubicBezTo>
                  <a:pt x="480" y="142"/>
                  <a:pt x="480" y="147"/>
                  <a:pt x="477" y="149"/>
                </a:cubicBezTo>
                <a:cubicBezTo>
                  <a:pt x="474" y="151"/>
                  <a:pt x="470" y="153"/>
                  <a:pt x="467" y="152"/>
                </a:cubicBezTo>
                <a:cubicBezTo>
                  <a:pt x="464" y="152"/>
                  <a:pt x="462" y="148"/>
                  <a:pt x="458" y="147"/>
                </a:cubicBezTo>
                <a:cubicBezTo>
                  <a:pt x="456" y="146"/>
                  <a:pt x="452" y="146"/>
                  <a:pt x="450" y="147"/>
                </a:cubicBezTo>
                <a:cubicBezTo>
                  <a:pt x="448" y="149"/>
                  <a:pt x="447" y="152"/>
                  <a:pt x="447" y="155"/>
                </a:cubicBezTo>
                <a:cubicBezTo>
                  <a:pt x="447" y="157"/>
                  <a:pt x="448" y="160"/>
                  <a:pt x="450" y="162"/>
                </a:cubicBezTo>
                <a:cubicBezTo>
                  <a:pt x="451" y="163"/>
                  <a:pt x="455" y="162"/>
                  <a:pt x="454" y="164"/>
                </a:cubicBezTo>
                <a:cubicBezTo>
                  <a:pt x="453" y="169"/>
                  <a:pt x="448" y="171"/>
                  <a:pt x="445" y="176"/>
                </a:cubicBezTo>
                <a:cubicBezTo>
                  <a:pt x="443" y="179"/>
                  <a:pt x="442" y="182"/>
                  <a:pt x="439" y="185"/>
                </a:cubicBezTo>
                <a:cubicBezTo>
                  <a:pt x="435" y="188"/>
                  <a:pt x="431" y="192"/>
                  <a:pt x="426" y="192"/>
                </a:cubicBezTo>
                <a:cubicBezTo>
                  <a:pt x="423" y="193"/>
                  <a:pt x="420" y="190"/>
                  <a:pt x="416" y="190"/>
                </a:cubicBezTo>
                <a:cubicBezTo>
                  <a:pt x="409" y="189"/>
                  <a:pt x="402" y="189"/>
                  <a:pt x="396" y="191"/>
                </a:cubicBezTo>
                <a:cubicBezTo>
                  <a:pt x="389" y="194"/>
                  <a:pt x="385" y="202"/>
                  <a:pt x="378" y="204"/>
                </a:cubicBezTo>
                <a:cubicBezTo>
                  <a:pt x="375" y="205"/>
                  <a:pt x="372" y="202"/>
                  <a:pt x="369" y="201"/>
                </a:cubicBezTo>
                <a:cubicBezTo>
                  <a:pt x="367" y="199"/>
                  <a:pt x="363" y="201"/>
                  <a:pt x="360" y="200"/>
                </a:cubicBezTo>
                <a:cubicBezTo>
                  <a:pt x="353" y="198"/>
                  <a:pt x="346" y="196"/>
                  <a:pt x="340" y="193"/>
                </a:cubicBezTo>
                <a:cubicBezTo>
                  <a:pt x="338" y="192"/>
                  <a:pt x="337" y="188"/>
                  <a:pt x="335" y="188"/>
                </a:cubicBezTo>
                <a:cubicBezTo>
                  <a:pt x="329" y="186"/>
                  <a:pt x="322" y="185"/>
                  <a:pt x="315" y="185"/>
                </a:cubicBezTo>
                <a:cubicBezTo>
                  <a:pt x="311" y="185"/>
                  <a:pt x="308" y="188"/>
                  <a:pt x="304" y="188"/>
                </a:cubicBezTo>
                <a:cubicBezTo>
                  <a:pt x="298" y="188"/>
                  <a:pt x="293" y="186"/>
                  <a:pt x="288" y="185"/>
                </a:cubicBezTo>
                <a:cubicBezTo>
                  <a:pt x="285" y="185"/>
                  <a:pt x="283" y="187"/>
                  <a:pt x="280" y="187"/>
                </a:cubicBezTo>
                <a:cubicBezTo>
                  <a:pt x="277" y="187"/>
                  <a:pt x="273" y="187"/>
                  <a:pt x="270" y="186"/>
                </a:cubicBezTo>
                <a:cubicBezTo>
                  <a:pt x="268" y="186"/>
                  <a:pt x="269" y="183"/>
                  <a:pt x="267" y="182"/>
                </a:cubicBezTo>
                <a:cubicBezTo>
                  <a:pt x="266" y="181"/>
                  <a:pt x="264" y="180"/>
                  <a:pt x="263" y="179"/>
                </a:cubicBezTo>
                <a:cubicBezTo>
                  <a:pt x="261" y="175"/>
                  <a:pt x="261" y="170"/>
                  <a:pt x="258" y="166"/>
                </a:cubicBezTo>
                <a:cubicBezTo>
                  <a:pt x="256" y="164"/>
                  <a:pt x="253" y="166"/>
                  <a:pt x="252" y="164"/>
                </a:cubicBezTo>
                <a:cubicBezTo>
                  <a:pt x="251" y="163"/>
                  <a:pt x="253" y="161"/>
                  <a:pt x="252" y="160"/>
                </a:cubicBezTo>
                <a:cubicBezTo>
                  <a:pt x="250" y="159"/>
                  <a:pt x="247" y="161"/>
                  <a:pt x="244" y="160"/>
                </a:cubicBezTo>
                <a:cubicBezTo>
                  <a:pt x="240" y="158"/>
                  <a:pt x="237" y="155"/>
                  <a:pt x="233" y="153"/>
                </a:cubicBezTo>
                <a:cubicBezTo>
                  <a:pt x="229" y="150"/>
                  <a:pt x="226" y="147"/>
                  <a:pt x="221" y="147"/>
                </a:cubicBezTo>
                <a:cubicBezTo>
                  <a:pt x="217" y="146"/>
                  <a:pt x="212" y="149"/>
                  <a:pt x="208" y="149"/>
                </a:cubicBezTo>
                <a:cubicBezTo>
                  <a:pt x="205" y="149"/>
                  <a:pt x="202" y="147"/>
                  <a:pt x="200" y="146"/>
                </a:cubicBezTo>
                <a:cubicBezTo>
                  <a:pt x="197" y="146"/>
                  <a:pt x="195" y="145"/>
                  <a:pt x="193" y="144"/>
                </a:cubicBezTo>
                <a:cubicBezTo>
                  <a:pt x="192" y="143"/>
                  <a:pt x="192" y="141"/>
                  <a:pt x="192" y="140"/>
                </a:cubicBezTo>
                <a:cubicBezTo>
                  <a:pt x="192" y="135"/>
                  <a:pt x="194" y="130"/>
                  <a:pt x="192" y="125"/>
                </a:cubicBezTo>
                <a:cubicBezTo>
                  <a:pt x="192" y="123"/>
                  <a:pt x="193" y="122"/>
                  <a:pt x="193" y="120"/>
                </a:cubicBezTo>
                <a:cubicBezTo>
                  <a:pt x="193" y="118"/>
                  <a:pt x="194" y="116"/>
                  <a:pt x="193" y="114"/>
                </a:cubicBezTo>
                <a:cubicBezTo>
                  <a:pt x="192" y="112"/>
                  <a:pt x="188" y="114"/>
                  <a:pt x="187" y="112"/>
                </a:cubicBezTo>
                <a:cubicBezTo>
                  <a:pt x="186" y="110"/>
                  <a:pt x="186" y="106"/>
                  <a:pt x="185" y="103"/>
                </a:cubicBezTo>
                <a:cubicBezTo>
                  <a:pt x="183" y="101"/>
                  <a:pt x="180" y="99"/>
                  <a:pt x="178" y="98"/>
                </a:cubicBezTo>
                <a:cubicBezTo>
                  <a:pt x="176" y="97"/>
                  <a:pt x="173" y="99"/>
                  <a:pt x="172" y="98"/>
                </a:cubicBezTo>
                <a:cubicBezTo>
                  <a:pt x="170" y="98"/>
                  <a:pt x="171" y="95"/>
                  <a:pt x="170" y="95"/>
                </a:cubicBezTo>
                <a:cubicBezTo>
                  <a:pt x="168" y="95"/>
                  <a:pt x="167" y="98"/>
                  <a:pt x="165" y="97"/>
                </a:cubicBezTo>
                <a:cubicBezTo>
                  <a:pt x="162" y="97"/>
                  <a:pt x="161" y="94"/>
                  <a:pt x="159" y="92"/>
                </a:cubicBezTo>
                <a:cubicBezTo>
                  <a:pt x="157" y="91"/>
                  <a:pt x="155" y="90"/>
                  <a:pt x="153" y="88"/>
                </a:cubicBezTo>
                <a:cubicBezTo>
                  <a:pt x="152" y="86"/>
                  <a:pt x="150" y="84"/>
                  <a:pt x="149" y="82"/>
                </a:cubicBezTo>
                <a:cubicBezTo>
                  <a:pt x="148" y="82"/>
                  <a:pt x="147" y="81"/>
                  <a:pt x="147" y="80"/>
                </a:cubicBezTo>
                <a:cubicBezTo>
                  <a:pt x="147" y="78"/>
                  <a:pt x="148" y="77"/>
                  <a:pt x="148" y="75"/>
                </a:cubicBezTo>
                <a:cubicBezTo>
                  <a:pt x="145" y="75"/>
                  <a:pt x="142" y="75"/>
                  <a:pt x="140" y="75"/>
                </a:cubicBezTo>
                <a:cubicBezTo>
                  <a:pt x="138" y="76"/>
                  <a:pt x="136" y="76"/>
                  <a:pt x="135" y="78"/>
                </a:cubicBezTo>
                <a:cubicBezTo>
                  <a:pt x="134" y="80"/>
                  <a:pt x="135" y="81"/>
                  <a:pt x="135" y="83"/>
                </a:cubicBezTo>
                <a:cubicBezTo>
                  <a:pt x="135" y="85"/>
                  <a:pt x="136" y="87"/>
                  <a:pt x="134" y="88"/>
                </a:cubicBezTo>
                <a:cubicBezTo>
                  <a:pt x="132" y="89"/>
                  <a:pt x="127" y="86"/>
                  <a:pt x="125" y="88"/>
                </a:cubicBezTo>
                <a:cubicBezTo>
                  <a:pt x="123" y="91"/>
                  <a:pt x="123" y="96"/>
                  <a:pt x="124" y="99"/>
                </a:cubicBezTo>
                <a:cubicBezTo>
                  <a:pt x="124" y="103"/>
                  <a:pt x="127" y="106"/>
                  <a:pt x="127" y="110"/>
                </a:cubicBezTo>
                <a:cubicBezTo>
                  <a:pt x="126" y="112"/>
                  <a:pt x="124" y="112"/>
                  <a:pt x="122" y="113"/>
                </a:cubicBezTo>
                <a:cubicBezTo>
                  <a:pt x="118" y="114"/>
                  <a:pt x="113" y="115"/>
                  <a:pt x="109" y="114"/>
                </a:cubicBezTo>
                <a:cubicBezTo>
                  <a:pt x="105" y="114"/>
                  <a:pt x="100" y="109"/>
                  <a:pt x="96" y="111"/>
                </a:cubicBezTo>
                <a:cubicBezTo>
                  <a:pt x="92" y="113"/>
                  <a:pt x="93" y="119"/>
                  <a:pt x="93" y="123"/>
                </a:cubicBezTo>
                <a:cubicBezTo>
                  <a:pt x="92" y="128"/>
                  <a:pt x="91" y="133"/>
                  <a:pt x="92" y="138"/>
                </a:cubicBezTo>
                <a:cubicBezTo>
                  <a:pt x="92" y="141"/>
                  <a:pt x="95" y="142"/>
                  <a:pt x="95" y="144"/>
                </a:cubicBezTo>
                <a:cubicBezTo>
                  <a:pt x="94" y="145"/>
                  <a:pt x="92" y="145"/>
                  <a:pt x="91" y="145"/>
                </a:cubicBezTo>
                <a:cubicBezTo>
                  <a:pt x="89" y="144"/>
                  <a:pt x="87" y="142"/>
                  <a:pt x="84" y="142"/>
                </a:cubicBezTo>
                <a:cubicBezTo>
                  <a:pt x="81" y="142"/>
                  <a:pt x="79" y="145"/>
                  <a:pt x="76" y="145"/>
                </a:cubicBezTo>
                <a:cubicBezTo>
                  <a:pt x="72" y="146"/>
                  <a:pt x="68" y="146"/>
                  <a:pt x="65" y="147"/>
                </a:cubicBezTo>
                <a:cubicBezTo>
                  <a:pt x="64" y="147"/>
                  <a:pt x="61" y="148"/>
                  <a:pt x="62" y="149"/>
                </a:cubicBezTo>
                <a:cubicBezTo>
                  <a:pt x="64" y="151"/>
                  <a:pt x="67" y="149"/>
                  <a:pt x="68" y="151"/>
                </a:cubicBezTo>
                <a:cubicBezTo>
                  <a:pt x="69" y="151"/>
                  <a:pt x="68" y="153"/>
                  <a:pt x="68" y="154"/>
                </a:cubicBezTo>
                <a:cubicBezTo>
                  <a:pt x="68" y="157"/>
                  <a:pt x="68" y="161"/>
                  <a:pt x="69" y="164"/>
                </a:cubicBezTo>
                <a:cubicBezTo>
                  <a:pt x="71" y="169"/>
                  <a:pt x="75" y="172"/>
                  <a:pt x="76" y="177"/>
                </a:cubicBezTo>
                <a:cubicBezTo>
                  <a:pt x="76" y="180"/>
                  <a:pt x="72" y="182"/>
                  <a:pt x="71" y="184"/>
                </a:cubicBezTo>
                <a:cubicBezTo>
                  <a:pt x="71" y="186"/>
                  <a:pt x="71" y="189"/>
                  <a:pt x="72" y="19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9" name="Freeform 121"/>
          <p:cNvSpPr>
            <a:spLocks noChangeAspect="1"/>
          </p:cNvSpPr>
          <p:nvPr/>
        </p:nvSpPr>
        <p:spPr bwMode="auto">
          <a:xfrm>
            <a:off x="6043613" y="2846786"/>
            <a:ext cx="561975" cy="264319"/>
          </a:xfrm>
          <a:custGeom>
            <a:avLst/>
            <a:gdLst>
              <a:gd name="T0" fmla="*/ 2147483647 w 393"/>
              <a:gd name="T1" fmla="*/ 2147483647 h 185"/>
              <a:gd name="T2" fmla="*/ 2147483647 w 393"/>
              <a:gd name="T3" fmla="*/ 2147483647 h 185"/>
              <a:gd name="T4" fmla="*/ 2147483647 w 393"/>
              <a:gd name="T5" fmla="*/ 2147483647 h 185"/>
              <a:gd name="T6" fmla="*/ 2147483647 w 393"/>
              <a:gd name="T7" fmla="*/ 2147483647 h 185"/>
              <a:gd name="T8" fmla="*/ 2147483647 w 393"/>
              <a:gd name="T9" fmla="*/ 2147483647 h 185"/>
              <a:gd name="T10" fmla="*/ 2147483647 w 393"/>
              <a:gd name="T11" fmla="*/ 2147483647 h 185"/>
              <a:gd name="T12" fmla="*/ 2147483647 w 393"/>
              <a:gd name="T13" fmla="*/ 2147483647 h 185"/>
              <a:gd name="T14" fmla="*/ 2147483647 w 393"/>
              <a:gd name="T15" fmla="*/ 2147483647 h 185"/>
              <a:gd name="T16" fmla="*/ 2147483647 w 393"/>
              <a:gd name="T17" fmla="*/ 2147483647 h 185"/>
              <a:gd name="T18" fmla="*/ 2147483647 w 393"/>
              <a:gd name="T19" fmla="*/ 2147483647 h 185"/>
              <a:gd name="T20" fmla="*/ 2147483647 w 393"/>
              <a:gd name="T21" fmla="*/ 2147483647 h 185"/>
              <a:gd name="T22" fmla="*/ 2147483647 w 393"/>
              <a:gd name="T23" fmla="*/ 2147483647 h 185"/>
              <a:gd name="T24" fmla="*/ 2147483647 w 393"/>
              <a:gd name="T25" fmla="*/ 2147483647 h 185"/>
              <a:gd name="T26" fmla="*/ 2147483647 w 393"/>
              <a:gd name="T27" fmla="*/ 2147483647 h 185"/>
              <a:gd name="T28" fmla="*/ 2147483647 w 393"/>
              <a:gd name="T29" fmla="*/ 2147483647 h 185"/>
              <a:gd name="T30" fmla="*/ 2147483647 w 393"/>
              <a:gd name="T31" fmla="*/ 2147483647 h 185"/>
              <a:gd name="T32" fmla="*/ 2147483647 w 393"/>
              <a:gd name="T33" fmla="*/ 2147483647 h 185"/>
              <a:gd name="T34" fmla="*/ 2147483647 w 393"/>
              <a:gd name="T35" fmla="*/ 2147483647 h 185"/>
              <a:gd name="T36" fmla="*/ 2147483647 w 393"/>
              <a:gd name="T37" fmla="*/ 2147483647 h 185"/>
              <a:gd name="T38" fmla="*/ 2147483647 w 393"/>
              <a:gd name="T39" fmla="*/ 2147483647 h 185"/>
              <a:gd name="T40" fmla="*/ 2147483647 w 393"/>
              <a:gd name="T41" fmla="*/ 2147483647 h 185"/>
              <a:gd name="T42" fmla="*/ 2147483647 w 393"/>
              <a:gd name="T43" fmla="*/ 2147483647 h 185"/>
              <a:gd name="T44" fmla="*/ 2147483647 w 393"/>
              <a:gd name="T45" fmla="*/ 2147483647 h 185"/>
              <a:gd name="T46" fmla="*/ 2147483647 w 393"/>
              <a:gd name="T47" fmla="*/ 2147483647 h 185"/>
              <a:gd name="T48" fmla="*/ 2147483647 w 393"/>
              <a:gd name="T49" fmla="*/ 2147483647 h 185"/>
              <a:gd name="T50" fmla="*/ 2147483647 w 393"/>
              <a:gd name="T51" fmla="*/ 2147483647 h 185"/>
              <a:gd name="T52" fmla="*/ 2147483647 w 393"/>
              <a:gd name="T53" fmla="*/ 2147483647 h 185"/>
              <a:gd name="T54" fmla="*/ 0 w 393"/>
              <a:gd name="T55" fmla="*/ 2147483647 h 185"/>
              <a:gd name="T56" fmla="*/ 2147483647 w 393"/>
              <a:gd name="T57" fmla="*/ 2147483647 h 185"/>
              <a:gd name="T58" fmla="*/ 2147483647 w 393"/>
              <a:gd name="T59" fmla="*/ 2147483647 h 185"/>
              <a:gd name="T60" fmla="*/ 2147483647 w 393"/>
              <a:gd name="T61" fmla="*/ 2147483647 h 185"/>
              <a:gd name="T62" fmla="*/ 2147483647 w 393"/>
              <a:gd name="T63" fmla="*/ 2147483647 h 185"/>
              <a:gd name="T64" fmla="*/ 2147483647 w 393"/>
              <a:gd name="T65" fmla="*/ 2147483647 h 185"/>
              <a:gd name="T66" fmla="*/ 2147483647 w 393"/>
              <a:gd name="T67" fmla="*/ 2147483647 h 185"/>
              <a:gd name="T68" fmla="*/ 2147483647 w 393"/>
              <a:gd name="T69" fmla="*/ 2147483647 h 185"/>
              <a:gd name="T70" fmla="*/ 2147483647 w 393"/>
              <a:gd name="T71" fmla="*/ 2147483647 h 185"/>
              <a:gd name="T72" fmla="*/ 2147483647 w 393"/>
              <a:gd name="T73" fmla="*/ 2147483647 h 185"/>
              <a:gd name="T74" fmla="*/ 2147483647 w 393"/>
              <a:gd name="T75" fmla="*/ 2147483647 h 185"/>
              <a:gd name="T76" fmla="*/ 2147483647 w 393"/>
              <a:gd name="T77" fmla="*/ 2147483647 h 185"/>
              <a:gd name="T78" fmla="*/ 2147483647 w 393"/>
              <a:gd name="T79" fmla="*/ 2147483647 h 185"/>
              <a:gd name="T80" fmla="*/ 2147483647 w 393"/>
              <a:gd name="T81" fmla="*/ 2147483647 h 185"/>
              <a:gd name="T82" fmla="*/ 2147483647 w 393"/>
              <a:gd name="T83" fmla="*/ 2147483647 h 185"/>
              <a:gd name="T84" fmla="*/ 2147483647 w 393"/>
              <a:gd name="T85" fmla="*/ 2147483647 h 185"/>
              <a:gd name="T86" fmla="*/ 2147483647 w 393"/>
              <a:gd name="T87" fmla="*/ 2147483647 h 185"/>
              <a:gd name="T88" fmla="*/ 2147483647 w 393"/>
              <a:gd name="T89" fmla="*/ 2147483647 h 185"/>
              <a:gd name="T90" fmla="*/ 2147483647 w 393"/>
              <a:gd name="T91" fmla="*/ 2147483647 h 185"/>
              <a:gd name="T92" fmla="*/ 2147483647 w 393"/>
              <a:gd name="T93" fmla="*/ 2147483647 h 185"/>
              <a:gd name="T94" fmla="*/ 2147483647 w 393"/>
              <a:gd name="T95" fmla="*/ 2147483647 h 185"/>
              <a:gd name="T96" fmla="*/ 2147483647 w 393"/>
              <a:gd name="T97" fmla="*/ 2147483647 h 185"/>
              <a:gd name="T98" fmla="*/ 2147483647 w 393"/>
              <a:gd name="T99" fmla="*/ 2147483647 h 185"/>
              <a:gd name="T100" fmla="*/ 2147483647 w 393"/>
              <a:gd name="T101" fmla="*/ 2147483647 h 185"/>
              <a:gd name="T102" fmla="*/ 2147483647 w 393"/>
              <a:gd name="T103" fmla="*/ 2147483647 h 185"/>
              <a:gd name="T104" fmla="*/ 2147483647 w 393"/>
              <a:gd name="T105" fmla="*/ 2147483647 h 185"/>
              <a:gd name="T106" fmla="*/ 2147483647 w 393"/>
              <a:gd name="T107" fmla="*/ 2147483647 h 185"/>
              <a:gd name="T108" fmla="*/ 2147483647 w 393"/>
              <a:gd name="T109" fmla="*/ 2147483647 h 185"/>
              <a:gd name="T110" fmla="*/ 2147483647 w 393"/>
              <a:gd name="T111" fmla="*/ 2147483647 h 185"/>
              <a:gd name="T112" fmla="*/ 2147483647 w 393"/>
              <a:gd name="T113" fmla="*/ 2147483647 h 185"/>
              <a:gd name="T114" fmla="*/ 2147483647 w 393"/>
              <a:gd name="T115" fmla="*/ 2147483647 h 185"/>
              <a:gd name="T116" fmla="*/ 2147483647 w 393"/>
              <a:gd name="T117" fmla="*/ 2147483647 h 185"/>
              <a:gd name="T118" fmla="*/ 2147483647 w 393"/>
              <a:gd name="T119" fmla="*/ 2147483647 h 185"/>
              <a:gd name="T120" fmla="*/ 2147483647 w 393"/>
              <a:gd name="T121" fmla="*/ 2147483647 h 185"/>
              <a:gd name="T122" fmla="*/ 2147483647 w 393"/>
              <a:gd name="T123" fmla="*/ 2147483647 h 185"/>
              <a:gd name="T124" fmla="*/ 2147483647 w 393"/>
              <a:gd name="T125" fmla="*/ 2147483647 h 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3"/>
              <a:gd name="T190" fmla="*/ 0 h 185"/>
              <a:gd name="T191" fmla="*/ 393 w 393"/>
              <a:gd name="T192" fmla="*/ 185 h 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3" h="185">
                <a:moveTo>
                  <a:pt x="343" y="43"/>
                </a:moveTo>
                <a:cubicBezTo>
                  <a:pt x="342" y="43"/>
                  <a:pt x="341" y="41"/>
                  <a:pt x="339" y="41"/>
                </a:cubicBezTo>
                <a:cubicBezTo>
                  <a:pt x="337" y="41"/>
                  <a:pt x="334" y="42"/>
                  <a:pt x="332" y="42"/>
                </a:cubicBezTo>
                <a:cubicBezTo>
                  <a:pt x="329" y="42"/>
                  <a:pt x="327" y="41"/>
                  <a:pt x="325" y="40"/>
                </a:cubicBezTo>
                <a:cubicBezTo>
                  <a:pt x="322" y="39"/>
                  <a:pt x="320" y="36"/>
                  <a:pt x="317" y="36"/>
                </a:cubicBezTo>
                <a:cubicBezTo>
                  <a:pt x="315" y="35"/>
                  <a:pt x="312" y="37"/>
                  <a:pt x="310" y="38"/>
                </a:cubicBezTo>
                <a:cubicBezTo>
                  <a:pt x="307" y="39"/>
                  <a:pt x="304" y="40"/>
                  <a:pt x="301" y="42"/>
                </a:cubicBezTo>
                <a:cubicBezTo>
                  <a:pt x="300" y="43"/>
                  <a:pt x="299" y="44"/>
                  <a:pt x="297" y="46"/>
                </a:cubicBezTo>
                <a:cubicBezTo>
                  <a:pt x="295" y="47"/>
                  <a:pt x="293" y="49"/>
                  <a:pt x="291" y="49"/>
                </a:cubicBezTo>
                <a:cubicBezTo>
                  <a:pt x="287" y="50"/>
                  <a:pt x="283" y="49"/>
                  <a:pt x="279" y="50"/>
                </a:cubicBezTo>
                <a:cubicBezTo>
                  <a:pt x="277" y="50"/>
                  <a:pt x="276" y="53"/>
                  <a:pt x="273" y="54"/>
                </a:cubicBezTo>
                <a:cubicBezTo>
                  <a:pt x="271" y="55"/>
                  <a:pt x="269" y="53"/>
                  <a:pt x="268" y="53"/>
                </a:cubicBezTo>
                <a:cubicBezTo>
                  <a:pt x="260" y="52"/>
                  <a:pt x="253" y="54"/>
                  <a:pt x="246" y="52"/>
                </a:cubicBezTo>
                <a:cubicBezTo>
                  <a:pt x="243" y="51"/>
                  <a:pt x="241" y="49"/>
                  <a:pt x="240" y="46"/>
                </a:cubicBezTo>
                <a:cubicBezTo>
                  <a:pt x="239" y="45"/>
                  <a:pt x="241" y="42"/>
                  <a:pt x="240" y="40"/>
                </a:cubicBezTo>
                <a:cubicBezTo>
                  <a:pt x="237" y="38"/>
                  <a:pt x="233" y="39"/>
                  <a:pt x="230" y="38"/>
                </a:cubicBezTo>
                <a:cubicBezTo>
                  <a:pt x="227" y="37"/>
                  <a:pt x="224" y="35"/>
                  <a:pt x="221" y="35"/>
                </a:cubicBezTo>
                <a:cubicBezTo>
                  <a:pt x="216" y="34"/>
                  <a:pt x="210" y="35"/>
                  <a:pt x="204" y="35"/>
                </a:cubicBezTo>
                <a:cubicBezTo>
                  <a:pt x="203" y="35"/>
                  <a:pt x="203" y="36"/>
                  <a:pt x="202" y="36"/>
                </a:cubicBezTo>
                <a:cubicBezTo>
                  <a:pt x="197" y="37"/>
                  <a:pt x="193" y="37"/>
                  <a:pt x="188" y="37"/>
                </a:cubicBezTo>
                <a:cubicBezTo>
                  <a:pt x="186" y="37"/>
                  <a:pt x="184" y="37"/>
                  <a:pt x="182" y="36"/>
                </a:cubicBezTo>
                <a:cubicBezTo>
                  <a:pt x="181" y="36"/>
                  <a:pt x="182" y="34"/>
                  <a:pt x="182" y="34"/>
                </a:cubicBezTo>
                <a:cubicBezTo>
                  <a:pt x="180" y="34"/>
                  <a:pt x="178" y="37"/>
                  <a:pt x="176" y="36"/>
                </a:cubicBezTo>
                <a:cubicBezTo>
                  <a:pt x="173" y="35"/>
                  <a:pt x="170" y="32"/>
                  <a:pt x="168" y="29"/>
                </a:cubicBezTo>
                <a:cubicBezTo>
                  <a:pt x="166" y="26"/>
                  <a:pt x="168" y="21"/>
                  <a:pt x="167" y="18"/>
                </a:cubicBezTo>
                <a:cubicBezTo>
                  <a:pt x="166" y="15"/>
                  <a:pt x="163" y="13"/>
                  <a:pt x="160" y="12"/>
                </a:cubicBezTo>
                <a:cubicBezTo>
                  <a:pt x="158" y="10"/>
                  <a:pt x="154" y="12"/>
                  <a:pt x="151" y="11"/>
                </a:cubicBezTo>
                <a:cubicBezTo>
                  <a:pt x="149" y="10"/>
                  <a:pt x="147" y="6"/>
                  <a:pt x="144" y="6"/>
                </a:cubicBezTo>
                <a:cubicBezTo>
                  <a:pt x="140" y="5"/>
                  <a:pt x="136" y="9"/>
                  <a:pt x="132" y="8"/>
                </a:cubicBezTo>
                <a:cubicBezTo>
                  <a:pt x="128" y="7"/>
                  <a:pt x="125" y="0"/>
                  <a:pt x="121" y="1"/>
                </a:cubicBezTo>
                <a:cubicBezTo>
                  <a:pt x="118" y="2"/>
                  <a:pt x="120" y="8"/>
                  <a:pt x="119" y="11"/>
                </a:cubicBezTo>
                <a:cubicBezTo>
                  <a:pt x="118" y="12"/>
                  <a:pt x="116" y="11"/>
                  <a:pt x="116" y="12"/>
                </a:cubicBezTo>
                <a:cubicBezTo>
                  <a:pt x="115" y="14"/>
                  <a:pt x="114" y="17"/>
                  <a:pt x="114" y="20"/>
                </a:cubicBezTo>
                <a:cubicBezTo>
                  <a:pt x="115" y="22"/>
                  <a:pt x="116" y="25"/>
                  <a:pt x="117" y="28"/>
                </a:cubicBezTo>
                <a:cubicBezTo>
                  <a:pt x="118" y="30"/>
                  <a:pt x="121" y="31"/>
                  <a:pt x="121" y="34"/>
                </a:cubicBezTo>
                <a:cubicBezTo>
                  <a:pt x="122" y="36"/>
                  <a:pt x="120" y="39"/>
                  <a:pt x="118" y="40"/>
                </a:cubicBezTo>
                <a:cubicBezTo>
                  <a:pt x="117" y="42"/>
                  <a:pt x="115" y="43"/>
                  <a:pt x="113" y="43"/>
                </a:cubicBezTo>
                <a:cubicBezTo>
                  <a:pt x="111" y="43"/>
                  <a:pt x="109" y="42"/>
                  <a:pt x="107" y="41"/>
                </a:cubicBezTo>
                <a:cubicBezTo>
                  <a:pt x="103" y="41"/>
                  <a:pt x="100" y="41"/>
                  <a:pt x="96" y="41"/>
                </a:cubicBezTo>
                <a:cubicBezTo>
                  <a:pt x="94" y="41"/>
                  <a:pt x="91" y="42"/>
                  <a:pt x="88" y="42"/>
                </a:cubicBezTo>
                <a:cubicBezTo>
                  <a:pt x="85" y="41"/>
                  <a:pt x="81" y="40"/>
                  <a:pt x="78" y="38"/>
                </a:cubicBezTo>
                <a:cubicBezTo>
                  <a:pt x="76" y="37"/>
                  <a:pt x="75" y="35"/>
                  <a:pt x="74" y="33"/>
                </a:cubicBezTo>
                <a:cubicBezTo>
                  <a:pt x="74" y="32"/>
                  <a:pt x="75" y="30"/>
                  <a:pt x="74" y="30"/>
                </a:cubicBezTo>
                <a:cubicBezTo>
                  <a:pt x="69" y="28"/>
                  <a:pt x="64" y="29"/>
                  <a:pt x="60" y="28"/>
                </a:cubicBezTo>
                <a:cubicBezTo>
                  <a:pt x="58" y="28"/>
                  <a:pt x="58" y="26"/>
                  <a:pt x="56" y="25"/>
                </a:cubicBezTo>
                <a:cubicBezTo>
                  <a:pt x="55" y="25"/>
                  <a:pt x="54" y="27"/>
                  <a:pt x="53" y="27"/>
                </a:cubicBezTo>
                <a:cubicBezTo>
                  <a:pt x="52" y="27"/>
                  <a:pt x="51" y="26"/>
                  <a:pt x="50" y="26"/>
                </a:cubicBezTo>
                <a:cubicBezTo>
                  <a:pt x="49" y="26"/>
                  <a:pt x="48" y="28"/>
                  <a:pt x="47" y="28"/>
                </a:cubicBezTo>
                <a:cubicBezTo>
                  <a:pt x="45" y="29"/>
                  <a:pt x="43" y="27"/>
                  <a:pt x="42" y="28"/>
                </a:cubicBezTo>
                <a:cubicBezTo>
                  <a:pt x="40" y="29"/>
                  <a:pt x="40" y="31"/>
                  <a:pt x="39" y="32"/>
                </a:cubicBezTo>
                <a:cubicBezTo>
                  <a:pt x="37" y="33"/>
                  <a:pt x="35" y="31"/>
                  <a:pt x="33" y="32"/>
                </a:cubicBezTo>
                <a:cubicBezTo>
                  <a:pt x="30" y="34"/>
                  <a:pt x="27" y="37"/>
                  <a:pt x="24" y="40"/>
                </a:cubicBezTo>
                <a:cubicBezTo>
                  <a:pt x="22" y="42"/>
                  <a:pt x="20" y="45"/>
                  <a:pt x="18" y="46"/>
                </a:cubicBezTo>
                <a:cubicBezTo>
                  <a:pt x="15" y="48"/>
                  <a:pt x="11" y="47"/>
                  <a:pt x="8" y="49"/>
                </a:cubicBezTo>
                <a:cubicBezTo>
                  <a:pt x="6" y="50"/>
                  <a:pt x="3" y="53"/>
                  <a:pt x="1" y="55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3" y="64"/>
                  <a:pt x="5" y="66"/>
                  <a:pt x="6" y="68"/>
                </a:cubicBezTo>
                <a:cubicBezTo>
                  <a:pt x="8" y="70"/>
                  <a:pt x="10" y="71"/>
                  <a:pt x="12" y="72"/>
                </a:cubicBezTo>
                <a:cubicBezTo>
                  <a:pt x="14" y="74"/>
                  <a:pt x="15" y="77"/>
                  <a:pt x="18" y="77"/>
                </a:cubicBezTo>
                <a:cubicBezTo>
                  <a:pt x="20" y="78"/>
                  <a:pt x="21" y="75"/>
                  <a:pt x="23" y="75"/>
                </a:cubicBezTo>
                <a:cubicBezTo>
                  <a:pt x="24" y="75"/>
                  <a:pt x="23" y="78"/>
                  <a:pt x="25" y="78"/>
                </a:cubicBezTo>
                <a:cubicBezTo>
                  <a:pt x="26" y="79"/>
                  <a:pt x="29" y="77"/>
                  <a:pt x="31" y="78"/>
                </a:cubicBezTo>
                <a:cubicBezTo>
                  <a:pt x="33" y="79"/>
                  <a:pt x="36" y="81"/>
                  <a:pt x="38" y="83"/>
                </a:cubicBezTo>
                <a:cubicBezTo>
                  <a:pt x="39" y="86"/>
                  <a:pt x="39" y="90"/>
                  <a:pt x="40" y="92"/>
                </a:cubicBezTo>
                <a:cubicBezTo>
                  <a:pt x="41" y="94"/>
                  <a:pt x="45" y="92"/>
                  <a:pt x="46" y="94"/>
                </a:cubicBezTo>
                <a:cubicBezTo>
                  <a:pt x="47" y="96"/>
                  <a:pt x="46" y="98"/>
                  <a:pt x="46" y="100"/>
                </a:cubicBezTo>
                <a:cubicBezTo>
                  <a:pt x="46" y="102"/>
                  <a:pt x="45" y="103"/>
                  <a:pt x="45" y="105"/>
                </a:cubicBezTo>
                <a:cubicBezTo>
                  <a:pt x="47" y="110"/>
                  <a:pt x="45" y="115"/>
                  <a:pt x="45" y="120"/>
                </a:cubicBezTo>
                <a:cubicBezTo>
                  <a:pt x="45" y="121"/>
                  <a:pt x="45" y="123"/>
                  <a:pt x="46" y="124"/>
                </a:cubicBezTo>
                <a:cubicBezTo>
                  <a:pt x="48" y="125"/>
                  <a:pt x="50" y="126"/>
                  <a:pt x="53" y="126"/>
                </a:cubicBezTo>
                <a:cubicBezTo>
                  <a:pt x="55" y="127"/>
                  <a:pt x="58" y="129"/>
                  <a:pt x="61" y="129"/>
                </a:cubicBezTo>
                <a:cubicBezTo>
                  <a:pt x="65" y="129"/>
                  <a:pt x="70" y="126"/>
                  <a:pt x="74" y="127"/>
                </a:cubicBezTo>
                <a:cubicBezTo>
                  <a:pt x="79" y="127"/>
                  <a:pt x="82" y="130"/>
                  <a:pt x="86" y="133"/>
                </a:cubicBezTo>
                <a:cubicBezTo>
                  <a:pt x="90" y="135"/>
                  <a:pt x="93" y="138"/>
                  <a:pt x="97" y="140"/>
                </a:cubicBezTo>
                <a:cubicBezTo>
                  <a:pt x="100" y="141"/>
                  <a:pt x="103" y="139"/>
                  <a:pt x="105" y="140"/>
                </a:cubicBezTo>
                <a:cubicBezTo>
                  <a:pt x="106" y="141"/>
                  <a:pt x="104" y="143"/>
                  <a:pt x="105" y="144"/>
                </a:cubicBezTo>
                <a:cubicBezTo>
                  <a:pt x="106" y="146"/>
                  <a:pt x="109" y="144"/>
                  <a:pt x="111" y="146"/>
                </a:cubicBezTo>
                <a:cubicBezTo>
                  <a:pt x="114" y="150"/>
                  <a:pt x="114" y="155"/>
                  <a:pt x="116" y="159"/>
                </a:cubicBezTo>
                <a:cubicBezTo>
                  <a:pt x="117" y="160"/>
                  <a:pt x="119" y="161"/>
                  <a:pt x="120" y="162"/>
                </a:cubicBezTo>
                <a:cubicBezTo>
                  <a:pt x="122" y="163"/>
                  <a:pt x="121" y="166"/>
                  <a:pt x="123" y="166"/>
                </a:cubicBezTo>
                <a:cubicBezTo>
                  <a:pt x="126" y="167"/>
                  <a:pt x="130" y="167"/>
                  <a:pt x="133" y="167"/>
                </a:cubicBezTo>
                <a:cubicBezTo>
                  <a:pt x="136" y="167"/>
                  <a:pt x="138" y="165"/>
                  <a:pt x="141" y="165"/>
                </a:cubicBezTo>
                <a:cubicBezTo>
                  <a:pt x="146" y="166"/>
                  <a:pt x="151" y="168"/>
                  <a:pt x="157" y="168"/>
                </a:cubicBezTo>
                <a:cubicBezTo>
                  <a:pt x="161" y="168"/>
                  <a:pt x="164" y="165"/>
                  <a:pt x="168" y="165"/>
                </a:cubicBezTo>
                <a:cubicBezTo>
                  <a:pt x="175" y="165"/>
                  <a:pt x="182" y="166"/>
                  <a:pt x="188" y="168"/>
                </a:cubicBezTo>
                <a:cubicBezTo>
                  <a:pt x="190" y="168"/>
                  <a:pt x="191" y="172"/>
                  <a:pt x="193" y="173"/>
                </a:cubicBezTo>
                <a:cubicBezTo>
                  <a:pt x="199" y="176"/>
                  <a:pt x="206" y="178"/>
                  <a:pt x="213" y="180"/>
                </a:cubicBezTo>
                <a:cubicBezTo>
                  <a:pt x="216" y="181"/>
                  <a:pt x="220" y="179"/>
                  <a:pt x="222" y="181"/>
                </a:cubicBezTo>
                <a:cubicBezTo>
                  <a:pt x="225" y="182"/>
                  <a:pt x="228" y="185"/>
                  <a:pt x="231" y="184"/>
                </a:cubicBezTo>
                <a:cubicBezTo>
                  <a:pt x="238" y="182"/>
                  <a:pt x="242" y="174"/>
                  <a:pt x="249" y="171"/>
                </a:cubicBezTo>
                <a:cubicBezTo>
                  <a:pt x="255" y="169"/>
                  <a:pt x="262" y="169"/>
                  <a:pt x="269" y="170"/>
                </a:cubicBezTo>
                <a:cubicBezTo>
                  <a:pt x="273" y="170"/>
                  <a:pt x="276" y="173"/>
                  <a:pt x="279" y="172"/>
                </a:cubicBezTo>
                <a:cubicBezTo>
                  <a:pt x="284" y="172"/>
                  <a:pt x="288" y="168"/>
                  <a:pt x="292" y="165"/>
                </a:cubicBezTo>
                <a:cubicBezTo>
                  <a:pt x="295" y="162"/>
                  <a:pt x="296" y="159"/>
                  <a:pt x="298" y="156"/>
                </a:cubicBezTo>
                <a:cubicBezTo>
                  <a:pt x="301" y="151"/>
                  <a:pt x="306" y="149"/>
                  <a:pt x="307" y="144"/>
                </a:cubicBezTo>
                <a:cubicBezTo>
                  <a:pt x="308" y="142"/>
                  <a:pt x="304" y="143"/>
                  <a:pt x="303" y="142"/>
                </a:cubicBezTo>
                <a:cubicBezTo>
                  <a:pt x="301" y="140"/>
                  <a:pt x="300" y="137"/>
                  <a:pt x="300" y="135"/>
                </a:cubicBezTo>
                <a:cubicBezTo>
                  <a:pt x="300" y="132"/>
                  <a:pt x="301" y="129"/>
                  <a:pt x="303" y="127"/>
                </a:cubicBezTo>
                <a:cubicBezTo>
                  <a:pt x="305" y="126"/>
                  <a:pt x="309" y="126"/>
                  <a:pt x="311" y="127"/>
                </a:cubicBezTo>
                <a:cubicBezTo>
                  <a:pt x="315" y="128"/>
                  <a:pt x="317" y="132"/>
                  <a:pt x="320" y="132"/>
                </a:cubicBezTo>
                <a:cubicBezTo>
                  <a:pt x="323" y="133"/>
                  <a:pt x="327" y="131"/>
                  <a:pt x="330" y="129"/>
                </a:cubicBezTo>
                <a:cubicBezTo>
                  <a:pt x="333" y="127"/>
                  <a:pt x="333" y="122"/>
                  <a:pt x="336" y="120"/>
                </a:cubicBezTo>
                <a:cubicBezTo>
                  <a:pt x="339" y="119"/>
                  <a:pt x="342" y="122"/>
                  <a:pt x="345" y="121"/>
                </a:cubicBezTo>
                <a:cubicBezTo>
                  <a:pt x="348" y="120"/>
                  <a:pt x="350" y="118"/>
                  <a:pt x="352" y="115"/>
                </a:cubicBezTo>
                <a:cubicBezTo>
                  <a:pt x="353" y="114"/>
                  <a:pt x="351" y="112"/>
                  <a:pt x="352" y="111"/>
                </a:cubicBezTo>
                <a:cubicBezTo>
                  <a:pt x="353" y="108"/>
                  <a:pt x="356" y="106"/>
                  <a:pt x="359" y="104"/>
                </a:cubicBezTo>
                <a:cubicBezTo>
                  <a:pt x="361" y="104"/>
                  <a:pt x="362" y="108"/>
                  <a:pt x="364" y="107"/>
                </a:cubicBezTo>
                <a:cubicBezTo>
                  <a:pt x="366" y="106"/>
                  <a:pt x="364" y="102"/>
                  <a:pt x="365" y="101"/>
                </a:cubicBezTo>
                <a:cubicBezTo>
                  <a:pt x="366" y="100"/>
                  <a:pt x="367" y="103"/>
                  <a:pt x="369" y="103"/>
                </a:cubicBezTo>
                <a:cubicBezTo>
                  <a:pt x="370" y="102"/>
                  <a:pt x="371" y="100"/>
                  <a:pt x="373" y="99"/>
                </a:cubicBezTo>
                <a:cubicBezTo>
                  <a:pt x="375" y="98"/>
                  <a:pt x="378" y="98"/>
                  <a:pt x="381" y="98"/>
                </a:cubicBezTo>
                <a:cubicBezTo>
                  <a:pt x="384" y="98"/>
                  <a:pt x="386" y="102"/>
                  <a:pt x="389" y="101"/>
                </a:cubicBezTo>
                <a:cubicBezTo>
                  <a:pt x="390" y="100"/>
                  <a:pt x="392" y="97"/>
                  <a:pt x="393" y="96"/>
                </a:cubicBezTo>
                <a:cubicBezTo>
                  <a:pt x="392" y="92"/>
                  <a:pt x="389" y="90"/>
                  <a:pt x="386" y="87"/>
                </a:cubicBezTo>
                <a:cubicBezTo>
                  <a:pt x="383" y="84"/>
                  <a:pt x="377" y="80"/>
                  <a:pt x="375" y="76"/>
                </a:cubicBezTo>
                <a:cubicBezTo>
                  <a:pt x="371" y="74"/>
                  <a:pt x="367" y="73"/>
                  <a:pt x="363" y="73"/>
                </a:cubicBezTo>
                <a:cubicBezTo>
                  <a:pt x="362" y="73"/>
                  <a:pt x="363" y="75"/>
                  <a:pt x="363" y="76"/>
                </a:cubicBezTo>
                <a:cubicBezTo>
                  <a:pt x="361" y="78"/>
                  <a:pt x="360" y="82"/>
                  <a:pt x="358" y="82"/>
                </a:cubicBezTo>
                <a:cubicBezTo>
                  <a:pt x="355" y="82"/>
                  <a:pt x="355" y="77"/>
                  <a:pt x="352" y="76"/>
                </a:cubicBezTo>
                <a:cubicBezTo>
                  <a:pt x="348" y="76"/>
                  <a:pt x="345" y="80"/>
                  <a:pt x="342" y="80"/>
                </a:cubicBezTo>
                <a:cubicBezTo>
                  <a:pt x="340" y="80"/>
                  <a:pt x="338" y="80"/>
                  <a:pt x="337" y="78"/>
                </a:cubicBezTo>
                <a:cubicBezTo>
                  <a:pt x="336" y="77"/>
                  <a:pt x="336" y="75"/>
                  <a:pt x="336" y="74"/>
                </a:cubicBezTo>
                <a:cubicBezTo>
                  <a:pt x="336" y="73"/>
                  <a:pt x="338" y="73"/>
                  <a:pt x="338" y="72"/>
                </a:cubicBezTo>
                <a:cubicBezTo>
                  <a:pt x="339" y="70"/>
                  <a:pt x="338" y="67"/>
                  <a:pt x="338" y="65"/>
                </a:cubicBezTo>
                <a:cubicBezTo>
                  <a:pt x="338" y="62"/>
                  <a:pt x="337" y="59"/>
                  <a:pt x="338" y="56"/>
                </a:cubicBezTo>
                <a:cubicBezTo>
                  <a:pt x="339" y="51"/>
                  <a:pt x="342" y="47"/>
                  <a:pt x="343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0" name="Freeform 122"/>
          <p:cNvSpPr>
            <a:spLocks noChangeAspect="1"/>
          </p:cNvSpPr>
          <p:nvPr/>
        </p:nvSpPr>
        <p:spPr bwMode="auto">
          <a:xfrm>
            <a:off x="5751911" y="3068242"/>
            <a:ext cx="186928" cy="96440"/>
          </a:xfrm>
          <a:custGeom>
            <a:avLst/>
            <a:gdLst>
              <a:gd name="T0" fmla="*/ 2147483647 w 131"/>
              <a:gd name="T1" fmla="*/ 2147483647 h 67"/>
              <a:gd name="T2" fmla="*/ 2147483647 w 131"/>
              <a:gd name="T3" fmla="*/ 2147483647 h 67"/>
              <a:gd name="T4" fmla="*/ 2147483647 w 131"/>
              <a:gd name="T5" fmla="*/ 2147483647 h 67"/>
              <a:gd name="T6" fmla="*/ 2147483647 w 131"/>
              <a:gd name="T7" fmla="*/ 2147483647 h 67"/>
              <a:gd name="T8" fmla="*/ 2147483647 w 131"/>
              <a:gd name="T9" fmla="*/ 2147483647 h 67"/>
              <a:gd name="T10" fmla="*/ 2147483647 w 131"/>
              <a:gd name="T11" fmla="*/ 2147483647 h 67"/>
              <a:gd name="T12" fmla="*/ 2147483647 w 131"/>
              <a:gd name="T13" fmla="*/ 2147483647 h 67"/>
              <a:gd name="T14" fmla="*/ 2147483647 w 131"/>
              <a:gd name="T15" fmla="*/ 2147483647 h 67"/>
              <a:gd name="T16" fmla="*/ 2147483647 w 131"/>
              <a:gd name="T17" fmla="*/ 2147483647 h 67"/>
              <a:gd name="T18" fmla="*/ 2147483647 w 131"/>
              <a:gd name="T19" fmla="*/ 2147483647 h 67"/>
              <a:gd name="T20" fmla="*/ 2147483647 w 131"/>
              <a:gd name="T21" fmla="*/ 2147483647 h 67"/>
              <a:gd name="T22" fmla="*/ 2147483647 w 131"/>
              <a:gd name="T23" fmla="*/ 2147483647 h 67"/>
              <a:gd name="T24" fmla="*/ 2147483647 w 131"/>
              <a:gd name="T25" fmla="*/ 2147483647 h 67"/>
              <a:gd name="T26" fmla="*/ 2147483647 w 131"/>
              <a:gd name="T27" fmla="*/ 2147483647 h 67"/>
              <a:gd name="T28" fmla="*/ 2147483647 w 131"/>
              <a:gd name="T29" fmla="*/ 2147483647 h 67"/>
              <a:gd name="T30" fmla="*/ 2147483647 w 131"/>
              <a:gd name="T31" fmla="*/ 2147483647 h 67"/>
              <a:gd name="T32" fmla="*/ 2147483647 w 131"/>
              <a:gd name="T33" fmla="*/ 2147483647 h 67"/>
              <a:gd name="T34" fmla="*/ 2147483647 w 131"/>
              <a:gd name="T35" fmla="*/ 2147483647 h 67"/>
              <a:gd name="T36" fmla="*/ 2147483647 w 131"/>
              <a:gd name="T37" fmla="*/ 2147483647 h 67"/>
              <a:gd name="T38" fmla="*/ 2147483647 w 131"/>
              <a:gd name="T39" fmla="*/ 2147483647 h 67"/>
              <a:gd name="T40" fmla="*/ 2147483647 w 131"/>
              <a:gd name="T41" fmla="*/ 2147483647 h 67"/>
              <a:gd name="T42" fmla="*/ 2147483647 w 131"/>
              <a:gd name="T43" fmla="*/ 2147483647 h 67"/>
              <a:gd name="T44" fmla="*/ 2147483647 w 131"/>
              <a:gd name="T45" fmla="*/ 2147483647 h 67"/>
              <a:gd name="T46" fmla="*/ 2147483647 w 131"/>
              <a:gd name="T47" fmla="*/ 2147483647 h 67"/>
              <a:gd name="T48" fmla="*/ 2147483647 w 131"/>
              <a:gd name="T49" fmla="*/ 2147483647 h 67"/>
              <a:gd name="T50" fmla="*/ 2147483647 w 131"/>
              <a:gd name="T51" fmla="*/ 2147483647 h 67"/>
              <a:gd name="T52" fmla="*/ 2147483647 w 131"/>
              <a:gd name="T53" fmla="*/ 2147483647 h 67"/>
              <a:gd name="T54" fmla="*/ 2147483647 w 131"/>
              <a:gd name="T55" fmla="*/ 2147483647 h 67"/>
              <a:gd name="T56" fmla="*/ 2147483647 w 131"/>
              <a:gd name="T57" fmla="*/ 2147483647 h 67"/>
              <a:gd name="T58" fmla="*/ 2147483647 w 131"/>
              <a:gd name="T59" fmla="*/ 2147483647 h 67"/>
              <a:gd name="T60" fmla="*/ 2147483647 w 131"/>
              <a:gd name="T61" fmla="*/ 2147483647 h 67"/>
              <a:gd name="T62" fmla="*/ 2147483647 w 131"/>
              <a:gd name="T63" fmla="*/ 2147483647 h 67"/>
              <a:gd name="T64" fmla="*/ 2147483647 w 131"/>
              <a:gd name="T65" fmla="*/ 2147483647 h 67"/>
              <a:gd name="T66" fmla="*/ 2147483647 w 131"/>
              <a:gd name="T67" fmla="*/ 2147483647 h 67"/>
              <a:gd name="T68" fmla="*/ 2147483647 w 131"/>
              <a:gd name="T69" fmla="*/ 2147483647 h 67"/>
              <a:gd name="T70" fmla="*/ 2147483647 w 131"/>
              <a:gd name="T71" fmla="*/ 2147483647 h 67"/>
              <a:gd name="T72" fmla="*/ 2147483647 w 131"/>
              <a:gd name="T73" fmla="*/ 2147483647 h 67"/>
              <a:gd name="T74" fmla="*/ 2147483647 w 131"/>
              <a:gd name="T75" fmla="*/ 2147483647 h 67"/>
              <a:gd name="T76" fmla="*/ 2147483647 w 131"/>
              <a:gd name="T77" fmla="*/ 2147483647 h 67"/>
              <a:gd name="T78" fmla="*/ 2147483647 w 131"/>
              <a:gd name="T79" fmla="*/ 2147483647 h 67"/>
              <a:gd name="T80" fmla="*/ 2147483647 w 131"/>
              <a:gd name="T81" fmla="*/ 2147483647 h 67"/>
              <a:gd name="T82" fmla="*/ 2147483647 w 131"/>
              <a:gd name="T83" fmla="*/ 2147483647 h 67"/>
              <a:gd name="T84" fmla="*/ 2147483647 w 131"/>
              <a:gd name="T85" fmla="*/ 2147483647 h 67"/>
              <a:gd name="T86" fmla="*/ 2147483647 w 131"/>
              <a:gd name="T87" fmla="*/ 2147483647 h 67"/>
              <a:gd name="T88" fmla="*/ 2147483647 w 131"/>
              <a:gd name="T89" fmla="*/ 2147483647 h 67"/>
              <a:gd name="T90" fmla="*/ 2147483647 w 131"/>
              <a:gd name="T91" fmla="*/ 2147483647 h 67"/>
              <a:gd name="T92" fmla="*/ 2147483647 w 131"/>
              <a:gd name="T93" fmla="*/ 2147483647 h 67"/>
              <a:gd name="T94" fmla="*/ 2147483647 w 131"/>
              <a:gd name="T95" fmla="*/ 2147483647 h 67"/>
              <a:gd name="T96" fmla="*/ 2147483647 w 131"/>
              <a:gd name="T97" fmla="*/ 2147483647 h 67"/>
              <a:gd name="T98" fmla="*/ 2147483647 w 131"/>
              <a:gd name="T99" fmla="*/ 2147483647 h 67"/>
              <a:gd name="T100" fmla="*/ 2147483647 w 131"/>
              <a:gd name="T101" fmla="*/ 2147483647 h 67"/>
              <a:gd name="T102" fmla="*/ 2147483647 w 131"/>
              <a:gd name="T103" fmla="*/ 2147483647 h 67"/>
              <a:gd name="T104" fmla="*/ 2147483647 w 131"/>
              <a:gd name="T105" fmla="*/ 2147483647 h 67"/>
              <a:gd name="T106" fmla="*/ 2147483647 w 131"/>
              <a:gd name="T107" fmla="*/ 2147483647 h 67"/>
              <a:gd name="T108" fmla="*/ 2147483647 w 131"/>
              <a:gd name="T109" fmla="*/ 2147483647 h 67"/>
              <a:gd name="T110" fmla="*/ 2147483647 w 131"/>
              <a:gd name="T111" fmla="*/ 2147483647 h 67"/>
              <a:gd name="T112" fmla="*/ 2147483647 w 131"/>
              <a:gd name="T113" fmla="*/ 2147483647 h 67"/>
              <a:gd name="T114" fmla="*/ 2147483647 w 131"/>
              <a:gd name="T115" fmla="*/ 2147483647 h 67"/>
              <a:gd name="T116" fmla="*/ 2147483647 w 131"/>
              <a:gd name="T117" fmla="*/ 2147483647 h 67"/>
              <a:gd name="T118" fmla="*/ 2147483647 w 131"/>
              <a:gd name="T119" fmla="*/ 2147483647 h 67"/>
              <a:gd name="T120" fmla="*/ 2147483647 w 131"/>
              <a:gd name="T121" fmla="*/ 2147483647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67"/>
              <a:gd name="T185" fmla="*/ 131 w 131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67">
                <a:moveTo>
                  <a:pt x="58" y="64"/>
                </a:moveTo>
                <a:cubicBezTo>
                  <a:pt x="58" y="61"/>
                  <a:pt x="57" y="57"/>
                  <a:pt x="58" y="55"/>
                </a:cubicBezTo>
                <a:cubicBezTo>
                  <a:pt x="59" y="53"/>
                  <a:pt x="62" y="53"/>
                  <a:pt x="64" y="52"/>
                </a:cubicBezTo>
                <a:cubicBezTo>
                  <a:pt x="66" y="51"/>
                  <a:pt x="68" y="49"/>
                  <a:pt x="70" y="48"/>
                </a:cubicBezTo>
                <a:cubicBezTo>
                  <a:pt x="71" y="47"/>
                  <a:pt x="73" y="49"/>
                  <a:pt x="75" y="49"/>
                </a:cubicBezTo>
                <a:cubicBezTo>
                  <a:pt x="76" y="48"/>
                  <a:pt x="77" y="45"/>
                  <a:pt x="79" y="45"/>
                </a:cubicBezTo>
                <a:cubicBezTo>
                  <a:pt x="81" y="46"/>
                  <a:pt x="79" y="50"/>
                  <a:pt x="80" y="50"/>
                </a:cubicBezTo>
                <a:cubicBezTo>
                  <a:pt x="83" y="51"/>
                  <a:pt x="87" y="50"/>
                  <a:pt x="89" y="48"/>
                </a:cubicBezTo>
                <a:cubicBezTo>
                  <a:pt x="92" y="45"/>
                  <a:pt x="90" y="41"/>
                  <a:pt x="93" y="38"/>
                </a:cubicBezTo>
                <a:cubicBezTo>
                  <a:pt x="94" y="37"/>
                  <a:pt x="96" y="37"/>
                  <a:pt x="98" y="37"/>
                </a:cubicBezTo>
                <a:cubicBezTo>
                  <a:pt x="102" y="36"/>
                  <a:pt x="106" y="38"/>
                  <a:pt x="109" y="37"/>
                </a:cubicBezTo>
                <a:cubicBezTo>
                  <a:pt x="111" y="36"/>
                  <a:pt x="110" y="32"/>
                  <a:pt x="112" y="31"/>
                </a:cubicBezTo>
                <a:cubicBezTo>
                  <a:pt x="114" y="28"/>
                  <a:pt x="116" y="25"/>
                  <a:pt x="120" y="24"/>
                </a:cubicBezTo>
                <a:cubicBezTo>
                  <a:pt x="121" y="23"/>
                  <a:pt x="122" y="26"/>
                  <a:pt x="124" y="26"/>
                </a:cubicBezTo>
                <a:cubicBezTo>
                  <a:pt x="126" y="25"/>
                  <a:pt x="125" y="22"/>
                  <a:pt x="127" y="21"/>
                </a:cubicBezTo>
                <a:cubicBezTo>
                  <a:pt x="128" y="19"/>
                  <a:pt x="130" y="19"/>
                  <a:pt x="131" y="18"/>
                </a:cubicBezTo>
                <a:cubicBezTo>
                  <a:pt x="131" y="18"/>
                  <a:pt x="129" y="16"/>
                  <a:pt x="129" y="16"/>
                </a:cubicBezTo>
                <a:cubicBezTo>
                  <a:pt x="128" y="16"/>
                  <a:pt x="127" y="16"/>
                  <a:pt x="126" y="15"/>
                </a:cubicBezTo>
                <a:cubicBezTo>
                  <a:pt x="124" y="15"/>
                  <a:pt x="121" y="15"/>
                  <a:pt x="119" y="13"/>
                </a:cubicBezTo>
                <a:cubicBezTo>
                  <a:pt x="118" y="12"/>
                  <a:pt x="119" y="10"/>
                  <a:pt x="118" y="9"/>
                </a:cubicBezTo>
                <a:cubicBezTo>
                  <a:pt x="117" y="8"/>
                  <a:pt x="116" y="9"/>
                  <a:pt x="115" y="9"/>
                </a:cubicBezTo>
                <a:cubicBezTo>
                  <a:pt x="113" y="9"/>
                  <a:pt x="111" y="7"/>
                  <a:pt x="109" y="7"/>
                </a:cubicBezTo>
                <a:cubicBezTo>
                  <a:pt x="106" y="6"/>
                  <a:pt x="103" y="7"/>
                  <a:pt x="99" y="7"/>
                </a:cubicBezTo>
                <a:cubicBezTo>
                  <a:pt x="95" y="7"/>
                  <a:pt x="92" y="7"/>
                  <a:pt x="88" y="6"/>
                </a:cubicBezTo>
                <a:cubicBezTo>
                  <a:pt x="85" y="6"/>
                  <a:pt x="82" y="6"/>
                  <a:pt x="79" y="6"/>
                </a:cubicBezTo>
                <a:cubicBezTo>
                  <a:pt x="78" y="6"/>
                  <a:pt x="78" y="8"/>
                  <a:pt x="78" y="8"/>
                </a:cubicBezTo>
                <a:cubicBezTo>
                  <a:pt x="74" y="8"/>
                  <a:pt x="70" y="7"/>
                  <a:pt x="67" y="6"/>
                </a:cubicBezTo>
                <a:cubicBezTo>
                  <a:pt x="63" y="5"/>
                  <a:pt x="60" y="2"/>
                  <a:pt x="57" y="1"/>
                </a:cubicBezTo>
                <a:cubicBezTo>
                  <a:pt x="55" y="0"/>
                  <a:pt x="52" y="1"/>
                  <a:pt x="50" y="2"/>
                </a:cubicBezTo>
                <a:cubicBezTo>
                  <a:pt x="48" y="2"/>
                  <a:pt x="46" y="3"/>
                  <a:pt x="46" y="5"/>
                </a:cubicBezTo>
                <a:cubicBezTo>
                  <a:pt x="45" y="7"/>
                  <a:pt x="47" y="10"/>
                  <a:pt x="46" y="13"/>
                </a:cubicBezTo>
                <a:cubicBezTo>
                  <a:pt x="45" y="14"/>
                  <a:pt x="43" y="14"/>
                  <a:pt x="41" y="14"/>
                </a:cubicBezTo>
                <a:cubicBezTo>
                  <a:pt x="36" y="13"/>
                  <a:pt x="32" y="11"/>
                  <a:pt x="27" y="10"/>
                </a:cubicBezTo>
                <a:cubicBezTo>
                  <a:pt x="26" y="10"/>
                  <a:pt x="24" y="10"/>
                  <a:pt x="22" y="11"/>
                </a:cubicBezTo>
                <a:cubicBezTo>
                  <a:pt x="20" y="12"/>
                  <a:pt x="18" y="14"/>
                  <a:pt x="16" y="16"/>
                </a:cubicBezTo>
                <a:cubicBezTo>
                  <a:pt x="18" y="17"/>
                  <a:pt x="23" y="17"/>
                  <a:pt x="22" y="18"/>
                </a:cubicBezTo>
                <a:cubicBezTo>
                  <a:pt x="20" y="23"/>
                  <a:pt x="14" y="24"/>
                  <a:pt x="11" y="28"/>
                </a:cubicBezTo>
                <a:cubicBezTo>
                  <a:pt x="10" y="29"/>
                  <a:pt x="10" y="31"/>
                  <a:pt x="11" y="32"/>
                </a:cubicBezTo>
                <a:cubicBezTo>
                  <a:pt x="12" y="33"/>
                  <a:pt x="15" y="31"/>
                  <a:pt x="17" y="32"/>
                </a:cubicBezTo>
                <a:cubicBezTo>
                  <a:pt x="18" y="33"/>
                  <a:pt x="16" y="37"/>
                  <a:pt x="17" y="38"/>
                </a:cubicBezTo>
                <a:cubicBezTo>
                  <a:pt x="20" y="40"/>
                  <a:pt x="23" y="40"/>
                  <a:pt x="25" y="38"/>
                </a:cubicBezTo>
                <a:cubicBezTo>
                  <a:pt x="27" y="36"/>
                  <a:pt x="25" y="31"/>
                  <a:pt x="27" y="30"/>
                </a:cubicBezTo>
                <a:cubicBezTo>
                  <a:pt x="30" y="30"/>
                  <a:pt x="31" y="35"/>
                  <a:pt x="33" y="37"/>
                </a:cubicBezTo>
                <a:cubicBezTo>
                  <a:pt x="35" y="38"/>
                  <a:pt x="38" y="37"/>
                  <a:pt x="40" y="38"/>
                </a:cubicBezTo>
                <a:cubicBezTo>
                  <a:pt x="43" y="39"/>
                  <a:pt x="46" y="38"/>
                  <a:pt x="47" y="40"/>
                </a:cubicBezTo>
                <a:cubicBezTo>
                  <a:pt x="48" y="43"/>
                  <a:pt x="46" y="45"/>
                  <a:pt x="44" y="47"/>
                </a:cubicBezTo>
                <a:cubicBezTo>
                  <a:pt x="42" y="48"/>
                  <a:pt x="40" y="46"/>
                  <a:pt x="38" y="47"/>
                </a:cubicBezTo>
                <a:cubicBezTo>
                  <a:pt x="36" y="48"/>
                  <a:pt x="35" y="52"/>
                  <a:pt x="32" y="53"/>
                </a:cubicBezTo>
                <a:cubicBezTo>
                  <a:pt x="31" y="54"/>
                  <a:pt x="30" y="53"/>
                  <a:pt x="28" y="53"/>
                </a:cubicBezTo>
                <a:cubicBezTo>
                  <a:pt x="27" y="52"/>
                  <a:pt x="26" y="51"/>
                  <a:pt x="25" y="51"/>
                </a:cubicBezTo>
                <a:cubicBezTo>
                  <a:pt x="24" y="51"/>
                  <a:pt x="23" y="52"/>
                  <a:pt x="22" y="53"/>
                </a:cubicBezTo>
                <a:cubicBezTo>
                  <a:pt x="21" y="53"/>
                  <a:pt x="20" y="53"/>
                  <a:pt x="19" y="53"/>
                </a:cubicBezTo>
                <a:cubicBezTo>
                  <a:pt x="16" y="54"/>
                  <a:pt x="12" y="54"/>
                  <a:pt x="8" y="55"/>
                </a:cubicBezTo>
                <a:cubicBezTo>
                  <a:pt x="6" y="55"/>
                  <a:pt x="2" y="55"/>
                  <a:pt x="1" y="57"/>
                </a:cubicBezTo>
                <a:cubicBezTo>
                  <a:pt x="0" y="59"/>
                  <a:pt x="2" y="63"/>
                  <a:pt x="4" y="63"/>
                </a:cubicBezTo>
                <a:cubicBezTo>
                  <a:pt x="8" y="64"/>
                  <a:pt x="12" y="61"/>
                  <a:pt x="16" y="62"/>
                </a:cubicBezTo>
                <a:cubicBezTo>
                  <a:pt x="19" y="62"/>
                  <a:pt x="20" y="65"/>
                  <a:pt x="22" y="65"/>
                </a:cubicBezTo>
                <a:cubicBezTo>
                  <a:pt x="25" y="65"/>
                  <a:pt x="28" y="61"/>
                  <a:pt x="31" y="61"/>
                </a:cubicBezTo>
                <a:cubicBezTo>
                  <a:pt x="33" y="61"/>
                  <a:pt x="32" y="65"/>
                  <a:pt x="34" y="66"/>
                </a:cubicBezTo>
                <a:cubicBezTo>
                  <a:pt x="37" y="67"/>
                  <a:pt x="40" y="66"/>
                  <a:pt x="42" y="66"/>
                </a:cubicBezTo>
                <a:cubicBezTo>
                  <a:pt x="47" y="66"/>
                  <a:pt x="52" y="64"/>
                  <a:pt x="58" y="6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1" name="Freeform 123"/>
          <p:cNvSpPr>
            <a:spLocks noChangeAspect="1"/>
          </p:cNvSpPr>
          <p:nvPr/>
        </p:nvSpPr>
        <p:spPr bwMode="auto">
          <a:xfrm>
            <a:off x="5723335" y="3126583"/>
            <a:ext cx="141684" cy="97631"/>
          </a:xfrm>
          <a:custGeom>
            <a:avLst/>
            <a:gdLst>
              <a:gd name="T0" fmla="*/ 2147483647 w 99"/>
              <a:gd name="T1" fmla="*/ 2147483647 h 68"/>
              <a:gd name="T2" fmla="*/ 2147483647 w 99"/>
              <a:gd name="T3" fmla="*/ 2147483647 h 68"/>
              <a:gd name="T4" fmla="*/ 2147483647 w 99"/>
              <a:gd name="T5" fmla="*/ 2147483647 h 68"/>
              <a:gd name="T6" fmla="*/ 2147483647 w 99"/>
              <a:gd name="T7" fmla="*/ 2147483647 h 68"/>
              <a:gd name="T8" fmla="*/ 2147483647 w 99"/>
              <a:gd name="T9" fmla="*/ 2147483647 h 68"/>
              <a:gd name="T10" fmla="*/ 2147483647 w 99"/>
              <a:gd name="T11" fmla="*/ 2147483647 h 68"/>
              <a:gd name="T12" fmla="*/ 2147483647 w 99"/>
              <a:gd name="T13" fmla="*/ 2147483647 h 68"/>
              <a:gd name="T14" fmla="*/ 2147483647 w 99"/>
              <a:gd name="T15" fmla="*/ 2147483647 h 68"/>
              <a:gd name="T16" fmla="*/ 2147483647 w 99"/>
              <a:gd name="T17" fmla="*/ 2147483647 h 68"/>
              <a:gd name="T18" fmla="*/ 2147483647 w 99"/>
              <a:gd name="T19" fmla="*/ 2147483647 h 68"/>
              <a:gd name="T20" fmla="*/ 2147483647 w 99"/>
              <a:gd name="T21" fmla="*/ 2147483647 h 68"/>
              <a:gd name="T22" fmla="*/ 2147483647 w 99"/>
              <a:gd name="T23" fmla="*/ 2147483647 h 68"/>
              <a:gd name="T24" fmla="*/ 2147483647 w 99"/>
              <a:gd name="T25" fmla="*/ 2147483647 h 68"/>
              <a:gd name="T26" fmla="*/ 2147483647 w 99"/>
              <a:gd name="T27" fmla="*/ 2147483647 h 68"/>
              <a:gd name="T28" fmla="*/ 2147483647 w 99"/>
              <a:gd name="T29" fmla="*/ 2147483647 h 68"/>
              <a:gd name="T30" fmla="*/ 2147483647 w 99"/>
              <a:gd name="T31" fmla="*/ 2147483647 h 68"/>
              <a:gd name="T32" fmla="*/ 2147483647 w 99"/>
              <a:gd name="T33" fmla="*/ 2147483647 h 68"/>
              <a:gd name="T34" fmla="*/ 2147483647 w 99"/>
              <a:gd name="T35" fmla="*/ 2147483647 h 68"/>
              <a:gd name="T36" fmla="*/ 2147483647 w 99"/>
              <a:gd name="T37" fmla="*/ 2147483647 h 68"/>
              <a:gd name="T38" fmla="*/ 2147483647 w 99"/>
              <a:gd name="T39" fmla="*/ 0 h 68"/>
              <a:gd name="T40" fmla="*/ 2147483647 w 99"/>
              <a:gd name="T41" fmla="*/ 2147483647 h 68"/>
              <a:gd name="T42" fmla="*/ 2147483647 w 99"/>
              <a:gd name="T43" fmla="*/ 2147483647 h 68"/>
              <a:gd name="T44" fmla="*/ 2147483647 w 99"/>
              <a:gd name="T45" fmla="*/ 2147483647 h 68"/>
              <a:gd name="T46" fmla="*/ 2147483647 w 99"/>
              <a:gd name="T47" fmla="*/ 2147483647 h 68"/>
              <a:gd name="T48" fmla="*/ 2147483647 w 99"/>
              <a:gd name="T49" fmla="*/ 2147483647 h 68"/>
              <a:gd name="T50" fmla="*/ 2147483647 w 99"/>
              <a:gd name="T51" fmla="*/ 2147483647 h 68"/>
              <a:gd name="T52" fmla="*/ 2147483647 w 99"/>
              <a:gd name="T53" fmla="*/ 2147483647 h 68"/>
              <a:gd name="T54" fmla="*/ 2147483647 w 99"/>
              <a:gd name="T55" fmla="*/ 2147483647 h 68"/>
              <a:gd name="T56" fmla="*/ 0 w 99"/>
              <a:gd name="T57" fmla="*/ 2147483647 h 68"/>
              <a:gd name="T58" fmla="*/ 2147483647 w 99"/>
              <a:gd name="T59" fmla="*/ 2147483647 h 68"/>
              <a:gd name="T60" fmla="*/ 2147483647 w 99"/>
              <a:gd name="T61" fmla="*/ 2147483647 h 68"/>
              <a:gd name="T62" fmla="*/ 2147483647 w 99"/>
              <a:gd name="T63" fmla="*/ 2147483647 h 68"/>
              <a:gd name="T64" fmla="*/ 2147483647 w 99"/>
              <a:gd name="T65" fmla="*/ 2147483647 h 68"/>
              <a:gd name="T66" fmla="*/ 2147483647 w 99"/>
              <a:gd name="T67" fmla="*/ 2147483647 h 68"/>
              <a:gd name="T68" fmla="*/ 2147483647 w 99"/>
              <a:gd name="T69" fmla="*/ 2147483647 h 68"/>
              <a:gd name="T70" fmla="*/ 2147483647 w 99"/>
              <a:gd name="T71" fmla="*/ 2147483647 h 68"/>
              <a:gd name="T72" fmla="*/ 2147483647 w 99"/>
              <a:gd name="T73" fmla="*/ 2147483647 h 68"/>
              <a:gd name="T74" fmla="*/ 2147483647 w 99"/>
              <a:gd name="T75" fmla="*/ 2147483647 h 68"/>
              <a:gd name="T76" fmla="*/ 2147483647 w 99"/>
              <a:gd name="T77" fmla="*/ 2147483647 h 68"/>
              <a:gd name="T78" fmla="*/ 2147483647 w 99"/>
              <a:gd name="T79" fmla="*/ 2147483647 h 68"/>
              <a:gd name="T80" fmla="*/ 2147483647 w 99"/>
              <a:gd name="T81" fmla="*/ 2147483647 h 68"/>
              <a:gd name="T82" fmla="*/ 2147483647 w 99"/>
              <a:gd name="T83" fmla="*/ 2147483647 h 68"/>
              <a:gd name="T84" fmla="*/ 2147483647 w 99"/>
              <a:gd name="T85" fmla="*/ 2147483647 h 68"/>
              <a:gd name="T86" fmla="*/ 2147483647 w 99"/>
              <a:gd name="T87" fmla="*/ 2147483647 h 68"/>
              <a:gd name="T88" fmla="*/ 2147483647 w 99"/>
              <a:gd name="T89" fmla="*/ 2147483647 h 68"/>
              <a:gd name="T90" fmla="*/ 2147483647 w 99"/>
              <a:gd name="T91" fmla="*/ 2147483647 h 68"/>
              <a:gd name="T92" fmla="*/ 2147483647 w 99"/>
              <a:gd name="T93" fmla="*/ 2147483647 h 68"/>
              <a:gd name="T94" fmla="*/ 2147483647 w 99"/>
              <a:gd name="T95" fmla="*/ 2147483647 h 68"/>
              <a:gd name="T96" fmla="*/ 2147483647 w 99"/>
              <a:gd name="T97" fmla="*/ 2147483647 h 68"/>
              <a:gd name="T98" fmla="*/ 2147483647 w 99"/>
              <a:gd name="T99" fmla="*/ 2147483647 h 68"/>
              <a:gd name="T100" fmla="*/ 2147483647 w 99"/>
              <a:gd name="T101" fmla="*/ 2147483647 h 68"/>
              <a:gd name="T102" fmla="*/ 2147483647 w 99"/>
              <a:gd name="T103" fmla="*/ 2147483647 h 68"/>
              <a:gd name="T104" fmla="*/ 2147483647 w 99"/>
              <a:gd name="T105" fmla="*/ 2147483647 h 68"/>
              <a:gd name="T106" fmla="*/ 2147483647 w 99"/>
              <a:gd name="T107" fmla="*/ 2147483647 h 68"/>
              <a:gd name="T108" fmla="*/ 2147483647 w 99"/>
              <a:gd name="T109" fmla="*/ 2147483647 h 68"/>
              <a:gd name="T110" fmla="*/ 2147483647 w 99"/>
              <a:gd name="T111" fmla="*/ 2147483647 h 68"/>
              <a:gd name="T112" fmla="*/ 2147483647 w 99"/>
              <a:gd name="T113" fmla="*/ 2147483647 h 68"/>
              <a:gd name="T114" fmla="*/ 2147483647 w 99"/>
              <a:gd name="T115" fmla="*/ 2147483647 h 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68"/>
              <a:gd name="T176" fmla="*/ 99 w 99"/>
              <a:gd name="T177" fmla="*/ 68 h 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68">
                <a:moveTo>
                  <a:pt x="94" y="56"/>
                </a:moveTo>
                <a:cubicBezTo>
                  <a:pt x="95" y="55"/>
                  <a:pt x="99" y="55"/>
                  <a:pt x="99" y="53"/>
                </a:cubicBezTo>
                <a:cubicBezTo>
                  <a:pt x="99" y="48"/>
                  <a:pt x="96" y="44"/>
                  <a:pt x="94" y="40"/>
                </a:cubicBezTo>
                <a:cubicBezTo>
                  <a:pt x="93" y="38"/>
                  <a:pt x="91" y="34"/>
                  <a:pt x="88" y="33"/>
                </a:cubicBezTo>
                <a:cubicBezTo>
                  <a:pt x="85" y="33"/>
                  <a:pt x="82" y="37"/>
                  <a:pt x="79" y="37"/>
                </a:cubicBezTo>
                <a:cubicBezTo>
                  <a:pt x="78" y="37"/>
                  <a:pt x="79" y="34"/>
                  <a:pt x="79" y="32"/>
                </a:cubicBezTo>
                <a:cubicBezTo>
                  <a:pt x="80" y="31"/>
                  <a:pt x="80" y="30"/>
                  <a:pt x="80" y="29"/>
                </a:cubicBezTo>
                <a:cubicBezTo>
                  <a:pt x="80" y="27"/>
                  <a:pt x="78" y="24"/>
                  <a:pt x="78" y="23"/>
                </a:cubicBezTo>
                <a:cubicBezTo>
                  <a:pt x="72" y="23"/>
                  <a:pt x="67" y="25"/>
                  <a:pt x="62" y="25"/>
                </a:cubicBezTo>
                <a:cubicBezTo>
                  <a:pt x="60" y="25"/>
                  <a:pt x="57" y="26"/>
                  <a:pt x="54" y="25"/>
                </a:cubicBezTo>
                <a:cubicBezTo>
                  <a:pt x="52" y="24"/>
                  <a:pt x="53" y="20"/>
                  <a:pt x="51" y="20"/>
                </a:cubicBezTo>
                <a:cubicBezTo>
                  <a:pt x="48" y="20"/>
                  <a:pt x="45" y="24"/>
                  <a:pt x="42" y="24"/>
                </a:cubicBezTo>
                <a:cubicBezTo>
                  <a:pt x="40" y="24"/>
                  <a:pt x="39" y="21"/>
                  <a:pt x="36" y="21"/>
                </a:cubicBezTo>
                <a:cubicBezTo>
                  <a:pt x="32" y="20"/>
                  <a:pt x="28" y="23"/>
                  <a:pt x="24" y="22"/>
                </a:cubicBezTo>
                <a:cubicBezTo>
                  <a:pt x="22" y="22"/>
                  <a:pt x="20" y="18"/>
                  <a:pt x="21" y="16"/>
                </a:cubicBezTo>
                <a:cubicBezTo>
                  <a:pt x="22" y="14"/>
                  <a:pt x="26" y="14"/>
                  <a:pt x="28" y="14"/>
                </a:cubicBezTo>
                <a:cubicBezTo>
                  <a:pt x="32" y="13"/>
                  <a:pt x="36" y="13"/>
                  <a:pt x="39" y="12"/>
                </a:cubicBezTo>
                <a:cubicBezTo>
                  <a:pt x="38" y="11"/>
                  <a:pt x="37" y="10"/>
                  <a:pt x="37" y="8"/>
                </a:cubicBezTo>
                <a:cubicBezTo>
                  <a:pt x="37" y="7"/>
                  <a:pt x="39" y="6"/>
                  <a:pt x="39" y="4"/>
                </a:cubicBezTo>
                <a:cubicBezTo>
                  <a:pt x="37" y="2"/>
                  <a:pt x="35" y="0"/>
                  <a:pt x="32" y="0"/>
                </a:cubicBezTo>
                <a:cubicBezTo>
                  <a:pt x="30" y="0"/>
                  <a:pt x="30" y="4"/>
                  <a:pt x="28" y="5"/>
                </a:cubicBezTo>
                <a:cubicBezTo>
                  <a:pt x="26" y="5"/>
                  <a:pt x="24" y="3"/>
                  <a:pt x="22" y="4"/>
                </a:cubicBezTo>
                <a:cubicBezTo>
                  <a:pt x="21" y="5"/>
                  <a:pt x="22" y="8"/>
                  <a:pt x="20" y="10"/>
                </a:cubicBezTo>
                <a:cubicBezTo>
                  <a:pt x="18" y="12"/>
                  <a:pt x="15" y="11"/>
                  <a:pt x="12" y="12"/>
                </a:cubicBezTo>
                <a:cubicBezTo>
                  <a:pt x="11" y="13"/>
                  <a:pt x="13" y="12"/>
                  <a:pt x="14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3" y="18"/>
                  <a:pt x="13" y="20"/>
                  <a:pt x="11" y="21"/>
                </a:cubicBezTo>
                <a:cubicBezTo>
                  <a:pt x="8" y="22"/>
                  <a:pt x="5" y="21"/>
                  <a:pt x="2" y="22"/>
                </a:cubicBezTo>
                <a:cubicBezTo>
                  <a:pt x="0" y="23"/>
                  <a:pt x="0" y="25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4" y="30"/>
                  <a:pt x="7" y="28"/>
                  <a:pt x="8" y="30"/>
                </a:cubicBezTo>
                <a:cubicBezTo>
                  <a:pt x="10" y="31"/>
                  <a:pt x="8" y="34"/>
                  <a:pt x="8" y="35"/>
                </a:cubicBezTo>
                <a:cubicBezTo>
                  <a:pt x="9" y="37"/>
                  <a:pt x="11" y="38"/>
                  <a:pt x="12" y="39"/>
                </a:cubicBezTo>
                <a:cubicBezTo>
                  <a:pt x="12" y="40"/>
                  <a:pt x="13" y="42"/>
                  <a:pt x="13" y="43"/>
                </a:cubicBezTo>
                <a:cubicBezTo>
                  <a:pt x="11" y="47"/>
                  <a:pt x="8" y="49"/>
                  <a:pt x="6" y="52"/>
                </a:cubicBezTo>
                <a:cubicBezTo>
                  <a:pt x="6" y="53"/>
                  <a:pt x="6" y="55"/>
                  <a:pt x="6" y="56"/>
                </a:cubicBezTo>
                <a:cubicBezTo>
                  <a:pt x="7" y="58"/>
                  <a:pt x="8" y="59"/>
                  <a:pt x="9" y="61"/>
                </a:cubicBezTo>
                <a:cubicBezTo>
                  <a:pt x="11" y="62"/>
                  <a:pt x="13" y="63"/>
                  <a:pt x="15" y="63"/>
                </a:cubicBezTo>
                <a:cubicBezTo>
                  <a:pt x="18" y="62"/>
                  <a:pt x="20" y="57"/>
                  <a:pt x="23" y="57"/>
                </a:cubicBezTo>
                <a:cubicBezTo>
                  <a:pt x="25" y="56"/>
                  <a:pt x="25" y="60"/>
                  <a:pt x="27" y="61"/>
                </a:cubicBezTo>
                <a:cubicBezTo>
                  <a:pt x="28" y="61"/>
                  <a:pt x="27" y="58"/>
                  <a:pt x="27" y="57"/>
                </a:cubicBezTo>
                <a:cubicBezTo>
                  <a:pt x="28" y="55"/>
                  <a:pt x="28" y="53"/>
                  <a:pt x="30" y="52"/>
                </a:cubicBezTo>
                <a:cubicBezTo>
                  <a:pt x="32" y="51"/>
                  <a:pt x="36" y="53"/>
                  <a:pt x="37" y="51"/>
                </a:cubicBezTo>
                <a:cubicBezTo>
                  <a:pt x="38" y="50"/>
                  <a:pt x="33" y="50"/>
                  <a:pt x="33" y="48"/>
                </a:cubicBezTo>
                <a:cubicBezTo>
                  <a:pt x="34" y="44"/>
                  <a:pt x="37" y="40"/>
                  <a:pt x="41" y="39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4"/>
                  <a:pt x="47" y="46"/>
                  <a:pt x="48" y="48"/>
                </a:cubicBezTo>
                <a:cubicBezTo>
                  <a:pt x="49" y="49"/>
                  <a:pt x="52" y="46"/>
                  <a:pt x="53" y="48"/>
                </a:cubicBezTo>
                <a:cubicBezTo>
                  <a:pt x="54" y="50"/>
                  <a:pt x="52" y="54"/>
                  <a:pt x="53" y="57"/>
                </a:cubicBezTo>
                <a:cubicBezTo>
                  <a:pt x="53" y="59"/>
                  <a:pt x="54" y="61"/>
                  <a:pt x="55" y="64"/>
                </a:cubicBezTo>
                <a:cubicBezTo>
                  <a:pt x="56" y="65"/>
                  <a:pt x="56" y="68"/>
                  <a:pt x="58" y="68"/>
                </a:cubicBezTo>
                <a:cubicBezTo>
                  <a:pt x="60" y="67"/>
                  <a:pt x="60" y="64"/>
                  <a:pt x="61" y="63"/>
                </a:cubicBezTo>
                <a:cubicBezTo>
                  <a:pt x="62" y="62"/>
                  <a:pt x="64" y="63"/>
                  <a:pt x="65" y="62"/>
                </a:cubicBezTo>
                <a:cubicBezTo>
                  <a:pt x="67" y="62"/>
                  <a:pt x="69" y="61"/>
                  <a:pt x="71" y="60"/>
                </a:cubicBezTo>
                <a:cubicBezTo>
                  <a:pt x="73" y="59"/>
                  <a:pt x="76" y="57"/>
                  <a:pt x="78" y="57"/>
                </a:cubicBezTo>
                <a:cubicBezTo>
                  <a:pt x="80" y="57"/>
                  <a:pt x="80" y="60"/>
                  <a:pt x="82" y="60"/>
                </a:cubicBezTo>
                <a:cubicBezTo>
                  <a:pt x="85" y="60"/>
                  <a:pt x="88" y="57"/>
                  <a:pt x="91" y="56"/>
                </a:cubicBezTo>
                <a:cubicBezTo>
                  <a:pt x="92" y="56"/>
                  <a:pt x="93" y="56"/>
                  <a:pt x="94" y="5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2" name="Freeform 124"/>
          <p:cNvSpPr>
            <a:spLocks noChangeAspect="1"/>
          </p:cNvSpPr>
          <p:nvPr/>
        </p:nvSpPr>
        <p:spPr bwMode="auto">
          <a:xfrm>
            <a:off x="5763817" y="3251598"/>
            <a:ext cx="515540" cy="588169"/>
          </a:xfrm>
          <a:custGeom>
            <a:avLst/>
            <a:gdLst>
              <a:gd name="T0" fmla="*/ 2147483647 w 361"/>
              <a:gd name="T1" fmla="*/ 2147483647 h 412"/>
              <a:gd name="T2" fmla="*/ 2147483647 w 361"/>
              <a:gd name="T3" fmla="*/ 2147483647 h 412"/>
              <a:gd name="T4" fmla="*/ 2147483647 w 361"/>
              <a:gd name="T5" fmla="*/ 2147483647 h 412"/>
              <a:gd name="T6" fmla="*/ 2147483647 w 361"/>
              <a:gd name="T7" fmla="*/ 2147483647 h 412"/>
              <a:gd name="T8" fmla="*/ 2147483647 w 361"/>
              <a:gd name="T9" fmla="*/ 2147483647 h 412"/>
              <a:gd name="T10" fmla="*/ 2147483647 w 361"/>
              <a:gd name="T11" fmla="*/ 2147483647 h 412"/>
              <a:gd name="T12" fmla="*/ 2147483647 w 361"/>
              <a:gd name="T13" fmla="*/ 2147483647 h 412"/>
              <a:gd name="T14" fmla="*/ 2147483647 w 361"/>
              <a:gd name="T15" fmla="*/ 2147483647 h 412"/>
              <a:gd name="T16" fmla="*/ 2147483647 w 361"/>
              <a:gd name="T17" fmla="*/ 2147483647 h 412"/>
              <a:gd name="T18" fmla="*/ 2147483647 w 361"/>
              <a:gd name="T19" fmla="*/ 2147483647 h 412"/>
              <a:gd name="T20" fmla="*/ 2147483647 w 361"/>
              <a:gd name="T21" fmla="*/ 2147483647 h 412"/>
              <a:gd name="T22" fmla="*/ 2147483647 w 361"/>
              <a:gd name="T23" fmla="*/ 2147483647 h 412"/>
              <a:gd name="T24" fmla="*/ 2147483647 w 361"/>
              <a:gd name="T25" fmla="*/ 2147483647 h 412"/>
              <a:gd name="T26" fmla="*/ 2147483647 w 361"/>
              <a:gd name="T27" fmla="*/ 2147483647 h 412"/>
              <a:gd name="T28" fmla="*/ 2147483647 w 361"/>
              <a:gd name="T29" fmla="*/ 2147483647 h 412"/>
              <a:gd name="T30" fmla="*/ 2147483647 w 361"/>
              <a:gd name="T31" fmla="*/ 2147483647 h 412"/>
              <a:gd name="T32" fmla="*/ 2147483647 w 361"/>
              <a:gd name="T33" fmla="*/ 2147483647 h 412"/>
              <a:gd name="T34" fmla="*/ 2147483647 w 361"/>
              <a:gd name="T35" fmla="*/ 2147483647 h 412"/>
              <a:gd name="T36" fmla="*/ 2147483647 w 361"/>
              <a:gd name="T37" fmla="*/ 2147483647 h 412"/>
              <a:gd name="T38" fmla="*/ 2147483647 w 361"/>
              <a:gd name="T39" fmla="*/ 2147483647 h 412"/>
              <a:gd name="T40" fmla="*/ 2147483647 w 361"/>
              <a:gd name="T41" fmla="*/ 2147483647 h 412"/>
              <a:gd name="T42" fmla="*/ 2147483647 w 361"/>
              <a:gd name="T43" fmla="*/ 2147483647 h 412"/>
              <a:gd name="T44" fmla="*/ 2147483647 w 361"/>
              <a:gd name="T45" fmla="*/ 2147483647 h 412"/>
              <a:gd name="T46" fmla="*/ 2147483647 w 361"/>
              <a:gd name="T47" fmla="*/ 2147483647 h 412"/>
              <a:gd name="T48" fmla="*/ 2147483647 w 361"/>
              <a:gd name="T49" fmla="*/ 2147483647 h 412"/>
              <a:gd name="T50" fmla="*/ 2147483647 w 361"/>
              <a:gd name="T51" fmla="*/ 2147483647 h 412"/>
              <a:gd name="T52" fmla="*/ 2147483647 w 361"/>
              <a:gd name="T53" fmla="*/ 2147483647 h 412"/>
              <a:gd name="T54" fmla="*/ 2147483647 w 361"/>
              <a:gd name="T55" fmla="*/ 2147483647 h 412"/>
              <a:gd name="T56" fmla="*/ 2147483647 w 361"/>
              <a:gd name="T57" fmla="*/ 2147483647 h 412"/>
              <a:gd name="T58" fmla="*/ 2147483647 w 361"/>
              <a:gd name="T59" fmla="*/ 2147483647 h 412"/>
              <a:gd name="T60" fmla="*/ 2147483647 w 361"/>
              <a:gd name="T61" fmla="*/ 2147483647 h 412"/>
              <a:gd name="T62" fmla="*/ 2147483647 w 361"/>
              <a:gd name="T63" fmla="*/ 2147483647 h 412"/>
              <a:gd name="T64" fmla="*/ 2147483647 w 361"/>
              <a:gd name="T65" fmla="*/ 2147483647 h 412"/>
              <a:gd name="T66" fmla="*/ 2147483647 w 361"/>
              <a:gd name="T67" fmla="*/ 2147483647 h 412"/>
              <a:gd name="T68" fmla="*/ 2147483647 w 361"/>
              <a:gd name="T69" fmla="*/ 2147483647 h 412"/>
              <a:gd name="T70" fmla="*/ 2147483647 w 361"/>
              <a:gd name="T71" fmla="*/ 2147483647 h 412"/>
              <a:gd name="T72" fmla="*/ 2147483647 w 361"/>
              <a:gd name="T73" fmla="*/ 2147483647 h 412"/>
              <a:gd name="T74" fmla="*/ 2147483647 w 361"/>
              <a:gd name="T75" fmla="*/ 2147483647 h 412"/>
              <a:gd name="T76" fmla="*/ 2147483647 w 361"/>
              <a:gd name="T77" fmla="*/ 2147483647 h 412"/>
              <a:gd name="T78" fmla="*/ 2147483647 w 361"/>
              <a:gd name="T79" fmla="*/ 2147483647 h 412"/>
              <a:gd name="T80" fmla="*/ 2147483647 w 361"/>
              <a:gd name="T81" fmla="*/ 2147483647 h 412"/>
              <a:gd name="T82" fmla="*/ 2147483647 w 361"/>
              <a:gd name="T83" fmla="*/ 2147483647 h 412"/>
              <a:gd name="T84" fmla="*/ 2147483647 w 361"/>
              <a:gd name="T85" fmla="*/ 2147483647 h 412"/>
              <a:gd name="T86" fmla="*/ 2147483647 w 361"/>
              <a:gd name="T87" fmla="*/ 2147483647 h 412"/>
              <a:gd name="T88" fmla="*/ 2147483647 w 361"/>
              <a:gd name="T89" fmla="*/ 2147483647 h 412"/>
              <a:gd name="T90" fmla="*/ 2147483647 w 361"/>
              <a:gd name="T91" fmla="*/ 2147483647 h 412"/>
              <a:gd name="T92" fmla="*/ 2147483647 w 361"/>
              <a:gd name="T93" fmla="*/ 2147483647 h 412"/>
              <a:gd name="T94" fmla="*/ 2147483647 w 361"/>
              <a:gd name="T95" fmla="*/ 2147483647 h 412"/>
              <a:gd name="T96" fmla="*/ 2147483647 w 361"/>
              <a:gd name="T97" fmla="*/ 2147483647 h 412"/>
              <a:gd name="T98" fmla="*/ 2147483647 w 361"/>
              <a:gd name="T99" fmla="*/ 2147483647 h 412"/>
              <a:gd name="T100" fmla="*/ 2147483647 w 361"/>
              <a:gd name="T101" fmla="*/ 2147483647 h 412"/>
              <a:gd name="T102" fmla="*/ 2147483647 w 361"/>
              <a:gd name="T103" fmla="*/ 2147483647 h 412"/>
              <a:gd name="T104" fmla="*/ 2147483647 w 361"/>
              <a:gd name="T105" fmla="*/ 2147483647 h 4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1"/>
              <a:gd name="T160" fmla="*/ 0 h 412"/>
              <a:gd name="T161" fmla="*/ 361 w 361"/>
              <a:gd name="T162" fmla="*/ 412 h 4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1" h="412">
                <a:moveTo>
                  <a:pt x="266" y="211"/>
                </a:moveTo>
                <a:cubicBezTo>
                  <a:pt x="265" y="212"/>
                  <a:pt x="264" y="215"/>
                  <a:pt x="263" y="214"/>
                </a:cubicBezTo>
                <a:cubicBezTo>
                  <a:pt x="260" y="213"/>
                  <a:pt x="261" y="208"/>
                  <a:pt x="258" y="208"/>
                </a:cubicBezTo>
                <a:cubicBezTo>
                  <a:pt x="256" y="207"/>
                  <a:pt x="258" y="213"/>
                  <a:pt x="256" y="212"/>
                </a:cubicBezTo>
                <a:cubicBezTo>
                  <a:pt x="254" y="212"/>
                  <a:pt x="254" y="206"/>
                  <a:pt x="252" y="206"/>
                </a:cubicBezTo>
                <a:cubicBezTo>
                  <a:pt x="249" y="207"/>
                  <a:pt x="249" y="211"/>
                  <a:pt x="247" y="213"/>
                </a:cubicBezTo>
                <a:cubicBezTo>
                  <a:pt x="245" y="216"/>
                  <a:pt x="239" y="215"/>
                  <a:pt x="238" y="219"/>
                </a:cubicBezTo>
                <a:cubicBezTo>
                  <a:pt x="236" y="221"/>
                  <a:pt x="239" y="225"/>
                  <a:pt x="239" y="228"/>
                </a:cubicBezTo>
                <a:cubicBezTo>
                  <a:pt x="239" y="230"/>
                  <a:pt x="238" y="231"/>
                  <a:pt x="238" y="233"/>
                </a:cubicBezTo>
                <a:cubicBezTo>
                  <a:pt x="236" y="236"/>
                  <a:pt x="234" y="240"/>
                  <a:pt x="232" y="242"/>
                </a:cubicBezTo>
                <a:cubicBezTo>
                  <a:pt x="230" y="244"/>
                  <a:pt x="227" y="245"/>
                  <a:pt x="224" y="245"/>
                </a:cubicBezTo>
                <a:cubicBezTo>
                  <a:pt x="223" y="245"/>
                  <a:pt x="221" y="242"/>
                  <a:pt x="220" y="243"/>
                </a:cubicBezTo>
                <a:cubicBezTo>
                  <a:pt x="217" y="245"/>
                  <a:pt x="217" y="249"/>
                  <a:pt x="215" y="251"/>
                </a:cubicBezTo>
                <a:cubicBezTo>
                  <a:pt x="212" y="255"/>
                  <a:pt x="209" y="260"/>
                  <a:pt x="206" y="264"/>
                </a:cubicBezTo>
                <a:cubicBezTo>
                  <a:pt x="203" y="267"/>
                  <a:pt x="199" y="270"/>
                  <a:pt x="195" y="273"/>
                </a:cubicBezTo>
                <a:cubicBezTo>
                  <a:pt x="191" y="276"/>
                  <a:pt x="185" y="276"/>
                  <a:pt x="182" y="280"/>
                </a:cubicBezTo>
                <a:cubicBezTo>
                  <a:pt x="181" y="283"/>
                  <a:pt x="187" y="286"/>
                  <a:pt x="185" y="288"/>
                </a:cubicBezTo>
                <a:cubicBezTo>
                  <a:pt x="183" y="292"/>
                  <a:pt x="177" y="290"/>
                  <a:pt x="174" y="292"/>
                </a:cubicBezTo>
                <a:cubicBezTo>
                  <a:pt x="171" y="294"/>
                  <a:pt x="170" y="298"/>
                  <a:pt x="167" y="300"/>
                </a:cubicBezTo>
                <a:cubicBezTo>
                  <a:pt x="164" y="301"/>
                  <a:pt x="161" y="298"/>
                  <a:pt x="159" y="300"/>
                </a:cubicBezTo>
                <a:cubicBezTo>
                  <a:pt x="157" y="301"/>
                  <a:pt x="157" y="305"/>
                  <a:pt x="157" y="308"/>
                </a:cubicBezTo>
                <a:cubicBezTo>
                  <a:pt x="158" y="314"/>
                  <a:pt x="160" y="321"/>
                  <a:pt x="160" y="328"/>
                </a:cubicBezTo>
                <a:cubicBezTo>
                  <a:pt x="161" y="333"/>
                  <a:pt x="161" y="338"/>
                  <a:pt x="160" y="342"/>
                </a:cubicBezTo>
                <a:cubicBezTo>
                  <a:pt x="159" y="347"/>
                  <a:pt x="156" y="352"/>
                  <a:pt x="155" y="356"/>
                </a:cubicBezTo>
                <a:cubicBezTo>
                  <a:pt x="154" y="364"/>
                  <a:pt x="158" y="371"/>
                  <a:pt x="156" y="378"/>
                </a:cubicBezTo>
                <a:cubicBezTo>
                  <a:pt x="156" y="380"/>
                  <a:pt x="152" y="377"/>
                  <a:pt x="150" y="378"/>
                </a:cubicBezTo>
                <a:cubicBezTo>
                  <a:pt x="147" y="381"/>
                  <a:pt x="145" y="384"/>
                  <a:pt x="144" y="388"/>
                </a:cubicBezTo>
                <a:cubicBezTo>
                  <a:pt x="144" y="391"/>
                  <a:pt x="148" y="393"/>
                  <a:pt x="147" y="395"/>
                </a:cubicBezTo>
                <a:cubicBezTo>
                  <a:pt x="146" y="397"/>
                  <a:pt x="141" y="396"/>
                  <a:pt x="139" y="398"/>
                </a:cubicBezTo>
                <a:cubicBezTo>
                  <a:pt x="136" y="401"/>
                  <a:pt x="135" y="406"/>
                  <a:pt x="132" y="409"/>
                </a:cubicBezTo>
                <a:cubicBezTo>
                  <a:pt x="131" y="411"/>
                  <a:pt x="128" y="412"/>
                  <a:pt x="126" y="411"/>
                </a:cubicBezTo>
                <a:cubicBezTo>
                  <a:pt x="123" y="409"/>
                  <a:pt x="120" y="405"/>
                  <a:pt x="118" y="402"/>
                </a:cubicBezTo>
                <a:cubicBezTo>
                  <a:pt x="118" y="401"/>
                  <a:pt x="119" y="400"/>
                  <a:pt x="119" y="399"/>
                </a:cubicBezTo>
                <a:cubicBezTo>
                  <a:pt x="119" y="398"/>
                  <a:pt x="117" y="397"/>
                  <a:pt x="116" y="395"/>
                </a:cubicBezTo>
                <a:cubicBezTo>
                  <a:pt x="115" y="392"/>
                  <a:pt x="116" y="389"/>
                  <a:pt x="114" y="386"/>
                </a:cubicBezTo>
                <a:cubicBezTo>
                  <a:pt x="113" y="383"/>
                  <a:pt x="110" y="380"/>
                  <a:pt x="109" y="376"/>
                </a:cubicBezTo>
                <a:cubicBezTo>
                  <a:pt x="108" y="372"/>
                  <a:pt x="109" y="368"/>
                  <a:pt x="107" y="364"/>
                </a:cubicBezTo>
                <a:cubicBezTo>
                  <a:pt x="105" y="359"/>
                  <a:pt x="100" y="354"/>
                  <a:pt x="96" y="348"/>
                </a:cubicBezTo>
                <a:cubicBezTo>
                  <a:pt x="94" y="345"/>
                  <a:pt x="92" y="341"/>
                  <a:pt x="91" y="337"/>
                </a:cubicBezTo>
                <a:cubicBezTo>
                  <a:pt x="89" y="331"/>
                  <a:pt x="90" y="326"/>
                  <a:pt x="88" y="320"/>
                </a:cubicBezTo>
                <a:cubicBezTo>
                  <a:pt x="87" y="318"/>
                  <a:pt x="85" y="316"/>
                  <a:pt x="83" y="313"/>
                </a:cubicBezTo>
                <a:cubicBezTo>
                  <a:pt x="81" y="311"/>
                  <a:pt x="79" y="308"/>
                  <a:pt x="77" y="306"/>
                </a:cubicBezTo>
                <a:cubicBezTo>
                  <a:pt x="77" y="305"/>
                  <a:pt x="77" y="304"/>
                  <a:pt x="77" y="303"/>
                </a:cubicBezTo>
                <a:cubicBezTo>
                  <a:pt x="76" y="300"/>
                  <a:pt x="73" y="298"/>
                  <a:pt x="72" y="295"/>
                </a:cubicBezTo>
                <a:cubicBezTo>
                  <a:pt x="71" y="289"/>
                  <a:pt x="72" y="283"/>
                  <a:pt x="71" y="277"/>
                </a:cubicBezTo>
                <a:cubicBezTo>
                  <a:pt x="70" y="272"/>
                  <a:pt x="67" y="269"/>
                  <a:pt x="66" y="264"/>
                </a:cubicBezTo>
                <a:cubicBezTo>
                  <a:pt x="66" y="263"/>
                  <a:pt x="68" y="262"/>
                  <a:pt x="68" y="261"/>
                </a:cubicBezTo>
                <a:cubicBezTo>
                  <a:pt x="68" y="260"/>
                  <a:pt x="65" y="261"/>
                  <a:pt x="65" y="259"/>
                </a:cubicBezTo>
                <a:cubicBezTo>
                  <a:pt x="64" y="258"/>
                  <a:pt x="65" y="255"/>
                  <a:pt x="65" y="253"/>
                </a:cubicBezTo>
                <a:cubicBezTo>
                  <a:pt x="65" y="252"/>
                  <a:pt x="65" y="250"/>
                  <a:pt x="64" y="248"/>
                </a:cubicBezTo>
                <a:cubicBezTo>
                  <a:pt x="63" y="243"/>
                  <a:pt x="60" y="239"/>
                  <a:pt x="60" y="234"/>
                </a:cubicBezTo>
                <a:cubicBezTo>
                  <a:pt x="60" y="231"/>
                  <a:pt x="63" y="230"/>
                  <a:pt x="63" y="227"/>
                </a:cubicBezTo>
                <a:cubicBezTo>
                  <a:pt x="64" y="224"/>
                  <a:pt x="62" y="221"/>
                  <a:pt x="61" y="219"/>
                </a:cubicBezTo>
                <a:cubicBezTo>
                  <a:pt x="60" y="218"/>
                  <a:pt x="58" y="217"/>
                  <a:pt x="59" y="215"/>
                </a:cubicBezTo>
                <a:cubicBezTo>
                  <a:pt x="59" y="214"/>
                  <a:pt x="62" y="215"/>
                  <a:pt x="62" y="214"/>
                </a:cubicBezTo>
                <a:cubicBezTo>
                  <a:pt x="61" y="212"/>
                  <a:pt x="58" y="214"/>
                  <a:pt x="57" y="213"/>
                </a:cubicBezTo>
                <a:cubicBezTo>
                  <a:pt x="56" y="211"/>
                  <a:pt x="57" y="208"/>
                  <a:pt x="57" y="206"/>
                </a:cubicBezTo>
                <a:cubicBezTo>
                  <a:pt x="58" y="204"/>
                  <a:pt x="60" y="203"/>
                  <a:pt x="59" y="203"/>
                </a:cubicBezTo>
                <a:cubicBezTo>
                  <a:pt x="58" y="201"/>
                  <a:pt x="55" y="201"/>
                  <a:pt x="54" y="203"/>
                </a:cubicBezTo>
                <a:cubicBezTo>
                  <a:pt x="53" y="204"/>
                  <a:pt x="53" y="206"/>
                  <a:pt x="53" y="208"/>
                </a:cubicBezTo>
                <a:cubicBezTo>
                  <a:pt x="53" y="211"/>
                  <a:pt x="53" y="213"/>
                  <a:pt x="53" y="215"/>
                </a:cubicBezTo>
                <a:cubicBezTo>
                  <a:pt x="53" y="217"/>
                  <a:pt x="53" y="219"/>
                  <a:pt x="51" y="220"/>
                </a:cubicBezTo>
                <a:cubicBezTo>
                  <a:pt x="49" y="223"/>
                  <a:pt x="46" y="225"/>
                  <a:pt x="42" y="226"/>
                </a:cubicBezTo>
                <a:cubicBezTo>
                  <a:pt x="38" y="226"/>
                  <a:pt x="34" y="225"/>
                  <a:pt x="31" y="223"/>
                </a:cubicBezTo>
                <a:cubicBezTo>
                  <a:pt x="24" y="219"/>
                  <a:pt x="17" y="214"/>
                  <a:pt x="12" y="208"/>
                </a:cubicBezTo>
                <a:cubicBezTo>
                  <a:pt x="11" y="207"/>
                  <a:pt x="11" y="204"/>
                  <a:pt x="12" y="203"/>
                </a:cubicBezTo>
                <a:cubicBezTo>
                  <a:pt x="14" y="201"/>
                  <a:pt x="16" y="204"/>
                  <a:pt x="18" y="204"/>
                </a:cubicBezTo>
                <a:cubicBezTo>
                  <a:pt x="22" y="202"/>
                  <a:pt x="25" y="199"/>
                  <a:pt x="28" y="197"/>
                </a:cubicBezTo>
                <a:cubicBezTo>
                  <a:pt x="29" y="196"/>
                  <a:pt x="32" y="194"/>
                  <a:pt x="33" y="192"/>
                </a:cubicBezTo>
                <a:cubicBezTo>
                  <a:pt x="33" y="191"/>
                  <a:pt x="31" y="190"/>
                  <a:pt x="30" y="190"/>
                </a:cubicBezTo>
                <a:cubicBezTo>
                  <a:pt x="27" y="191"/>
                  <a:pt x="26" y="194"/>
                  <a:pt x="23" y="194"/>
                </a:cubicBezTo>
                <a:cubicBezTo>
                  <a:pt x="20" y="195"/>
                  <a:pt x="15" y="195"/>
                  <a:pt x="12" y="194"/>
                </a:cubicBezTo>
                <a:cubicBezTo>
                  <a:pt x="10" y="194"/>
                  <a:pt x="8" y="191"/>
                  <a:pt x="7" y="189"/>
                </a:cubicBezTo>
                <a:cubicBezTo>
                  <a:pt x="6" y="188"/>
                  <a:pt x="6" y="187"/>
                  <a:pt x="5" y="186"/>
                </a:cubicBezTo>
                <a:cubicBezTo>
                  <a:pt x="5" y="185"/>
                  <a:pt x="6" y="183"/>
                  <a:pt x="5" y="183"/>
                </a:cubicBezTo>
                <a:cubicBezTo>
                  <a:pt x="4" y="182"/>
                  <a:pt x="2" y="182"/>
                  <a:pt x="0" y="182"/>
                </a:cubicBezTo>
                <a:cubicBezTo>
                  <a:pt x="1" y="181"/>
                  <a:pt x="3" y="180"/>
                  <a:pt x="4" y="179"/>
                </a:cubicBezTo>
                <a:cubicBezTo>
                  <a:pt x="5" y="178"/>
                  <a:pt x="7" y="178"/>
                  <a:pt x="8" y="177"/>
                </a:cubicBezTo>
                <a:cubicBezTo>
                  <a:pt x="9" y="176"/>
                  <a:pt x="7" y="174"/>
                  <a:pt x="8" y="174"/>
                </a:cubicBezTo>
                <a:cubicBezTo>
                  <a:pt x="12" y="173"/>
                  <a:pt x="15" y="174"/>
                  <a:pt x="19" y="175"/>
                </a:cubicBezTo>
                <a:cubicBezTo>
                  <a:pt x="21" y="175"/>
                  <a:pt x="23" y="176"/>
                  <a:pt x="25" y="176"/>
                </a:cubicBezTo>
                <a:cubicBezTo>
                  <a:pt x="28" y="176"/>
                  <a:pt x="30" y="172"/>
                  <a:pt x="33" y="172"/>
                </a:cubicBezTo>
                <a:cubicBezTo>
                  <a:pt x="34" y="172"/>
                  <a:pt x="31" y="175"/>
                  <a:pt x="33" y="175"/>
                </a:cubicBezTo>
                <a:cubicBezTo>
                  <a:pt x="34" y="176"/>
                  <a:pt x="37" y="175"/>
                  <a:pt x="37" y="174"/>
                </a:cubicBezTo>
                <a:cubicBezTo>
                  <a:pt x="38" y="173"/>
                  <a:pt x="35" y="171"/>
                  <a:pt x="35" y="170"/>
                </a:cubicBezTo>
                <a:cubicBezTo>
                  <a:pt x="35" y="169"/>
                  <a:pt x="38" y="169"/>
                  <a:pt x="38" y="169"/>
                </a:cubicBezTo>
                <a:cubicBezTo>
                  <a:pt x="37" y="165"/>
                  <a:pt x="33" y="162"/>
                  <a:pt x="32" y="158"/>
                </a:cubicBezTo>
                <a:cubicBezTo>
                  <a:pt x="31" y="157"/>
                  <a:pt x="33" y="155"/>
                  <a:pt x="32" y="154"/>
                </a:cubicBezTo>
                <a:cubicBezTo>
                  <a:pt x="31" y="154"/>
                  <a:pt x="29" y="155"/>
                  <a:pt x="28" y="154"/>
                </a:cubicBezTo>
                <a:cubicBezTo>
                  <a:pt x="25" y="153"/>
                  <a:pt x="24" y="150"/>
                  <a:pt x="23" y="147"/>
                </a:cubicBezTo>
                <a:cubicBezTo>
                  <a:pt x="22" y="145"/>
                  <a:pt x="24" y="143"/>
                  <a:pt x="23" y="140"/>
                </a:cubicBezTo>
                <a:cubicBezTo>
                  <a:pt x="23" y="139"/>
                  <a:pt x="21" y="139"/>
                  <a:pt x="20" y="138"/>
                </a:cubicBezTo>
                <a:cubicBezTo>
                  <a:pt x="18" y="138"/>
                  <a:pt x="16" y="139"/>
                  <a:pt x="15" y="138"/>
                </a:cubicBezTo>
                <a:cubicBezTo>
                  <a:pt x="13" y="137"/>
                  <a:pt x="12" y="135"/>
                  <a:pt x="13" y="133"/>
                </a:cubicBezTo>
                <a:cubicBezTo>
                  <a:pt x="15" y="127"/>
                  <a:pt x="20" y="123"/>
                  <a:pt x="24" y="118"/>
                </a:cubicBezTo>
                <a:cubicBezTo>
                  <a:pt x="25" y="118"/>
                  <a:pt x="26" y="117"/>
                  <a:pt x="27" y="118"/>
                </a:cubicBezTo>
                <a:cubicBezTo>
                  <a:pt x="29" y="118"/>
                  <a:pt x="30" y="121"/>
                  <a:pt x="32" y="122"/>
                </a:cubicBezTo>
                <a:cubicBezTo>
                  <a:pt x="34" y="122"/>
                  <a:pt x="35" y="119"/>
                  <a:pt x="37" y="118"/>
                </a:cubicBezTo>
                <a:cubicBezTo>
                  <a:pt x="39" y="118"/>
                  <a:pt x="42" y="121"/>
                  <a:pt x="43" y="119"/>
                </a:cubicBezTo>
                <a:cubicBezTo>
                  <a:pt x="45" y="117"/>
                  <a:pt x="43" y="114"/>
                  <a:pt x="43" y="111"/>
                </a:cubicBezTo>
                <a:cubicBezTo>
                  <a:pt x="44" y="110"/>
                  <a:pt x="46" y="111"/>
                  <a:pt x="47" y="110"/>
                </a:cubicBezTo>
                <a:cubicBezTo>
                  <a:pt x="49" y="108"/>
                  <a:pt x="49" y="105"/>
                  <a:pt x="51" y="104"/>
                </a:cubicBezTo>
                <a:cubicBezTo>
                  <a:pt x="53" y="101"/>
                  <a:pt x="58" y="101"/>
                  <a:pt x="59" y="98"/>
                </a:cubicBezTo>
                <a:cubicBezTo>
                  <a:pt x="61" y="95"/>
                  <a:pt x="58" y="90"/>
                  <a:pt x="59" y="87"/>
                </a:cubicBezTo>
                <a:cubicBezTo>
                  <a:pt x="60" y="84"/>
                  <a:pt x="65" y="84"/>
                  <a:pt x="67" y="83"/>
                </a:cubicBezTo>
                <a:cubicBezTo>
                  <a:pt x="67" y="82"/>
                  <a:pt x="66" y="80"/>
                  <a:pt x="67" y="79"/>
                </a:cubicBezTo>
                <a:cubicBezTo>
                  <a:pt x="68" y="77"/>
                  <a:pt x="69" y="74"/>
                  <a:pt x="71" y="72"/>
                </a:cubicBezTo>
                <a:cubicBezTo>
                  <a:pt x="72" y="71"/>
                  <a:pt x="74" y="72"/>
                  <a:pt x="74" y="70"/>
                </a:cubicBezTo>
                <a:cubicBezTo>
                  <a:pt x="75" y="69"/>
                  <a:pt x="72" y="69"/>
                  <a:pt x="72" y="67"/>
                </a:cubicBezTo>
                <a:cubicBezTo>
                  <a:pt x="72" y="66"/>
                  <a:pt x="74" y="65"/>
                  <a:pt x="74" y="63"/>
                </a:cubicBezTo>
                <a:cubicBezTo>
                  <a:pt x="74" y="62"/>
                  <a:pt x="72" y="60"/>
                  <a:pt x="73" y="59"/>
                </a:cubicBezTo>
                <a:cubicBezTo>
                  <a:pt x="73" y="57"/>
                  <a:pt x="75" y="55"/>
                  <a:pt x="76" y="54"/>
                </a:cubicBezTo>
                <a:cubicBezTo>
                  <a:pt x="79" y="52"/>
                  <a:pt x="83" y="52"/>
                  <a:pt x="84" y="50"/>
                </a:cubicBezTo>
                <a:cubicBezTo>
                  <a:pt x="85" y="47"/>
                  <a:pt x="81" y="45"/>
                  <a:pt x="79" y="44"/>
                </a:cubicBezTo>
                <a:cubicBezTo>
                  <a:pt x="76" y="43"/>
                  <a:pt x="73" y="45"/>
                  <a:pt x="71" y="45"/>
                </a:cubicBezTo>
                <a:cubicBezTo>
                  <a:pt x="70" y="44"/>
                  <a:pt x="71" y="43"/>
                  <a:pt x="71" y="42"/>
                </a:cubicBezTo>
                <a:cubicBezTo>
                  <a:pt x="69" y="40"/>
                  <a:pt x="66" y="39"/>
                  <a:pt x="65" y="37"/>
                </a:cubicBezTo>
                <a:cubicBezTo>
                  <a:pt x="64" y="33"/>
                  <a:pt x="65" y="28"/>
                  <a:pt x="65" y="24"/>
                </a:cubicBezTo>
                <a:cubicBezTo>
                  <a:pt x="65" y="21"/>
                  <a:pt x="64" y="18"/>
                  <a:pt x="65" y="15"/>
                </a:cubicBezTo>
                <a:cubicBezTo>
                  <a:pt x="65" y="14"/>
                  <a:pt x="67" y="13"/>
                  <a:pt x="69" y="13"/>
                </a:cubicBezTo>
                <a:cubicBezTo>
                  <a:pt x="72" y="13"/>
                  <a:pt x="74" y="16"/>
                  <a:pt x="77" y="17"/>
                </a:cubicBezTo>
                <a:cubicBezTo>
                  <a:pt x="81" y="18"/>
                  <a:pt x="85" y="17"/>
                  <a:pt x="89" y="17"/>
                </a:cubicBezTo>
                <a:cubicBezTo>
                  <a:pt x="92" y="16"/>
                  <a:pt x="95" y="15"/>
                  <a:pt x="97" y="13"/>
                </a:cubicBezTo>
                <a:cubicBezTo>
                  <a:pt x="98" y="12"/>
                  <a:pt x="99" y="10"/>
                  <a:pt x="100" y="8"/>
                </a:cubicBezTo>
                <a:cubicBezTo>
                  <a:pt x="102" y="6"/>
                  <a:pt x="103" y="4"/>
                  <a:pt x="104" y="2"/>
                </a:cubicBezTo>
                <a:cubicBezTo>
                  <a:pt x="106" y="2"/>
                  <a:pt x="108" y="0"/>
                  <a:pt x="110" y="1"/>
                </a:cubicBezTo>
                <a:cubicBezTo>
                  <a:pt x="112" y="3"/>
                  <a:pt x="111" y="7"/>
                  <a:pt x="113" y="9"/>
                </a:cubicBezTo>
                <a:cubicBezTo>
                  <a:pt x="115" y="12"/>
                  <a:pt x="118" y="13"/>
                  <a:pt x="120" y="16"/>
                </a:cubicBezTo>
                <a:cubicBezTo>
                  <a:pt x="121" y="18"/>
                  <a:pt x="123" y="19"/>
                  <a:pt x="123" y="22"/>
                </a:cubicBezTo>
                <a:cubicBezTo>
                  <a:pt x="122" y="23"/>
                  <a:pt x="118" y="20"/>
                  <a:pt x="118" y="22"/>
                </a:cubicBezTo>
                <a:cubicBezTo>
                  <a:pt x="118" y="25"/>
                  <a:pt x="120" y="28"/>
                  <a:pt x="122" y="31"/>
                </a:cubicBezTo>
                <a:cubicBezTo>
                  <a:pt x="123" y="33"/>
                  <a:pt x="126" y="34"/>
                  <a:pt x="128" y="36"/>
                </a:cubicBezTo>
                <a:cubicBezTo>
                  <a:pt x="131" y="39"/>
                  <a:pt x="135" y="42"/>
                  <a:pt x="135" y="45"/>
                </a:cubicBezTo>
                <a:cubicBezTo>
                  <a:pt x="135" y="49"/>
                  <a:pt x="130" y="51"/>
                  <a:pt x="127" y="52"/>
                </a:cubicBezTo>
                <a:cubicBezTo>
                  <a:pt x="125" y="52"/>
                  <a:pt x="124" y="50"/>
                  <a:pt x="123" y="49"/>
                </a:cubicBezTo>
                <a:cubicBezTo>
                  <a:pt x="123" y="48"/>
                  <a:pt x="124" y="46"/>
                  <a:pt x="123" y="46"/>
                </a:cubicBezTo>
                <a:cubicBezTo>
                  <a:pt x="122" y="46"/>
                  <a:pt x="121" y="48"/>
                  <a:pt x="120" y="49"/>
                </a:cubicBezTo>
                <a:cubicBezTo>
                  <a:pt x="119" y="50"/>
                  <a:pt x="119" y="51"/>
                  <a:pt x="119" y="52"/>
                </a:cubicBezTo>
                <a:cubicBezTo>
                  <a:pt x="120" y="55"/>
                  <a:pt x="122" y="58"/>
                  <a:pt x="123" y="61"/>
                </a:cubicBezTo>
                <a:cubicBezTo>
                  <a:pt x="124" y="63"/>
                  <a:pt x="124" y="66"/>
                  <a:pt x="126" y="67"/>
                </a:cubicBezTo>
                <a:cubicBezTo>
                  <a:pt x="127" y="68"/>
                  <a:pt x="129" y="66"/>
                  <a:pt x="130" y="67"/>
                </a:cubicBezTo>
                <a:cubicBezTo>
                  <a:pt x="133" y="69"/>
                  <a:pt x="133" y="72"/>
                  <a:pt x="136" y="74"/>
                </a:cubicBezTo>
                <a:cubicBezTo>
                  <a:pt x="137" y="75"/>
                  <a:pt x="139" y="74"/>
                  <a:pt x="141" y="74"/>
                </a:cubicBezTo>
                <a:cubicBezTo>
                  <a:pt x="144" y="76"/>
                  <a:pt x="147" y="79"/>
                  <a:pt x="150" y="81"/>
                </a:cubicBezTo>
                <a:cubicBezTo>
                  <a:pt x="152" y="82"/>
                  <a:pt x="153" y="83"/>
                  <a:pt x="155" y="84"/>
                </a:cubicBezTo>
                <a:cubicBezTo>
                  <a:pt x="153" y="86"/>
                  <a:pt x="151" y="88"/>
                  <a:pt x="149" y="90"/>
                </a:cubicBezTo>
                <a:cubicBezTo>
                  <a:pt x="147" y="91"/>
                  <a:pt x="146" y="92"/>
                  <a:pt x="145" y="93"/>
                </a:cubicBezTo>
                <a:cubicBezTo>
                  <a:pt x="144" y="95"/>
                  <a:pt x="146" y="95"/>
                  <a:pt x="145" y="97"/>
                </a:cubicBezTo>
                <a:cubicBezTo>
                  <a:pt x="145" y="99"/>
                  <a:pt x="144" y="101"/>
                  <a:pt x="144" y="104"/>
                </a:cubicBezTo>
                <a:cubicBezTo>
                  <a:pt x="145" y="105"/>
                  <a:pt x="147" y="106"/>
                  <a:pt x="148" y="107"/>
                </a:cubicBezTo>
                <a:cubicBezTo>
                  <a:pt x="150" y="108"/>
                  <a:pt x="152" y="106"/>
                  <a:pt x="153" y="107"/>
                </a:cubicBezTo>
                <a:cubicBezTo>
                  <a:pt x="156" y="110"/>
                  <a:pt x="158" y="114"/>
                  <a:pt x="162" y="117"/>
                </a:cubicBezTo>
                <a:cubicBezTo>
                  <a:pt x="166" y="120"/>
                  <a:pt x="171" y="120"/>
                  <a:pt x="175" y="123"/>
                </a:cubicBezTo>
                <a:cubicBezTo>
                  <a:pt x="176" y="123"/>
                  <a:pt x="177" y="125"/>
                  <a:pt x="178" y="125"/>
                </a:cubicBezTo>
                <a:cubicBezTo>
                  <a:pt x="184" y="126"/>
                  <a:pt x="189" y="125"/>
                  <a:pt x="195" y="126"/>
                </a:cubicBezTo>
                <a:cubicBezTo>
                  <a:pt x="198" y="126"/>
                  <a:pt x="202" y="127"/>
                  <a:pt x="204" y="129"/>
                </a:cubicBezTo>
                <a:cubicBezTo>
                  <a:pt x="205" y="130"/>
                  <a:pt x="203" y="132"/>
                  <a:pt x="204" y="133"/>
                </a:cubicBezTo>
                <a:cubicBezTo>
                  <a:pt x="206" y="135"/>
                  <a:pt x="208" y="137"/>
                  <a:pt x="211" y="138"/>
                </a:cubicBezTo>
                <a:cubicBezTo>
                  <a:pt x="212" y="138"/>
                  <a:pt x="213" y="136"/>
                  <a:pt x="214" y="137"/>
                </a:cubicBezTo>
                <a:cubicBezTo>
                  <a:pt x="215" y="137"/>
                  <a:pt x="215" y="140"/>
                  <a:pt x="217" y="140"/>
                </a:cubicBezTo>
                <a:cubicBezTo>
                  <a:pt x="219" y="141"/>
                  <a:pt x="221" y="140"/>
                  <a:pt x="223" y="140"/>
                </a:cubicBezTo>
                <a:cubicBezTo>
                  <a:pt x="226" y="141"/>
                  <a:pt x="228" y="142"/>
                  <a:pt x="231" y="143"/>
                </a:cubicBezTo>
                <a:cubicBezTo>
                  <a:pt x="235" y="143"/>
                  <a:pt x="239" y="145"/>
                  <a:pt x="243" y="144"/>
                </a:cubicBezTo>
                <a:cubicBezTo>
                  <a:pt x="245" y="144"/>
                  <a:pt x="247" y="142"/>
                  <a:pt x="247" y="141"/>
                </a:cubicBezTo>
                <a:cubicBezTo>
                  <a:pt x="247" y="138"/>
                  <a:pt x="245" y="135"/>
                  <a:pt x="244" y="132"/>
                </a:cubicBezTo>
                <a:cubicBezTo>
                  <a:pt x="244" y="130"/>
                  <a:pt x="245" y="128"/>
                  <a:pt x="245" y="126"/>
                </a:cubicBezTo>
                <a:cubicBezTo>
                  <a:pt x="245" y="124"/>
                  <a:pt x="245" y="122"/>
                  <a:pt x="245" y="121"/>
                </a:cubicBezTo>
                <a:cubicBezTo>
                  <a:pt x="247" y="119"/>
                  <a:pt x="248" y="117"/>
                  <a:pt x="250" y="116"/>
                </a:cubicBezTo>
                <a:cubicBezTo>
                  <a:pt x="251" y="116"/>
                  <a:pt x="253" y="115"/>
                  <a:pt x="254" y="116"/>
                </a:cubicBezTo>
                <a:cubicBezTo>
                  <a:pt x="255" y="118"/>
                  <a:pt x="254" y="121"/>
                  <a:pt x="254" y="123"/>
                </a:cubicBezTo>
                <a:cubicBezTo>
                  <a:pt x="254" y="126"/>
                  <a:pt x="255" y="128"/>
                  <a:pt x="255" y="130"/>
                </a:cubicBezTo>
                <a:cubicBezTo>
                  <a:pt x="256" y="132"/>
                  <a:pt x="256" y="134"/>
                  <a:pt x="258" y="135"/>
                </a:cubicBezTo>
                <a:cubicBezTo>
                  <a:pt x="261" y="137"/>
                  <a:pt x="265" y="138"/>
                  <a:pt x="269" y="138"/>
                </a:cubicBezTo>
                <a:cubicBezTo>
                  <a:pt x="271" y="138"/>
                  <a:pt x="271" y="135"/>
                  <a:pt x="273" y="135"/>
                </a:cubicBezTo>
                <a:cubicBezTo>
                  <a:pt x="274" y="135"/>
                  <a:pt x="275" y="137"/>
                  <a:pt x="277" y="137"/>
                </a:cubicBezTo>
                <a:cubicBezTo>
                  <a:pt x="281" y="137"/>
                  <a:pt x="285" y="136"/>
                  <a:pt x="288" y="135"/>
                </a:cubicBezTo>
                <a:cubicBezTo>
                  <a:pt x="291" y="135"/>
                  <a:pt x="295" y="136"/>
                  <a:pt x="296" y="134"/>
                </a:cubicBezTo>
                <a:cubicBezTo>
                  <a:pt x="298" y="132"/>
                  <a:pt x="296" y="128"/>
                  <a:pt x="294" y="126"/>
                </a:cubicBezTo>
                <a:cubicBezTo>
                  <a:pt x="293" y="125"/>
                  <a:pt x="289" y="126"/>
                  <a:pt x="287" y="125"/>
                </a:cubicBezTo>
                <a:cubicBezTo>
                  <a:pt x="286" y="124"/>
                  <a:pt x="288" y="122"/>
                  <a:pt x="288" y="121"/>
                </a:cubicBezTo>
                <a:cubicBezTo>
                  <a:pt x="291" y="121"/>
                  <a:pt x="293" y="120"/>
                  <a:pt x="296" y="120"/>
                </a:cubicBezTo>
                <a:cubicBezTo>
                  <a:pt x="298" y="119"/>
                  <a:pt x="301" y="121"/>
                  <a:pt x="302" y="120"/>
                </a:cubicBezTo>
                <a:cubicBezTo>
                  <a:pt x="303" y="119"/>
                  <a:pt x="300" y="116"/>
                  <a:pt x="301" y="115"/>
                </a:cubicBezTo>
                <a:cubicBezTo>
                  <a:pt x="302" y="113"/>
                  <a:pt x="305" y="113"/>
                  <a:pt x="307" y="111"/>
                </a:cubicBezTo>
                <a:cubicBezTo>
                  <a:pt x="308" y="110"/>
                  <a:pt x="307" y="107"/>
                  <a:pt x="308" y="106"/>
                </a:cubicBezTo>
                <a:cubicBezTo>
                  <a:pt x="311" y="104"/>
                  <a:pt x="315" y="106"/>
                  <a:pt x="318" y="105"/>
                </a:cubicBezTo>
                <a:cubicBezTo>
                  <a:pt x="319" y="104"/>
                  <a:pt x="317" y="102"/>
                  <a:pt x="317" y="101"/>
                </a:cubicBezTo>
                <a:cubicBezTo>
                  <a:pt x="319" y="99"/>
                  <a:pt x="322" y="98"/>
                  <a:pt x="324" y="98"/>
                </a:cubicBezTo>
                <a:cubicBezTo>
                  <a:pt x="327" y="98"/>
                  <a:pt x="329" y="101"/>
                  <a:pt x="332" y="101"/>
                </a:cubicBezTo>
                <a:cubicBezTo>
                  <a:pt x="333" y="102"/>
                  <a:pt x="333" y="100"/>
                  <a:pt x="334" y="100"/>
                </a:cubicBezTo>
                <a:cubicBezTo>
                  <a:pt x="336" y="98"/>
                  <a:pt x="338" y="96"/>
                  <a:pt x="341" y="95"/>
                </a:cubicBezTo>
                <a:cubicBezTo>
                  <a:pt x="343" y="95"/>
                  <a:pt x="345" y="97"/>
                  <a:pt x="346" y="98"/>
                </a:cubicBezTo>
                <a:cubicBezTo>
                  <a:pt x="347" y="100"/>
                  <a:pt x="349" y="102"/>
                  <a:pt x="349" y="105"/>
                </a:cubicBezTo>
                <a:cubicBezTo>
                  <a:pt x="348" y="107"/>
                  <a:pt x="344" y="108"/>
                  <a:pt x="344" y="111"/>
                </a:cubicBezTo>
                <a:cubicBezTo>
                  <a:pt x="344" y="112"/>
                  <a:pt x="347" y="110"/>
                  <a:pt x="349" y="111"/>
                </a:cubicBezTo>
                <a:cubicBezTo>
                  <a:pt x="350" y="111"/>
                  <a:pt x="351" y="113"/>
                  <a:pt x="352" y="113"/>
                </a:cubicBezTo>
                <a:cubicBezTo>
                  <a:pt x="354" y="114"/>
                  <a:pt x="357" y="112"/>
                  <a:pt x="359" y="113"/>
                </a:cubicBezTo>
                <a:cubicBezTo>
                  <a:pt x="360" y="113"/>
                  <a:pt x="360" y="115"/>
                  <a:pt x="361" y="116"/>
                </a:cubicBezTo>
                <a:cubicBezTo>
                  <a:pt x="360" y="118"/>
                  <a:pt x="360" y="119"/>
                  <a:pt x="359" y="120"/>
                </a:cubicBezTo>
                <a:cubicBezTo>
                  <a:pt x="358" y="122"/>
                  <a:pt x="356" y="121"/>
                  <a:pt x="355" y="122"/>
                </a:cubicBezTo>
                <a:cubicBezTo>
                  <a:pt x="354" y="123"/>
                  <a:pt x="354" y="125"/>
                  <a:pt x="355" y="126"/>
                </a:cubicBezTo>
                <a:cubicBezTo>
                  <a:pt x="355" y="128"/>
                  <a:pt x="358" y="129"/>
                  <a:pt x="358" y="131"/>
                </a:cubicBezTo>
                <a:cubicBezTo>
                  <a:pt x="358" y="132"/>
                  <a:pt x="356" y="131"/>
                  <a:pt x="355" y="131"/>
                </a:cubicBezTo>
                <a:cubicBezTo>
                  <a:pt x="353" y="131"/>
                  <a:pt x="352" y="129"/>
                  <a:pt x="351" y="129"/>
                </a:cubicBezTo>
                <a:cubicBezTo>
                  <a:pt x="349" y="129"/>
                  <a:pt x="347" y="130"/>
                  <a:pt x="345" y="131"/>
                </a:cubicBezTo>
                <a:cubicBezTo>
                  <a:pt x="343" y="133"/>
                  <a:pt x="342" y="135"/>
                  <a:pt x="340" y="137"/>
                </a:cubicBezTo>
                <a:cubicBezTo>
                  <a:pt x="338" y="138"/>
                  <a:pt x="336" y="138"/>
                  <a:pt x="335" y="139"/>
                </a:cubicBezTo>
                <a:cubicBezTo>
                  <a:pt x="334" y="140"/>
                  <a:pt x="335" y="141"/>
                  <a:pt x="335" y="143"/>
                </a:cubicBezTo>
                <a:cubicBezTo>
                  <a:pt x="335" y="144"/>
                  <a:pt x="334" y="145"/>
                  <a:pt x="335" y="147"/>
                </a:cubicBezTo>
                <a:cubicBezTo>
                  <a:pt x="335" y="147"/>
                  <a:pt x="337" y="148"/>
                  <a:pt x="337" y="149"/>
                </a:cubicBezTo>
                <a:cubicBezTo>
                  <a:pt x="336" y="150"/>
                  <a:pt x="334" y="150"/>
                  <a:pt x="333" y="151"/>
                </a:cubicBezTo>
                <a:cubicBezTo>
                  <a:pt x="333" y="153"/>
                  <a:pt x="334" y="154"/>
                  <a:pt x="333" y="155"/>
                </a:cubicBezTo>
                <a:cubicBezTo>
                  <a:pt x="332" y="157"/>
                  <a:pt x="329" y="156"/>
                  <a:pt x="329" y="158"/>
                </a:cubicBezTo>
                <a:cubicBezTo>
                  <a:pt x="329" y="160"/>
                  <a:pt x="333" y="161"/>
                  <a:pt x="332" y="162"/>
                </a:cubicBezTo>
                <a:cubicBezTo>
                  <a:pt x="330" y="168"/>
                  <a:pt x="328" y="174"/>
                  <a:pt x="326" y="180"/>
                </a:cubicBezTo>
                <a:cubicBezTo>
                  <a:pt x="326" y="181"/>
                  <a:pt x="324" y="181"/>
                  <a:pt x="323" y="181"/>
                </a:cubicBezTo>
                <a:cubicBezTo>
                  <a:pt x="321" y="180"/>
                  <a:pt x="319" y="178"/>
                  <a:pt x="317" y="178"/>
                </a:cubicBezTo>
                <a:cubicBezTo>
                  <a:pt x="316" y="177"/>
                  <a:pt x="315" y="178"/>
                  <a:pt x="315" y="179"/>
                </a:cubicBezTo>
                <a:cubicBezTo>
                  <a:pt x="316" y="181"/>
                  <a:pt x="317" y="183"/>
                  <a:pt x="318" y="185"/>
                </a:cubicBezTo>
                <a:cubicBezTo>
                  <a:pt x="318" y="188"/>
                  <a:pt x="319" y="191"/>
                  <a:pt x="318" y="194"/>
                </a:cubicBezTo>
                <a:cubicBezTo>
                  <a:pt x="318" y="194"/>
                  <a:pt x="315" y="193"/>
                  <a:pt x="315" y="194"/>
                </a:cubicBezTo>
                <a:cubicBezTo>
                  <a:pt x="314" y="197"/>
                  <a:pt x="315" y="201"/>
                  <a:pt x="315" y="204"/>
                </a:cubicBezTo>
                <a:cubicBezTo>
                  <a:pt x="315" y="206"/>
                  <a:pt x="314" y="208"/>
                  <a:pt x="313" y="210"/>
                </a:cubicBezTo>
                <a:cubicBezTo>
                  <a:pt x="313" y="211"/>
                  <a:pt x="312" y="210"/>
                  <a:pt x="311" y="210"/>
                </a:cubicBezTo>
                <a:cubicBezTo>
                  <a:pt x="310" y="210"/>
                  <a:pt x="309" y="210"/>
                  <a:pt x="308" y="210"/>
                </a:cubicBezTo>
                <a:cubicBezTo>
                  <a:pt x="308" y="206"/>
                  <a:pt x="309" y="202"/>
                  <a:pt x="308" y="198"/>
                </a:cubicBezTo>
                <a:cubicBezTo>
                  <a:pt x="307" y="195"/>
                  <a:pt x="304" y="193"/>
                  <a:pt x="303" y="190"/>
                </a:cubicBezTo>
                <a:cubicBezTo>
                  <a:pt x="302" y="187"/>
                  <a:pt x="304" y="185"/>
                  <a:pt x="303" y="183"/>
                </a:cubicBezTo>
                <a:cubicBezTo>
                  <a:pt x="302" y="182"/>
                  <a:pt x="299" y="181"/>
                  <a:pt x="298" y="182"/>
                </a:cubicBezTo>
                <a:cubicBezTo>
                  <a:pt x="296" y="185"/>
                  <a:pt x="298" y="189"/>
                  <a:pt x="297" y="192"/>
                </a:cubicBezTo>
                <a:cubicBezTo>
                  <a:pt x="296" y="194"/>
                  <a:pt x="294" y="195"/>
                  <a:pt x="293" y="194"/>
                </a:cubicBezTo>
                <a:cubicBezTo>
                  <a:pt x="291" y="193"/>
                  <a:pt x="293" y="190"/>
                  <a:pt x="291" y="189"/>
                </a:cubicBezTo>
                <a:cubicBezTo>
                  <a:pt x="290" y="189"/>
                  <a:pt x="289" y="192"/>
                  <a:pt x="287" y="192"/>
                </a:cubicBezTo>
                <a:cubicBezTo>
                  <a:pt x="286" y="192"/>
                  <a:pt x="286" y="190"/>
                  <a:pt x="286" y="188"/>
                </a:cubicBezTo>
                <a:cubicBezTo>
                  <a:pt x="286" y="184"/>
                  <a:pt x="287" y="180"/>
                  <a:pt x="289" y="177"/>
                </a:cubicBezTo>
                <a:cubicBezTo>
                  <a:pt x="290" y="175"/>
                  <a:pt x="294" y="175"/>
                  <a:pt x="296" y="173"/>
                </a:cubicBezTo>
                <a:cubicBezTo>
                  <a:pt x="297" y="171"/>
                  <a:pt x="298" y="169"/>
                  <a:pt x="300" y="167"/>
                </a:cubicBezTo>
                <a:cubicBezTo>
                  <a:pt x="301" y="166"/>
                  <a:pt x="303" y="168"/>
                  <a:pt x="303" y="167"/>
                </a:cubicBezTo>
                <a:cubicBezTo>
                  <a:pt x="303" y="165"/>
                  <a:pt x="302" y="164"/>
                  <a:pt x="301" y="163"/>
                </a:cubicBezTo>
                <a:cubicBezTo>
                  <a:pt x="299" y="162"/>
                  <a:pt x="297" y="160"/>
                  <a:pt x="295" y="160"/>
                </a:cubicBezTo>
                <a:cubicBezTo>
                  <a:pt x="289" y="159"/>
                  <a:pt x="282" y="160"/>
                  <a:pt x="276" y="160"/>
                </a:cubicBezTo>
                <a:cubicBezTo>
                  <a:pt x="274" y="160"/>
                  <a:pt x="272" y="159"/>
                  <a:pt x="271" y="158"/>
                </a:cubicBezTo>
                <a:cubicBezTo>
                  <a:pt x="270" y="156"/>
                  <a:pt x="272" y="154"/>
                  <a:pt x="272" y="151"/>
                </a:cubicBezTo>
                <a:cubicBezTo>
                  <a:pt x="272" y="149"/>
                  <a:pt x="271" y="146"/>
                  <a:pt x="269" y="146"/>
                </a:cubicBezTo>
                <a:cubicBezTo>
                  <a:pt x="267" y="145"/>
                  <a:pt x="266" y="150"/>
                  <a:pt x="264" y="149"/>
                </a:cubicBezTo>
                <a:cubicBezTo>
                  <a:pt x="262" y="148"/>
                  <a:pt x="262" y="144"/>
                  <a:pt x="259" y="143"/>
                </a:cubicBezTo>
                <a:cubicBezTo>
                  <a:pt x="258" y="142"/>
                  <a:pt x="257" y="145"/>
                  <a:pt x="256" y="144"/>
                </a:cubicBezTo>
                <a:cubicBezTo>
                  <a:pt x="254" y="143"/>
                  <a:pt x="253" y="139"/>
                  <a:pt x="250" y="138"/>
                </a:cubicBezTo>
                <a:cubicBezTo>
                  <a:pt x="249" y="138"/>
                  <a:pt x="249" y="140"/>
                  <a:pt x="250" y="141"/>
                </a:cubicBezTo>
                <a:cubicBezTo>
                  <a:pt x="250" y="142"/>
                  <a:pt x="252" y="142"/>
                  <a:pt x="252" y="143"/>
                </a:cubicBezTo>
                <a:cubicBezTo>
                  <a:pt x="252" y="145"/>
                  <a:pt x="249" y="147"/>
                  <a:pt x="249" y="150"/>
                </a:cubicBezTo>
                <a:cubicBezTo>
                  <a:pt x="249" y="152"/>
                  <a:pt x="251" y="153"/>
                  <a:pt x="252" y="154"/>
                </a:cubicBezTo>
                <a:cubicBezTo>
                  <a:pt x="254" y="157"/>
                  <a:pt x="259" y="158"/>
                  <a:pt x="259" y="161"/>
                </a:cubicBezTo>
                <a:cubicBezTo>
                  <a:pt x="259" y="163"/>
                  <a:pt x="255" y="161"/>
                  <a:pt x="254" y="162"/>
                </a:cubicBezTo>
                <a:cubicBezTo>
                  <a:pt x="253" y="162"/>
                  <a:pt x="255" y="164"/>
                  <a:pt x="254" y="165"/>
                </a:cubicBezTo>
                <a:cubicBezTo>
                  <a:pt x="254" y="166"/>
                  <a:pt x="253" y="165"/>
                  <a:pt x="252" y="166"/>
                </a:cubicBezTo>
                <a:cubicBezTo>
                  <a:pt x="252" y="167"/>
                  <a:pt x="251" y="168"/>
                  <a:pt x="251" y="169"/>
                </a:cubicBezTo>
                <a:cubicBezTo>
                  <a:pt x="252" y="171"/>
                  <a:pt x="255" y="171"/>
                  <a:pt x="256" y="172"/>
                </a:cubicBezTo>
                <a:cubicBezTo>
                  <a:pt x="258" y="173"/>
                  <a:pt x="259" y="174"/>
                  <a:pt x="259" y="176"/>
                </a:cubicBezTo>
                <a:cubicBezTo>
                  <a:pt x="259" y="178"/>
                  <a:pt x="256" y="179"/>
                  <a:pt x="256" y="181"/>
                </a:cubicBezTo>
                <a:cubicBezTo>
                  <a:pt x="255" y="182"/>
                  <a:pt x="257" y="183"/>
                  <a:pt x="258" y="184"/>
                </a:cubicBezTo>
                <a:cubicBezTo>
                  <a:pt x="259" y="186"/>
                  <a:pt x="258" y="188"/>
                  <a:pt x="259" y="190"/>
                </a:cubicBezTo>
                <a:cubicBezTo>
                  <a:pt x="260" y="191"/>
                  <a:pt x="262" y="189"/>
                  <a:pt x="263" y="190"/>
                </a:cubicBezTo>
                <a:cubicBezTo>
                  <a:pt x="263" y="191"/>
                  <a:pt x="262" y="192"/>
                  <a:pt x="262" y="193"/>
                </a:cubicBezTo>
                <a:cubicBezTo>
                  <a:pt x="262" y="194"/>
                  <a:pt x="262" y="195"/>
                  <a:pt x="262" y="197"/>
                </a:cubicBezTo>
                <a:cubicBezTo>
                  <a:pt x="262" y="198"/>
                  <a:pt x="263" y="199"/>
                  <a:pt x="263" y="201"/>
                </a:cubicBezTo>
                <a:cubicBezTo>
                  <a:pt x="263" y="202"/>
                  <a:pt x="263" y="203"/>
                  <a:pt x="263" y="205"/>
                </a:cubicBezTo>
                <a:cubicBezTo>
                  <a:pt x="263" y="207"/>
                  <a:pt x="265" y="209"/>
                  <a:pt x="266" y="2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3" name="Freeform 125"/>
          <p:cNvSpPr>
            <a:spLocks noChangeAspect="1"/>
          </p:cNvSpPr>
          <p:nvPr/>
        </p:nvSpPr>
        <p:spPr bwMode="auto">
          <a:xfrm>
            <a:off x="6128147" y="3413523"/>
            <a:ext cx="60722" cy="35719"/>
          </a:xfrm>
          <a:custGeom>
            <a:avLst/>
            <a:gdLst>
              <a:gd name="T0" fmla="*/ 2147483647 w 43"/>
              <a:gd name="T1" fmla="*/ 2147483647 h 25"/>
              <a:gd name="T2" fmla="*/ 2147483647 w 43"/>
              <a:gd name="T3" fmla="*/ 2147483647 h 25"/>
              <a:gd name="T4" fmla="*/ 2147483647 w 43"/>
              <a:gd name="T5" fmla="*/ 2147483647 h 25"/>
              <a:gd name="T6" fmla="*/ 2147483647 w 43"/>
              <a:gd name="T7" fmla="*/ 2147483647 h 25"/>
              <a:gd name="T8" fmla="*/ 2147483647 w 43"/>
              <a:gd name="T9" fmla="*/ 2147483647 h 25"/>
              <a:gd name="T10" fmla="*/ 2147483647 w 43"/>
              <a:gd name="T11" fmla="*/ 2147483647 h 25"/>
              <a:gd name="T12" fmla="*/ 2147483647 w 43"/>
              <a:gd name="T13" fmla="*/ 2147483647 h 25"/>
              <a:gd name="T14" fmla="*/ 2147483647 w 43"/>
              <a:gd name="T15" fmla="*/ 2147483647 h 25"/>
              <a:gd name="T16" fmla="*/ 2147483647 w 43"/>
              <a:gd name="T17" fmla="*/ 2147483647 h 25"/>
              <a:gd name="T18" fmla="*/ 0 w 43"/>
              <a:gd name="T19" fmla="*/ 2147483647 h 25"/>
              <a:gd name="T20" fmla="*/ 2147483647 w 43"/>
              <a:gd name="T21" fmla="*/ 2147483647 h 25"/>
              <a:gd name="T22" fmla="*/ 2147483647 w 43"/>
              <a:gd name="T23" fmla="*/ 2147483647 h 25"/>
              <a:gd name="T24" fmla="*/ 2147483647 w 43"/>
              <a:gd name="T25" fmla="*/ 2147483647 h 25"/>
              <a:gd name="T26" fmla="*/ 2147483647 w 43"/>
              <a:gd name="T27" fmla="*/ 2147483647 h 25"/>
              <a:gd name="T28" fmla="*/ 2147483647 w 43"/>
              <a:gd name="T29" fmla="*/ 2147483647 h 25"/>
              <a:gd name="T30" fmla="*/ 2147483647 w 43"/>
              <a:gd name="T31" fmla="*/ 2147483647 h 25"/>
              <a:gd name="T32" fmla="*/ 2147483647 w 43"/>
              <a:gd name="T33" fmla="*/ 2147483647 h 25"/>
              <a:gd name="T34" fmla="*/ 2147483647 w 43"/>
              <a:gd name="T35" fmla="*/ 2147483647 h 25"/>
              <a:gd name="T36" fmla="*/ 2147483647 w 43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"/>
              <a:gd name="T58" fmla="*/ 0 h 25"/>
              <a:gd name="T59" fmla="*/ 43 w 43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" h="25">
                <a:moveTo>
                  <a:pt x="33" y="8"/>
                </a:moveTo>
                <a:cubicBezTo>
                  <a:pt x="33" y="9"/>
                  <a:pt x="31" y="11"/>
                  <a:pt x="32" y="12"/>
                </a:cubicBezTo>
                <a:cubicBezTo>
                  <a:pt x="34" y="13"/>
                  <a:pt x="38" y="12"/>
                  <a:pt x="39" y="13"/>
                </a:cubicBezTo>
                <a:cubicBezTo>
                  <a:pt x="41" y="15"/>
                  <a:pt x="43" y="19"/>
                  <a:pt x="41" y="21"/>
                </a:cubicBezTo>
                <a:cubicBezTo>
                  <a:pt x="40" y="23"/>
                  <a:pt x="36" y="22"/>
                  <a:pt x="33" y="22"/>
                </a:cubicBezTo>
                <a:cubicBezTo>
                  <a:pt x="30" y="23"/>
                  <a:pt x="26" y="24"/>
                  <a:pt x="22" y="24"/>
                </a:cubicBezTo>
                <a:cubicBezTo>
                  <a:pt x="20" y="24"/>
                  <a:pt x="19" y="22"/>
                  <a:pt x="18" y="22"/>
                </a:cubicBezTo>
                <a:cubicBezTo>
                  <a:pt x="16" y="22"/>
                  <a:pt x="16" y="25"/>
                  <a:pt x="14" y="25"/>
                </a:cubicBezTo>
                <a:cubicBezTo>
                  <a:pt x="10" y="25"/>
                  <a:pt x="6" y="24"/>
                  <a:pt x="3" y="22"/>
                </a:cubicBezTo>
                <a:cubicBezTo>
                  <a:pt x="1" y="21"/>
                  <a:pt x="1" y="19"/>
                  <a:pt x="0" y="17"/>
                </a:cubicBezTo>
                <a:cubicBezTo>
                  <a:pt x="2" y="15"/>
                  <a:pt x="4" y="11"/>
                  <a:pt x="4" y="9"/>
                </a:cubicBezTo>
                <a:cubicBezTo>
                  <a:pt x="5" y="7"/>
                  <a:pt x="4" y="6"/>
                  <a:pt x="5" y="4"/>
                </a:cubicBezTo>
                <a:cubicBezTo>
                  <a:pt x="6" y="3"/>
                  <a:pt x="8" y="2"/>
                  <a:pt x="9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2"/>
                  <a:pt x="16" y="0"/>
                  <a:pt x="17" y="1"/>
                </a:cubicBezTo>
                <a:cubicBezTo>
                  <a:pt x="19" y="1"/>
                  <a:pt x="20" y="3"/>
                  <a:pt x="21" y="4"/>
                </a:cubicBezTo>
                <a:cubicBezTo>
                  <a:pt x="23" y="5"/>
                  <a:pt x="25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3" y="5"/>
                  <a:pt x="33" y="7"/>
                  <a:pt x="33" y="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4" name="Freeform 126"/>
          <p:cNvSpPr>
            <a:spLocks noChangeAspect="1"/>
          </p:cNvSpPr>
          <p:nvPr/>
        </p:nvSpPr>
        <p:spPr bwMode="auto">
          <a:xfrm>
            <a:off x="5969795" y="3368278"/>
            <a:ext cx="146447" cy="90488"/>
          </a:xfrm>
          <a:custGeom>
            <a:avLst/>
            <a:gdLst>
              <a:gd name="T0" fmla="*/ 2147483647 w 103"/>
              <a:gd name="T1" fmla="*/ 2147483647 h 63"/>
              <a:gd name="T2" fmla="*/ 2147483647 w 103"/>
              <a:gd name="T3" fmla="*/ 2147483647 h 63"/>
              <a:gd name="T4" fmla="*/ 2147483647 w 103"/>
              <a:gd name="T5" fmla="*/ 2147483647 h 63"/>
              <a:gd name="T6" fmla="*/ 2147483647 w 103"/>
              <a:gd name="T7" fmla="*/ 2147483647 h 63"/>
              <a:gd name="T8" fmla="*/ 2147483647 w 103"/>
              <a:gd name="T9" fmla="*/ 2147483647 h 63"/>
              <a:gd name="T10" fmla="*/ 2147483647 w 103"/>
              <a:gd name="T11" fmla="*/ 2147483647 h 63"/>
              <a:gd name="T12" fmla="*/ 2147483647 w 103"/>
              <a:gd name="T13" fmla="*/ 2147483647 h 63"/>
              <a:gd name="T14" fmla="*/ 2147483647 w 103"/>
              <a:gd name="T15" fmla="*/ 2147483647 h 63"/>
              <a:gd name="T16" fmla="*/ 2147483647 w 103"/>
              <a:gd name="T17" fmla="*/ 2147483647 h 63"/>
              <a:gd name="T18" fmla="*/ 2147483647 w 103"/>
              <a:gd name="T19" fmla="*/ 2147483647 h 63"/>
              <a:gd name="T20" fmla="*/ 2147483647 w 103"/>
              <a:gd name="T21" fmla="*/ 2147483647 h 63"/>
              <a:gd name="T22" fmla="*/ 2147483647 w 103"/>
              <a:gd name="T23" fmla="*/ 2147483647 h 63"/>
              <a:gd name="T24" fmla="*/ 2147483647 w 103"/>
              <a:gd name="T25" fmla="*/ 2147483647 h 63"/>
              <a:gd name="T26" fmla="*/ 2147483647 w 103"/>
              <a:gd name="T27" fmla="*/ 2147483647 h 63"/>
              <a:gd name="T28" fmla="*/ 2147483647 w 103"/>
              <a:gd name="T29" fmla="*/ 2147483647 h 63"/>
              <a:gd name="T30" fmla="*/ 2147483647 w 103"/>
              <a:gd name="T31" fmla="*/ 2147483647 h 63"/>
              <a:gd name="T32" fmla="*/ 2147483647 w 103"/>
              <a:gd name="T33" fmla="*/ 2147483647 h 63"/>
              <a:gd name="T34" fmla="*/ 2147483647 w 103"/>
              <a:gd name="T35" fmla="*/ 2147483647 h 63"/>
              <a:gd name="T36" fmla="*/ 0 w 103"/>
              <a:gd name="T37" fmla="*/ 2147483647 h 63"/>
              <a:gd name="T38" fmla="*/ 2147483647 w 103"/>
              <a:gd name="T39" fmla="*/ 2147483647 h 63"/>
              <a:gd name="T40" fmla="*/ 2147483647 w 103"/>
              <a:gd name="T41" fmla="*/ 2147483647 h 63"/>
              <a:gd name="T42" fmla="*/ 2147483647 w 103"/>
              <a:gd name="T43" fmla="*/ 2147483647 h 63"/>
              <a:gd name="T44" fmla="*/ 2147483647 w 103"/>
              <a:gd name="T45" fmla="*/ 2147483647 h 63"/>
              <a:gd name="T46" fmla="*/ 2147483647 w 103"/>
              <a:gd name="T47" fmla="*/ 2147483647 h 63"/>
              <a:gd name="T48" fmla="*/ 2147483647 w 103"/>
              <a:gd name="T49" fmla="*/ 2147483647 h 63"/>
              <a:gd name="T50" fmla="*/ 2147483647 w 103"/>
              <a:gd name="T51" fmla="*/ 2147483647 h 63"/>
              <a:gd name="T52" fmla="*/ 2147483647 w 103"/>
              <a:gd name="T53" fmla="*/ 2147483647 h 63"/>
              <a:gd name="T54" fmla="*/ 2147483647 w 103"/>
              <a:gd name="T55" fmla="*/ 2147483647 h 63"/>
              <a:gd name="T56" fmla="*/ 2147483647 w 103"/>
              <a:gd name="T57" fmla="*/ 2147483647 h 63"/>
              <a:gd name="T58" fmla="*/ 2147483647 w 103"/>
              <a:gd name="T59" fmla="*/ 2147483647 h 63"/>
              <a:gd name="T60" fmla="*/ 2147483647 w 103"/>
              <a:gd name="T61" fmla="*/ 2147483647 h 63"/>
              <a:gd name="T62" fmla="*/ 2147483647 w 103"/>
              <a:gd name="T63" fmla="*/ 2147483647 h 63"/>
              <a:gd name="T64" fmla="*/ 2147483647 w 103"/>
              <a:gd name="T65" fmla="*/ 2147483647 h 63"/>
              <a:gd name="T66" fmla="*/ 2147483647 w 103"/>
              <a:gd name="T67" fmla="*/ 2147483647 h 63"/>
              <a:gd name="T68" fmla="*/ 2147483647 w 103"/>
              <a:gd name="T69" fmla="*/ 2147483647 h 63"/>
              <a:gd name="T70" fmla="*/ 2147483647 w 103"/>
              <a:gd name="T71" fmla="*/ 2147483647 h 63"/>
              <a:gd name="T72" fmla="*/ 2147483647 w 103"/>
              <a:gd name="T73" fmla="*/ 2147483647 h 63"/>
              <a:gd name="T74" fmla="*/ 2147483647 w 103"/>
              <a:gd name="T75" fmla="*/ 2147483647 h 63"/>
              <a:gd name="T76" fmla="*/ 2147483647 w 103"/>
              <a:gd name="T77" fmla="*/ 2147483647 h 63"/>
              <a:gd name="T78" fmla="*/ 2147483647 w 103"/>
              <a:gd name="T79" fmla="*/ 2147483647 h 63"/>
              <a:gd name="T80" fmla="*/ 2147483647 w 103"/>
              <a:gd name="T81" fmla="*/ 2147483647 h 63"/>
              <a:gd name="T82" fmla="*/ 2147483647 w 103"/>
              <a:gd name="T83" fmla="*/ 2147483647 h 63"/>
              <a:gd name="T84" fmla="*/ 2147483647 w 103"/>
              <a:gd name="T85" fmla="*/ 2147483647 h 63"/>
              <a:gd name="T86" fmla="*/ 2147483647 w 103"/>
              <a:gd name="T87" fmla="*/ 21474836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3"/>
              <a:gd name="T133" fmla="*/ 0 h 63"/>
              <a:gd name="T134" fmla="*/ 103 w 103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3" h="63">
                <a:moveTo>
                  <a:pt x="101" y="39"/>
                </a:moveTo>
                <a:cubicBezTo>
                  <a:pt x="101" y="40"/>
                  <a:pt x="101" y="42"/>
                  <a:pt x="101" y="44"/>
                </a:cubicBezTo>
                <a:cubicBezTo>
                  <a:pt x="101" y="46"/>
                  <a:pt x="100" y="48"/>
                  <a:pt x="100" y="50"/>
                </a:cubicBezTo>
                <a:cubicBezTo>
                  <a:pt x="101" y="53"/>
                  <a:pt x="103" y="56"/>
                  <a:pt x="103" y="59"/>
                </a:cubicBezTo>
                <a:cubicBezTo>
                  <a:pt x="103" y="60"/>
                  <a:pt x="101" y="62"/>
                  <a:pt x="99" y="62"/>
                </a:cubicBezTo>
                <a:cubicBezTo>
                  <a:pt x="95" y="63"/>
                  <a:pt x="91" y="61"/>
                  <a:pt x="87" y="61"/>
                </a:cubicBezTo>
                <a:cubicBezTo>
                  <a:pt x="84" y="60"/>
                  <a:pt x="82" y="59"/>
                  <a:pt x="79" y="58"/>
                </a:cubicBezTo>
                <a:cubicBezTo>
                  <a:pt x="77" y="58"/>
                  <a:pt x="75" y="59"/>
                  <a:pt x="73" y="58"/>
                </a:cubicBezTo>
                <a:cubicBezTo>
                  <a:pt x="71" y="58"/>
                  <a:pt x="71" y="55"/>
                  <a:pt x="70" y="55"/>
                </a:cubicBezTo>
                <a:cubicBezTo>
                  <a:pt x="69" y="54"/>
                  <a:pt x="68" y="56"/>
                  <a:pt x="67" y="56"/>
                </a:cubicBezTo>
                <a:cubicBezTo>
                  <a:pt x="64" y="55"/>
                  <a:pt x="62" y="53"/>
                  <a:pt x="60" y="51"/>
                </a:cubicBezTo>
                <a:cubicBezTo>
                  <a:pt x="59" y="50"/>
                  <a:pt x="61" y="48"/>
                  <a:pt x="60" y="47"/>
                </a:cubicBezTo>
                <a:cubicBezTo>
                  <a:pt x="58" y="45"/>
                  <a:pt x="54" y="44"/>
                  <a:pt x="51" y="44"/>
                </a:cubicBezTo>
                <a:cubicBezTo>
                  <a:pt x="45" y="43"/>
                  <a:pt x="40" y="44"/>
                  <a:pt x="34" y="43"/>
                </a:cubicBezTo>
                <a:cubicBezTo>
                  <a:pt x="33" y="43"/>
                  <a:pt x="32" y="41"/>
                  <a:pt x="31" y="41"/>
                </a:cubicBezTo>
                <a:cubicBezTo>
                  <a:pt x="27" y="38"/>
                  <a:pt x="22" y="38"/>
                  <a:pt x="18" y="35"/>
                </a:cubicBezTo>
                <a:cubicBezTo>
                  <a:pt x="14" y="32"/>
                  <a:pt x="12" y="28"/>
                  <a:pt x="9" y="25"/>
                </a:cubicBezTo>
                <a:cubicBezTo>
                  <a:pt x="8" y="24"/>
                  <a:pt x="6" y="26"/>
                  <a:pt x="4" y="25"/>
                </a:cubicBezTo>
                <a:cubicBezTo>
                  <a:pt x="3" y="24"/>
                  <a:pt x="1" y="23"/>
                  <a:pt x="0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2" y="13"/>
                  <a:pt x="0" y="13"/>
                  <a:pt x="1" y="11"/>
                </a:cubicBezTo>
                <a:cubicBezTo>
                  <a:pt x="2" y="10"/>
                  <a:pt x="3" y="9"/>
                  <a:pt x="5" y="8"/>
                </a:cubicBezTo>
                <a:cubicBezTo>
                  <a:pt x="7" y="6"/>
                  <a:pt x="9" y="4"/>
                  <a:pt x="11" y="2"/>
                </a:cubicBezTo>
                <a:cubicBezTo>
                  <a:pt x="12" y="3"/>
                  <a:pt x="13" y="6"/>
                  <a:pt x="15" y="5"/>
                </a:cubicBezTo>
                <a:cubicBezTo>
                  <a:pt x="16" y="5"/>
                  <a:pt x="14" y="2"/>
                  <a:pt x="15" y="1"/>
                </a:cubicBezTo>
                <a:cubicBezTo>
                  <a:pt x="16" y="0"/>
                  <a:pt x="18" y="1"/>
                  <a:pt x="19" y="1"/>
                </a:cubicBezTo>
                <a:cubicBezTo>
                  <a:pt x="21" y="2"/>
                  <a:pt x="24" y="3"/>
                  <a:pt x="27" y="4"/>
                </a:cubicBezTo>
                <a:cubicBezTo>
                  <a:pt x="30" y="6"/>
                  <a:pt x="34" y="9"/>
                  <a:pt x="37" y="11"/>
                </a:cubicBezTo>
                <a:cubicBezTo>
                  <a:pt x="39" y="13"/>
                  <a:pt x="40" y="17"/>
                  <a:pt x="43" y="18"/>
                </a:cubicBezTo>
                <a:cubicBezTo>
                  <a:pt x="45" y="18"/>
                  <a:pt x="45" y="14"/>
                  <a:pt x="46" y="14"/>
                </a:cubicBezTo>
                <a:cubicBezTo>
                  <a:pt x="47" y="13"/>
                  <a:pt x="49" y="13"/>
                  <a:pt x="50" y="14"/>
                </a:cubicBezTo>
                <a:cubicBezTo>
                  <a:pt x="51" y="16"/>
                  <a:pt x="49" y="18"/>
                  <a:pt x="50" y="20"/>
                </a:cubicBezTo>
                <a:cubicBezTo>
                  <a:pt x="50" y="22"/>
                  <a:pt x="51" y="23"/>
                  <a:pt x="52" y="24"/>
                </a:cubicBezTo>
                <a:cubicBezTo>
                  <a:pt x="55" y="25"/>
                  <a:pt x="60" y="24"/>
                  <a:pt x="63" y="25"/>
                </a:cubicBezTo>
                <a:cubicBezTo>
                  <a:pt x="64" y="26"/>
                  <a:pt x="62" y="29"/>
                  <a:pt x="63" y="30"/>
                </a:cubicBezTo>
                <a:cubicBezTo>
                  <a:pt x="64" y="31"/>
                  <a:pt x="67" y="30"/>
                  <a:pt x="69" y="31"/>
                </a:cubicBezTo>
                <a:cubicBezTo>
                  <a:pt x="71" y="32"/>
                  <a:pt x="71" y="35"/>
                  <a:pt x="73" y="36"/>
                </a:cubicBezTo>
                <a:cubicBezTo>
                  <a:pt x="74" y="37"/>
                  <a:pt x="76" y="34"/>
                  <a:pt x="77" y="35"/>
                </a:cubicBezTo>
                <a:cubicBezTo>
                  <a:pt x="78" y="35"/>
                  <a:pt x="78" y="38"/>
                  <a:pt x="80" y="38"/>
                </a:cubicBezTo>
                <a:cubicBezTo>
                  <a:pt x="81" y="38"/>
                  <a:pt x="82" y="35"/>
                  <a:pt x="84" y="35"/>
                </a:cubicBezTo>
                <a:cubicBezTo>
                  <a:pt x="86" y="35"/>
                  <a:pt x="86" y="38"/>
                  <a:pt x="88" y="39"/>
                </a:cubicBezTo>
                <a:cubicBezTo>
                  <a:pt x="89" y="40"/>
                  <a:pt x="91" y="41"/>
                  <a:pt x="92" y="41"/>
                </a:cubicBezTo>
                <a:cubicBezTo>
                  <a:pt x="94" y="41"/>
                  <a:pt x="96" y="39"/>
                  <a:pt x="98" y="38"/>
                </a:cubicBezTo>
                <a:cubicBezTo>
                  <a:pt x="99" y="38"/>
                  <a:pt x="100" y="39"/>
                  <a:pt x="101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5" name="Freeform 127"/>
          <p:cNvSpPr>
            <a:spLocks noChangeAspect="1"/>
          </p:cNvSpPr>
          <p:nvPr/>
        </p:nvSpPr>
        <p:spPr bwMode="auto">
          <a:xfrm>
            <a:off x="6119814" y="3449241"/>
            <a:ext cx="89297" cy="122634"/>
          </a:xfrm>
          <a:custGeom>
            <a:avLst/>
            <a:gdLst>
              <a:gd name="T0" fmla="*/ 2147483647 w 63"/>
              <a:gd name="T1" fmla="*/ 2147483647 h 86"/>
              <a:gd name="T2" fmla="*/ 2147483647 w 63"/>
              <a:gd name="T3" fmla="*/ 2147483647 h 86"/>
              <a:gd name="T4" fmla="*/ 2147483647 w 63"/>
              <a:gd name="T5" fmla="*/ 2147483647 h 86"/>
              <a:gd name="T6" fmla="*/ 2147483647 w 63"/>
              <a:gd name="T7" fmla="*/ 2147483647 h 86"/>
              <a:gd name="T8" fmla="*/ 2147483647 w 63"/>
              <a:gd name="T9" fmla="*/ 2147483647 h 86"/>
              <a:gd name="T10" fmla="*/ 2147483647 w 63"/>
              <a:gd name="T11" fmla="*/ 2147483647 h 86"/>
              <a:gd name="T12" fmla="*/ 2147483647 w 63"/>
              <a:gd name="T13" fmla="*/ 2147483647 h 86"/>
              <a:gd name="T14" fmla="*/ 2147483647 w 63"/>
              <a:gd name="T15" fmla="*/ 2147483647 h 86"/>
              <a:gd name="T16" fmla="*/ 2147483647 w 63"/>
              <a:gd name="T17" fmla="*/ 2147483647 h 86"/>
              <a:gd name="T18" fmla="*/ 2147483647 w 63"/>
              <a:gd name="T19" fmla="*/ 2147483647 h 86"/>
              <a:gd name="T20" fmla="*/ 2147483647 w 63"/>
              <a:gd name="T21" fmla="*/ 2147483647 h 86"/>
              <a:gd name="T22" fmla="*/ 2147483647 w 63"/>
              <a:gd name="T23" fmla="*/ 2147483647 h 86"/>
              <a:gd name="T24" fmla="*/ 2147483647 w 63"/>
              <a:gd name="T25" fmla="*/ 2147483647 h 86"/>
              <a:gd name="T26" fmla="*/ 2147483647 w 63"/>
              <a:gd name="T27" fmla="*/ 2147483647 h 86"/>
              <a:gd name="T28" fmla="*/ 2147483647 w 63"/>
              <a:gd name="T29" fmla="*/ 2147483647 h 86"/>
              <a:gd name="T30" fmla="*/ 2147483647 w 63"/>
              <a:gd name="T31" fmla="*/ 2147483647 h 86"/>
              <a:gd name="T32" fmla="*/ 2147483647 w 63"/>
              <a:gd name="T33" fmla="*/ 2147483647 h 86"/>
              <a:gd name="T34" fmla="*/ 2147483647 w 63"/>
              <a:gd name="T35" fmla="*/ 2147483647 h 86"/>
              <a:gd name="T36" fmla="*/ 2147483647 w 63"/>
              <a:gd name="T37" fmla="*/ 2147483647 h 86"/>
              <a:gd name="T38" fmla="*/ 2147483647 w 63"/>
              <a:gd name="T39" fmla="*/ 2147483647 h 86"/>
              <a:gd name="T40" fmla="*/ 2147483647 w 63"/>
              <a:gd name="T41" fmla="*/ 2147483647 h 86"/>
              <a:gd name="T42" fmla="*/ 2147483647 w 63"/>
              <a:gd name="T43" fmla="*/ 2147483647 h 86"/>
              <a:gd name="T44" fmla="*/ 2147483647 w 63"/>
              <a:gd name="T45" fmla="*/ 0 h 86"/>
              <a:gd name="T46" fmla="*/ 2147483647 w 63"/>
              <a:gd name="T47" fmla="*/ 2147483647 h 86"/>
              <a:gd name="T48" fmla="*/ 2147483647 w 63"/>
              <a:gd name="T49" fmla="*/ 2147483647 h 86"/>
              <a:gd name="T50" fmla="*/ 2147483647 w 63"/>
              <a:gd name="T51" fmla="*/ 2147483647 h 86"/>
              <a:gd name="T52" fmla="*/ 2147483647 w 63"/>
              <a:gd name="T53" fmla="*/ 2147483647 h 86"/>
              <a:gd name="T54" fmla="*/ 2147483647 w 63"/>
              <a:gd name="T55" fmla="*/ 2147483647 h 86"/>
              <a:gd name="T56" fmla="*/ 2147483647 w 63"/>
              <a:gd name="T57" fmla="*/ 2147483647 h 86"/>
              <a:gd name="T58" fmla="*/ 2147483647 w 63"/>
              <a:gd name="T59" fmla="*/ 2147483647 h 86"/>
              <a:gd name="T60" fmla="*/ 2147483647 w 63"/>
              <a:gd name="T61" fmla="*/ 2147483647 h 86"/>
              <a:gd name="T62" fmla="*/ 2147483647 w 63"/>
              <a:gd name="T63" fmla="*/ 2147483647 h 86"/>
              <a:gd name="T64" fmla="*/ 2147483647 w 63"/>
              <a:gd name="T65" fmla="*/ 2147483647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86"/>
              <a:gd name="T101" fmla="*/ 63 w 63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86">
                <a:moveTo>
                  <a:pt x="17" y="73"/>
                </a:moveTo>
                <a:cubicBezTo>
                  <a:pt x="18" y="73"/>
                  <a:pt x="20" y="74"/>
                  <a:pt x="21" y="73"/>
                </a:cubicBezTo>
                <a:cubicBezTo>
                  <a:pt x="22" y="73"/>
                  <a:pt x="24" y="72"/>
                  <a:pt x="24" y="71"/>
                </a:cubicBezTo>
                <a:cubicBezTo>
                  <a:pt x="24" y="70"/>
                  <a:pt x="23" y="67"/>
                  <a:pt x="24" y="66"/>
                </a:cubicBezTo>
                <a:cubicBezTo>
                  <a:pt x="25" y="65"/>
                  <a:pt x="25" y="68"/>
                  <a:pt x="26" y="69"/>
                </a:cubicBezTo>
                <a:cubicBezTo>
                  <a:pt x="27" y="70"/>
                  <a:pt x="27" y="71"/>
                  <a:pt x="28" y="71"/>
                </a:cubicBezTo>
                <a:cubicBezTo>
                  <a:pt x="30" y="71"/>
                  <a:pt x="32" y="70"/>
                  <a:pt x="32" y="69"/>
                </a:cubicBezTo>
                <a:cubicBezTo>
                  <a:pt x="33" y="67"/>
                  <a:pt x="34" y="64"/>
                  <a:pt x="34" y="62"/>
                </a:cubicBezTo>
                <a:cubicBezTo>
                  <a:pt x="33" y="59"/>
                  <a:pt x="31" y="57"/>
                  <a:pt x="30" y="55"/>
                </a:cubicBezTo>
                <a:cubicBezTo>
                  <a:pt x="30" y="53"/>
                  <a:pt x="29" y="50"/>
                  <a:pt x="30" y="49"/>
                </a:cubicBezTo>
                <a:cubicBezTo>
                  <a:pt x="31" y="48"/>
                  <a:pt x="32" y="50"/>
                  <a:pt x="33" y="52"/>
                </a:cubicBezTo>
                <a:cubicBezTo>
                  <a:pt x="34" y="53"/>
                  <a:pt x="35" y="56"/>
                  <a:pt x="37" y="57"/>
                </a:cubicBezTo>
                <a:cubicBezTo>
                  <a:pt x="38" y="58"/>
                  <a:pt x="40" y="58"/>
                  <a:pt x="41" y="58"/>
                </a:cubicBezTo>
                <a:cubicBezTo>
                  <a:pt x="43" y="58"/>
                  <a:pt x="45" y="58"/>
                  <a:pt x="46" y="59"/>
                </a:cubicBezTo>
                <a:cubicBezTo>
                  <a:pt x="48" y="60"/>
                  <a:pt x="50" y="61"/>
                  <a:pt x="50" y="63"/>
                </a:cubicBezTo>
                <a:cubicBezTo>
                  <a:pt x="51" y="65"/>
                  <a:pt x="51" y="67"/>
                  <a:pt x="50" y="70"/>
                </a:cubicBezTo>
                <a:cubicBezTo>
                  <a:pt x="50" y="71"/>
                  <a:pt x="49" y="73"/>
                  <a:pt x="49" y="74"/>
                </a:cubicBezTo>
                <a:cubicBezTo>
                  <a:pt x="49" y="76"/>
                  <a:pt x="52" y="76"/>
                  <a:pt x="52" y="77"/>
                </a:cubicBezTo>
                <a:cubicBezTo>
                  <a:pt x="53" y="78"/>
                  <a:pt x="52" y="80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5" y="84"/>
                  <a:pt x="54" y="81"/>
                  <a:pt x="55" y="80"/>
                </a:cubicBezTo>
                <a:cubicBezTo>
                  <a:pt x="57" y="79"/>
                  <a:pt x="60" y="85"/>
                  <a:pt x="61" y="84"/>
                </a:cubicBezTo>
                <a:cubicBezTo>
                  <a:pt x="63" y="80"/>
                  <a:pt x="60" y="76"/>
                  <a:pt x="59" y="72"/>
                </a:cubicBezTo>
                <a:cubicBezTo>
                  <a:pt x="59" y="68"/>
                  <a:pt x="60" y="64"/>
                  <a:pt x="59" y="60"/>
                </a:cubicBezTo>
                <a:cubicBezTo>
                  <a:pt x="58" y="57"/>
                  <a:pt x="55" y="55"/>
                  <a:pt x="54" y="52"/>
                </a:cubicBezTo>
                <a:cubicBezTo>
                  <a:pt x="53" y="49"/>
                  <a:pt x="55" y="47"/>
                  <a:pt x="54" y="45"/>
                </a:cubicBezTo>
                <a:cubicBezTo>
                  <a:pt x="53" y="44"/>
                  <a:pt x="50" y="43"/>
                  <a:pt x="49" y="44"/>
                </a:cubicBezTo>
                <a:cubicBezTo>
                  <a:pt x="47" y="47"/>
                  <a:pt x="49" y="51"/>
                  <a:pt x="48" y="54"/>
                </a:cubicBezTo>
                <a:cubicBezTo>
                  <a:pt x="47" y="56"/>
                  <a:pt x="45" y="57"/>
                  <a:pt x="44" y="56"/>
                </a:cubicBezTo>
                <a:cubicBezTo>
                  <a:pt x="42" y="55"/>
                  <a:pt x="44" y="52"/>
                  <a:pt x="42" y="51"/>
                </a:cubicBezTo>
                <a:cubicBezTo>
                  <a:pt x="41" y="51"/>
                  <a:pt x="40" y="54"/>
                  <a:pt x="38" y="54"/>
                </a:cubicBezTo>
                <a:cubicBezTo>
                  <a:pt x="37" y="54"/>
                  <a:pt x="37" y="52"/>
                  <a:pt x="37" y="50"/>
                </a:cubicBezTo>
                <a:cubicBezTo>
                  <a:pt x="37" y="46"/>
                  <a:pt x="38" y="42"/>
                  <a:pt x="40" y="39"/>
                </a:cubicBezTo>
                <a:cubicBezTo>
                  <a:pt x="41" y="37"/>
                  <a:pt x="45" y="37"/>
                  <a:pt x="47" y="35"/>
                </a:cubicBezTo>
                <a:cubicBezTo>
                  <a:pt x="48" y="33"/>
                  <a:pt x="49" y="31"/>
                  <a:pt x="51" y="29"/>
                </a:cubicBezTo>
                <a:cubicBezTo>
                  <a:pt x="52" y="28"/>
                  <a:pt x="54" y="30"/>
                  <a:pt x="54" y="29"/>
                </a:cubicBezTo>
                <a:cubicBezTo>
                  <a:pt x="54" y="27"/>
                  <a:pt x="53" y="26"/>
                  <a:pt x="52" y="25"/>
                </a:cubicBezTo>
                <a:cubicBezTo>
                  <a:pt x="50" y="24"/>
                  <a:pt x="48" y="22"/>
                  <a:pt x="46" y="22"/>
                </a:cubicBezTo>
                <a:cubicBezTo>
                  <a:pt x="40" y="21"/>
                  <a:pt x="33" y="22"/>
                  <a:pt x="27" y="22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3" y="16"/>
                  <a:pt x="23" y="13"/>
                </a:cubicBezTo>
                <a:cubicBezTo>
                  <a:pt x="23" y="11"/>
                  <a:pt x="22" y="8"/>
                  <a:pt x="20" y="8"/>
                </a:cubicBezTo>
                <a:cubicBezTo>
                  <a:pt x="18" y="7"/>
                  <a:pt x="17" y="12"/>
                  <a:pt x="15" y="11"/>
                </a:cubicBezTo>
                <a:cubicBezTo>
                  <a:pt x="13" y="10"/>
                  <a:pt x="13" y="6"/>
                  <a:pt x="10" y="5"/>
                </a:cubicBezTo>
                <a:cubicBezTo>
                  <a:pt x="9" y="4"/>
                  <a:pt x="8" y="7"/>
                  <a:pt x="7" y="6"/>
                </a:cubicBezTo>
                <a:cubicBezTo>
                  <a:pt x="5" y="5"/>
                  <a:pt x="4" y="1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4"/>
                  <a:pt x="3" y="4"/>
                  <a:pt x="3" y="5"/>
                </a:cubicBezTo>
                <a:cubicBezTo>
                  <a:pt x="3" y="7"/>
                  <a:pt x="0" y="9"/>
                  <a:pt x="0" y="12"/>
                </a:cubicBezTo>
                <a:cubicBezTo>
                  <a:pt x="0" y="14"/>
                  <a:pt x="2" y="15"/>
                  <a:pt x="3" y="16"/>
                </a:cubicBezTo>
                <a:cubicBezTo>
                  <a:pt x="5" y="19"/>
                  <a:pt x="10" y="20"/>
                  <a:pt x="10" y="23"/>
                </a:cubicBezTo>
                <a:cubicBezTo>
                  <a:pt x="10" y="25"/>
                  <a:pt x="6" y="23"/>
                  <a:pt x="5" y="24"/>
                </a:cubicBezTo>
                <a:cubicBezTo>
                  <a:pt x="4" y="24"/>
                  <a:pt x="6" y="26"/>
                  <a:pt x="5" y="27"/>
                </a:cubicBezTo>
                <a:cubicBezTo>
                  <a:pt x="5" y="28"/>
                  <a:pt x="4" y="27"/>
                  <a:pt x="3" y="28"/>
                </a:cubicBezTo>
                <a:cubicBezTo>
                  <a:pt x="3" y="29"/>
                  <a:pt x="2" y="30"/>
                  <a:pt x="2" y="31"/>
                </a:cubicBezTo>
                <a:cubicBezTo>
                  <a:pt x="3" y="33"/>
                  <a:pt x="6" y="33"/>
                  <a:pt x="7" y="34"/>
                </a:cubicBezTo>
                <a:cubicBezTo>
                  <a:pt x="9" y="35"/>
                  <a:pt x="10" y="36"/>
                  <a:pt x="10" y="38"/>
                </a:cubicBezTo>
                <a:cubicBezTo>
                  <a:pt x="10" y="40"/>
                  <a:pt x="7" y="41"/>
                  <a:pt x="7" y="43"/>
                </a:cubicBezTo>
                <a:cubicBezTo>
                  <a:pt x="6" y="44"/>
                  <a:pt x="8" y="45"/>
                  <a:pt x="9" y="46"/>
                </a:cubicBezTo>
                <a:cubicBezTo>
                  <a:pt x="10" y="48"/>
                  <a:pt x="9" y="50"/>
                  <a:pt x="10" y="52"/>
                </a:cubicBezTo>
                <a:cubicBezTo>
                  <a:pt x="11" y="53"/>
                  <a:pt x="13" y="51"/>
                  <a:pt x="14" y="52"/>
                </a:cubicBezTo>
                <a:cubicBezTo>
                  <a:pt x="14" y="53"/>
                  <a:pt x="13" y="54"/>
                  <a:pt x="13" y="55"/>
                </a:cubicBezTo>
                <a:cubicBezTo>
                  <a:pt x="13" y="56"/>
                  <a:pt x="13" y="57"/>
                  <a:pt x="13" y="59"/>
                </a:cubicBez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4" y="65"/>
                  <a:pt x="14" y="67"/>
                </a:cubicBezTo>
                <a:cubicBezTo>
                  <a:pt x="14" y="69"/>
                  <a:pt x="16" y="71"/>
                  <a:pt x="17" y="7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6" name="Freeform 128"/>
          <p:cNvSpPr>
            <a:spLocks noChangeAspect="1"/>
          </p:cNvSpPr>
          <p:nvPr/>
        </p:nvSpPr>
        <p:spPr bwMode="auto">
          <a:xfrm>
            <a:off x="6196013" y="3409950"/>
            <a:ext cx="161925" cy="391716"/>
          </a:xfrm>
          <a:custGeom>
            <a:avLst/>
            <a:gdLst>
              <a:gd name="T0" fmla="*/ 2147483647 w 113"/>
              <a:gd name="T1" fmla="*/ 2147483647 h 274"/>
              <a:gd name="T2" fmla="*/ 2147483647 w 113"/>
              <a:gd name="T3" fmla="*/ 2147483647 h 274"/>
              <a:gd name="T4" fmla="*/ 2147483647 w 113"/>
              <a:gd name="T5" fmla="*/ 2147483647 h 274"/>
              <a:gd name="T6" fmla="*/ 2147483647 w 113"/>
              <a:gd name="T7" fmla="*/ 2147483647 h 274"/>
              <a:gd name="T8" fmla="*/ 2147483647 w 113"/>
              <a:gd name="T9" fmla="*/ 2147483647 h 274"/>
              <a:gd name="T10" fmla="*/ 2147483647 w 113"/>
              <a:gd name="T11" fmla="*/ 2147483647 h 274"/>
              <a:gd name="T12" fmla="*/ 2147483647 w 113"/>
              <a:gd name="T13" fmla="*/ 2147483647 h 274"/>
              <a:gd name="T14" fmla="*/ 2147483647 w 113"/>
              <a:gd name="T15" fmla="*/ 2147483647 h 274"/>
              <a:gd name="T16" fmla="*/ 2147483647 w 113"/>
              <a:gd name="T17" fmla="*/ 2147483647 h 274"/>
              <a:gd name="T18" fmla="*/ 2147483647 w 113"/>
              <a:gd name="T19" fmla="*/ 2147483647 h 274"/>
              <a:gd name="T20" fmla="*/ 2147483647 w 113"/>
              <a:gd name="T21" fmla="*/ 2147483647 h 274"/>
              <a:gd name="T22" fmla="*/ 2147483647 w 113"/>
              <a:gd name="T23" fmla="*/ 2147483647 h 274"/>
              <a:gd name="T24" fmla="*/ 2147483647 w 113"/>
              <a:gd name="T25" fmla="*/ 2147483647 h 274"/>
              <a:gd name="T26" fmla="*/ 2147483647 w 113"/>
              <a:gd name="T27" fmla="*/ 2147483647 h 274"/>
              <a:gd name="T28" fmla="*/ 2147483647 w 113"/>
              <a:gd name="T29" fmla="*/ 2147483647 h 274"/>
              <a:gd name="T30" fmla="*/ 2147483647 w 113"/>
              <a:gd name="T31" fmla="*/ 2147483647 h 274"/>
              <a:gd name="T32" fmla="*/ 2147483647 w 113"/>
              <a:gd name="T33" fmla="*/ 2147483647 h 274"/>
              <a:gd name="T34" fmla="*/ 2147483647 w 113"/>
              <a:gd name="T35" fmla="*/ 2147483647 h 274"/>
              <a:gd name="T36" fmla="*/ 2147483647 w 113"/>
              <a:gd name="T37" fmla="*/ 2147483647 h 274"/>
              <a:gd name="T38" fmla="*/ 2147483647 w 113"/>
              <a:gd name="T39" fmla="*/ 2147483647 h 274"/>
              <a:gd name="T40" fmla="*/ 2147483647 w 113"/>
              <a:gd name="T41" fmla="*/ 2147483647 h 274"/>
              <a:gd name="T42" fmla="*/ 2147483647 w 113"/>
              <a:gd name="T43" fmla="*/ 2147483647 h 274"/>
              <a:gd name="T44" fmla="*/ 2147483647 w 113"/>
              <a:gd name="T45" fmla="*/ 2147483647 h 274"/>
              <a:gd name="T46" fmla="*/ 2147483647 w 113"/>
              <a:gd name="T47" fmla="*/ 2147483647 h 274"/>
              <a:gd name="T48" fmla="*/ 2147483647 w 113"/>
              <a:gd name="T49" fmla="*/ 2147483647 h 274"/>
              <a:gd name="T50" fmla="*/ 2147483647 w 113"/>
              <a:gd name="T51" fmla="*/ 2147483647 h 274"/>
              <a:gd name="T52" fmla="*/ 2147483647 w 113"/>
              <a:gd name="T53" fmla="*/ 2147483647 h 274"/>
              <a:gd name="T54" fmla="*/ 2147483647 w 113"/>
              <a:gd name="T55" fmla="*/ 2147483647 h 274"/>
              <a:gd name="T56" fmla="*/ 2147483647 w 113"/>
              <a:gd name="T57" fmla="*/ 2147483647 h 274"/>
              <a:gd name="T58" fmla="*/ 2147483647 w 113"/>
              <a:gd name="T59" fmla="*/ 2147483647 h 274"/>
              <a:gd name="T60" fmla="*/ 2147483647 w 113"/>
              <a:gd name="T61" fmla="*/ 2147483647 h 274"/>
              <a:gd name="T62" fmla="*/ 2147483647 w 113"/>
              <a:gd name="T63" fmla="*/ 2147483647 h 274"/>
              <a:gd name="T64" fmla="*/ 2147483647 w 113"/>
              <a:gd name="T65" fmla="*/ 2147483647 h 274"/>
              <a:gd name="T66" fmla="*/ 2147483647 w 113"/>
              <a:gd name="T67" fmla="*/ 2147483647 h 274"/>
              <a:gd name="T68" fmla="*/ 2147483647 w 113"/>
              <a:gd name="T69" fmla="*/ 2147483647 h 274"/>
              <a:gd name="T70" fmla="*/ 2147483647 w 113"/>
              <a:gd name="T71" fmla="*/ 2147483647 h 274"/>
              <a:gd name="T72" fmla="*/ 2147483647 w 113"/>
              <a:gd name="T73" fmla="*/ 2147483647 h 274"/>
              <a:gd name="T74" fmla="*/ 2147483647 w 113"/>
              <a:gd name="T75" fmla="*/ 2147483647 h 274"/>
              <a:gd name="T76" fmla="*/ 2147483647 w 113"/>
              <a:gd name="T77" fmla="*/ 2147483647 h 274"/>
              <a:gd name="T78" fmla="*/ 2147483647 w 113"/>
              <a:gd name="T79" fmla="*/ 2147483647 h 274"/>
              <a:gd name="T80" fmla="*/ 2147483647 w 113"/>
              <a:gd name="T81" fmla="*/ 2147483647 h 274"/>
              <a:gd name="T82" fmla="*/ 2147483647 w 113"/>
              <a:gd name="T83" fmla="*/ 2147483647 h 274"/>
              <a:gd name="T84" fmla="*/ 2147483647 w 113"/>
              <a:gd name="T85" fmla="*/ 2147483647 h 274"/>
              <a:gd name="T86" fmla="*/ 2147483647 w 113"/>
              <a:gd name="T87" fmla="*/ 2147483647 h 274"/>
              <a:gd name="T88" fmla="*/ 2147483647 w 113"/>
              <a:gd name="T89" fmla="*/ 2147483647 h 274"/>
              <a:gd name="T90" fmla="*/ 2147483647 w 113"/>
              <a:gd name="T91" fmla="*/ 2147483647 h 2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274"/>
              <a:gd name="T140" fmla="*/ 113 w 113"/>
              <a:gd name="T141" fmla="*/ 274 h 2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274">
                <a:moveTo>
                  <a:pt x="112" y="103"/>
                </a:moveTo>
                <a:cubicBezTo>
                  <a:pt x="112" y="102"/>
                  <a:pt x="113" y="101"/>
                  <a:pt x="112" y="101"/>
                </a:cubicBezTo>
                <a:cubicBezTo>
                  <a:pt x="108" y="100"/>
                  <a:pt x="105" y="102"/>
                  <a:pt x="101" y="103"/>
                </a:cubicBezTo>
                <a:cubicBezTo>
                  <a:pt x="100" y="103"/>
                  <a:pt x="98" y="104"/>
                  <a:pt x="97" y="103"/>
                </a:cubicBezTo>
                <a:cubicBezTo>
                  <a:pt x="96" y="102"/>
                  <a:pt x="98" y="98"/>
                  <a:pt x="97" y="97"/>
                </a:cubicBezTo>
                <a:cubicBezTo>
                  <a:pt x="94" y="95"/>
                  <a:pt x="89" y="99"/>
                  <a:pt x="86" y="97"/>
                </a:cubicBezTo>
                <a:cubicBezTo>
                  <a:pt x="84" y="95"/>
                  <a:pt x="88" y="92"/>
                  <a:pt x="88" y="90"/>
                </a:cubicBezTo>
                <a:cubicBezTo>
                  <a:pt x="89" y="88"/>
                  <a:pt x="86" y="87"/>
                  <a:pt x="86" y="85"/>
                </a:cubicBezTo>
                <a:cubicBezTo>
                  <a:pt x="86" y="84"/>
                  <a:pt x="90" y="84"/>
                  <a:pt x="89" y="83"/>
                </a:cubicBezTo>
                <a:cubicBezTo>
                  <a:pt x="87" y="81"/>
                  <a:pt x="83" y="82"/>
                  <a:pt x="81" y="80"/>
                </a:cubicBezTo>
                <a:cubicBezTo>
                  <a:pt x="79" y="77"/>
                  <a:pt x="79" y="73"/>
                  <a:pt x="80" y="69"/>
                </a:cubicBezTo>
                <a:cubicBezTo>
                  <a:pt x="80" y="67"/>
                  <a:pt x="85" y="66"/>
                  <a:pt x="83" y="65"/>
                </a:cubicBezTo>
                <a:cubicBezTo>
                  <a:pt x="80" y="66"/>
                  <a:pt x="76" y="65"/>
                  <a:pt x="73" y="66"/>
                </a:cubicBezTo>
                <a:cubicBezTo>
                  <a:pt x="70" y="67"/>
                  <a:pt x="69" y="70"/>
                  <a:pt x="67" y="71"/>
                </a:cubicBezTo>
                <a:cubicBezTo>
                  <a:pt x="66" y="71"/>
                  <a:pt x="64" y="70"/>
                  <a:pt x="64" y="68"/>
                </a:cubicBezTo>
                <a:cubicBezTo>
                  <a:pt x="63" y="66"/>
                  <a:pt x="67" y="66"/>
                  <a:pt x="67" y="64"/>
                </a:cubicBezTo>
                <a:cubicBezTo>
                  <a:pt x="66" y="61"/>
                  <a:pt x="61" y="62"/>
                  <a:pt x="62" y="59"/>
                </a:cubicBezTo>
                <a:cubicBezTo>
                  <a:pt x="62" y="55"/>
                  <a:pt x="66" y="53"/>
                  <a:pt x="68" y="48"/>
                </a:cubicBezTo>
                <a:cubicBezTo>
                  <a:pt x="70" y="45"/>
                  <a:pt x="74" y="44"/>
                  <a:pt x="75" y="40"/>
                </a:cubicBezTo>
                <a:cubicBezTo>
                  <a:pt x="76" y="38"/>
                  <a:pt x="73" y="37"/>
                  <a:pt x="73" y="34"/>
                </a:cubicBezTo>
                <a:cubicBezTo>
                  <a:pt x="73" y="34"/>
                  <a:pt x="75" y="35"/>
                  <a:pt x="76" y="34"/>
                </a:cubicBezTo>
                <a:cubicBezTo>
                  <a:pt x="76" y="32"/>
                  <a:pt x="74" y="30"/>
                  <a:pt x="74" y="28"/>
                </a:cubicBezTo>
                <a:cubicBezTo>
                  <a:pt x="73" y="23"/>
                  <a:pt x="74" y="18"/>
                  <a:pt x="72" y="14"/>
                </a:cubicBezTo>
                <a:cubicBezTo>
                  <a:pt x="72" y="13"/>
                  <a:pt x="69" y="15"/>
                  <a:pt x="68" y="14"/>
                </a:cubicBezTo>
                <a:cubicBezTo>
                  <a:pt x="66" y="12"/>
                  <a:pt x="67" y="8"/>
                  <a:pt x="66" y="5"/>
                </a:cubicBezTo>
                <a:cubicBezTo>
                  <a:pt x="64" y="3"/>
                  <a:pt x="62" y="0"/>
                  <a:pt x="59" y="0"/>
                </a:cubicBezTo>
                <a:cubicBezTo>
                  <a:pt x="58" y="0"/>
                  <a:pt x="58" y="4"/>
                  <a:pt x="58" y="5"/>
                </a:cubicBezTo>
                <a:cubicBezTo>
                  <a:pt x="57" y="7"/>
                  <a:pt x="57" y="8"/>
                  <a:pt x="56" y="9"/>
                </a:cubicBezTo>
                <a:cubicBezTo>
                  <a:pt x="55" y="11"/>
                  <a:pt x="53" y="10"/>
                  <a:pt x="52" y="11"/>
                </a:cubicBezTo>
                <a:cubicBezTo>
                  <a:pt x="51" y="12"/>
                  <a:pt x="51" y="14"/>
                  <a:pt x="52" y="15"/>
                </a:cubicBezTo>
                <a:cubicBezTo>
                  <a:pt x="52" y="17"/>
                  <a:pt x="55" y="18"/>
                  <a:pt x="55" y="20"/>
                </a:cubicBezTo>
                <a:cubicBezTo>
                  <a:pt x="55" y="21"/>
                  <a:pt x="53" y="20"/>
                  <a:pt x="52" y="20"/>
                </a:cubicBezTo>
                <a:cubicBezTo>
                  <a:pt x="50" y="20"/>
                  <a:pt x="49" y="18"/>
                  <a:pt x="48" y="18"/>
                </a:cubicBezTo>
                <a:cubicBezTo>
                  <a:pt x="46" y="18"/>
                  <a:pt x="44" y="19"/>
                  <a:pt x="42" y="20"/>
                </a:cubicBezTo>
                <a:cubicBezTo>
                  <a:pt x="40" y="22"/>
                  <a:pt x="39" y="24"/>
                  <a:pt x="37" y="26"/>
                </a:cubicBezTo>
                <a:cubicBezTo>
                  <a:pt x="35" y="27"/>
                  <a:pt x="33" y="27"/>
                  <a:pt x="32" y="28"/>
                </a:cubicBezTo>
                <a:cubicBezTo>
                  <a:pt x="31" y="29"/>
                  <a:pt x="32" y="30"/>
                  <a:pt x="32" y="32"/>
                </a:cubicBezTo>
                <a:cubicBezTo>
                  <a:pt x="32" y="33"/>
                  <a:pt x="31" y="34"/>
                  <a:pt x="32" y="36"/>
                </a:cubicBezTo>
                <a:cubicBezTo>
                  <a:pt x="32" y="36"/>
                  <a:pt x="34" y="37"/>
                  <a:pt x="34" y="38"/>
                </a:cubicBezTo>
                <a:cubicBezTo>
                  <a:pt x="33" y="39"/>
                  <a:pt x="31" y="39"/>
                  <a:pt x="30" y="40"/>
                </a:cubicBezTo>
                <a:cubicBezTo>
                  <a:pt x="30" y="42"/>
                  <a:pt x="31" y="43"/>
                  <a:pt x="30" y="44"/>
                </a:cubicBezTo>
                <a:cubicBezTo>
                  <a:pt x="29" y="46"/>
                  <a:pt x="26" y="45"/>
                  <a:pt x="26" y="47"/>
                </a:cubicBezTo>
                <a:cubicBezTo>
                  <a:pt x="26" y="49"/>
                  <a:pt x="30" y="50"/>
                  <a:pt x="29" y="51"/>
                </a:cubicBezTo>
                <a:cubicBezTo>
                  <a:pt x="27" y="57"/>
                  <a:pt x="25" y="63"/>
                  <a:pt x="23" y="69"/>
                </a:cubicBezTo>
                <a:cubicBezTo>
                  <a:pt x="23" y="70"/>
                  <a:pt x="21" y="70"/>
                  <a:pt x="20" y="70"/>
                </a:cubicBezTo>
                <a:cubicBezTo>
                  <a:pt x="18" y="69"/>
                  <a:pt x="16" y="67"/>
                  <a:pt x="14" y="67"/>
                </a:cubicBezTo>
                <a:cubicBezTo>
                  <a:pt x="13" y="66"/>
                  <a:pt x="12" y="67"/>
                  <a:pt x="12" y="68"/>
                </a:cubicBezTo>
                <a:cubicBezTo>
                  <a:pt x="13" y="70"/>
                  <a:pt x="14" y="72"/>
                  <a:pt x="15" y="74"/>
                </a:cubicBezTo>
                <a:cubicBezTo>
                  <a:pt x="15" y="77"/>
                  <a:pt x="16" y="80"/>
                  <a:pt x="15" y="83"/>
                </a:cubicBezTo>
                <a:cubicBezTo>
                  <a:pt x="15" y="83"/>
                  <a:pt x="12" y="82"/>
                  <a:pt x="12" y="83"/>
                </a:cubicBezTo>
                <a:cubicBezTo>
                  <a:pt x="11" y="86"/>
                  <a:pt x="12" y="90"/>
                  <a:pt x="12" y="93"/>
                </a:cubicBezTo>
                <a:cubicBezTo>
                  <a:pt x="12" y="95"/>
                  <a:pt x="11" y="97"/>
                  <a:pt x="10" y="99"/>
                </a:cubicBezTo>
                <a:cubicBezTo>
                  <a:pt x="10" y="100"/>
                  <a:pt x="9" y="99"/>
                  <a:pt x="8" y="99"/>
                </a:cubicBezTo>
                <a:cubicBezTo>
                  <a:pt x="7" y="99"/>
                  <a:pt x="6" y="99"/>
                  <a:pt x="5" y="99"/>
                </a:cubicBezTo>
                <a:cubicBezTo>
                  <a:pt x="6" y="103"/>
                  <a:pt x="9" y="107"/>
                  <a:pt x="7" y="111"/>
                </a:cubicBezTo>
                <a:cubicBezTo>
                  <a:pt x="6" y="112"/>
                  <a:pt x="3" y="106"/>
                  <a:pt x="1" y="107"/>
                </a:cubicBezTo>
                <a:cubicBezTo>
                  <a:pt x="0" y="108"/>
                  <a:pt x="1" y="111"/>
                  <a:pt x="1" y="113"/>
                </a:cubicBezTo>
                <a:cubicBezTo>
                  <a:pt x="2" y="113"/>
                  <a:pt x="4" y="112"/>
                  <a:pt x="5" y="113"/>
                </a:cubicBezTo>
                <a:cubicBezTo>
                  <a:pt x="6" y="114"/>
                  <a:pt x="5" y="116"/>
                  <a:pt x="6" y="118"/>
                </a:cubicBezTo>
                <a:cubicBezTo>
                  <a:pt x="7" y="120"/>
                  <a:pt x="7" y="122"/>
                  <a:pt x="9" y="123"/>
                </a:cubicBezTo>
                <a:cubicBezTo>
                  <a:pt x="10" y="123"/>
                  <a:pt x="11" y="122"/>
                  <a:pt x="12" y="123"/>
                </a:cubicBezTo>
                <a:cubicBezTo>
                  <a:pt x="14" y="124"/>
                  <a:pt x="15" y="126"/>
                  <a:pt x="17" y="127"/>
                </a:cubicBezTo>
                <a:cubicBezTo>
                  <a:pt x="19" y="128"/>
                  <a:pt x="22" y="128"/>
                  <a:pt x="23" y="130"/>
                </a:cubicBezTo>
                <a:cubicBezTo>
                  <a:pt x="24" y="131"/>
                  <a:pt x="23" y="134"/>
                  <a:pt x="24" y="136"/>
                </a:cubicBezTo>
                <a:cubicBezTo>
                  <a:pt x="25" y="137"/>
                  <a:pt x="28" y="137"/>
                  <a:pt x="29" y="139"/>
                </a:cubicBezTo>
                <a:cubicBezTo>
                  <a:pt x="30" y="141"/>
                  <a:pt x="29" y="143"/>
                  <a:pt x="30" y="145"/>
                </a:cubicBezTo>
                <a:cubicBezTo>
                  <a:pt x="31" y="149"/>
                  <a:pt x="32" y="152"/>
                  <a:pt x="33" y="155"/>
                </a:cubicBezTo>
                <a:cubicBezTo>
                  <a:pt x="33" y="158"/>
                  <a:pt x="32" y="160"/>
                  <a:pt x="32" y="163"/>
                </a:cubicBezTo>
                <a:cubicBezTo>
                  <a:pt x="32" y="167"/>
                  <a:pt x="33" y="172"/>
                  <a:pt x="33" y="176"/>
                </a:cubicBezTo>
                <a:cubicBezTo>
                  <a:pt x="32" y="178"/>
                  <a:pt x="32" y="179"/>
                  <a:pt x="32" y="180"/>
                </a:cubicBezTo>
                <a:cubicBezTo>
                  <a:pt x="31" y="183"/>
                  <a:pt x="30" y="185"/>
                  <a:pt x="32" y="187"/>
                </a:cubicBezTo>
                <a:cubicBezTo>
                  <a:pt x="35" y="185"/>
                  <a:pt x="34" y="179"/>
                  <a:pt x="37" y="179"/>
                </a:cubicBezTo>
                <a:cubicBezTo>
                  <a:pt x="40" y="179"/>
                  <a:pt x="37" y="184"/>
                  <a:pt x="38" y="187"/>
                </a:cubicBezTo>
                <a:cubicBezTo>
                  <a:pt x="38" y="188"/>
                  <a:pt x="40" y="189"/>
                  <a:pt x="41" y="189"/>
                </a:cubicBezTo>
                <a:cubicBezTo>
                  <a:pt x="43" y="188"/>
                  <a:pt x="42" y="185"/>
                  <a:pt x="43" y="184"/>
                </a:cubicBezTo>
                <a:cubicBezTo>
                  <a:pt x="44" y="184"/>
                  <a:pt x="44" y="186"/>
                  <a:pt x="45" y="187"/>
                </a:cubicBezTo>
                <a:cubicBezTo>
                  <a:pt x="46" y="187"/>
                  <a:pt x="46" y="185"/>
                  <a:pt x="47" y="185"/>
                </a:cubicBezTo>
                <a:cubicBezTo>
                  <a:pt x="48" y="185"/>
                  <a:pt x="47" y="187"/>
                  <a:pt x="48" y="187"/>
                </a:cubicBezTo>
                <a:cubicBezTo>
                  <a:pt x="51" y="186"/>
                  <a:pt x="53" y="184"/>
                  <a:pt x="54" y="181"/>
                </a:cubicBezTo>
                <a:cubicBezTo>
                  <a:pt x="55" y="180"/>
                  <a:pt x="52" y="180"/>
                  <a:pt x="53" y="179"/>
                </a:cubicBezTo>
                <a:cubicBezTo>
                  <a:pt x="54" y="178"/>
                  <a:pt x="56" y="180"/>
                  <a:pt x="57" y="179"/>
                </a:cubicBezTo>
                <a:cubicBezTo>
                  <a:pt x="58" y="177"/>
                  <a:pt x="54" y="175"/>
                  <a:pt x="55" y="174"/>
                </a:cubicBezTo>
                <a:cubicBezTo>
                  <a:pt x="57" y="173"/>
                  <a:pt x="57" y="177"/>
                  <a:pt x="59" y="177"/>
                </a:cubicBezTo>
                <a:cubicBezTo>
                  <a:pt x="61" y="177"/>
                  <a:pt x="62" y="175"/>
                  <a:pt x="62" y="174"/>
                </a:cubicBezTo>
                <a:cubicBezTo>
                  <a:pt x="63" y="171"/>
                  <a:pt x="61" y="167"/>
                  <a:pt x="63" y="165"/>
                </a:cubicBezTo>
                <a:cubicBezTo>
                  <a:pt x="64" y="163"/>
                  <a:pt x="66" y="167"/>
                  <a:pt x="67" y="168"/>
                </a:cubicBezTo>
                <a:cubicBezTo>
                  <a:pt x="68" y="171"/>
                  <a:pt x="69" y="174"/>
                  <a:pt x="70" y="176"/>
                </a:cubicBezTo>
                <a:cubicBezTo>
                  <a:pt x="71" y="179"/>
                  <a:pt x="71" y="181"/>
                  <a:pt x="73" y="183"/>
                </a:cubicBezTo>
                <a:cubicBezTo>
                  <a:pt x="74" y="184"/>
                  <a:pt x="75" y="180"/>
                  <a:pt x="76" y="181"/>
                </a:cubicBezTo>
                <a:cubicBezTo>
                  <a:pt x="77" y="185"/>
                  <a:pt x="76" y="190"/>
                  <a:pt x="76" y="194"/>
                </a:cubicBezTo>
                <a:cubicBezTo>
                  <a:pt x="77" y="198"/>
                  <a:pt x="77" y="202"/>
                  <a:pt x="78" y="206"/>
                </a:cubicBezTo>
                <a:cubicBezTo>
                  <a:pt x="79" y="209"/>
                  <a:pt x="81" y="210"/>
                  <a:pt x="81" y="212"/>
                </a:cubicBezTo>
                <a:cubicBezTo>
                  <a:pt x="82" y="215"/>
                  <a:pt x="80" y="218"/>
                  <a:pt x="82" y="221"/>
                </a:cubicBezTo>
                <a:cubicBezTo>
                  <a:pt x="83" y="222"/>
                  <a:pt x="83" y="215"/>
                  <a:pt x="84" y="216"/>
                </a:cubicBezTo>
                <a:cubicBezTo>
                  <a:pt x="87" y="220"/>
                  <a:pt x="87" y="224"/>
                  <a:pt x="89" y="228"/>
                </a:cubicBezTo>
                <a:cubicBezTo>
                  <a:pt x="90" y="231"/>
                  <a:pt x="92" y="234"/>
                  <a:pt x="92" y="237"/>
                </a:cubicBezTo>
                <a:cubicBezTo>
                  <a:pt x="92" y="238"/>
                  <a:pt x="90" y="239"/>
                  <a:pt x="90" y="240"/>
                </a:cubicBezTo>
                <a:cubicBezTo>
                  <a:pt x="89" y="242"/>
                  <a:pt x="89" y="245"/>
                  <a:pt x="90" y="247"/>
                </a:cubicBezTo>
                <a:cubicBezTo>
                  <a:pt x="91" y="249"/>
                  <a:pt x="94" y="249"/>
                  <a:pt x="94" y="251"/>
                </a:cubicBezTo>
                <a:cubicBezTo>
                  <a:pt x="94" y="253"/>
                  <a:pt x="90" y="251"/>
                  <a:pt x="90" y="252"/>
                </a:cubicBezTo>
                <a:cubicBezTo>
                  <a:pt x="89" y="255"/>
                  <a:pt x="91" y="257"/>
                  <a:pt x="91" y="260"/>
                </a:cubicBezTo>
                <a:cubicBezTo>
                  <a:pt x="91" y="262"/>
                  <a:pt x="88" y="263"/>
                  <a:pt x="88" y="265"/>
                </a:cubicBezTo>
                <a:cubicBezTo>
                  <a:pt x="88" y="268"/>
                  <a:pt x="88" y="271"/>
                  <a:pt x="90" y="273"/>
                </a:cubicBezTo>
                <a:cubicBezTo>
                  <a:pt x="92" y="274"/>
                  <a:pt x="92" y="270"/>
                  <a:pt x="93" y="269"/>
                </a:cubicBezTo>
                <a:cubicBezTo>
                  <a:pt x="94" y="266"/>
                  <a:pt x="93" y="264"/>
                  <a:pt x="93" y="262"/>
                </a:cubicBezTo>
                <a:cubicBezTo>
                  <a:pt x="94" y="259"/>
                  <a:pt x="97" y="257"/>
                  <a:pt x="99" y="255"/>
                </a:cubicBezTo>
                <a:cubicBezTo>
                  <a:pt x="101" y="251"/>
                  <a:pt x="103" y="247"/>
                  <a:pt x="103" y="243"/>
                </a:cubicBezTo>
                <a:cubicBezTo>
                  <a:pt x="104" y="242"/>
                  <a:pt x="102" y="242"/>
                  <a:pt x="101" y="241"/>
                </a:cubicBezTo>
                <a:cubicBezTo>
                  <a:pt x="99" y="237"/>
                  <a:pt x="97" y="232"/>
                  <a:pt x="95" y="227"/>
                </a:cubicBezTo>
                <a:cubicBezTo>
                  <a:pt x="95" y="226"/>
                  <a:pt x="97" y="227"/>
                  <a:pt x="97" y="226"/>
                </a:cubicBezTo>
                <a:cubicBezTo>
                  <a:pt x="97" y="224"/>
                  <a:pt x="98" y="223"/>
                  <a:pt x="98" y="221"/>
                </a:cubicBezTo>
                <a:cubicBezTo>
                  <a:pt x="97" y="219"/>
                  <a:pt x="96" y="217"/>
                  <a:pt x="95" y="215"/>
                </a:cubicBezTo>
                <a:cubicBezTo>
                  <a:pt x="92" y="212"/>
                  <a:pt x="88" y="211"/>
                  <a:pt x="85" y="208"/>
                </a:cubicBezTo>
                <a:cubicBezTo>
                  <a:pt x="83" y="205"/>
                  <a:pt x="83" y="202"/>
                  <a:pt x="81" y="198"/>
                </a:cubicBezTo>
                <a:cubicBezTo>
                  <a:pt x="81" y="197"/>
                  <a:pt x="85" y="198"/>
                  <a:pt x="86" y="196"/>
                </a:cubicBezTo>
                <a:cubicBezTo>
                  <a:pt x="86" y="193"/>
                  <a:pt x="85" y="189"/>
                  <a:pt x="86" y="186"/>
                </a:cubicBezTo>
                <a:cubicBezTo>
                  <a:pt x="86" y="185"/>
                  <a:pt x="89" y="186"/>
                  <a:pt x="89" y="184"/>
                </a:cubicBezTo>
                <a:cubicBezTo>
                  <a:pt x="90" y="183"/>
                  <a:pt x="89" y="181"/>
                  <a:pt x="88" y="181"/>
                </a:cubicBezTo>
                <a:cubicBezTo>
                  <a:pt x="88" y="180"/>
                  <a:pt x="86" y="182"/>
                  <a:pt x="85" y="181"/>
                </a:cubicBezTo>
                <a:cubicBezTo>
                  <a:pt x="84" y="179"/>
                  <a:pt x="86" y="176"/>
                  <a:pt x="85" y="174"/>
                </a:cubicBezTo>
                <a:cubicBezTo>
                  <a:pt x="85" y="173"/>
                  <a:pt x="83" y="173"/>
                  <a:pt x="82" y="172"/>
                </a:cubicBezTo>
                <a:cubicBezTo>
                  <a:pt x="80" y="167"/>
                  <a:pt x="78" y="162"/>
                  <a:pt x="75" y="158"/>
                </a:cubicBezTo>
                <a:cubicBezTo>
                  <a:pt x="75" y="158"/>
                  <a:pt x="77" y="159"/>
                  <a:pt x="77" y="158"/>
                </a:cubicBezTo>
                <a:cubicBezTo>
                  <a:pt x="77" y="155"/>
                  <a:pt x="76" y="153"/>
                  <a:pt x="74" y="151"/>
                </a:cubicBezTo>
                <a:cubicBezTo>
                  <a:pt x="73" y="150"/>
                  <a:pt x="72" y="152"/>
                  <a:pt x="71" y="151"/>
                </a:cubicBezTo>
                <a:cubicBezTo>
                  <a:pt x="70" y="150"/>
                  <a:pt x="70" y="148"/>
                  <a:pt x="71" y="147"/>
                </a:cubicBezTo>
                <a:cubicBezTo>
                  <a:pt x="71" y="146"/>
                  <a:pt x="74" y="148"/>
                  <a:pt x="74" y="147"/>
                </a:cubicBezTo>
                <a:cubicBezTo>
                  <a:pt x="76" y="142"/>
                  <a:pt x="74" y="136"/>
                  <a:pt x="76" y="132"/>
                </a:cubicBezTo>
                <a:cubicBezTo>
                  <a:pt x="77" y="130"/>
                  <a:pt x="80" y="134"/>
                  <a:pt x="82" y="134"/>
                </a:cubicBezTo>
                <a:cubicBezTo>
                  <a:pt x="84" y="134"/>
                  <a:pt x="87" y="133"/>
                  <a:pt x="88" y="131"/>
                </a:cubicBezTo>
                <a:cubicBezTo>
                  <a:pt x="89" y="130"/>
                  <a:pt x="87" y="128"/>
                  <a:pt x="88" y="127"/>
                </a:cubicBezTo>
                <a:cubicBezTo>
                  <a:pt x="90" y="126"/>
                  <a:pt x="92" y="128"/>
                  <a:pt x="94" y="127"/>
                </a:cubicBezTo>
                <a:cubicBezTo>
                  <a:pt x="95" y="127"/>
                  <a:pt x="93" y="124"/>
                  <a:pt x="94" y="123"/>
                </a:cubicBezTo>
                <a:cubicBezTo>
                  <a:pt x="95" y="122"/>
                  <a:pt x="96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1" y="120"/>
                  <a:pt x="101" y="118"/>
                  <a:pt x="102" y="116"/>
                </a:cubicBezTo>
                <a:cubicBezTo>
                  <a:pt x="103" y="115"/>
                  <a:pt x="107" y="116"/>
                  <a:pt x="108" y="115"/>
                </a:cubicBezTo>
                <a:cubicBezTo>
                  <a:pt x="108" y="113"/>
                  <a:pt x="105" y="113"/>
                  <a:pt x="105" y="111"/>
                </a:cubicBezTo>
                <a:cubicBezTo>
                  <a:pt x="105" y="109"/>
                  <a:pt x="106" y="107"/>
                  <a:pt x="108" y="105"/>
                </a:cubicBezTo>
                <a:cubicBezTo>
                  <a:pt x="109" y="104"/>
                  <a:pt x="111" y="104"/>
                  <a:pt x="112" y="10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7" name="Freeform 129"/>
          <p:cNvSpPr>
            <a:spLocks noChangeAspect="1"/>
          </p:cNvSpPr>
          <p:nvPr/>
        </p:nvSpPr>
        <p:spPr bwMode="auto">
          <a:xfrm>
            <a:off x="6535342" y="3861199"/>
            <a:ext cx="173831" cy="125015"/>
          </a:xfrm>
          <a:custGeom>
            <a:avLst/>
            <a:gdLst>
              <a:gd name="T0" fmla="*/ 2147483647 w 122"/>
              <a:gd name="T1" fmla="*/ 2147483647 h 87"/>
              <a:gd name="T2" fmla="*/ 2147483647 w 122"/>
              <a:gd name="T3" fmla="*/ 2147483647 h 87"/>
              <a:gd name="T4" fmla="*/ 2147483647 w 122"/>
              <a:gd name="T5" fmla="*/ 2147483647 h 87"/>
              <a:gd name="T6" fmla="*/ 2147483647 w 122"/>
              <a:gd name="T7" fmla="*/ 2147483647 h 87"/>
              <a:gd name="T8" fmla="*/ 2147483647 w 122"/>
              <a:gd name="T9" fmla="*/ 2147483647 h 87"/>
              <a:gd name="T10" fmla="*/ 2147483647 w 122"/>
              <a:gd name="T11" fmla="*/ 2147483647 h 87"/>
              <a:gd name="T12" fmla="*/ 2147483647 w 122"/>
              <a:gd name="T13" fmla="*/ 2147483647 h 87"/>
              <a:gd name="T14" fmla="*/ 2147483647 w 122"/>
              <a:gd name="T15" fmla="*/ 2147483647 h 87"/>
              <a:gd name="T16" fmla="*/ 2147483647 w 122"/>
              <a:gd name="T17" fmla="*/ 2147483647 h 87"/>
              <a:gd name="T18" fmla="*/ 2147483647 w 122"/>
              <a:gd name="T19" fmla="*/ 2147483647 h 87"/>
              <a:gd name="T20" fmla="*/ 2147483647 w 122"/>
              <a:gd name="T21" fmla="*/ 2147483647 h 87"/>
              <a:gd name="T22" fmla="*/ 2147483647 w 122"/>
              <a:gd name="T23" fmla="*/ 2147483647 h 87"/>
              <a:gd name="T24" fmla="*/ 2147483647 w 122"/>
              <a:gd name="T25" fmla="*/ 2147483647 h 87"/>
              <a:gd name="T26" fmla="*/ 2147483647 w 122"/>
              <a:gd name="T27" fmla="*/ 2147483647 h 87"/>
              <a:gd name="T28" fmla="*/ 2147483647 w 122"/>
              <a:gd name="T29" fmla="*/ 2147483647 h 87"/>
              <a:gd name="T30" fmla="*/ 2147483647 w 122"/>
              <a:gd name="T31" fmla="*/ 2147483647 h 87"/>
              <a:gd name="T32" fmla="*/ 2147483647 w 122"/>
              <a:gd name="T33" fmla="*/ 2147483647 h 87"/>
              <a:gd name="T34" fmla="*/ 2147483647 w 122"/>
              <a:gd name="T35" fmla="*/ 2147483647 h 87"/>
              <a:gd name="T36" fmla="*/ 2147483647 w 122"/>
              <a:gd name="T37" fmla="*/ 2147483647 h 87"/>
              <a:gd name="T38" fmla="*/ 2147483647 w 122"/>
              <a:gd name="T39" fmla="*/ 2147483647 h 87"/>
              <a:gd name="T40" fmla="*/ 2147483647 w 122"/>
              <a:gd name="T41" fmla="*/ 2147483647 h 87"/>
              <a:gd name="T42" fmla="*/ 2147483647 w 122"/>
              <a:gd name="T43" fmla="*/ 2147483647 h 87"/>
              <a:gd name="T44" fmla="*/ 2147483647 w 122"/>
              <a:gd name="T45" fmla="*/ 2147483647 h 87"/>
              <a:gd name="T46" fmla="*/ 2147483647 w 122"/>
              <a:gd name="T47" fmla="*/ 2147483647 h 87"/>
              <a:gd name="T48" fmla="*/ 2147483647 w 122"/>
              <a:gd name="T49" fmla="*/ 2147483647 h 87"/>
              <a:gd name="T50" fmla="*/ 2147483647 w 122"/>
              <a:gd name="T51" fmla="*/ 2147483647 h 87"/>
              <a:gd name="T52" fmla="*/ 2147483647 w 122"/>
              <a:gd name="T53" fmla="*/ 2147483647 h 87"/>
              <a:gd name="T54" fmla="*/ 2147483647 w 122"/>
              <a:gd name="T55" fmla="*/ 2147483647 h 87"/>
              <a:gd name="T56" fmla="*/ 2147483647 w 122"/>
              <a:gd name="T57" fmla="*/ 2147483647 h 87"/>
              <a:gd name="T58" fmla="*/ 2147483647 w 122"/>
              <a:gd name="T59" fmla="*/ 2147483647 h 87"/>
              <a:gd name="T60" fmla="*/ 2147483647 w 122"/>
              <a:gd name="T61" fmla="*/ 2147483647 h 87"/>
              <a:gd name="T62" fmla="*/ 2147483647 w 122"/>
              <a:gd name="T63" fmla="*/ 2147483647 h 87"/>
              <a:gd name="T64" fmla="*/ 2147483647 w 122"/>
              <a:gd name="T65" fmla="*/ 2147483647 h 87"/>
              <a:gd name="T66" fmla="*/ 2147483647 w 122"/>
              <a:gd name="T67" fmla="*/ 2147483647 h 87"/>
              <a:gd name="T68" fmla="*/ 2147483647 w 122"/>
              <a:gd name="T69" fmla="*/ 2147483647 h 87"/>
              <a:gd name="T70" fmla="*/ 2147483647 w 122"/>
              <a:gd name="T71" fmla="*/ 2147483647 h 87"/>
              <a:gd name="T72" fmla="*/ 0 w 122"/>
              <a:gd name="T73" fmla="*/ 2147483647 h 87"/>
              <a:gd name="T74" fmla="*/ 2147483647 w 122"/>
              <a:gd name="T75" fmla="*/ 2147483647 h 87"/>
              <a:gd name="T76" fmla="*/ 2147483647 w 122"/>
              <a:gd name="T77" fmla="*/ 2147483647 h 87"/>
              <a:gd name="T78" fmla="*/ 2147483647 w 122"/>
              <a:gd name="T79" fmla="*/ 2147483647 h 87"/>
              <a:gd name="T80" fmla="*/ 2147483647 w 122"/>
              <a:gd name="T81" fmla="*/ 2147483647 h 87"/>
              <a:gd name="T82" fmla="*/ 2147483647 w 122"/>
              <a:gd name="T83" fmla="*/ 2147483647 h 87"/>
              <a:gd name="T84" fmla="*/ 2147483647 w 122"/>
              <a:gd name="T85" fmla="*/ 2147483647 h 87"/>
              <a:gd name="T86" fmla="*/ 2147483647 w 122"/>
              <a:gd name="T87" fmla="*/ 2147483647 h 87"/>
              <a:gd name="T88" fmla="*/ 2147483647 w 122"/>
              <a:gd name="T89" fmla="*/ 2147483647 h 87"/>
              <a:gd name="T90" fmla="*/ 2147483647 w 122"/>
              <a:gd name="T91" fmla="*/ 2147483647 h 87"/>
              <a:gd name="T92" fmla="*/ 2147483647 w 122"/>
              <a:gd name="T93" fmla="*/ 2147483647 h 87"/>
              <a:gd name="T94" fmla="*/ 2147483647 w 122"/>
              <a:gd name="T95" fmla="*/ 2147483647 h 87"/>
              <a:gd name="T96" fmla="*/ 2147483647 w 122"/>
              <a:gd name="T97" fmla="*/ 2147483647 h 87"/>
              <a:gd name="T98" fmla="*/ 2147483647 w 122"/>
              <a:gd name="T99" fmla="*/ 2147483647 h 87"/>
              <a:gd name="T100" fmla="*/ 2147483647 w 122"/>
              <a:gd name="T101" fmla="*/ 2147483647 h 87"/>
              <a:gd name="T102" fmla="*/ 2147483647 w 122"/>
              <a:gd name="T103" fmla="*/ 2147483647 h 87"/>
              <a:gd name="T104" fmla="*/ 2147483647 w 122"/>
              <a:gd name="T105" fmla="*/ 2147483647 h 87"/>
              <a:gd name="T106" fmla="*/ 2147483647 w 122"/>
              <a:gd name="T107" fmla="*/ 2147483647 h 87"/>
              <a:gd name="T108" fmla="*/ 2147483647 w 122"/>
              <a:gd name="T109" fmla="*/ 2147483647 h 87"/>
              <a:gd name="T110" fmla="*/ 2147483647 w 122"/>
              <a:gd name="T111" fmla="*/ 2147483647 h 87"/>
              <a:gd name="T112" fmla="*/ 2147483647 w 122"/>
              <a:gd name="T113" fmla="*/ 2147483647 h 87"/>
              <a:gd name="T114" fmla="*/ 2147483647 w 122"/>
              <a:gd name="T115" fmla="*/ 2147483647 h 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87"/>
              <a:gd name="T176" fmla="*/ 122 w 122"/>
              <a:gd name="T177" fmla="*/ 87 h 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87">
                <a:moveTo>
                  <a:pt x="103" y="43"/>
                </a:moveTo>
                <a:cubicBezTo>
                  <a:pt x="106" y="42"/>
                  <a:pt x="110" y="43"/>
                  <a:pt x="112" y="40"/>
                </a:cubicBezTo>
                <a:cubicBezTo>
                  <a:pt x="113" y="39"/>
                  <a:pt x="109" y="38"/>
                  <a:pt x="108" y="37"/>
                </a:cubicBezTo>
                <a:cubicBezTo>
                  <a:pt x="106" y="36"/>
                  <a:pt x="105" y="35"/>
                  <a:pt x="104" y="33"/>
                </a:cubicBezTo>
                <a:cubicBezTo>
                  <a:pt x="104" y="32"/>
                  <a:pt x="103" y="31"/>
                  <a:pt x="104" y="30"/>
                </a:cubicBezTo>
                <a:cubicBezTo>
                  <a:pt x="106" y="29"/>
                  <a:pt x="109" y="31"/>
                  <a:pt x="111" y="31"/>
                </a:cubicBezTo>
                <a:cubicBezTo>
                  <a:pt x="114" y="30"/>
                  <a:pt x="118" y="30"/>
                  <a:pt x="120" y="28"/>
                </a:cubicBezTo>
                <a:cubicBezTo>
                  <a:pt x="122" y="27"/>
                  <a:pt x="122" y="24"/>
                  <a:pt x="121" y="23"/>
                </a:cubicBezTo>
                <a:cubicBezTo>
                  <a:pt x="120" y="21"/>
                  <a:pt x="118" y="22"/>
                  <a:pt x="117" y="22"/>
                </a:cubicBezTo>
                <a:cubicBezTo>
                  <a:pt x="115" y="21"/>
                  <a:pt x="113" y="20"/>
                  <a:pt x="110" y="20"/>
                </a:cubicBezTo>
                <a:cubicBezTo>
                  <a:pt x="108" y="20"/>
                  <a:pt x="107" y="23"/>
                  <a:pt x="105" y="23"/>
                </a:cubicBezTo>
                <a:cubicBezTo>
                  <a:pt x="103" y="24"/>
                  <a:pt x="100" y="23"/>
                  <a:pt x="99" y="21"/>
                </a:cubicBezTo>
                <a:cubicBezTo>
                  <a:pt x="97" y="19"/>
                  <a:pt x="98" y="16"/>
                  <a:pt x="98" y="13"/>
                </a:cubicBezTo>
                <a:cubicBezTo>
                  <a:pt x="98" y="12"/>
                  <a:pt x="101" y="11"/>
                  <a:pt x="100" y="10"/>
                </a:cubicBezTo>
                <a:cubicBezTo>
                  <a:pt x="100" y="8"/>
                  <a:pt x="97" y="10"/>
                  <a:pt x="96" y="9"/>
                </a:cubicBezTo>
                <a:cubicBezTo>
                  <a:pt x="94" y="7"/>
                  <a:pt x="94" y="3"/>
                  <a:pt x="91" y="3"/>
                </a:cubicBezTo>
                <a:cubicBezTo>
                  <a:pt x="90" y="2"/>
                  <a:pt x="89" y="6"/>
                  <a:pt x="88" y="6"/>
                </a:cubicBezTo>
                <a:cubicBezTo>
                  <a:pt x="86" y="5"/>
                  <a:pt x="85" y="0"/>
                  <a:pt x="84" y="1"/>
                </a:cubicBezTo>
                <a:cubicBezTo>
                  <a:pt x="81" y="4"/>
                  <a:pt x="81" y="9"/>
                  <a:pt x="80" y="12"/>
                </a:cubicBezTo>
                <a:cubicBezTo>
                  <a:pt x="79" y="16"/>
                  <a:pt x="78" y="20"/>
                  <a:pt x="76" y="23"/>
                </a:cubicBezTo>
                <a:cubicBezTo>
                  <a:pt x="75" y="25"/>
                  <a:pt x="72" y="22"/>
                  <a:pt x="71" y="23"/>
                </a:cubicBezTo>
                <a:cubicBezTo>
                  <a:pt x="70" y="23"/>
                  <a:pt x="70" y="25"/>
                  <a:pt x="70" y="26"/>
                </a:cubicBezTo>
                <a:cubicBezTo>
                  <a:pt x="71" y="27"/>
                  <a:pt x="72" y="26"/>
                  <a:pt x="73" y="27"/>
                </a:cubicBezTo>
                <a:cubicBezTo>
                  <a:pt x="74" y="28"/>
                  <a:pt x="74" y="30"/>
                  <a:pt x="73" y="30"/>
                </a:cubicBezTo>
                <a:cubicBezTo>
                  <a:pt x="70" y="31"/>
                  <a:pt x="68" y="31"/>
                  <a:pt x="65" y="31"/>
                </a:cubicBezTo>
                <a:cubicBezTo>
                  <a:pt x="61" y="32"/>
                  <a:pt x="57" y="32"/>
                  <a:pt x="54" y="35"/>
                </a:cubicBezTo>
                <a:cubicBezTo>
                  <a:pt x="52" y="37"/>
                  <a:pt x="55" y="40"/>
                  <a:pt x="54" y="42"/>
                </a:cubicBezTo>
                <a:cubicBezTo>
                  <a:pt x="49" y="47"/>
                  <a:pt x="43" y="52"/>
                  <a:pt x="37" y="56"/>
                </a:cubicBezTo>
                <a:cubicBezTo>
                  <a:pt x="34" y="58"/>
                  <a:pt x="29" y="57"/>
                  <a:pt x="25" y="59"/>
                </a:cubicBezTo>
                <a:cubicBezTo>
                  <a:pt x="23" y="61"/>
                  <a:pt x="25" y="65"/>
                  <a:pt x="23" y="66"/>
                </a:cubicBezTo>
                <a:cubicBezTo>
                  <a:pt x="22" y="67"/>
                  <a:pt x="20" y="64"/>
                  <a:pt x="19" y="65"/>
                </a:cubicBezTo>
                <a:cubicBezTo>
                  <a:pt x="18" y="66"/>
                  <a:pt x="21" y="68"/>
                  <a:pt x="21" y="70"/>
                </a:cubicBezTo>
                <a:cubicBezTo>
                  <a:pt x="20" y="73"/>
                  <a:pt x="19" y="76"/>
                  <a:pt x="16" y="78"/>
                </a:cubicBezTo>
                <a:cubicBezTo>
                  <a:pt x="13" y="78"/>
                  <a:pt x="12" y="75"/>
                  <a:pt x="9" y="74"/>
                </a:cubicBezTo>
                <a:cubicBezTo>
                  <a:pt x="9" y="74"/>
                  <a:pt x="9" y="75"/>
                  <a:pt x="8" y="75"/>
                </a:cubicBezTo>
                <a:cubicBezTo>
                  <a:pt x="7" y="75"/>
                  <a:pt x="5" y="75"/>
                  <a:pt x="4" y="75"/>
                </a:cubicBezTo>
                <a:cubicBezTo>
                  <a:pt x="2" y="74"/>
                  <a:pt x="1" y="72"/>
                  <a:pt x="0" y="70"/>
                </a:cubicBezTo>
                <a:cubicBezTo>
                  <a:pt x="1" y="73"/>
                  <a:pt x="0" y="76"/>
                  <a:pt x="2" y="78"/>
                </a:cubicBezTo>
                <a:cubicBezTo>
                  <a:pt x="4" y="81"/>
                  <a:pt x="8" y="82"/>
                  <a:pt x="11" y="84"/>
                </a:cubicBezTo>
                <a:cubicBezTo>
                  <a:pt x="12" y="85"/>
                  <a:pt x="12" y="87"/>
                  <a:pt x="13" y="87"/>
                </a:cubicBezTo>
                <a:cubicBezTo>
                  <a:pt x="15" y="87"/>
                  <a:pt x="17" y="85"/>
                  <a:pt x="19" y="84"/>
                </a:cubicBezTo>
                <a:cubicBezTo>
                  <a:pt x="22" y="84"/>
                  <a:pt x="25" y="86"/>
                  <a:pt x="28" y="86"/>
                </a:cubicBezTo>
                <a:cubicBezTo>
                  <a:pt x="30" y="85"/>
                  <a:pt x="32" y="84"/>
                  <a:pt x="33" y="83"/>
                </a:cubicBezTo>
                <a:cubicBezTo>
                  <a:pt x="34" y="82"/>
                  <a:pt x="32" y="79"/>
                  <a:pt x="33" y="79"/>
                </a:cubicBezTo>
                <a:cubicBezTo>
                  <a:pt x="36" y="77"/>
                  <a:pt x="39" y="78"/>
                  <a:pt x="42" y="78"/>
                </a:cubicBezTo>
                <a:cubicBezTo>
                  <a:pt x="42" y="78"/>
                  <a:pt x="41" y="80"/>
                  <a:pt x="41" y="80"/>
                </a:cubicBezTo>
                <a:cubicBezTo>
                  <a:pt x="42" y="81"/>
                  <a:pt x="43" y="79"/>
                  <a:pt x="45" y="79"/>
                </a:cubicBezTo>
                <a:cubicBezTo>
                  <a:pt x="47" y="80"/>
                  <a:pt x="48" y="83"/>
                  <a:pt x="50" y="83"/>
                </a:cubicBezTo>
                <a:cubicBezTo>
                  <a:pt x="52" y="82"/>
                  <a:pt x="52" y="79"/>
                  <a:pt x="54" y="79"/>
                </a:cubicBezTo>
                <a:cubicBezTo>
                  <a:pt x="57" y="78"/>
                  <a:pt x="60" y="80"/>
                  <a:pt x="62" y="79"/>
                </a:cubicBezTo>
                <a:cubicBezTo>
                  <a:pt x="63" y="78"/>
                  <a:pt x="61" y="76"/>
                  <a:pt x="62" y="74"/>
                </a:cubicBezTo>
                <a:cubicBezTo>
                  <a:pt x="64" y="70"/>
                  <a:pt x="67" y="66"/>
                  <a:pt x="69" y="62"/>
                </a:cubicBezTo>
                <a:cubicBezTo>
                  <a:pt x="71" y="59"/>
                  <a:pt x="74" y="56"/>
                  <a:pt x="75" y="53"/>
                </a:cubicBezTo>
                <a:cubicBezTo>
                  <a:pt x="76" y="49"/>
                  <a:pt x="73" y="45"/>
                  <a:pt x="75" y="42"/>
                </a:cubicBezTo>
                <a:cubicBezTo>
                  <a:pt x="77" y="39"/>
                  <a:pt x="81" y="39"/>
                  <a:pt x="84" y="39"/>
                </a:cubicBezTo>
                <a:cubicBezTo>
                  <a:pt x="86" y="38"/>
                  <a:pt x="87" y="41"/>
                  <a:pt x="89" y="42"/>
                </a:cubicBezTo>
                <a:cubicBezTo>
                  <a:pt x="91" y="42"/>
                  <a:pt x="94" y="40"/>
                  <a:pt x="96" y="40"/>
                </a:cubicBezTo>
                <a:cubicBezTo>
                  <a:pt x="99" y="41"/>
                  <a:pt x="101" y="42"/>
                  <a:pt x="103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8" name="Freeform 130"/>
          <p:cNvSpPr>
            <a:spLocks noChangeAspect="1"/>
          </p:cNvSpPr>
          <p:nvPr/>
        </p:nvSpPr>
        <p:spPr bwMode="auto">
          <a:xfrm>
            <a:off x="6359130" y="3868341"/>
            <a:ext cx="78581" cy="104775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2147483647 w 55"/>
              <a:gd name="T25" fmla="*/ 2147483647 h 73"/>
              <a:gd name="T26" fmla="*/ 2147483647 w 55"/>
              <a:gd name="T27" fmla="*/ 2147483647 h 73"/>
              <a:gd name="T28" fmla="*/ 2147483647 w 55"/>
              <a:gd name="T29" fmla="*/ 2147483647 h 73"/>
              <a:gd name="T30" fmla="*/ 2147483647 w 55"/>
              <a:gd name="T31" fmla="*/ 2147483647 h 73"/>
              <a:gd name="T32" fmla="*/ 2147483647 w 55"/>
              <a:gd name="T33" fmla="*/ 2147483647 h 73"/>
              <a:gd name="T34" fmla="*/ 2147483647 w 55"/>
              <a:gd name="T35" fmla="*/ 2147483647 h 73"/>
              <a:gd name="T36" fmla="*/ 2147483647 w 55"/>
              <a:gd name="T37" fmla="*/ 2147483647 h 73"/>
              <a:gd name="T38" fmla="*/ 2147483647 w 55"/>
              <a:gd name="T39" fmla="*/ 2147483647 h 73"/>
              <a:gd name="T40" fmla="*/ 2147483647 w 55"/>
              <a:gd name="T41" fmla="*/ 2147483647 h 73"/>
              <a:gd name="T42" fmla="*/ 2147483647 w 55"/>
              <a:gd name="T43" fmla="*/ 2147483647 h 73"/>
              <a:gd name="T44" fmla="*/ 2147483647 w 55"/>
              <a:gd name="T45" fmla="*/ 2147483647 h 73"/>
              <a:gd name="T46" fmla="*/ 2147483647 w 55"/>
              <a:gd name="T47" fmla="*/ 2147483647 h 73"/>
              <a:gd name="T48" fmla="*/ 0 w 55"/>
              <a:gd name="T49" fmla="*/ 2147483647 h 73"/>
              <a:gd name="T50" fmla="*/ 2147483647 w 55"/>
              <a:gd name="T51" fmla="*/ 0 h 73"/>
              <a:gd name="T52" fmla="*/ 2147483647 w 55"/>
              <a:gd name="T53" fmla="*/ 2147483647 h 73"/>
              <a:gd name="T54" fmla="*/ 2147483647 w 55"/>
              <a:gd name="T55" fmla="*/ 2147483647 h 73"/>
              <a:gd name="T56" fmla="*/ 2147483647 w 55"/>
              <a:gd name="T57" fmla="*/ 2147483647 h 73"/>
              <a:gd name="T58" fmla="*/ 2147483647 w 55"/>
              <a:gd name="T59" fmla="*/ 2147483647 h 73"/>
              <a:gd name="T60" fmla="*/ 2147483647 w 55"/>
              <a:gd name="T61" fmla="*/ 2147483647 h 73"/>
              <a:gd name="T62" fmla="*/ 2147483647 w 55"/>
              <a:gd name="T63" fmla="*/ 2147483647 h 73"/>
              <a:gd name="T64" fmla="*/ 2147483647 w 55"/>
              <a:gd name="T65" fmla="*/ 2147483647 h 73"/>
              <a:gd name="T66" fmla="*/ 2147483647 w 55"/>
              <a:gd name="T67" fmla="*/ 2147483647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3"/>
              <a:gd name="T104" fmla="*/ 55 w 55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3">
                <a:moveTo>
                  <a:pt x="22" y="7"/>
                </a:moveTo>
                <a:cubicBezTo>
                  <a:pt x="24" y="9"/>
                  <a:pt x="25" y="11"/>
                  <a:pt x="27" y="12"/>
                </a:cubicBezTo>
                <a:cubicBezTo>
                  <a:pt x="28" y="14"/>
                  <a:pt x="29" y="16"/>
                  <a:pt x="31" y="17"/>
                </a:cubicBezTo>
                <a:cubicBezTo>
                  <a:pt x="32" y="18"/>
                  <a:pt x="34" y="16"/>
                  <a:pt x="34" y="17"/>
                </a:cubicBezTo>
                <a:cubicBezTo>
                  <a:pt x="37" y="20"/>
                  <a:pt x="41" y="24"/>
                  <a:pt x="42" y="29"/>
                </a:cubicBezTo>
                <a:cubicBezTo>
                  <a:pt x="43" y="32"/>
                  <a:pt x="41" y="36"/>
                  <a:pt x="41" y="40"/>
                </a:cubicBezTo>
                <a:cubicBezTo>
                  <a:pt x="41" y="43"/>
                  <a:pt x="42" y="45"/>
                  <a:pt x="42" y="47"/>
                </a:cubicBezTo>
                <a:cubicBezTo>
                  <a:pt x="42" y="50"/>
                  <a:pt x="41" y="53"/>
                  <a:pt x="42" y="55"/>
                </a:cubicBezTo>
                <a:cubicBezTo>
                  <a:pt x="43" y="57"/>
                  <a:pt x="47" y="57"/>
                  <a:pt x="48" y="59"/>
                </a:cubicBezTo>
                <a:cubicBezTo>
                  <a:pt x="49" y="60"/>
                  <a:pt x="49" y="62"/>
                  <a:pt x="49" y="63"/>
                </a:cubicBezTo>
                <a:cubicBezTo>
                  <a:pt x="51" y="67"/>
                  <a:pt x="54" y="68"/>
                  <a:pt x="55" y="72"/>
                </a:cubicBezTo>
                <a:cubicBezTo>
                  <a:pt x="53" y="72"/>
                  <a:pt x="53" y="73"/>
                  <a:pt x="52" y="72"/>
                </a:cubicBezTo>
                <a:cubicBezTo>
                  <a:pt x="51" y="71"/>
                  <a:pt x="51" y="68"/>
                  <a:pt x="50" y="69"/>
                </a:cubicBezTo>
                <a:cubicBezTo>
                  <a:pt x="48" y="70"/>
                  <a:pt x="46" y="72"/>
                  <a:pt x="43" y="71"/>
                </a:cubicBezTo>
                <a:cubicBezTo>
                  <a:pt x="38" y="71"/>
                  <a:pt x="38" y="70"/>
                  <a:pt x="33" y="67"/>
                </a:cubicBezTo>
                <a:cubicBezTo>
                  <a:pt x="28" y="65"/>
                  <a:pt x="23" y="62"/>
                  <a:pt x="19" y="60"/>
                </a:cubicBezTo>
                <a:cubicBezTo>
                  <a:pt x="17" y="59"/>
                  <a:pt x="14" y="58"/>
                  <a:pt x="14" y="56"/>
                </a:cubicBezTo>
                <a:cubicBezTo>
                  <a:pt x="13" y="53"/>
                  <a:pt x="17" y="51"/>
                  <a:pt x="16" y="49"/>
                </a:cubicBezTo>
                <a:cubicBezTo>
                  <a:pt x="14" y="45"/>
                  <a:pt x="10" y="44"/>
                  <a:pt x="8" y="41"/>
                </a:cubicBezTo>
                <a:cubicBezTo>
                  <a:pt x="7" y="40"/>
                  <a:pt x="9" y="39"/>
                  <a:pt x="9" y="38"/>
                </a:cubicBezTo>
                <a:cubicBezTo>
                  <a:pt x="9" y="37"/>
                  <a:pt x="6" y="36"/>
                  <a:pt x="6" y="35"/>
                </a:cubicBezTo>
                <a:cubicBezTo>
                  <a:pt x="5" y="32"/>
                  <a:pt x="7" y="29"/>
                  <a:pt x="7" y="26"/>
                </a:cubicBezTo>
                <a:cubicBezTo>
                  <a:pt x="6" y="25"/>
                  <a:pt x="4" y="25"/>
                  <a:pt x="3" y="23"/>
                </a:cubicBezTo>
                <a:cubicBezTo>
                  <a:pt x="2" y="19"/>
                  <a:pt x="3" y="15"/>
                  <a:pt x="3" y="11"/>
                </a:cubicBezTo>
                <a:cubicBezTo>
                  <a:pt x="2" y="9"/>
                  <a:pt x="1" y="7"/>
                  <a:pt x="0" y="4"/>
                </a:cubicBezTo>
                <a:cubicBezTo>
                  <a:pt x="1" y="3"/>
                  <a:pt x="1" y="0"/>
                  <a:pt x="2" y="0"/>
                </a:cubicBezTo>
                <a:cubicBezTo>
                  <a:pt x="4" y="0"/>
                  <a:pt x="3" y="3"/>
                  <a:pt x="4" y="4"/>
                </a:cubicBezTo>
                <a:cubicBezTo>
                  <a:pt x="5" y="5"/>
                  <a:pt x="7" y="4"/>
                  <a:pt x="8" y="4"/>
                </a:cubicBezTo>
                <a:cubicBezTo>
                  <a:pt x="9" y="5"/>
                  <a:pt x="11" y="6"/>
                  <a:pt x="12" y="7"/>
                </a:cubicBezTo>
                <a:cubicBezTo>
                  <a:pt x="12" y="9"/>
                  <a:pt x="10" y="11"/>
                  <a:pt x="10" y="14"/>
                </a:cubicBezTo>
                <a:cubicBezTo>
                  <a:pt x="10" y="15"/>
                  <a:pt x="10" y="17"/>
                  <a:pt x="12" y="17"/>
                </a:cubicBezTo>
                <a:cubicBezTo>
                  <a:pt x="14" y="16"/>
                  <a:pt x="15" y="14"/>
                  <a:pt x="18" y="13"/>
                </a:cubicBezTo>
                <a:cubicBezTo>
                  <a:pt x="19" y="12"/>
                  <a:pt x="21" y="13"/>
                  <a:pt x="21" y="12"/>
                </a:cubicBezTo>
                <a:cubicBezTo>
                  <a:pt x="22" y="10"/>
                  <a:pt x="22" y="9"/>
                  <a:pt x="2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9" name="Freeform 131"/>
          <p:cNvSpPr>
            <a:spLocks noChangeAspect="1"/>
          </p:cNvSpPr>
          <p:nvPr/>
        </p:nvSpPr>
        <p:spPr bwMode="auto">
          <a:xfrm>
            <a:off x="6296025" y="3584972"/>
            <a:ext cx="153591" cy="308372"/>
          </a:xfrm>
          <a:custGeom>
            <a:avLst/>
            <a:gdLst>
              <a:gd name="T0" fmla="*/ 2147483647 w 107"/>
              <a:gd name="T1" fmla="*/ 2147483647 h 216"/>
              <a:gd name="T2" fmla="*/ 2147483647 w 107"/>
              <a:gd name="T3" fmla="*/ 2147483647 h 216"/>
              <a:gd name="T4" fmla="*/ 2147483647 w 107"/>
              <a:gd name="T5" fmla="*/ 2147483647 h 216"/>
              <a:gd name="T6" fmla="*/ 2147483647 w 107"/>
              <a:gd name="T7" fmla="*/ 2147483647 h 216"/>
              <a:gd name="T8" fmla="*/ 2147483647 w 107"/>
              <a:gd name="T9" fmla="*/ 2147483647 h 216"/>
              <a:gd name="T10" fmla="*/ 2147483647 w 107"/>
              <a:gd name="T11" fmla="*/ 2147483647 h 216"/>
              <a:gd name="T12" fmla="*/ 2147483647 w 107"/>
              <a:gd name="T13" fmla="*/ 2147483647 h 216"/>
              <a:gd name="T14" fmla="*/ 2147483647 w 107"/>
              <a:gd name="T15" fmla="*/ 2147483647 h 216"/>
              <a:gd name="T16" fmla="*/ 2147483647 w 107"/>
              <a:gd name="T17" fmla="*/ 2147483647 h 216"/>
              <a:gd name="T18" fmla="*/ 2147483647 w 107"/>
              <a:gd name="T19" fmla="*/ 2147483647 h 216"/>
              <a:gd name="T20" fmla="*/ 2147483647 w 107"/>
              <a:gd name="T21" fmla="*/ 2147483647 h 216"/>
              <a:gd name="T22" fmla="*/ 2147483647 w 107"/>
              <a:gd name="T23" fmla="*/ 2147483647 h 216"/>
              <a:gd name="T24" fmla="*/ 2147483647 w 107"/>
              <a:gd name="T25" fmla="*/ 2147483647 h 216"/>
              <a:gd name="T26" fmla="*/ 2147483647 w 107"/>
              <a:gd name="T27" fmla="*/ 2147483647 h 216"/>
              <a:gd name="T28" fmla="*/ 2147483647 w 107"/>
              <a:gd name="T29" fmla="*/ 2147483647 h 216"/>
              <a:gd name="T30" fmla="*/ 2147483647 w 107"/>
              <a:gd name="T31" fmla="*/ 2147483647 h 216"/>
              <a:gd name="T32" fmla="*/ 2147483647 w 107"/>
              <a:gd name="T33" fmla="*/ 2147483647 h 216"/>
              <a:gd name="T34" fmla="*/ 2147483647 w 107"/>
              <a:gd name="T35" fmla="*/ 2147483647 h 216"/>
              <a:gd name="T36" fmla="*/ 2147483647 w 107"/>
              <a:gd name="T37" fmla="*/ 2147483647 h 216"/>
              <a:gd name="T38" fmla="*/ 2147483647 w 107"/>
              <a:gd name="T39" fmla="*/ 2147483647 h 216"/>
              <a:gd name="T40" fmla="*/ 2147483647 w 107"/>
              <a:gd name="T41" fmla="*/ 2147483647 h 216"/>
              <a:gd name="T42" fmla="*/ 2147483647 w 107"/>
              <a:gd name="T43" fmla="*/ 2147483647 h 216"/>
              <a:gd name="T44" fmla="*/ 2147483647 w 107"/>
              <a:gd name="T45" fmla="*/ 2147483647 h 216"/>
              <a:gd name="T46" fmla="*/ 2147483647 w 107"/>
              <a:gd name="T47" fmla="*/ 2147483647 h 216"/>
              <a:gd name="T48" fmla="*/ 2147483647 w 107"/>
              <a:gd name="T49" fmla="*/ 2147483647 h 216"/>
              <a:gd name="T50" fmla="*/ 2147483647 w 107"/>
              <a:gd name="T51" fmla="*/ 2147483647 h 216"/>
              <a:gd name="T52" fmla="*/ 2147483647 w 107"/>
              <a:gd name="T53" fmla="*/ 0 h 216"/>
              <a:gd name="T54" fmla="*/ 2147483647 w 107"/>
              <a:gd name="T55" fmla="*/ 2147483647 h 216"/>
              <a:gd name="T56" fmla="*/ 2147483647 w 107"/>
              <a:gd name="T57" fmla="*/ 2147483647 h 216"/>
              <a:gd name="T58" fmla="*/ 2147483647 w 107"/>
              <a:gd name="T59" fmla="*/ 2147483647 h 216"/>
              <a:gd name="T60" fmla="*/ 2147483647 w 107"/>
              <a:gd name="T61" fmla="*/ 2147483647 h 216"/>
              <a:gd name="T62" fmla="*/ 2147483647 w 107"/>
              <a:gd name="T63" fmla="*/ 2147483647 h 216"/>
              <a:gd name="T64" fmla="*/ 2147483647 w 107"/>
              <a:gd name="T65" fmla="*/ 2147483647 h 216"/>
              <a:gd name="T66" fmla="*/ 2147483647 w 107"/>
              <a:gd name="T67" fmla="*/ 2147483647 h 216"/>
              <a:gd name="T68" fmla="*/ 2147483647 w 107"/>
              <a:gd name="T69" fmla="*/ 2147483647 h 216"/>
              <a:gd name="T70" fmla="*/ 2147483647 w 107"/>
              <a:gd name="T71" fmla="*/ 2147483647 h 216"/>
              <a:gd name="T72" fmla="*/ 2147483647 w 107"/>
              <a:gd name="T73" fmla="*/ 2147483647 h 216"/>
              <a:gd name="T74" fmla="*/ 2147483647 w 107"/>
              <a:gd name="T75" fmla="*/ 2147483647 h 216"/>
              <a:gd name="T76" fmla="*/ 2147483647 w 107"/>
              <a:gd name="T77" fmla="*/ 2147483647 h 216"/>
              <a:gd name="T78" fmla="*/ 2147483647 w 107"/>
              <a:gd name="T79" fmla="*/ 2147483647 h 216"/>
              <a:gd name="T80" fmla="*/ 2147483647 w 107"/>
              <a:gd name="T81" fmla="*/ 2147483647 h 216"/>
              <a:gd name="T82" fmla="*/ 2147483647 w 107"/>
              <a:gd name="T83" fmla="*/ 2147483647 h 216"/>
              <a:gd name="T84" fmla="*/ 2147483647 w 107"/>
              <a:gd name="T85" fmla="*/ 2147483647 h 216"/>
              <a:gd name="T86" fmla="*/ 2147483647 w 107"/>
              <a:gd name="T87" fmla="*/ 2147483647 h 216"/>
              <a:gd name="T88" fmla="*/ 2147483647 w 107"/>
              <a:gd name="T89" fmla="*/ 2147483647 h 216"/>
              <a:gd name="T90" fmla="*/ 2147483647 w 107"/>
              <a:gd name="T91" fmla="*/ 2147483647 h 2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"/>
              <a:gd name="T139" fmla="*/ 0 h 216"/>
              <a:gd name="T140" fmla="*/ 107 w 107"/>
              <a:gd name="T141" fmla="*/ 216 h 2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" h="216">
                <a:moveTo>
                  <a:pt x="66" y="206"/>
                </a:moveTo>
                <a:cubicBezTo>
                  <a:pt x="65" y="205"/>
                  <a:pt x="63" y="202"/>
                  <a:pt x="62" y="200"/>
                </a:cubicBezTo>
                <a:cubicBezTo>
                  <a:pt x="60" y="199"/>
                  <a:pt x="58" y="198"/>
                  <a:pt x="56" y="197"/>
                </a:cubicBezTo>
                <a:cubicBezTo>
                  <a:pt x="54" y="196"/>
                  <a:pt x="51" y="197"/>
                  <a:pt x="49" y="196"/>
                </a:cubicBezTo>
                <a:cubicBezTo>
                  <a:pt x="46" y="194"/>
                  <a:pt x="45" y="191"/>
                  <a:pt x="43" y="188"/>
                </a:cubicBezTo>
                <a:cubicBezTo>
                  <a:pt x="42" y="187"/>
                  <a:pt x="42" y="185"/>
                  <a:pt x="42" y="183"/>
                </a:cubicBezTo>
                <a:cubicBezTo>
                  <a:pt x="41" y="182"/>
                  <a:pt x="41" y="180"/>
                  <a:pt x="41" y="178"/>
                </a:cubicBezTo>
                <a:cubicBezTo>
                  <a:pt x="40" y="175"/>
                  <a:pt x="41" y="172"/>
                  <a:pt x="41" y="169"/>
                </a:cubicBezTo>
                <a:cubicBezTo>
                  <a:pt x="40" y="166"/>
                  <a:pt x="38" y="164"/>
                  <a:pt x="36" y="162"/>
                </a:cubicBezTo>
                <a:cubicBezTo>
                  <a:pt x="34" y="162"/>
                  <a:pt x="32" y="165"/>
                  <a:pt x="30" y="164"/>
                </a:cubicBezTo>
                <a:cubicBezTo>
                  <a:pt x="28" y="162"/>
                  <a:pt x="28" y="159"/>
                  <a:pt x="28" y="157"/>
                </a:cubicBezTo>
                <a:cubicBezTo>
                  <a:pt x="28" y="155"/>
                  <a:pt x="28" y="152"/>
                  <a:pt x="29" y="150"/>
                </a:cubicBezTo>
                <a:cubicBezTo>
                  <a:pt x="29" y="147"/>
                  <a:pt x="29" y="145"/>
                  <a:pt x="30" y="142"/>
                </a:cubicBezTo>
                <a:cubicBezTo>
                  <a:pt x="31" y="138"/>
                  <a:pt x="33" y="134"/>
                  <a:pt x="34" y="130"/>
                </a:cubicBezTo>
                <a:cubicBezTo>
                  <a:pt x="36" y="126"/>
                  <a:pt x="38" y="124"/>
                  <a:pt x="38" y="120"/>
                </a:cubicBezTo>
                <a:cubicBezTo>
                  <a:pt x="39" y="117"/>
                  <a:pt x="37" y="114"/>
                  <a:pt x="37" y="111"/>
                </a:cubicBezTo>
                <a:cubicBezTo>
                  <a:pt x="37" y="110"/>
                  <a:pt x="39" y="109"/>
                  <a:pt x="39" y="108"/>
                </a:cubicBezTo>
                <a:cubicBezTo>
                  <a:pt x="40" y="104"/>
                  <a:pt x="38" y="101"/>
                  <a:pt x="39" y="98"/>
                </a:cubicBezTo>
                <a:cubicBezTo>
                  <a:pt x="39" y="97"/>
                  <a:pt x="41" y="97"/>
                  <a:pt x="42" y="97"/>
                </a:cubicBezTo>
                <a:cubicBezTo>
                  <a:pt x="43" y="97"/>
                  <a:pt x="44" y="98"/>
                  <a:pt x="45" y="98"/>
                </a:cubicBezTo>
                <a:cubicBezTo>
                  <a:pt x="47" y="99"/>
                  <a:pt x="49" y="97"/>
                  <a:pt x="50" y="98"/>
                </a:cubicBezTo>
                <a:cubicBezTo>
                  <a:pt x="50" y="100"/>
                  <a:pt x="48" y="101"/>
                  <a:pt x="47" y="103"/>
                </a:cubicBezTo>
                <a:cubicBezTo>
                  <a:pt x="47" y="105"/>
                  <a:pt x="48" y="106"/>
                  <a:pt x="49" y="107"/>
                </a:cubicBezTo>
                <a:cubicBezTo>
                  <a:pt x="49" y="109"/>
                  <a:pt x="48" y="111"/>
                  <a:pt x="48" y="113"/>
                </a:cubicBezTo>
                <a:cubicBezTo>
                  <a:pt x="48" y="114"/>
                  <a:pt x="49" y="114"/>
                  <a:pt x="50" y="114"/>
                </a:cubicBezTo>
                <a:cubicBezTo>
                  <a:pt x="50" y="114"/>
                  <a:pt x="51" y="113"/>
                  <a:pt x="51" y="113"/>
                </a:cubicBezTo>
                <a:cubicBezTo>
                  <a:pt x="53" y="113"/>
                  <a:pt x="54" y="114"/>
                  <a:pt x="56" y="114"/>
                </a:cubicBezTo>
                <a:cubicBezTo>
                  <a:pt x="58" y="114"/>
                  <a:pt x="59" y="112"/>
                  <a:pt x="61" y="113"/>
                </a:cubicBezTo>
                <a:cubicBezTo>
                  <a:pt x="63" y="114"/>
                  <a:pt x="65" y="116"/>
                  <a:pt x="66" y="118"/>
                </a:cubicBezTo>
                <a:cubicBezTo>
                  <a:pt x="66" y="118"/>
                  <a:pt x="65" y="119"/>
                  <a:pt x="65" y="120"/>
                </a:cubicBezTo>
                <a:cubicBezTo>
                  <a:pt x="65" y="121"/>
                  <a:pt x="65" y="123"/>
                  <a:pt x="67" y="123"/>
                </a:cubicBezTo>
                <a:cubicBezTo>
                  <a:pt x="67" y="124"/>
                  <a:pt x="68" y="122"/>
                  <a:pt x="69" y="122"/>
                </a:cubicBezTo>
                <a:cubicBezTo>
                  <a:pt x="70" y="121"/>
                  <a:pt x="72" y="121"/>
                  <a:pt x="73" y="121"/>
                </a:cubicBezTo>
                <a:cubicBezTo>
                  <a:pt x="73" y="119"/>
                  <a:pt x="73" y="117"/>
                  <a:pt x="72" y="115"/>
                </a:cubicBezTo>
                <a:cubicBezTo>
                  <a:pt x="71" y="114"/>
                  <a:pt x="69" y="114"/>
                  <a:pt x="69" y="112"/>
                </a:cubicBezTo>
                <a:cubicBezTo>
                  <a:pt x="68" y="111"/>
                  <a:pt x="69" y="110"/>
                  <a:pt x="69" y="108"/>
                </a:cubicBezTo>
                <a:cubicBezTo>
                  <a:pt x="69" y="107"/>
                  <a:pt x="68" y="106"/>
                  <a:pt x="67" y="104"/>
                </a:cubicBezTo>
                <a:cubicBezTo>
                  <a:pt x="67" y="102"/>
                  <a:pt x="67" y="100"/>
                  <a:pt x="68" y="98"/>
                </a:cubicBezTo>
                <a:cubicBezTo>
                  <a:pt x="68" y="97"/>
                  <a:pt x="70" y="98"/>
                  <a:pt x="70" y="98"/>
                </a:cubicBezTo>
                <a:cubicBezTo>
                  <a:pt x="72" y="96"/>
                  <a:pt x="72" y="93"/>
                  <a:pt x="74" y="92"/>
                </a:cubicBezTo>
                <a:cubicBezTo>
                  <a:pt x="76" y="90"/>
                  <a:pt x="78" y="88"/>
                  <a:pt x="80" y="87"/>
                </a:cubicBezTo>
                <a:cubicBezTo>
                  <a:pt x="81" y="87"/>
                  <a:pt x="83" y="87"/>
                  <a:pt x="84" y="88"/>
                </a:cubicBezTo>
                <a:cubicBezTo>
                  <a:pt x="85" y="88"/>
                  <a:pt x="86" y="88"/>
                  <a:pt x="87" y="88"/>
                </a:cubicBezTo>
                <a:cubicBezTo>
                  <a:pt x="90" y="88"/>
                  <a:pt x="93" y="87"/>
                  <a:pt x="96" y="88"/>
                </a:cubicBezTo>
                <a:cubicBezTo>
                  <a:pt x="98" y="88"/>
                  <a:pt x="100" y="89"/>
                  <a:pt x="101" y="90"/>
                </a:cubicBezTo>
                <a:cubicBezTo>
                  <a:pt x="102" y="90"/>
                  <a:pt x="102" y="89"/>
                  <a:pt x="103" y="88"/>
                </a:cubicBezTo>
                <a:cubicBezTo>
                  <a:pt x="104" y="88"/>
                  <a:pt x="105" y="87"/>
                  <a:pt x="105" y="86"/>
                </a:cubicBezTo>
                <a:cubicBezTo>
                  <a:pt x="106" y="82"/>
                  <a:pt x="104" y="78"/>
                  <a:pt x="104" y="74"/>
                </a:cubicBezTo>
                <a:cubicBezTo>
                  <a:pt x="105" y="72"/>
                  <a:pt x="107" y="71"/>
                  <a:pt x="107" y="70"/>
                </a:cubicBezTo>
                <a:cubicBezTo>
                  <a:pt x="107" y="68"/>
                  <a:pt x="104" y="68"/>
                  <a:pt x="104" y="66"/>
                </a:cubicBezTo>
                <a:cubicBezTo>
                  <a:pt x="103" y="66"/>
                  <a:pt x="105" y="64"/>
                  <a:pt x="104" y="64"/>
                </a:cubicBezTo>
                <a:cubicBezTo>
                  <a:pt x="103" y="63"/>
                  <a:pt x="101" y="64"/>
                  <a:pt x="100" y="63"/>
                </a:cubicBezTo>
                <a:cubicBezTo>
                  <a:pt x="98" y="61"/>
                  <a:pt x="96" y="60"/>
                  <a:pt x="95" y="58"/>
                </a:cubicBezTo>
                <a:cubicBezTo>
                  <a:pt x="94" y="55"/>
                  <a:pt x="93" y="52"/>
                  <a:pt x="93" y="49"/>
                </a:cubicBezTo>
                <a:cubicBezTo>
                  <a:pt x="92" y="47"/>
                  <a:pt x="95" y="45"/>
                  <a:pt x="94" y="44"/>
                </a:cubicBezTo>
                <a:cubicBezTo>
                  <a:pt x="93" y="42"/>
                  <a:pt x="91" y="41"/>
                  <a:pt x="89" y="40"/>
                </a:cubicBezTo>
                <a:cubicBezTo>
                  <a:pt x="88" y="38"/>
                  <a:pt x="86" y="38"/>
                  <a:pt x="85" y="36"/>
                </a:cubicBezTo>
                <a:cubicBezTo>
                  <a:pt x="84" y="34"/>
                  <a:pt x="85" y="32"/>
                  <a:pt x="83" y="30"/>
                </a:cubicBezTo>
                <a:cubicBezTo>
                  <a:pt x="83" y="29"/>
                  <a:pt x="82" y="31"/>
                  <a:pt x="81" y="31"/>
                </a:cubicBezTo>
                <a:cubicBezTo>
                  <a:pt x="80" y="31"/>
                  <a:pt x="79" y="29"/>
                  <a:pt x="78" y="29"/>
                </a:cubicBezTo>
                <a:cubicBezTo>
                  <a:pt x="77" y="28"/>
                  <a:pt x="75" y="28"/>
                  <a:pt x="73" y="29"/>
                </a:cubicBezTo>
                <a:cubicBezTo>
                  <a:pt x="72" y="30"/>
                  <a:pt x="72" y="33"/>
                  <a:pt x="71" y="35"/>
                </a:cubicBezTo>
                <a:cubicBezTo>
                  <a:pt x="70" y="36"/>
                  <a:pt x="68" y="35"/>
                  <a:pt x="67" y="36"/>
                </a:cubicBezTo>
                <a:cubicBezTo>
                  <a:pt x="66" y="37"/>
                  <a:pt x="67" y="39"/>
                  <a:pt x="65" y="40"/>
                </a:cubicBezTo>
                <a:cubicBezTo>
                  <a:pt x="64" y="41"/>
                  <a:pt x="62" y="41"/>
                  <a:pt x="62" y="40"/>
                </a:cubicBezTo>
                <a:cubicBezTo>
                  <a:pt x="61" y="39"/>
                  <a:pt x="63" y="37"/>
                  <a:pt x="63" y="36"/>
                </a:cubicBezTo>
                <a:cubicBezTo>
                  <a:pt x="62" y="34"/>
                  <a:pt x="59" y="33"/>
                  <a:pt x="57" y="32"/>
                </a:cubicBezTo>
                <a:cubicBezTo>
                  <a:pt x="55" y="32"/>
                  <a:pt x="54" y="33"/>
                  <a:pt x="52" y="34"/>
                </a:cubicBezTo>
                <a:cubicBezTo>
                  <a:pt x="52" y="35"/>
                  <a:pt x="53" y="36"/>
                  <a:pt x="52" y="37"/>
                </a:cubicBezTo>
                <a:cubicBezTo>
                  <a:pt x="51" y="39"/>
                  <a:pt x="49" y="42"/>
                  <a:pt x="46" y="43"/>
                </a:cubicBezTo>
                <a:cubicBezTo>
                  <a:pt x="45" y="43"/>
                  <a:pt x="44" y="42"/>
                  <a:pt x="44" y="41"/>
                </a:cubicBezTo>
                <a:cubicBezTo>
                  <a:pt x="43" y="37"/>
                  <a:pt x="45" y="33"/>
                  <a:pt x="45" y="30"/>
                </a:cubicBezTo>
                <a:cubicBezTo>
                  <a:pt x="45" y="28"/>
                  <a:pt x="44" y="27"/>
                  <a:pt x="44" y="25"/>
                </a:cubicBezTo>
                <a:cubicBezTo>
                  <a:pt x="44" y="24"/>
                  <a:pt x="46" y="23"/>
                  <a:pt x="46" y="22"/>
                </a:cubicBezTo>
                <a:cubicBezTo>
                  <a:pt x="47" y="20"/>
                  <a:pt x="46" y="19"/>
                  <a:pt x="46" y="18"/>
                </a:cubicBezTo>
                <a:cubicBezTo>
                  <a:pt x="46" y="16"/>
                  <a:pt x="48" y="14"/>
                  <a:pt x="47" y="13"/>
                </a:cubicBezTo>
                <a:cubicBezTo>
                  <a:pt x="46" y="11"/>
                  <a:pt x="43" y="12"/>
                  <a:pt x="42" y="11"/>
                </a:cubicBezTo>
                <a:cubicBezTo>
                  <a:pt x="39" y="11"/>
                  <a:pt x="37" y="11"/>
                  <a:pt x="35" y="10"/>
                </a:cubicBezTo>
                <a:cubicBezTo>
                  <a:pt x="34" y="9"/>
                  <a:pt x="37" y="8"/>
                  <a:pt x="37" y="7"/>
                </a:cubicBezTo>
                <a:cubicBezTo>
                  <a:pt x="37" y="6"/>
                  <a:pt x="38" y="4"/>
                  <a:pt x="37" y="3"/>
                </a:cubicBezTo>
                <a:cubicBezTo>
                  <a:pt x="37" y="2"/>
                  <a:pt x="35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5" y="5"/>
                  <a:pt x="24" y="5"/>
                </a:cubicBezTo>
                <a:cubicBezTo>
                  <a:pt x="22" y="6"/>
                  <a:pt x="20" y="4"/>
                  <a:pt x="18" y="5"/>
                </a:cubicBezTo>
                <a:cubicBezTo>
                  <a:pt x="17" y="6"/>
                  <a:pt x="19" y="8"/>
                  <a:pt x="18" y="9"/>
                </a:cubicBezTo>
                <a:cubicBezTo>
                  <a:pt x="17" y="11"/>
                  <a:pt x="14" y="12"/>
                  <a:pt x="12" y="12"/>
                </a:cubicBezTo>
                <a:cubicBezTo>
                  <a:pt x="10" y="12"/>
                  <a:pt x="7" y="8"/>
                  <a:pt x="6" y="10"/>
                </a:cubicBezTo>
                <a:cubicBezTo>
                  <a:pt x="4" y="14"/>
                  <a:pt x="6" y="20"/>
                  <a:pt x="4" y="25"/>
                </a:cubicBezTo>
                <a:cubicBezTo>
                  <a:pt x="4" y="26"/>
                  <a:pt x="1" y="24"/>
                  <a:pt x="1" y="25"/>
                </a:cubicBezTo>
                <a:cubicBezTo>
                  <a:pt x="0" y="26"/>
                  <a:pt x="0" y="28"/>
                  <a:pt x="1" y="29"/>
                </a:cubicBezTo>
                <a:cubicBezTo>
                  <a:pt x="2" y="30"/>
                  <a:pt x="3" y="28"/>
                  <a:pt x="4" y="29"/>
                </a:cubicBezTo>
                <a:cubicBezTo>
                  <a:pt x="6" y="31"/>
                  <a:pt x="7" y="33"/>
                  <a:pt x="7" y="36"/>
                </a:cubicBezTo>
                <a:cubicBezTo>
                  <a:pt x="7" y="37"/>
                  <a:pt x="5" y="36"/>
                  <a:pt x="5" y="36"/>
                </a:cubicBezTo>
                <a:cubicBezTo>
                  <a:pt x="8" y="40"/>
                  <a:pt x="10" y="45"/>
                  <a:pt x="12" y="50"/>
                </a:cubicBezTo>
                <a:cubicBezTo>
                  <a:pt x="13" y="51"/>
                  <a:pt x="15" y="51"/>
                  <a:pt x="15" y="52"/>
                </a:cubicBezTo>
                <a:cubicBezTo>
                  <a:pt x="16" y="54"/>
                  <a:pt x="14" y="57"/>
                  <a:pt x="15" y="59"/>
                </a:cubicBezTo>
                <a:cubicBezTo>
                  <a:pt x="16" y="60"/>
                  <a:pt x="18" y="58"/>
                  <a:pt x="18" y="59"/>
                </a:cubicBezTo>
                <a:cubicBezTo>
                  <a:pt x="19" y="59"/>
                  <a:pt x="20" y="61"/>
                  <a:pt x="19" y="62"/>
                </a:cubicBezTo>
                <a:cubicBezTo>
                  <a:pt x="19" y="64"/>
                  <a:pt x="16" y="63"/>
                  <a:pt x="16" y="64"/>
                </a:cubicBezTo>
                <a:cubicBezTo>
                  <a:pt x="15" y="67"/>
                  <a:pt x="16" y="71"/>
                  <a:pt x="16" y="74"/>
                </a:cubicBezTo>
                <a:cubicBezTo>
                  <a:pt x="15" y="76"/>
                  <a:pt x="11" y="75"/>
                  <a:pt x="11" y="76"/>
                </a:cubicBezTo>
                <a:cubicBezTo>
                  <a:pt x="13" y="80"/>
                  <a:pt x="13" y="83"/>
                  <a:pt x="15" y="86"/>
                </a:cubicBezTo>
                <a:cubicBezTo>
                  <a:pt x="18" y="89"/>
                  <a:pt x="22" y="90"/>
                  <a:pt x="25" y="93"/>
                </a:cubicBezTo>
                <a:cubicBezTo>
                  <a:pt x="26" y="95"/>
                  <a:pt x="27" y="97"/>
                  <a:pt x="28" y="99"/>
                </a:cubicBezTo>
                <a:cubicBezTo>
                  <a:pt x="28" y="101"/>
                  <a:pt x="27" y="102"/>
                  <a:pt x="27" y="104"/>
                </a:cubicBezTo>
                <a:cubicBezTo>
                  <a:pt x="27" y="105"/>
                  <a:pt x="25" y="104"/>
                  <a:pt x="25" y="105"/>
                </a:cubicBezTo>
                <a:cubicBezTo>
                  <a:pt x="27" y="110"/>
                  <a:pt x="29" y="115"/>
                  <a:pt x="31" y="119"/>
                </a:cubicBezTo>
                <a:cubicBezTo>
                  <a:pt x="32" y="120"/>
                  <a:pt x="34" y="120"/>
                  <a:pt x="33" y="121"/>
                </a:cubicBezTo>
                <a:cubicBezTo>
                  <a:pt x="33" y="125"/>
                  <a:pt x="31" y="129"/>
                  <a:pt x="29" y="133"/>
                </a:cubicBezTo>
                <a:cubicBezTo>
                  <a:pt x="27" y="135"/>
                  <a:pt x="24" y="137"/>
                  <a:pt x="23" y="140"/>
                </a:cubicBezTo>
                <a:cubicBezTo>
                  <a:pt x="23" y="142"/>
                  <a:pt x="24" y="144"/>
                  <a:pt x="23" y="147"/>
                </a:cubicBezTo>
                <a:cubicBezTo>
                  <a:pt x="22" y="148"/>
                  <a:pt x="22" y="152"/>
                  <a:pt x="20" y="151"/>
                </a:cubicBezTo>
                <a:cubicBezTo>
                  <a:pt x="21" y="153"/>
                  <a:pt x="22" y="156"/>
                  <a:pt x="22" y="158"/>
                </a:cubicBezTo>
                <a:cubicBezTo>
                  <a:pt x="21" y="162"/>
                  <a:pt x="19" y="165"/>
                  <a:pt x="18" y="168"/>
                </a:cubicBezTo>
                <a:cubicBezTo>
                  <a:pt x="17" y="170"/>
                  <a:pt x="16" y="171"/>
                  <a:pt x="16" y="173"/>
                </a:cubicBezTo>
                <a:cubicBezTo>
                  <a:pt x="16" y="175"/>
                  <a:pt x="17" y="176"/>
                  <a:pt x="18" y="178"/>
                </a:cubicBezTo>
                <a:cubicBezTo>
                  <a:pt x="18" y="178"/>
                  <a:pt x="19" y="178"/>
                  <a:pt x="19" y="178"/>
                </a:cubicBezTo>
                <a:cubicBezTo>
                  <a:pt x="21" y="177"/>
                  <a:pt x="19" y="174"/>
                  <a:pt x="21" y="174"/>
                </a:cubicBezTo>
                <a:cubicBezTo>
                  <a:pt x="23" y="175"/>
                  <a:pt x="26" y="178"/>
                  <a:pt x="27" y="180"/>
                </a:cubicBezTo>
                <a:cubicBezTo>
                  <a:pt x="28" y="182"/>
                  <a:pt x="26" y="184"/>
                  <a:pt x="27" y="186"/>
                </a:cubicBezTo>
                <a:cubicBezTo>
                  <a:pt x="28" y="186"/>
                  <a:pt x="29" y="189"/>
                  <a:pt x="29" y="188"/>
                </a:cubicBezTo>
                <a:cubicBezTo>
                  <a:pt x="29" y="184"/>
                  <a:pt x="29" y="182"/>
                  <a:pt x="30" y="184"/>
                </a:cubicBezTo>
                <a:cubicBezTo>
                  <a:pt x="31" y="186"/>
                  <a:pt x="32" y="188"/>
                  <a:pt x="34" y="189"/>
                </a:cubicBezTo>
                <a:cubicBezTo>
                  <a:pt x="35" y="190"/>
                  <a:pt x="37" y="191"/>
                  <a:pt x="38" y="192"/>
                </a:cubicBezTo>
                <a:cubicBezTo>
                  <a:pt x="39" y="193"/>
                  <a:pt x="39" y="194"/>
                  <a:pt x="39" y="195"/>
                </a:cubicBezTo>
                <a:cubicBezTo>
                  <a:pt x="39" y="196"/>
                  <a:pt x="38" y="197"/>
                  <a:pt x="38" y="198"/>
                </a:cubicBezTo>
                <a:cubicBezTo>
                  <a:pt x="38" y="199"/>
                  <a:pt x="40" y="200"/>
                  <a:pt x="41" y="201"/>
                </a:cubicBezTo>
                <a:cubicBezTo>
                  <a:pt x="42" y="202"/>
                  <a:pt x="43" y="202"/>
                  <a:pt x="44" y="203"/>
                </a:cubicBezTo>
                <a:cubicBezTo>
                  <a:pt x="45" y="202"/>
                  <a:pt x="45" y="199"/>
                  <a:pt x="46" y="199"/>
                </a:cubicBezTo>
                <a:cubicBezTo>
                  <a:pt x="48" y="199"/>
                  <a:pt x="47" y="202"/>
                  <a:pt x="48" y="203"/>
                </a:cubicBezTo>
                <a:cubicBezTo>
                  <a:pt x="49" y="204"/>
                  <a:pt x="51" y="203"/>
                  <a:pt x="52" y="203"/>
                </a:cubicBezTo>
                <a:cubicBezTo>
                  <a:pt x="53" y="204"/>
                  <a:pt x="55" y="205"/>
                  <a:pt x="56" y="206"/>
                </a:cubicBezTo>
                <a:cubicBezTo>
                  <a:pt x="56" y="208"/>
                  <a:pt x="54" y="210"/>
                  <a:pt x="54" y="213"/>
                </a:cubicBezTo>
                <a:cubicBezTo>
                  <a:pt x="54" y="214"/>
                  <a:pt x="54" y="216"/>
                  <a:pt x="56" y="216"/>
                </a:cubicBezTo>
                <a:cubicBezTo>
                  <a:pt x="58" y="215"/>
                  <a:pt x="59" y="213"/>
                  <a:pt x="62" y="212"/>
                </a:cubicBezTo>
                <a:cubicBezTo>
                  <a:pt x="63" y="211"/>
                  <a:pt x="65" y="212"/>
                  <a:pt x="65" y="211"/>
                </a:cubicBezTo>
                <a:cubicBezTo>
                  <a:pt x="66" y="209"/>
                  <a:pt x="66" y="208"/>
                  <a:pt x="66" y="20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0" name="Freeform 132"/>
          <p:cNvSpPr>
            <a:spLocks noChangeAspect="1"/>
          </p:cNvSpPr>
          <p:nvPr/>
        </p:nvSpPr>
        <p:spPr bwMode="auto">
          <a:xfrm>
            <a:off x="6341269" y="3538539"/>
            <a:ext cx="144066" cy="183356"/>
          </a:xfrm>
          <a:custGeom>
            <a:avLst/>
            <a:gdLst>
              <a:gd name="T0" fmla="*/ 2147483647 w 101"/>
              <a:gd name="T1" fmla="*/ 2147483647 h 128"/>
              <a:gd name="T2" fmla="*/ 2147483647 w 101"/>
              <a:gd name="T3" fmla="*/ 2147483647 h 128"/>
              <a:gd name="T4" fmla="*/ 2147483647 w 101"/>
              <a:gd name="T5" fmla="*/ 2147483647 h 128"/>
              <a:gd name="T6" fmla="*/ 2147483647 w 101"/>
              <a:gd name="T7" fmla="*/ 2147483647 h 128"/>
              <a:gd name="T8" fmla="*/ 2147483647 w 101"/>
              <a:gd name="T9" fmla="*/ 2147483647 h 128"/>
              <a:gd name="T10" fmla="*/ 2147483647 w 101"/>
              <a:gd name="T11" fmla="*/ 2147483647 h 128"/>
              <a:gd name="T12" fmla="*/ 2147483647 w 101"/>
              <a:gd name="T13" fmla="*/ 2147483647 h 128"/>
              <a:gd name="T14" fmla="*/ 2147483647 w 101"/>
              <a:gd name="T15" fmla="*/ 2147483647 h 128"/>
              <a:gd name="T16" fmla="*/ 2147483647 w 101"/>
              <a:gd name="T17" fmla="*/ 2147483647 h 128"/>
              <a:gd name="T18" fmla="*/ 2147483647 w 101"/>
              <a:gd name="T19" fmla="*/ 2147483647 h 128"/>
              <a:gd name="T20" fmla="*/ 2147483647 w 101"/>
              <a:gd name="T21" fmla="*/ 2147483647 h 128"/>
              <a:gd name="T22" fmla="*/ 2147483647 w 101"/>
              <a:gd name="T23" fmla="*/ 2147483647 h 128"/>
              <a:gd name="T24" fmla="*/ 2147483647 w 101"/>
              <a:gd name="T25" fmla="*/ 2147483647 h 128"/>
              <a:gd name="T26" fmla="*/ 2147483647 w 101"/>
              <a:gd name="T27" fmla="*/ 2147483647 h 128"/>
              <a:gd name="T28" fmla="*/ 2147483647 w 101"/>
              <a:gd name="T29" fmla="*/ 2147483647 h 128"/>
              <a:gd name="T30" fmla="*/ 2147483647 w 101"/>
              <a:gd name="T31" fmla="*/ 2147483647 h 128"/>
              <a:gd name="T32" fmla="*/ 2147483647 w 101"/>
              <a:gd name="T33" fmla="*/ 2147483647 h 128"/>
              <a:gd name="T34" fmla="*/ 2147483647 w 101"/>
              <a:gd name="T35" fmla="*/ 2147483647 h 128"/>
              <a:gd name="T36" fmla="*/ 2147483647 w 101"/>
              <a:gd name="T37" fmla="*/ 2147483647 h 128"/>
              <a:gd name="T38" fmla="*/ 2147483647 w 101"/>
              <a:gd name="T39" fmla="*/ 2147483647 h 128"/>
              <a:gd name="T40" fmla="*/ 2147483647 w 101"/>
              <a:gd name="T41" fmla="*/ 2147483647 h 128"/>
              <a:gd name="T42" fmla="*/ 2147483647 w 101"/>
              <a:gd name="T43" fmla="*/ 2147483647 h 128"/>
              <a:gd name="T44" fmla="*/ 2147483647 w 101"/>
              <a:gd name="T45" fmla="*/ 2147483647 h 128"/>
              <a:gd name="T46" fmla="*/ 2147483647 w 101"/>
              <a:gd name="T47" fmla="*/ 2147483647 h 128"/>
              <a:gd name="T48" fmla="*/ 2147483647 w 101"/>
              <a:gd name="T49" fmla="*/ 2147483647 h 128"/>
              <a:gd name="T50" fmla="*/ 2147483647 w 101"/>
              <a:gd name="T51" fmla="*/ 2147483647 h 128"/>
              <a:gd name="T52" fmla="*/ 2147483647 w 101"/>
              <a:gd name="T53" fmla="*/ 2147483647 h 128"/>
              <a:gd name="T54" fmla="*/ 2147483647 w 101"/>
              <a:gd name="T55" fmla="*/ 2147483647 h 128"/>
              <a:gd name="T56" fmla="*/ 2147483647 w 101"/>
              <a:gd name="T57" fmla="*/ 2147483647 h 128"/>
              <a:gd name="T58" fmla="*/ 2147483647 w 101"/>
              <a:gd name="T59" fmla="*/ 0 h 128"/>
              <a:gd name="T60" fmla="*/ 2147483647 w 101"/>
              <a:gd name="T61" fmla="*/ 2147483647 h 128"/>
              <a:gd name="T62" fmla="*/ 2147483647 w 101"/>
              <a:gd name="T63" fmla="*/ 2147483647 h 128"/>
              <a:gd name="T64" fmla="*/ 2147483647 w 101"/>
              <a:gd name="T65" fmla="*/ 2147483647 h 128"/>
              <a:gd name="T66" fmla="*/ 2147483647 w 101"/>
              <a:gd name="T67" fmla="*/ 2147483647 h 128"/>
              <a:gd name="T68" fmla="*/ 2147483647 w 101"/>
              <a:gd name="T69" fmla="*/ 2147483647 h 128"/>
              <a:gd name="T70" fmla="*/ 2147483647 w 101"/>
              <a:gd name="T71" fmla="*/ 2147483647 h 128"/>
              <a:gd name="T72" fmla="*/ 2147483647 w 101"/>
              <a:gd name="T73" fmla="*/ 2147483647 h 128"/>
              <a:gd name="T74" fmla="*/ 2147483647 w 101"/>
              <a:gd name="T75" fmla="*/ 2147483647 h 128"/>
              <a:gd name="T76" fmla="*/ 2147483647 w 101"/>
              <a:gd name="T77" fmla="*/ 2147483647 h 128"/>
              <a:gd name="T78" fmla="*/ 2147483647 w 101"/>
              <a:gd name="T79" fmla="*/ 2147483647 h 128"/>
              <a:gd name="T80" fmla="*/ 2147483647 w 101"/>
              <a:gd name="T81" fmla="*/ 2147483647 h 128"/>
              <a:gd name="T82" fmla="*/ 2147483647 w 101"/>
              <a:gd name="T83" fmla="*/ 2147483647 h 128"/>
              <a:gd name="T84" fmla="*/ 2147483647 w 101"/>
              <a:gd name="T85" fmla="*/ 2147483647 h 128"/>
              <a:gd name="T86" fmla="*/ 2147483647 w 101"/>
              <a:gd name="T87" fmla="*/ 2147483647 h 128"/>
              <a:gd name="T88" fmla="*/ 2147483647 w 101"/>
              <a:gd name="T89" fmla="*/ 2147483647 h 128"/>
              <a:gd name="T90" fmla="*/ 2147483647 w 101"/>
              <a:gd name="T91" fmla="*/ 2147483647 h 128"/>
              <a:gd name="T92" fmla="*/ 2147483647 w 101"/>
              <a:gd name="T93" fmla="*/ 2147483647 h 1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128"/>
              <a:gd name="T143" fmla="*/ 101 w 101"/>
              <a:gd name="T144" fmla="*/ 128 h 1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128">
                <a:moveTo>
                  <a:pt x="99" y="117"/>
                </a:moveTo>
                <a:cubicBezTo>
                  <a:pt x="98" y="118"/>
                  <a:pt x="97" y="120"/>
                  <a:pt x="95" y="120"/>
                </a:cubicBezTo>
                <a:cubicBezTo>
                  <a:pt x="94" y="121"/>
                  <a:pt x="92" y="121"/>
                  <a:pt x="91" y="120"/>
                </a:cubicBezTo>
                <a:cubicBezTo>
                  <a:pt x="90" y="120"/>
                  <a:pt x="89" y="119"/>
                  <a:pt x="88" y="119"/>
                </a:cubicBezTo>
                <a:cubicBezTo>
                  <a:pt x="86" y="120"/>
                  <a:pt x="83" y="120"/>
                  <a:pt x="82" y="121"/>
                </a:cubicBezTo>
                <a:cubicBezTo>
                  <a:pt x="81" y="123"/>
                  <a:pt x="84" y="125"/>
                  <a:pt x="83" y="127"/>
                </a:cubicBezTo>
                <a:cubicBezTo>
                  <a:pt x="82" y="128"/>
                  <a:pt x="81" y="126"/>
                  <a:pt x="80" y="126"/>
                </a:cubicBezTo>
                <a:cubicBezTo>
                  <a:pt x="78" y="125"/>
                  <a:pt x="76" y="124"/>
                  <a:pt x="75" y="124"/>
                </a:cubicBezTo>
                <a:cubicBezTo>
                  <a:pt x="74" y="124"/>
                  <a:pt x="73" y="125"/>
                  <a:pt x="72" y="124"/>
                </a:cubicBezTo>
                <a:cubicBezTo>
                  <a:pt x="71" y="124"/>
                  <a:pt x="71" y="123"/>
                  <a:pt x="70" y="122"/>
                </a:cubicBezTo>
                <a:cubicBezTo>
                  <a:pt x="71" y="122"/>
                  <a:pt x="71" y="121"/>
                  <a:pt x="72" y="120"/>
                </a:cubicBezTo>
                <a:cubicBezTo>
                  <a:pt x="73" y="120"/>
                  <a:pt x="74" y="119"/>
                  <a:pt x="74" y="118"/>
                </a:cubicBezTo>
                <a:cubicBezTo>
                  <a:pt x="75" y="114"/>
                  <a:pt x="73" y="110"/>
                  <a:pt x="73" y="106"/>
                </a:cubicBezTo>
                <a:cubicBezTo>
                  <a:pt x="74" y="104"/>
                  <a:pt x="76" y="103"/>
                  <a:pt x="76" y="102"/>
                </a:cubicBezTo>
                <a:cubicBezTo>
                  <a:pt x="76" y="100"/>
                  <a:pt x="73" y="100"/>
                  <a:pt x="73" y="98"/>
                </a:cubicBezTo>
                <a:cubicBezTo>
                  <a:pt x="72" y="98"/>
                  <a:pt x="74" y="96"/>
                  <a:pt x="73" y="96"/>
                </a:cubicBezTo>
                <a:cubicBezTo>
                  <a:pt x="72" y="95"/>
                  <a:pt x="70" y="96"/>
                  <a:pt x="69" y="95"/>
                </a:cubicBezTo>
                <a:cubicBezTo>
                  <a:pt x="67" y="93"/>
                  <a:pt x="65" y="92"/>
                  <a:pt x="64" y="90"/>
                </a:cubicBezTo>
                <a:cubicBezTo>
                  <a:pt x="63" y="87"/>
                  <a:pt x="62" y="84"/>
                  <a:pt x="62" y="81"/>
                </a:cubicBezTo>
                <a:cubicBezTo>
                  <a:pt x="61" y="79"/>
                  <a:pt x="64" y="77"/>
                  <a:pt x="63" y="76"/>
                </a:cubicBezTo>
                <a:cubicBezTo>
                  <a:pt x="62" y="74"/>
                  <a:pt x="60" y="73"/>
                  <a:pt x="58" y="72"/>
                </a:cubicBezTo>
                <a:cubicBezTo>
                  <a:pt x="57" y="70"/>
                  <a:pt x="55" y="70"/>
                  <a:pt x="54" y="68"/>
                </a:cubicBezTo>
                <a:cubicBezTo>
                  <a:pt x="53" y="66"/>
                  <a:pt x="54" y="64"/>
                  <a:pt x="52" y="62"/>
                </a:cubicBezTo>
                <a:cubicBezTo>
                  <a:pt x="52" y="61"/>
                  <a:pt x="51" y="63"/>
                  <a:pt x="50" y="63"/>
                </a:cubicBezTo>
                <a:cubicBezTo>
                  <a:pt x="49" y="63"/>
                  <a:pt x="48" y="61"/>
                  <a:pt x="47" y="61"/>
                </a:cubicBezTo>
                <a:cubicBezTo>
                  <a:pt x="46" y="60"/>
                  <a:pt x="44" y="60"/>
                  <a:pt x="42" y="61"/>
                </a:cubicBezTo>
                <a:cubicBezTo>
                  <a:pt x="41" y="62"/>
                  <a:pt x="41" y="65"/>
                  <a:pt x="40" y="67"/>
                </a:cubicBezTo>
                <a:cubicBezTo>
                  <a:pt x="39" y="68"/>
                  <a:pt x="37" y="67"/>
                  <a:pt x="36" y="68"/>
                </a:cubicBezTo>
                <a:cubicBezTo>
                  <a:pt x="35" y="69"/>
                  <a:pt x="36" y="71"/>
                  <a:pt x="34" y="72"/>
                </a:cubicBezTo>
                <a:cubicBezTo>
                  <a:pt x="33" y="73"/>
                  <a:pt x="31" y="73"/>
                  <a:pt x="31" y="72"/>
                </a:cubicBezTo>
                <a:cubicBezTo>
                  <a:pt x="30" y="71"/>
                  <a:pt x="32" y="69"/>
                  <a:pt x="32" y="68"/>
                </a:cubicBezTo>
                <a:cubicBezTo>
                  <a:pt x="31" y="66"/>
                  <a:pt x="28" y="65"/>
                  <a:pt x="26" y="64"/>
                </a:cubicBezTo>
                <a:cubicBezTo>
                  <a:pt x="24" y="64"/>
                  <a:pt x="23" y="65"/>
                  <a:pt x="21" y="66"/>
                </a:cubicBezTo>
                <a:cubicBezTo>
                  <a:pt x="21" y="67"/>
                  <a:pt x="22" y="68"/>
                  <a:pt x="21" y="69"/>
                </a:cubicBezTo>
                <a:cubicBezTo>
                  <a:pt x="20" y="71"/>
                  <a:pt x="18" y="74"/>
                  <a:pt x="15" y="75"/>
                </a:cubicBezTo>
                <a:cubicBezTo>
                  <a:pt x="14" y="75"/>
                  <a:pt x="13" y="74"/>
                  <a:pt x="13" y="73"/>
                </a:cubicBezTo>
                <a:cubicBezTo>
                  <a:pt x="12" y="69"/>
                  <a:pt x="14" y="65"/>
                  <a:pt x="14" y="62"/>
                </a:cubicBezTo>
                <a:cubicBezTo>
                  <a:pt x="14" y="60"/>
                  <a:pt x="13" y="59"/>
                  <a:pt x="13" y="57"/>
                </a:cubicBezTo>
                <a:cubicBezTo>
                  <a:pt x="13" y="56"/>
                  <a:pt x="15" y="55"/>
                  <a:pt x="15" y="54"/>
                </a:cubicBezTo>
                <a:cubicBezTo>
                  <a:pt x="16" y="52"/>
                  <a:pt x="15" y="51"/>
                  <a:pt x="15" y="50"/>
                </a:cubicBezTo>
                <a:cubicBezTo>
                  <a:pt x="15" y="48"/>
                  <a:pt x="17" y="46"/>
                  <a:pt x="16" y="45"/>
                </a:cubicBezTo>
                <a:cubicBezTo>
                  <a:pt x="15" y="43"/>
                  <a:pt x="12" y="44"/>
                  <a:pt x="11" y="43"/>
                </a:cubicBezTo>
                <a:cubicBezTo>
                  <a:pt x="8" y="43"/>
                  <a:pt x="6" y="43"/>
                  <a:pt x="4" y="42"/>
                </a:cubicBezTo>
                <a:cubicBezTo>
                  <a:pt x="3" y="41"/>
                  <a:pt x="6" y="40"/>
                  <a:pt x="6" y="39"/>
                </a:cubicBezTo>
                <a:cubicBezTo>
                  <a:pt x="6" y="38"/>
                  <a:pt x="7" y="36"/>
                  <a:pt x="6" y="35"/>
                </a:cubicBezTo>
                <a:cubicBezTo>
                  <a:pt x="6" y="34"/>
                  <a:pt x="4" y="32"/>
                  <a:pt x="3" y="32"/>
                </a:cubicBezTo>
                <a:cubicBezTo>
                  <a:pt x="2" y="32"/>
                  <a:pt x="1" y="32"/>
                  <a:pt x="0" y="32"/>
                </a:cubicBezTo>
                <a:cubicBezTo>
                  <a:pt x="0" y="30"/>
                  <a:pt x="0" y="28"/>
                  <a:pt x="1" y="26"/>
                </a:cubicBezTo>
                <a:cubicBezTo>
                  <a:pt x="2" y="25"/>
                  <a:pt x="6" y="26"/>
                  <a:pt x="7" y="25"/>
                </a:cubicBezTo>
                <a:cubicBezTo>
                  <a:pt x="7" y="23"/>
                  <a:pt x="4" y="23"/>
                  <a:pt x="4" y="21"/>
                </a:cubicBezTo>
                <a:cubicBezTo>
                  <a:pt x="4" y="19"/>
                  <a:pt x="5" y="17"/>
                  <a:pt x="7" y="15"/>
                </a:cubicBezTo>
                <a:cubicBezTo>
                  <a:pt x="8" y="14"/>
                  <a:pt x="10" y="14"/>
                  <a:pt x="11" y="13"/>
                </a:cubicBezTo>
                <a:cubicBezTo>
                  <a:pt x="12" y="14"/>
                  <a:pt x="11" y="16"/>
                  <a:pt x="12" y="17"/>
                </a:cubicBezTo>
                <a:cubicBezTo>
                  <a:pt x="13" y="18"/>
                  <a:pt x="14" y="18"/>
                  <a:pt x="15" y="18"/>
                </a:cubicBezTo>
                <a:cubicBezTo>
                  <a:pt x="16" y="18"/>
                  <a:pt x="18" y="18"/>
                  <a:pt x="19" y="18"/>
                </a:cubicBezTo>
                <a:cubicBezTo>
                  <a:pt x="19" y="17"/>
                  <a:pt x="21" y="17"/>
                  <a:pt x="21" y="17"/>
                </a:cubicBezTo>
                <a:cubicBezTo>
                  <a:pt x="21" y="15"/>
                  <a:pt x="20" y="14"/>
                  <a:pt x="19" y="12"/>
                </a:cubicBezTo>
                <a:cubicBezTo>
                  <a:pt x="19" y="11"/>
                  <a:pt x="18" y="9"/>
                  <a:pt x="17" y="7"/>
                </a:cubicBezTo>
                <a:cubicBezTo>
                  <a:pt x="16" y="6"/>
                  <a:pt x="16" y="4"/>
                  <a:pt x="16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9" y="0"/>
                  <a:pt x="20" y="1"/>
                  <a:pt x="21" y="2"/>
                </a:cubicBezTo>
                <a:cubicBezTo>
                  <a:pt x="22" y="2"/>
                  <a:pt x="23" y="2"/>
                  <a:pt x="24" y="2"/>
                </a:cubicBezTo>
                <a:cubicBezTo>
                  <a:pt x="25" y="3"/>
                  <a:pt x="26" y="5"/>
                  <a:pt x="27" y="6"/>
                </a:cubicBezTo>
                <a:cubicBezTo>
                  <a:pt x="27" y="8"/>
                  <a:pt x="28" y="11"/>
                  <a:pt x="30" y="11"/>
                </a:cubicBezTo>
                <a:cubicBezTo>
                  <a:pt x="31" y="12"/>
                  <a:pt x="31" y="8"/>
                  <a:pt x="32" y="9"/>
                </a:cubicBezTo>
                <a:cubicBezTo>
                  <a:pt x="33" y="9"/>
                  <a:pt x="34" y="11"/>
                  <a:pt x="35" y="12"/>
                </a:cubicBezTo>
                <a:cubicBezTo>
                  <a:pt x="35" y="14"/>
                  <a:pt x="33" y="16"/>
                  <a:pt x="33" y="17"/>
                </a:cubicBezTo>
                <a:cubicBezTo>
                  <a:pt x="34" y="20"/>
                  <a:pt x="36" y="23"/>
                  <a:pt x="38" y="25"/>
                </a:cubicBezTo>
                <a:cubicBezTo>
                  <a:pt x="39" y="26"/>
                  <a:pt x="40" y="25"/>
                  <a:pt x="41" y="26"/>
                </a:cubicBezTo>
                <a:cubicBezTo>
                  <a:pt x="42" y="26"/>
                  <a:pt x="43" y="29"/>
                  <a:pt x="44" y="28"/>
                </a:cubicBezTo>
                <a:cubicBezTo>
                  <a:pt x="46" y="28"/>
                  <a:pt x="47" y="25"/>
                  <a:pt x="49" y="24"/>
                </a:cubicBezTo>
                <a:cubicBezTo>
                  <a:pt x="50" y="24"/>
                  <a:pt x="51" y="24"/>
                  <a:pt x="52" y="24"/>
                </a:cubicBezTo>
                <a:cubicBezTo>
                  <a:pt x="54" y="26"/>
                  <a:pt x="56" y="29"/>
                  <a:pt x="56" y="31"/>
                </a:cubicBezTo>
                <a:cubicBezTo>
                  <a:pt x="56" y="32"/>
                  <a:pt x="54" y="31"/>
                  <a:pt x="53" y="31"/>
                </a:cubicBezTo>
                <a:cubicBezTo>
                  <a:pt x="52" y="32"/>
                  <a:pt x="52" y="33"/>
                  <a:pt x="52" y="33"/>
                </a:cubicBezTo>
                <a:cubicBezTo>
                  <a:pt x="55" y="34"/>
                  <a:pt x="59" y="34"/>
                  <a:pt x="61" y="36"/>
                </a:cubicBezTo>
                <a:cubicBezTo>
                  <a:pt x="62" y="36"/>
                  <a:pt x="62" y="38"/>
                  <a:pt x="62" y="39"/>
                </a:cubicBezTo>
                <a:cubicBezTo>
                  <a:pt x="61" y="40"/>
                  <a:pt x="60" y="38"/>
                  <a:pt x="59" y="39"/>
                </a:cubicBezTo>
                <a:cubicBezTo>
                  <a:pt x="58" y="40"/>
                  <a:pt x="58" y="42"/>
                  <a:pt x="57" y="43"/>
                </a:cubicBezTo>
                <a:cubicBezTo>
                  <a:pt x="55" y="44"/>
                  <a:pt x="54" y="42"/>
                  <a:pt x="52" y="42"/>
                </a:cubicBezTo>
                <a:cubicBezTo>
                  <a:pt x="51" y="43"/>
                  <a:pt x="52" y="44"/>
                  <a:pt x="51" y="45"/>
                </a:cubicBezTo>
                <a:cubicBezTo>
                  <a:pt x="50" y="46"/>
                  <a:pt x="47" y="46"/>
                  <a:pt x="48" y="47"/>
                </a:cubicBezTo>
                <a:cubicBezTo>
                  <a:pt x="53" y="51"/>
                  <a:pt x="60" y="52"/>
                  <a:pt x="65" y="56"/>
                </a:cubicBezTo>
                <a:cubicBezTo>
                  <a:pt x="67" y="58"/>
                  <a:pt x="65" y="60"/>
                  <a:pt x="66" y="62"/>
                </a:cubicBezTo>
                <a:cubicBezTo>
                  <a:pt x="66" y="63"/>
                  <a:pt x="68" y="64"/>
                  <a:pt x="69" y="65"/>
                </a:cubicBezTo>
                <a:cubicBezTo>
                  <a:pt x="71" y="68"/>
                  <a:pt x="73" y="72"/>
                  <a:pt x="76" y="74"/>
                </a:cubicBezTo>
                <a:cubicBezTo>
                  <a:pt x="77" y="76"/>
                  <a:pt x="79" y="76"/>
                  <a:pt x="80" y="77"/>
                </a:cubicBezTo>
                <a:cubicBezTo>
                  <a:pt x="82" y="79"/>
                  <a:pt x="83" y="81"/>
                  <a:pt x="84" y="83"/>
                </a:cubicBezTo>
                <a:cubicBezTo>
                  <a:pt x="85" y="85"/>
                  <a:pt x="85" y="87"/>
                  <a:pt x="86" y="89"/>
                </a:cubicBezTo>
                <a:cubicBezTo>
                  <a:pt x="88" y="91"/>
                  <a:pt x="91" y="91"/>
                  <a:pt x="93" y="93"/>
                </a:cubicBezTo>
                <a:cubicBezTo>
                  <a:pt x="95" y="94"/>
                  <a:pt x="98" y="95"/>
                  <a:pt x="98" y="97"/>
                </a:cubicBezTo>
                <a:cubicBezTo>
                  <a:pt x="98" y="98"/>
                  <a:pt x="94" y="98"/>
                  <a:pt x="95" y="99"/>
                </a:cubicBezTo>
                <a:cubicBezTo>
                  <a:pt x="96" y="103"/>
                  <a:pt x="100" y="104"/>
                  <a:pt x="101" y="107"/>
                </a:cubicBezTo>
                <a:cubicBezTo>
                  <a:pt x="101" y="109"/>
                  <a:pt x="98" y="109"/>
                  <a:pt x="98" y="111"/>
                </a:cubicBezTo>
                <a:cubicBezTo>
                  <a:pt x="97" y="113"/>
                  <a:pt x="99" y="115"/>
                  <a:pt x="99" y="1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1" name="Freeform 133"/>
          <p:cNvSpPr>
            <a:spLocks noChangeAspect="1"/>
          </p:cNvSpPr>
          <p:nvPr/>
        </p:nvSpPr>
        <p:spPr bwMode="auto">
          <a:xfrm>
            <a:off x="6392466" y="3706416"/>
            <a:ext cx="98822" cy="85725"/>
          </a:xfrm>
          <a:custGeom>
            <a:avLst/>
            <a:gdLst>
              <a:gd name="T0" fmla="*/ 2147483647 w 69"/>
              <a:gd name="T1" fmla="*/ 2147483647 h 60"/>
              <a:gd name="T2" fmla="*/ 2147483647 w 69"/>
              <a:gd name="T3" fmla="*/ 2147483647 h 60"/>
              <a:gd name="T4" fmla="*/ 2147483647 w 69"/>
              <a:gd name="T5" fmla="*/ 2147483647 h 60"/>
              <a:gd name="T6" fmla="*/ 2147483647 w 69"/>
              <a:gd name="T7" fmla="*/ 2147483647 h 60"/>
              <a:gd name="T8" fmla="*/ 2147483647 w 69"/>
              <a:gd name="T9" fmla="*/ 2147483647 h 60"/>
              <a:gd name="T10" fmla="*/ 2147483647 w 69"/>
              <a:gd name="T11" fmla="*/ 2147483647 h 60"/>
              <a:gd name="T12" fmla="*/ 2147483647 w 69"/>
              <a:gd name="T13" fmla="*/ 2147483647 h 60"/>
              <a:gd name="T14" fmla="*/ 2147483647 w 69"/>
              <a:gd name="T15" fmla="*/ 2147483647 h 60"/>
              <a:gd name="T16" fmla="*/ 2147483647 w 69"/>
              <a:gd name="T17" fmla="*/ 2147483647 h 60"/>
              <a:gd name="T18" fmla="*/ 2147483647 w 69"/>
              <a:gd name="T19" fmla="*/ 2147483647 h 60"/>
              <a:gd name="T20" fmla="*/ 2147483647 w 69"/>
              <a:gd name="T21" fmla="*/ 2147483647 h 60"/>
              <a:gd name="T22" fmla="*/ 2147483647 w 69"/>
              <a:gd name="T23" fmla="*/ 2147483647 h 60"/>
              <a:gd name="T24" fmla="*/ 2147483647 w 69"/>
              <a:gd name="T25" fmla="*/ 2147483647 h 60"/>
              <a:gd name="T26" fmla="*/ 0 w 69"/>
              <a:gd name="T27" fmla="*/ 2147483647 h 60"/>
              <a:gd name="T28" fmla="*/ 2147483647 w 69"/>
              <a:gd name="T29" fmla="*/ 2147483647 h 60"/>
              <a:gd name="T30" fmla="*/ 2147483647 w 69"/>
              <a:gd name="T31" fmla="*/ 2147483647 h 60"/>
              <a:gd name="T32" fmla="*/ 2147483647 w 69"/>
              <a:gd name="T33" fmla="*/ 2147483647 h 60"/>
              <a:gd name="T34" fmla="*/ 2147483647 w 69"/>
              <a:gd name="T35" fmla="*/ 2147483647 h 60"/>
              <a:gd name="T36" fmla="*/ 2147483647 w 69"/>
              <a:gd name="T37" fmla="*/ 2147483647 h 60"/>
              <a:gd name="T38" fmla="*/ 2147483647 w 69"/>
              <a:gd name="T39" fmla="*/ 2147483647 h 60"/>
              <a:gd name="T40" fmla="*/ 2147483647 w 69"/>
              <a:gd name="T41" fmla="*/ 2147483647 h 60"/>
              <a:gd name="T42" fmla="*/ 2147483647 w 69"/>
              <a:gd name="T43" fmla="*/ 2147483647 h 60"/>
              <a:gd name="T44" fmla="*/ 2147483647 w 69"/>
              <a:gd name="T45" fmla="*/ 2147483647 h 60"/>
              <a:gd name="T46" fmla="*/ 2147483647 w 69"/>
              <a:gd name="T47" fmla="*/ 2147483647 h 60"/>
              <a:gd name="T48" fmla="*/ 2147483647 w 69"/>
              <a:gd name="T49" fmla="*/ 2147483647 h 60"/>
              <a:gd name="T50" fmla="*/ 2147483647 w 69"/>
              <a:gd name="T51" fmla="*/ 2147483647 h 60"/>
              <a:gd name="T52" fmla="*/ 2147483647 w 69"/>
              <a:gd name="T53" fmla="*/ 2147483647 h 60"/>
              <a:gd name="T54" fmla="*/ 2147483647 w 69"/>
              <a:gd name="T55" fmla="*/ 2147483647 h 60"/>
              <a:gd name="T56" fmla="*/ 2147483647 w 69"/>
              <a:gd name="T57" fmla="*/ 2147483647 h 60"/>
              <a:gd name="T58" fmla="*/ 2147483647 w 69"/>
              <a:gd name="T59" fmla="*/ 2147483647 h 60"/>
              <a:gd name="T60" fmla="*/ 2147483647 w 69"/>
              <a:gd name="T61" fmla="*/ 0 h 60"/>
              <a:gd name="T62" fmla="*/ 2147483647 w 69"/>
              <a:gd name="T63" fmla="*/ 2147483647 h 60"/>
              <a:gd name="T64" fmla="*/ 2147483647 w 69"/>
              <a:gd name="T65" fmla="*/ 2147483647 h 60"/>
              <a:gd name="T66" fmla="*/ 2147483647 w 69"/>
              <a:gd name="T67" fmla="*/ 2147483647 h 60"/>
              <a:gd name="T68" fmla="*/ 2147483647 w 69"/>
              <a:gd name="T69" fmla="*/ 2147483647 h 60"/>
              <a:gd name="T70" fmla="*/ 2147483647 w 69"/>
              <a:gd name="T71" fmla="*/ 2147483647 h 60"/>
              <a:gd name="T72" fmla="*/ 2147483647 w 69"/>
              <a:gd name="T73" fmla="*/ 2147483647 h 60"/>
              <a:gd name="T74" fmla="*/ 2147483647 w 69"/>
              <a:gd name="T75" fmla="*/ 2147483647 h 60"/>
              <a:gd name="T76" fmla="*/ 2147483647 w 69"/>
              <a:gd name="T77" fmla="*/ 2147483647 h 60"/>
              <a:gd name="T78" fmla="*/ 2147483647 w 69"/>
              <a:gd name="T79" fmla="*/ 2147483647 h 60"/>
              <a:gd name="T80" fmla="*/ 2147483647 w 69"/>
              <a:gd name="T81" fmla="*/ 2147483647 h 60"/>
              <a:gd name="T82" fmla="*/ 2147483647 w 69"/>
              <a:gd name="T83" fmla="*/ 2147483647 h 60"/>
              <a:gd name="T84" fmla="*/ 2147483647 w 69"/>
              <a:gd name="T85" fmla="*/ 2147483647 h 60"/>
              <a:gd name="T86" fmla="*/ 2147483647 w 69"/>
              <a:gd name="T87" fmla="*/ 2147483647 h 60"/>
              <a:gd name="T88" fmla="*/ 2147483647 w 69"/>
              <a:gd name="T89" fmla="*/ 2147483647 h 60"/>
              <a:gd name="T90" fmla="*/ 2147483647 w 69"/>
              <a:gd name="T91" fmla="*/ 2147483647 h 60"/>
              <a:gd name="T92" fmla="*/ 2147483647 w 69"/>
              <a:gd name="T93" fmla="*/ 2147483647 h 60"/>
              <a:gd name="T94" fmla="*/ 2147483647 w 69"/>
              <a:gd name="T95" fmla="*/ 2147483647 h 60"/>
              <a:gd name="T96" fmla="*/ 2147483647 w 69"/>
              <a:gd name="T97" fmla="*/ 2147483647 h 60"/>
              <a:gd name="T98" fmla="*/ 2147483647 w 69"/>
              <a:gd name="T99" fmla="*/ 2147483647 h 60"/>
              <a:gd name="T100" fmla="*/ 2147483647 w 69"/>
              <a:gd name="T101" fmla="*/ 2147483647 h 60"/>
              <a:gd name="T102" fmla="*/ 2147483647 w 69"/>
              <a:gd name="T103" fmla="*/ 2147483647 h 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0"/>
              <a:gd name="T158" fmla="*/ 69 w 69"/>
              <a:gd name="T159" fmla="*/ 60 h 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0">
                <a:moveTo>
                  <a:pt x="27" y="60"/>
                </a:moveTo>
                <a:cubicBezTo>
                  <a:pt x="25" y="59"/>
                  <a:pt x="24" y="59"/>
                  <a:pt x="23" y="58"/>
                </a:cubicBezTo>
                <a:cubicBezTo>
                  <a:pt x="21" y="57"/>
                  <a:pt x="20" y="55"/>
                  <a:pt x="19" y="54"/>
                </a:cubicBezTo>
                <a:cubicBezTo>
                  <a:pt x="19" y="52"/>
                  <a:pt x="20" y="50"/>
                  <a:pt x="19" y="49"/>
                </a:cubicBezTo>
                <a:cubicBezTo>
                  <a:pt x="18" y="48"/>
                  <a:pt x="17" y="50"/>
                  <a:pt x="16" y="51"/>
                </a:cubicBezTo>
                <a:cubicBezTo>
                  <a:pt x="15" y="51"/>
                  <a:pt x="15" y="53"/>
                  <a:pt x="14" y="54"/>
                </a:cubicBezTo>
                <a:cubicBezTo>
                  <a:pt x="13" y="54"/>
                  <a:pt x="11" y="55"/>
                  <a:pt x="10" y="54"/>
                </a:cubicBezTo>
                <a:cubicBezTo>
                  <a:pt x="9" y="52"/>
                  <a:pt x="11" y="50"/>
                  <a:pt x="11" y="48"/>
                </a:cubicBezTo>
                <a:cubicBezTo>
                  <a:pt x="11" y="46"/>
                  <a:pt x="10" y="44"/>
                  <a:pt x="9" y="42"/>
                </a:cubicBezTo>
                <a:cubicBezTo>
                  <a:pt x="8" y="41"/>
                  <a:pt x="7" y="38"/>
                  <a:pt x="6" y="36"/>
                </a:cubicBezTo>
                <a:cubicBezTo>
                  <a:pt x="6" y="34"/>
                  <a:pt x="6" y="32"/>
                  <a:pt x="5" y="30"/>
                </a:cubicBezTo>
                <a:cubicBezTo>
                  <a:pt x="4" y="29"/>
                  <a:pt x="2" y="29"/>
                  <a:pt x="2" y="27"/>
                </a:cubicBezTo>
                <a:cubicBezTo>
                  <a:pt x="1" y="26"/>
                  <a:pt x="2" y="25"/>
                  <a:pt x="2" y="23"/>
                </a:cubicBezTo>
                <a:cubicBezTo>
                  <a:pt x="2" y="22"/>
                  <a:pt x="1" y="21"/>
                  <a:pt x="0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1" y="12"/>
                  <a:pt x="3" y="13"/>
                  <a:pt x="3" y="13"/>
                </a:cubicBezTo>
                <a:cubicBezTo>
                  <a:pt x="5" y="11"/>
                  <a:pt x="5" y="8"/>
                  <a:pt x="7" y="7"/>
                </a:cubicBezTo>
                <a:cubicBezTo>
                  <a:pt x="9" y="5"/>
                  <a:pt x="11" y="3"/>
                  <a:pt x="13" y="2"/>
                </a:cubicBezTo>
                <a:cubicBezTo>
                  <a:pt x="14" y="2"/>
                  <a:pt x="16" y="2"/>
                  <a:pt x="17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3" y="3"/>
                  <a:pt x="26" y="2"/>
                  <a:pt x="29" y="3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5" y="7"/>
                  <a:pt x="36" y="7"/>
                </a:cubicBezTo>
                <a:cubicBezTo>
                  <a:pt x="37" y="8"/>
                  <a:pt x="38" y="7"/>
                  <a:pt x="39" y="7"/>
                </a:cubicBezTo>
                <a:cubicBezTo>
                  <a:pt x="40" y="7"/>
                  <a:pt x="42" y="8"/>
                  <a:pt x="44" y="9"/>
                </a:cubicBezTo>
                <a:cubicBezTo>
                  <a:pt x="45" y="9"/>
                  <a:pt x="46" y="11"/>
                  <a:pt x="47" y="10"/>
                </a:cubicBezTo>
                <a:cubicBezTo>
                  <a:pt x="48" y="8"/>
                  <a:pt x="45" y="6"/>
                  <a:pt x="46" y="4"/>
                </a:cubicBezTo>
                <a:cubicBezTo>
                  <a:pt x="47" y="3"/>
                  <a:pt x="50" y="3"/>
                  <a:pt x="52" y="2"/>
                </a:cubicBezTo>
                <a:cubicBezTo>
                  <a:pt x="53" y="2"/>
                  <a:pt x="54" y="3"/>
                  <a:pt x="55" y="3"/>
                </a:cubicBezTo>
                <a:cubicBezTo>
                  <a:pt x="56" y="4"/>
                  <a:pt x="58" y="4"/>
                  <a:pt x="59" y="3"/>
                </a:cubicBezTo>
                <a:cubicBezTo>
                  <a:pt x="61" y="3"/>
                  <a:pt x="62" y="1"/>
                  <a:pt x="63" y="0"/>
                </a:cubicBezTo>
                <a:cubicBezTo>
                  <a:pt x="63" y="1"/>
                  <a:pt x="64" y="3"/>
                  <a:pt x="64" y="4"/>
                </a:cubicBezTo>
                <a:cubicBezTo>
                  <a:pt x="64" y="5"/>
                  <a:pt x="65" y="6"/>
                  <a:pt x="64" y="7"/>
                </a:cubicBezTo>
                <a:cubicBezTo>
                  <a:pt x="64" y="9"/>
                  <a:pt x="63" y="10"/>
                  <a:pt x="64" y="12"/>
                </a:cubicBezTo>
                <a:cubicBezTo>
                  <a:pt x="64" y="13"/>
                  <a:pt x="66" y="13"/>
                  <a:pt x="67" y="14"/>
                </a:cubicBezTo>
                <a:cubicBezTo>
                  <a:pt x="68" y="17"/>
                  <a:pt x="69" y="20"/>
                  <a:pt x="68" y="23"/>
                </a:cubicBezTo>
                <a:cubicBezTo>
                  <a:pt x="68" y="27"/>
                  <a:pt x="67" y="30"/>
                  <a:pt x="65" y="34"/>
                </a:cubicBezTo>
                <a:cubicBezTo>
                  <a:pt x="65" y="34"/>
                  <a:pt x="64" y="33"/>
                  <a:pt x="63" y="33"/>
                </a:cubicBezTo>
                <a:cubicBezTo>
                  <a:pt x="61" y="34"/>
                  <a:pt x="59" y="37"/>
                  <a:pt x="57" y="38"/>
                </a:cubicBezTo>
                <a:cubicBezTo>
                  <a:pt x="55" y="39"/>
                  <a:pt x="52" y="37"/>
                  <a:pt x="51" y="38"/>
                </a:cubicBezTo>
                <a:cubicBezTo>
                  <a:pt x="50" y="39"/>
                  <a:pt x="51" y="41"/>
                  <a:pt x="50" y="42"/>
                </a:cubicBezTo>
                <a:cubicBezTo>
                  <a:pt x="49" y="42"/>
                  <a:pt x="47" y="41"/>
                  <a:pt x="46" y="41"/>
                </a:cubicBezTo>
                <a:cubicBezTo>
                  <a:pt x="45" y="41"/>
                  <a:pt x="44" y="42"/>
                  <a:pt x="44" y="43"/>
                </a:cubicBezTo>
                <a:cubicBezTo>
                  <a:pt x="45" y="45"/>
                  <a:pt x="45" y="47"/>
                  <a:pt x="46" y="48"/>
                </a:cubicBezTo>
                <a:cubicBezTo>
                  <a:pt x="46" y="49"/>
                  <a:pt x="48" y="49"/>
                  <a:pt x="48" y="50"/>
                </a:cubicBezTo>
                <a:cubicBezTo>
                  <a:pt x="49" y="51"/>
                  <a:pt x="49" y="52"/>
                  <a:pt x="49" y="53"/>
                </a:cubicBezTo>
                <a:cubicBezTo>
                  <a:pt x="49" y="54"/>
                  <a:pt x="49" y="56"/>
                  <a:pt x="48" y="56"/>
                </a:cubicBezTo>
                <a:cubicBezTo>
                  <a:pt x="46" y="56"/>
                  <a:pt x="45" y="54"/>
                  <a:pt x="43" y="54"/>
                </a:cubicBezTo>
                <a:cubicBezTo>
                  <a:pt x="40" y="53"/>
                  <a:pt x="37" y="53"/>
                  <a:pt x="34" y="54"/>
                </a:cubicBezTo>
                <a:cubicBezTo>
                  <a:pt x="33" y="54"/>
                  <a:pt x="36" y="57"/>
                  <a:pt x="35" y="58"/>
                </a:cubicBezTo>
                <a:cubicBezTo>
                  <a:pt x="34" y="59"/>
                  <a:pt x="33" y="60"/>
                  <a:pt x="31" y="60"/>
                </a:cubicBezTo>
                <a:cubicBezTo>
                  <a:pt x="30" y="60"/>
                  <a:pt x="28" y="60"/>
                  <a:pt x="27" y="6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2" name="Freeform 134"/>
          <p:cNvSpPr>
            <a:spLocks noChangeAspect="1"/>
          </p:cNvSpPr>
          <p:nvPr/>
        </p:nvSpPr>
        <p:spPr bwMode="auto">
          <a:xfrm>
            <a:off x="6374608" y="3518297"/>
            <a:ext cx="145256" cy="313134"/>
          </a:xfrm>
          <a:custGeom>
            <a:avLst/>
            <a:gdLst>
              <a:gd name="T0" fmla="*/ 2147483647 w 101"/>
              <a:gd name="T1" fmla="*/ 2147483647 h 219"/>
              <a:gd name="T2" fmla="*/ 2147483647 w 101"/>
              <a:gd name="T3" fmla="*/ 2147483647 h 219"/>
              <a:gd name="T4" fmla="*/ 2147483647 w 101"/>
              <a:gd name="T5" fmla="*/ 2147483647 h 219"/>
              <a:gd name="T6" fmla="*/ 2147483647 w 101"/>
              <a:gd name="T7" fmla="*/ 2147483647 h 219"/>
              <a:gd name="T8" fmla="*/ 2147483647 w 101"/>
              <a:gd name="T9" fmla="*/ 2147483647 h 219"/>
              <a:gd name="T10" fmla="*/ 2147483647 w 101"/>
              <a:gd name="T11" fmla="*/ 2147483647 h 219"/>
              <a:gd name="T12" fmla="*/ 2147483647 w 101"/>
              <a:gd name="T13" fmla="*/ 2147483647 h 219"/>
              <a:gd name="T14" fmla="*/ 2147483647 w 101"/>
              <a:gd name="T15" fmla="*/ 2147483647 h 219"/>
              <a:gd name="T16" fmla="*/ 2147483647 w 101"/>
              <a:gd name="T17" fmla="*/ 2147483647 h 219"/>
              <a:gd name="T18" fmla="*/ 2147483647 w 101"/>
              <a:gd name="T19" fmla="*/ 2147483647 h 219"/>
              <a:gd name="T20" fmla="*/ 2147483647 w 101"/>
              <a:gd name="T21" fmla="*/ 2147483647 h 219"/>
              <a:gd name="T22" fmla="*/ 2147483647 w 101"/>
              <a:gd name="T23" fmla="*/ 2147483647 h 219"/>
              <a:gd name="T24" fmla="*/ 2147483647 w 101"/>
              <a:gd name="T25" fmla="*/ 2147483647 h 219"/>
              <a:gd name="T26" fmla="*/ 2147483647 w 101"/>
              <a:gd name="T27" fmla="*/ 2147483647 h 219"/>
              <a:gd name="T28" fmla="*/ 2147483647 w 101"/>
              <a:gd name="T29" fmla="*/ 2147483647 h 219"/>
              <a:gd name="T30" fmla="*/ 2147483647 w 101"/>
              <a:gd name="T31" fmla="*/ 2147483647 h 219"/>
              <a:gd name="T32" fmla="*/ 2147483647 w 101"/>
              <a:gd name="T33" fmla="*/ 2147483647 h 219"/>
              <a:gd name="T34" fmla="*/ 2147483647 w 101"/>
              <a:gd name="T35" fmla="*/ 2147483647 h 219"/>
              <a:gd name="T36" fmla="*/ 2147483647 w 101"/>
              <a:gd name="T37" fmla="*/ 2147483647 h 219"/>
              <a:gd name="T38" fmla="*/ 2147483647 w 101"/>
              <a:gd name="T39" fmla="*/ 2147483647 h 219"/>
              <a:gd name="T40" fmla="*/ 2147483647 w 101"/>
              <a:gd name="T41" fmla="*/ 2147483647 h 219"/>
              <a:gd name="T42" fmla="*/ 2147483647 w 101"/>
              <a:gd name="T43" fmla="*/ 2147483647 h 219"/>
              <a:gd name="T44" fmla="*/ 2147483647 w 101"/>
              <a:gd name="T45" fmla="*/ 2147483647 h 219"/>
              <a:gd name="T46" fmla="*/ 2147483647 w 101"/>
              <a:gd name="T47" fmla="*/ 2147483647 h 219"/>
              <a:gd name="T48" fmla="*/ 2147483647 w 101"/>
              <a:gd name="T49" fmla="*/ 2147483647 h 219"/>
              <a:gd name="T50" fmla="*/ 2147483647 w 101"/>
              <a:gd name="T51" fmla="*/ 2147483647 h 219"/>
              <a:gd name="T52" fmla="*/ 0 w 101"/>
              <a:gd name="T53" fmla="*/ 2147483647 h 219"/>
              <a:gd name="T54" fmla="*/ 2147483647 w 101"/>
              <a:gd name="T55" fmla="*/ 2147483647 h 219"/>
              <a:gd name="T56" fmla="*/ 2147483647 w 101"/>
              <a:gd name="T57" fmla="*/ 2147483647 h 219"/>
              <a:gd name="T58" fmla="*/ 2147483647 w 101"/>
              <a:gd name="T59" fmla="*/ 2147483647 h 219"/>
              <a:gd name="T60" fmla="*/ 2147483647 w 101"/>
              <a:gd name="T61" fmla="*/ 2147483647 h 219"/>
              <a:gd name="T62" fmla="*/ 2147483647 w 101"/>
              <a:gd name="T63" fmla="*/ 2147483647 h 219"/>
              <a:gd name="T64" fmla="*/ 2147483647 w 101"/>
              <a:gd name="T65" fmla="*/ 2147483647 h 219"/>
              <a:gd name="T66" fmla="*/ 2147483647 w 101"/>
              <a:gd name="T67" fmla="*/ 2147483647 h 219"/>
              <a:gd name="T68" fmla="*/ 2147483647 w 101"/>
              <a:gd name="T69" fmla="*/ 2147483647 h 219"/>
              <a:gd name="T70" fmla="*/ 2147483647 w 101"/>
              <a:gd name="T71" fmla="*/ 2147483647 h 219"/>
              <a:gd name="T72" fmla="*/ 2147483647 w 101"/>
              <a:gd name="T73" fmla="*/ 2147483647 h 219"/>
              <a:gd name="T74" fmla="*/ 2147483647 w 101"/>
              <a:gd name="T75" fmla="*/ 2147483647 h 219"/>
              <a:gd name="T76" fmla="*/ 2147483647 w 101"/>
              <a:gd name="T77" fmla="*/ 2147483647 h 219"/>
              <a:gd name="T78" fmla="*/ 2147483647 w 101"/>
              <a:gd name="T79" fmla="*/ 2147483647 h 219"/>
              <a:gd name="T80" fmla="*/ 2147483647 w 101"/>
              <a:gd name="T81" fmla="*/ 2147483647 h 219"/>
              <a:gd name="T82" fmla="*/ 2147483647 w 101"/>
              <a:gd name="T83" fmla="*/ 2147483647 h 219"/>
              <a:gd name="T84" fmla="*/ 2147483647 w 101"/>
              <a:gd name="T85" fmla="*/ 2147483647 h 219"/>
              <a:gd name="T86" fmla="*/ 2147483647 w 101"/>
              <a:gd name="T87" fmla="*/ 2147483647 h 219"/>
              <a:gd name="T88" fmla="*/ 2147483647 w 101"/>
              <a:gd name="T89" fmla="*/ 2147483647 h 2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1"/>
              <a:gd name="T136" fmla="*/ 0 h 219"/>
              <a:gd name="T137" fmla="*/ 101 w 101"/>
              <a:gd name="T138" fmla="*/ 219 h 2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1" h="219">
                <a:moveTo>
                  <a:pt x="39" y="191"/>
                </a:moveTo>
                <a:cubicBezTo>
                  <a:pt x="39" y="192"/>
                  <a:pt x="41" y="195"/>
                  <a:pt x="42" y="195"/>
                </a:cubicBezTo>
                <a:cubicBezTo>
                  <a:pt x="43" y="195"/>
                  <a:pt x="44" y="193"/>
                  <a:pt x="45" y="193"/>
                </a:cubicBezTo>
                <a:cubicBezTo>
                  <a:pt x="48" y="195"/>
                  <a:pt x="50" y="197"/>
                  <a:pt x="51" y="199"/>
                </a:cubicBezTo>
                <a:cubicBezTo>
                  <a:pt x="51" y="201"/>
                  <a:pt x="47" y="200"/>
                  <a:pt x="47" y="202"/>
                </a:cubicBezTo>
                <a:cubicBezTo>
                  <a:pt x="45" y="206"/>
                  <a:pt x="46" y="210"/>
                  <a:pt x="47" y="214"/>
                </a:cubicBezTo>
                <a:cubicBezTo>
                  <a:pt x="47" y="215"/>
                  <a:pt x="48" y="216"/>
                  <a:pt x="48" y="218"/>
                </a:cubicBezTo>
                <a:cubicBezTo>
                  <a:pt x="48" y="218"/>
                  <a:pt x="46" y="219"/>
                  <a:pt x="47" y="219"/>
                </a:cubicBezTo>
                <a:cubicBezTo>
                  <a:pt x="49" y="219"/>
                  <a:pt x="51" y="219"/>
                  <a:pt x="53" y="218"/>
                </a:cubicBezTo>
                <a:cubicBezTo>
                  <a:pt x="54" y="217"/>
                  <a:pt x="55" y="216"/>
                  <a:pt x="56" y="214"/>
                </a:cubicBezTo>
                <a:cubicBezTo>
                  <a:pt x="57" y="213"/>
                  <a:pt x="56" y="211"/>
                  <a:pt x="57" y="210"/>
                </a:cubicBezTo>
                <a:cubicBezTo>
                  <a:pt x="59" y="209"/>
                  <a:pt x="62" y="209"/>
                  <a:pt x="63" y="207"/>
                </a:cubicBezTo>
                <a:cubicBezTo>
                  <a:pt x="63" y="204"/>
                  <a:pt x="58" y="201"/>
                  <a:pt x="60" y="200"/>
                </a:cubicBezTo>
                <a:cubicBezTo>
                  <a:pt x="62" y="199"/>
                  <a:pt x="63" y="203"/>
                  <a:pt x="66" y="204"/>
                </a:cubicBezTo>
                <a:cubicBezTo>
                  <a:pt x="66" y="205"/>
                  <a:pt x="67" y="204"/>
                  <a:pt x="67" y="203"/>
                </a:cubicBezTo>
                <a:cubicBezTo>
                  <a:pt x="67" y="201"/>
                  <a:pt x="64" y="199"/>
                  <a:pt x="65" y="198"/>
                </a:cubicBezTo>
                <a:cubicBezTo>
                  <a:pt x="67" y="197"/>
                  <a:pt x="69" y="202"/>
                  <a:pt x="70" y="201"/>
                </a:cubicBezTo>
                <a:cubicBezTo>
                  <a:pt x="71" y="199"/>
                  <a:pt x="66" y="199"/>
                  <a:pt x="66" y="197"/>
                </a:cubicBezTo>
                <a:cubicBezTo>
                  <a:pt x="66" y="196"/>
                  <a:pt x="70" y="199"/>
                  <a:pt x="70" y="197"/>
                </a:cubicBezTo>
                <a:cubicBezTo>
                  <a:pt x="72" y="196"/>
                  <a:pt x="69" y="193"/>
                  <a:pt x="70" y="192"/>
                </a:cubicBezTo>
                <a:cubicBezTo>
                  <a:pt x="70" y="191"/>
                  <a:pt x="72" y="191"/>
                  <a:pt x="73" y="192"/>
                </a:cubicBezTo>
                <a:cubicBezTo>
                  <a:pt x="74" y="192"/>
                  <a:pt x="74" y="194"/>
                  <a:pt x="74" y="194"/>
                </a:cubicBezTo>
                <a:cubicBezTo>
                  <a:pt x="76" y="194"/>
                  <a:pt x="77" y="193"/>
                  <a:pt x="79" y="192"/>
                </a:cubicBezTo>
                <a:cubicBezTo>
                  <a:pt x="81" y="191"/>
                  <a:pt x="83" y="190"/>
                  <a:pt x="85" y="188"/>
                </a:cubicBezTo>
                <a:cubicBezTo>
                  <a:pt x="86" y="187"/>
                  <a:pt x="86" y="185"/>
                  <a:pt x="88" y="184"/>
                </a:cubicBezTo>
                <a:cubicBezTo>
                  <a:pt x="88" y="183"/>
                  <a:pt x="89" y="185"/>
                  <a:pt x="90" y="184"/>
                </a:cubicBezTo>
                <a:cubicBezTo>
                  <a:pt x="91" y="182"/>
                  <a:pt x="92" y="179"/>
                  <a:pt x="95" y="178"/>
                </a:cubicBezTo>
                <a:cubicBezTo>
                  <a:pt x="97" y="177"/>
                  <a:pt x="98" y="175"/>
                  <a:pt x="98" y="173"/>
                </a:cubicBezTo>
                <a:cubicBezTo>
                  <a:pt x="99" y="170"/>
                  <a:pt x="98" y="167"/>
                  <a:pt x="98" y="165"/>
                </a:cubicBezTo>
                <a:cubicBezTo>
                  <a:pt x="98" y="164"/>
                  <a:pt x="96" y="162"/>
                  <a:pt x="97" y="161"/>
                </a:cubicBezTo>
                <a:cubicBezTo>
                  <a:pt x="98" y="161"/>
                  <a:pt x="100" y="164"/>
                  <a:pt x="100" y="163"/>
                </a:cubicBezTo>
                <a:cubicBezTo>
                  <a:pt x="101" y="161"/>
                  <a:pt x="98" y="160"/>
                  <a:pt x="97" y="159"/>
                </a:cubicBezTo>
                <a:cubicBezTo>
                  <a:pt x="97" y="158"/>
                  <a:pt x="96" y="157"/>
                  <a:pt x="97" y="157"/>
                </a:cubicBezTo>
                <a:cubicBezTo>
                  <a:pt x="98" y="156"/>
                  <a:pt x="100" y="159"/>
                  <a:pt x="101" y="158"/>
                </a:cubicBezTo>
                <a:cubicBezTo>
                  <a:pt x="101" y="156"/>
                  <a:pt x="98" y="155"/>
                  <a:pt x="98" y="153"/>
                </a:cubicBezTo>
                <a:cubicBezTo>
                  <a:pt x="98" y="151"/>
                  <a:pt x="99" y="148"/>
                  <a:pt x="98" y="146"/>
                </a:cubicBezTo>
                <a:cubicBezTo>
                  <a:pt x="98" y="143"/>
                  <a:pt x="97" y="141"/>
                  <a:pt x="97" y="139"/>
                </a:cubicBezTo>
                <a:cubicBezTo>
                  <a:pt x="95" y="134"/>
                  <a:pt x="94" y="129"/>
                  <a:pt x="93" y="124"/>
                </a:cubicBezTo>
                <a:cubicBezTo>
                  <a:pt x="92" y="122"/>
                  <a:pt x="92" y="120"/>
                  <a:pt x="91" y="119"/>
                </a:cubicBezTo>
                <a:cubicBezTo>
                  <a:pt x="90" y="118"/>
                  <a:pt x="89" y="120"/>
                  <a:pt x="89" y="119"/>
                </a:cubicBezTo>
                <a:cubicBezTo>
                  <a:pt x="87" y="116"/>
                  <a:pt x="87" y="112"/>
                  <a:pt x="85" y="109"/>
                </a:cubicBezTo>
                <a:cubicBezTo>
                  <a:pt x="84" y="108"/>
                  <a:pt x="82" y="109"/>
                  <a:pt x="81" y="108"/>
                </a:cubicBezTo>
                <a:cubicBezTo>
                  <a:pt x="80" y="107"/>
                  <a:pt x="81" y="105"/>
                  <a:pt x="80" y="104"/>
                </a:cubicBezTo>
                <a:cubicBezTo>
                  <a:pt x="79" y="104"/>
                  <a:pt x="77" y="105"/>
                  <a:pt x="75" y="104"/>
                </a:cubicBezTo>
                <a:cubicBezTo>
                  <a:pt x="73" y="102"/>
                  <a:pt x="72" y="99"/>
                  <a:pt x="70" y="97"/>
                </a:cubicBezTo>
                <a:cubicBezTo>
                  <a:pt x="67" y="94"/>
                  <a:pt x="64" y="92"/>
                  <a:pt x="61" y="89"/>
                </a:cubicBezTo>
                <a:cubicBezTo>
                  <a:pt x="60" y="88"/>
                  <a:pt x="59" y="87"/>
                  <a:pt x="59" y="86"/>
                </a:cubicBezTo>
                <a:cubicBezTo>
                  <a:pt x="58" y="84"/>
                  <a:pt x="59" y="82"/>
                  <a:pt x="59" y="80"/>
                </a:cubicBezTo>
                <a:cubicBezTo>
                  <a:pt x="58" y="78"/>
                  <a:pt x="55" y="77"/>
                  <a:pt x="53" y="76"/>
                </a:cubicBezTo>
                <a:cubicBezTo>
                  <a:pt x="53" y="76"/>
                  <a:pt x="53" y="77"/>
                  <a:pt x="52" y="77"/>
                </a:cubicBezTo>
                <a:cubicBezTo>
                  <a:pt x="50" y="74"/>
                  <a:pt x="48" y="72"/>
                  <a:pt x="47" y="68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60"/>
                  <a:pt x="48" y="57"/>
                  <a:pt x="50" y="54"/>
                </a:cubicBezTo>
                <a:cubicBezTo>
                  <a:pt x="51" y="51"/>
                  <a:pt x="55" y="50"/>
                  <a:pt x="57" y="47"/>
                </a:cubicBezTo>
                <a:cubicBezTo>
                  <a:pt x="58" y="46"/>
                  <a:pt x="57" y="43"/>
                  <a:pt x="58" y="42"/>
                </a:cubicBezTo>
                <a:cubicBezTo>
                  <a:pt x="59" y="39"/>
                  <a:pt x="61" y="37"/>
                  <a:pt x="63" y="36"/>
                </a:cubicBezTo>
                <a:cubicBezTo>
                  <a:pt x="63" y="36"/>
                  <a:pt x="64" y="38"/>
                  <a:pt x="65" y="37"/>
                </a:cubicBezTo>
                <a:cubicBezTo>
                  <a:pt x="66" y="36"/>
                  <a:pt x="65" y="33"/>
                  <a:pt x="67" y="32"/>
                </a:cubicBezTo>
                <a:cubicBezTo>
                  <a:pt x="68" y="31"/>
                  <a:pt x="71" y="30"/>
                  <a:pt x="72" y="29"/>
                </a:cubicBezTo>
                <a:cubicBezTo>
                  <a:pt x="70" y="28"/>
                  <a:pt x="67" y="27"/>
                  <a:pt x="65" y="26"/>
                </a:cubicBezTo>
                <a:cubicBezTo>
                  <a:pt x="62" y="25"/>
                  <a:pt x="60" y="23"/>
                  <a:pt x="58" y="23"/>
                </a:cubicBezTo>
                <a:cubicBezTo>
                  <a:pt x="57" y="21"/>
                  <a:pt x="56" y="18"/>
                  <a:pt x="54" y="16"/>
                </a:cubicBezTo>
                <a:cubicBezTo>
                  <a:pt x="54" y="14"/>
                  <a:pt x="57" y="13"/>
                  <a:pt x="57" y="11"/>
                </a:cubicBezTo>
                <a:cubicBezTo>
                  <a:pt x="57" y="10"/>
                  <a:pt x="56" y="8"/>
                  <a:pt x="55" y="8"/>
                </a:cubicBezTo>
                <a:cubicBezTo>
                  <a:pt x="54" y="8"/>
                  <a:pt x="53" y="9"/>
                  <a:pt x="52" y="9"/>
                </a:cubicBezTo>
                <a:cubicBezTo>
                  <a:pt x="50" y="9"/>
                  <a:pt x="49" y="7"/>
                  <a:pt x="48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2" y="6"/>
                  <a:pt x="43" y="2"/>
                  <a:pt x="40" y="1"/>
                </a:cubicBezTo>
                <a:cubicBezTo>
                  <a:pt x="38" y="0"/>
                  <a:pt x="36" y="3"/>
                  <a:pt x="34" y="4"/>
                </a:cubicBezTo>
                <a:cubicBezTo>
                  <a:pt x="32" y="6"/>
                  <a:pt x="30" y="8"/>
                  <a:pt x="28" y="10"/>
                </a:cubicBezTo>
                <a:cubicBezTo>
                  <a:pt x="28" y="10"/>
                  <a:pt x="29" y="12"/>
                  <a:pt x="28" y="12"/>
                </a:cubicBezTo>
                <a:cubicBezTo>
                  <a:pt x="26" y="13"/>
                  <a:pt x="25" y="10"/>
                  <a:pt x="24" y="11"/>
                </a:cubicBezTo>
                <a:cubicBezTo>
                  <a:pt x="22" y="11"/>
                  <a:pt x="23" y="13"/>
                  <a:pt x="22" y="14"/>
                </a:cubicBezTo>
                <a:cubicBezTo>
                  <a:pt x="21" y="14"/>
                  <a:pt x="20" y="12"/>
                  <a:pt x="19" y="12"/>
                </a:cubicBezTo>
                <a:cubicBezTo>
                  <a:pt x="18" y="13"/>
                  <a:pt x="17" y="15"/>
                  <a:pt x="16" y="15"/>
                </a:cubicBezTo>
                <a:cubicBezTo>
                  <a:pt x="15" y="15"/>
                  <a:pt x="15" y="12"/>
                  <a:pt x="14" y="12"/>
                </a:cubicBezTo>
                <a:cubicBezTo>
                  <a:pt x="12" y="12"/>
                  <a:pt x="12" y="15"/>
                  <a:pt x="11" y="16"/>
                </a:cubicBezTo>
                <a:cubicBezTo>
                  <a:pt x="9" y="16"/>
                  <a:pt x="8" y="16"/>
                  <a:pt x="7" y="16"/>
                </a:cubicBezTo>
                <a:cubicBezTo>
                  <a:pt x="6" y="15"/>
                  <a:pt x="7" y="13"/>
                  <a:pt x="6" y="12"/>
                </a:cubicBezTo>
                <a:cubicBezTo>
                  <a:pt x="5" y="11"/>
                  <a:pt x="3" y="11"/>
                  <a:pt x="2" y="12"/>
                </a:cubicBezTo>
                <a:cubicBezTo>
                  <a:pt x="1" y="13"/>
                  <a:pt x="1" y="15"/>
                  <a:pt x="0" y="16"/>
                </a:cubicBezTo>
                <a:cubicBezTo>
                  <a:pt x="1" y="17"/>
                  <a:pt x="2" y="19"/>
                  <a:pt x="3" y="20"/>
                </a:cubicBezTo>
                <a:cubicBezTo>
                  <a:pt x="3" y="22"/>
                  <a:pt x="4" y="25"/>
                  <a:pt x="6" y="25"/>
                </a:cubicBezTo>
                <a:cubicBezTo>
                  <a:pt x="7" y="26"/>
                  <a:pt x="7" y="22"/>
                  <a:pt x="8" y="23"/>
                </a:cubicBezTo>
                <a:cubicBezTo>
                  <a:pt x="9" y="23"/>
                  <a:pt x="10" y="25"/>
                  <a:pt x="11" y="26"/>
                </a:cubicBezTo>
                <a:cubicBezTo>
                  <a:pt x="11" y="28"/>
                  <a:pt x="9" y="30"/>
                  <a:pt x="9" y="31"/>
                </a:cubicBezTo>
                <a:cubicBezTo>
                  <a:pt x="10" y="34"/>
                  <a:pt x="12" y="37"/>
                  <a:pt x="14" y="39"/>
                </a:cubicBezTo>
                <a:cubicBezTo>
                  <a:pt x="15" y="40"/>
                  <a:pt x="16" y="39"/>
                  <a:pt x="17" y="40"/>
                </a:cubicBezTo>
                <a:cubicBezTo>
                  <a:pt x="18" y="40"/>
                  <a:pt x="19" y="43"/>
                  <a:pt x="20" y="42"/>
                </a:cubicBezTo>
                <a:cubicBezTo>
                  <a:pt x="22" y="42"/>
                  <a:pt x="23" y="39"/>
                  <a:pt x="25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30" y="40"/>
                  <a:pt x="32" y="43"/>
                  <a:pt x="32" y="45"/>
                </a:cubicBezTo>
                <a:cubicBezTo>
                  <a:pt x="32" y="46"/>
                  <a:pt x="30" y="45"/>
                  <a:pt x="29" y="45"/>
                </a:cubicBezTo>
                <a:cubicBezTo>
                  <a:pt x="28" y="46"/>
                  <a:pt x="28" y="47"/>
                  <a:pt x="28" y="47"/>
                </a:cubicBezTo>
                <a:cubicBezTo>
                  <a:pt x="31" y="48"/>
                  <a:pt x="35" y="48"/>
                  <a:pt x="37" y="50"/>
                </a:cubicBezTo>
                <a:cubicBezTo>
                  <a:pt x="38" y="50"/>
                  <a:pt x="38" y="52"/>
                  <a:pt x="38" y="53"/>
                </a:cubicBezTo>
                <a:cubicBezTo>
                  <a:pt x="37" y="54"/>
                  <a:pt x="36" y="52"/>
                  <a:pt x="35" y="53"/>
                </a:cubicBezTo>
                <a:cubicBezTo>
                  <a:pt x="34" y="54"/>
                  <a:pt x="34" y="56"/>
                  <a:pt x="33" y="57"/>
                </a:cubicBezTo>
                <a:cubicBezTo>
                  <a:pt x="31" y="58"/>
                  <a:pt x="30" y="56"/>
                  <a:pt x="28" y="56"/>
                </a:cubicBezTo>
                <a:cubicBezTo>
                  <a:pt x="27" y="57"/>
                  <a:pt x="28" y="58"/>
                  <a:pt x="27" y="59"/>
                </a:cubicBezTo>
                <a:cubicBezTo>
                  <a:pt x="26" y="60"/>
                  <a:pt x="23" y="60"/>
                  <a:pt x="24" y="61"/>
                </a:cubicBezTo>
                <a:cubicBezTo>
                  <a:pt x="29" y="65"/>
                  <a:pt x="36" y="66"/>
                  <a:pt x="41" y="70"/>
                </a:cubicBezTo>
                <a:cubicBezTo>
                  <a:pt x="43" y="72"/>
                  <a:pt x="41" y="74"/>
                  <a:pt x="42" y="76"/>
                </a:cubicBezTo>
                <a:cubicBezTo>
                  <a:pt x="42" y="77"/>
                  <a:pt x="44" y="78"/>
                  <a:pt x="45" y="79"/>
                </a:cubicBezTo>
                <a:cubicBezTo>
                  <a:pt x="47" y="82"/>
                  <a:pt x="49" y="86"/>
                  <a:pt x="52" y="88"/>
                </a:cubicBezTo>
                <a:cubicBezTo>
                  <a:pt x="53" y="90"/>
                  <a:pt x="55" y="90"/>
                  <a:pt x="56" y="91"/>
                </a:cubicBezTo>
                <a:cubicBezTo>
                  <a:pt x="58" y="93"/>
                  <a:pt x="59" y="95"/>
                  <a:pt x="60" y="97"/>
                </a:cubicBezTo>
                <a:cubicBezTo>
                  <a:pt x="61" y="99"/>
                  <a:pt x="61" y="101"/>
                  <a:pt x="62" y="103"/>
                </a:cubicBezTo>
                <a:cubicBezTo>
                  <a:pt x="64" y="105"/>
                  <a:pt x="67" y="105"/>
                  <a:pt x="69" y="107"/>
                </a:cubicBezTo>
                <a:cubicBezTo>
                  <a:pt x="71" y="108"/>
                  <a:pt x="74" y="109"/>
                  <a:pt x="74" y="111"/>
                </a:cubicBezTo>
                <a:cubicBezTo>
                  <a:pt x="74" y="112"/>
                  <a:pt x="70" y="112"/>
                  <a:pt x="71" y="113"/>
                </a:cubicBezTo>
                <a:cubicBezTo>
                  <a:pt x="72" y="117"/>
                  <a:pt x="76" y="118"/>
                  <a:pt x="77" y="121"/>
                </a:cubicBezTo>
                <a:cubicBezTo>
                  <a:pt x="77" y="123"/>
                  <a:pt x="74" y="123"/>
                  <a:pt x="74" y="125"/>
                </a:cubicBezTo>
                <a:cubicBezTo>
                  <a:pt x="73" y="127"/>
                  <a:pt x="75" y="129"/>
                  <a:pt x="75" y="131"/>
                </a:cubicBezTo>
                <a:cubicBezTo>
                  <a:pt x="75" y="132"/>
                  <a:pt x="76" y="134"/>
                  <a:pt x="76" y="135"/>
                </a:cubicBezTo>
                <a:cubicBezTo>
                  <a:pt x="76" y="136"/>
                  <a:pt x="77" y="137"/>
                  <a:pt x="76" y="138"/>
                </a:cubicBezTo>
                <a:cubicBezTo>
                  <a:pt x="76" y="140"/>
                  <a:pt x="75" y="141"/>
                  <a:pt x="76" y="143"/>
                </a:cubicBezTo>
                <a:cubicBezTo>
                  <a:pt x="76" y="144"/>
                  <a:pt x="78" y="144"/>
                  <a:pt x="79" y="145"/>
                </a:cubicBezTo>
                <a:cubicBezTo>
                  <a:pt x="80" y="148"/>
                  <a:pt x="81" y="151"/>
                  <a:pt x="80" y="154"/>
                </a:cubicBezTo>
                <a:cubicBezTo>
                  <a:pt x="80" y="158"/>
                  <a:pt x="79" y="161"/>
                  <a:pt x="77" y="165"/>
                </a:cubicBezTo>
                <a:cubicBezTo>
                  <a:pt x="77" y="165"/>
                  <a:pt x="76" y="164"/>
                  <a:pt x="75" y="164"/>
                </a:cubicBezTo>
                <a:cubicBezTo>
                  <a:pt x="73" y="165"/>
                  <a:pt x="71" y="168"/>
                  <a:pt x="69" y="169"/>
                </a:cubicBezTo>
                <a:cubicBezTo>
                  <a:pt x="67" y="170"/>
                  <a:pt x="64" y="168"/>
                  <a:pt x="63" y="169"/>
                </a:cubicBezTo>
                <a:cubicBezTo>
                  <a:pt x="62" y="170"/>
                  <a:pt x="63" y="172"/>
                  <a:pt x="62" y="173"/>
                </a:cubicBezTo>
                <a:cubicBezTo>
                  <a:pt x="61" y="173"/>
                  <a:pt x="59" y="172"/>
                  <a:pt x="58" y="172"/>
                </a:cubicBezTo>
                <a:cubicBezTo>
                  <a:pt x="57" y="172"/>
                  <a:pt x="56" y="173"/>
                  <a:pt x="56" y="174"/>
                </a:cubicBezTo>
                <a:cubicBezTo>
                  <a:pt x="57" y="176"/>
                  <a:pt x="57" y="178"/>
                  <a:pt x="58" y="179"/>
                </a:cubicBezTo>
                <a:cubicBezTo>
                  <a:pt x="58" y="180"/>
                  <a:pt x="60" y="180"/>
                  <a:pt x="60" y="181"/>
                </a:cubicBezTo>
                <a:cubicBezTo>
                  <a:pt x="61" y="182"/>
                  <a:pt x="61" y="183"/>
                  <a:pt x="61" y="184"/>
                </a:cubicBezTo>
                <a:cubicBezTo>
                  <a:pt x="61" y="185"/>
                  <a:pt x="61" y="187"/>
                  <a:pt x="60" y="187"/>
                </a:cubicBezTo>
                <a:cubicBezTo>
                  <a:pt x="58" y="187"/>
                  <a:pt x="57" y="185"/>
                  <a:pt x="55" y="185"/>
                </a:cubicBezTo>
                <a:cubicBezTo>
                  <a:pt x="52" y="184"/>
                  <a:pt x="49" y="184"/>
                  <a:pt x="46" y="185"/>
                </a:cubicBezTo>
                <a:cubicBezTo>
                  <a:pt x="45" y="185"/>
                  <a:pt x="48" y="188"/>
                  <a:pt x="47" y="189"/>
                </a:cubicBezTo>
                <a:cubicBezTo>
                  <a:pt x="46" y="190"/>
                  <a:pt x="45" y="191"/>
                  <a:pt x="43" y="191"/>
                </a:cubicBezTo>
                <a:cubicBezTo>
                  <a:pt x="42" y="191"/>
                  <a:pt x="40" y="191"/>
                  <a:pt x="39" y="1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3" name="Freeform 135"/>
          <p:cNvSpPr>
            <a:spLocks noChangeAspect="1"/>
          </p:cNvSpPr>
          <p:nvPr/>
        </p:nvSpPr>
        <p:spPr bwMode="auto">
          <a:xfrm>
            <a:off x="6713936" y="3073005"/>
            <a:ext cx="92869" cy="130969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0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2147483647 w 65"/>
              <a:gd name="T97" fmla="*/ 2147483647 h 92"/>
              <a:gd name="T98" fmla="*/ 2147483647 w 65"/>
              <a:gd name="T99" fmla="*/ 2147483647 h 92"/>
              <a:gd name="T100" fmla="*/ 2147483647 w 65"/>
              <a:gd name="T101" fmla="*/ 2147483647 h 92"/>
              <a:gd name="T102" fmla="*/ 2147483647 w 65"/>
              <a:gd name="T103" fmla="*/ 2147483647 h 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92"/>
              <a:gd name="T158" fmla="*/ 65 w 65"/>
              <a:gd name="T159" fmla="*/ 92 h 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92">
                <a:moveTo>
                  <a:pt x="30" y="89"/>
                </a:moveTo>
                <a:cubicBezTo>
                  <a:pt x="29" y="87"/>
                  <a:pt x="27" y="85"/>
                  <a:pt x="25" y="85"/>
                </a:cubicBezTo>
                <a:cubicBezTo>
                  <a:pt x="22" y="86"/>
                  <a:pt x="21" y="90"/>
                  <a:pt x="18" y="92"/>
                </a:cubicBezTo>
                <a:cubicBezTo>
                  <a:pt x="17" y="92"/>
                  <a:pt x="20" y="89"/>
                  <a:pt x="19" y="88"/>
                </a:cubicBezTo>
                <a:cubicBezTo>
                  <a:pt x="18" y="87"/>
                  <a:pt x="16" y="87"/>
                  <a:pt x="15" y="85"/>
                </a:cubicBezTo>
                <a:cubicBezTo>
                  <a:pt x="15" y="84"/>
                  <a:pt x="18" y="83"/>
                  <a:pt x="17" y="82"/>
                </a:cubicBezTo>
                <a:cubicBezTo>
                  <a:pt x="15" y="81"/>
                  <a:pt x="12" y="83"/>
                  <a:pt x="10" y="82"/>
                </a:cubicBezTo>
                <a:cubicBezTo>
                  <a:pt x="10" y="80"/>
                  <a:pt x="13" y="77"/>
                  <a:pt x="11" y="76"/>
                </a:cubicBezTo>
                <a:cubicBezTo>
                  <a:pt x="12" y="74"/>
                  <a:pt x="16" y="76"/>
                  <a:pt x="17" y="74"/>
                </a:cubicBezTo>
                <a:cubicBezTo>
                  <a:pt x="18" y="72"/>
                  <a:pt x="13" y="73"/>
                  <a:pt x="13" y="71"/>
                </a:cubicBezTo>
                <a:cubicBezTo>
                  <a:pt x="13" y="68"/>
                  <a:pt x="16" y="65"/>
                  <a:pt x="17" y="62"/>
                </a:cubicBezTo>
                <a:cubicBezTo>
                  <a:pt x="17" y="61"/>
                  <a:pt x="16" y="60"/>
                  <a:pt x="16" y="59"/>
                </a:cubicBezTo>
                <a:cubicBezTo>
                  <a:pt x="16" y="58"/>
                  <a:pt x="19" y="55"/>
                  <a:pt x="18" y="54"/>
                </a:cubicBezTo>
                <a:cubicBezTo>
                  <a:pt x="17" y="53"/>
                  <a:pt x="15" y="57"/>
                  <a:pt x="14" y="57"/>
                </a:cubicBezTo>
                <a:cubicBezTo>
                  <a:pt x="11" y="58"/>
                  <a:pt x="7" y="58"/>
                  <a:pt x="4" y="57"/>
                </a:cubicBezTo>
                <a:cubicBezTo>
                  <a:pt x="2" y="57"/>
                  <a:pt x="1" y="54"/>
                  <a:pt x="0" y="53"/>
                </a:cubicBezTo>
                <a:cubicBezTo>
                  <a:pt x="4" y="49"/>
                  <a:pt x="8" y="45"/>
                  <a:pt x="12" y="41"/>
                </a:cubicBezTo>
                <a:cubicBezTo>
                  <a:pt x="14" y="39"/>
                  <a:pt x="16" y="39"/>
                  <a:pt x="17" y="37"/>
                </a:cubicBezTo>
                <a:cubicBezTo>
                  <a:pt x="19" y="36"/>
                  <a:pt x="21" y="33"/>
                  <a:pt x="21" y="31"/>
                </a:cubicBezTo>
                <a:cubicBezTo>
                  <a:pt x="22" y="28"/>
                  <a:pt x="20" y="26"/>
                  <a:pt x="21" y="24"/>
                </a:cubicBezTo>
                <a:cubicBezTo>
                  <a:pt x="22" y="22"/>
                  <a:pt x="24" y="22"/>
                  <a:pt x="26" y="22"/>
                </a:cubicBezTo>
                <a:cubicBezTo>
                  <a:pt x="27" y="22"/>
                  <a:pt x="27" y="24"/>
                  <a:pt x="27" y="25"/>
                </a:cubicBezTo>
                <a:cubicBezTo>
                  <a:pt x="29" y="26"/>
                  <a:pt x="30" y="27"/>
                  <a:pt x="32" y="27"/>
                </a:cubicBezTo>
                <a:cubicBezTo>
                  <a:pt x="34" y="27"/>
                  <a:pt x="37" y="28"/>
                  <a:pt x="39" y="27"/>
                </a:cubicBezTo>
                <a:cubicBezTo>
                  <a:pt x="40" y="26"/>
                  <a:pt x="39" y="24"/>
                  <a:pt x="39" y="23"/>
                </a:cubicBezTo>
                <a:cubicBezTo>
                  <a:pt x="39" y="22"/>
                  <a:pt x="38" y="20"/>
                  <a:pt x="39" y="19"/>
                </a:cubicBezTo>
                <a:cubicBezTo>
                  <a:pt x="41" y="18"/>
                  <a:pt x="45" y="21"/>
                  <a:pt x="47" y="19"/>
                </a:cubicBezTo>
                <a:cubicBezTo>
                  <a:pt x="51" y="17"/>
                  <a:pt x="51" y="12"/>
                  <a:pt x="53" y="8"/>
                </a:cubicBezTo>
                <a:cubicBezTo>
                  <a:pt x="54" y="8"/>
                  <a:pt x="56" y="9"/>
                  <a:pt x="56" y="8"/>
                </a:cubicBezTo>
                <a:cubicBezTo>
                  <a:pt x="57" y="6"/>
                  <a:pt x="56" y="3"/>
                  <a:pt x="57" y="1"/>
                </a:cubicBezTo>
                <a:cubicBezTo>
                  <a:pt x="58" y="0"/>
                  <a:pt x="60" y="0"/>
                  <a:pt x="61" y="1"/>
                </a:cubicBezTo>
                <a:cubicBezTo>
                  <a:pt x="62" y="3"/>
                  <a:pt x="62" y="5"/>
                  <a:pt x="62" y="7"/>
                </a:cubicBezTo>
                <a:cubicBezTo>
                  <a:pt x="63" y="8"/>
                  <a:pt x="64" y="9"/>
                  <a:pt x="65" y="11"/>
                </a:cubicBezTo>
                <a:cubicBezTo>
                  <a:pt x="64" y="15"/>
                  <a:pt x="61" y="20"/>
                  <a:pt x="60" y="25"/>
                </a:cubicBezTo>
                <a:cubicBezTo>
                  <a:pt x="60" y="26"/>
                  <a:pt x="61" y="28"/>
                  <a:pt x="61" y="29"/>
                </a:cubicBezTo>
                <a:cubicBezTo>
                  <a:pt x="62" y="32"/>
                  <a:pt x="63" y="35"/>
                  <a:pt x="63" y="38"/>
                </a:cubicBezTo>
                <a:cubicBezTo>
                  <a:pt x="63" y="39"/>
                  <a:pt x="61" y="40"/>
                  <a:pt x="60" y="41"/>
                </a:cubicBezTo>
                <a:cubicBezTo>
                  <a:pt x="57" y="41"/>
                  <a:pt x="57" y="44"/>
                  <a:pt x="55" y="46"/>
                </a:cubicBezTo>
                <a:cubicBezTo>
                  <a:pt x="52" y="48"/>
                  <a:pt x="51" y="51"/>
                  <a:pt x="49" y="53"/>
                </a:cubicBezTo>
                <a:cubicBezTo>
                  <a:pt x="47" y="54"/>
                  <a:pt x="44" y="52"/>
                  <a:pt x="42" y="53"/>
                </a:cubicBezTo>
                <a:cubicBezTo>
                  <a:pt x="41" y="53"/>
                  <a:pt x="42" y="55"/>
                  <a:pt x="41" y="55"/>
                </a:cubicBezTo>
                <a:cubicBezTo>
                  <a:pt x="41" y="56"/>
                  <a:pt x="39" y="55"/>
                  <a:pt x="38" y="55"/>
                </a:cubicBezTo>
                <a:cubicBezTo>
                  <a:pt x="38" y="56"/>
                  <a:pt x="38" y="58"/>
                  <a:pt x="38" y="59"/>
                </a:cubicBezTo>
                <a:cubicBezTo>
                  <a:pt x="39" y="60"/>
                  <a:pt x="40" y="60"/>
                  <a:pt x="40" y="61"/>
                </a:cubicBezTo>
                <a:cubicBezTo>
                  <a:pt x="40" y="63"/>
                  <a:pt x="37" y="64"/>
                  <a:pt x="38" y="66"/>
                </a:cubicBezTo>
                <a:cubicBezTo>
                  <a:pt x="39" y="68"/>
                  <a:pt x="43" y="67"/>
                  <a:pt x="44" y="68"/>
                </a:cubicBezTo>
                <a:cubicBezTo>
                  <a:pt x="48" y="71"/>
                  <a:pt x="51" y="73"/>
                  <a:pt x="54" y="76"/>
                </a:cubicBezTo>
                <a:cubicBezTo>
                  <a:pt x="53" y="78"/>
                  <a:pt x="52" y="80"/>
                  <a:pt x="50" y="81"/>
                </a:cubicBezTo>
                <a:cubicBezTo>
                  <a:pt x="48" y="82"/>
                  <a:pt x="45" y="80"/>
                  <a:pt x="43" y="81"/>
                </a:cubicBezTo>
                <a:cubicBezTo>
                  <a:pt x="41" y="81"/>
                  <a:pt x="39" y="81"/>
                  <a:pt x="38" y="82"/>
                </a:cubicBezTo>
                <a:cubicBezTo>
                  <a:pt x="37" y="83"/>
                  <a:pt x="37" y="85"/>
                  <a:pt x="35" y="86"/>
                </a:cubicBezTo>
                <a:cubicBezTo>
                  <a:pt x="34" y="87"/>
                  <a:pt x="32" y="88"/>
                  <a:pt x="30" y="8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4" name="Freeform 136"/>
          <p:cNvSpPr>
            <a:spLocks noChangeAspect="1"/>
          </p:cNvSpPr>
          <p:nvPr/>
        </p:nvSpPr>
        <p:spPr bwMode="auto">
          <a:xfrm>
            <a:off x="6756797" y="3181351"/>
            <a:ext cx="66675" cy="98822"/>
          </a:xfrm>
          <a:custGeom>
            <a:avLst/>
            <a:gdLst>
              <a:gd name="T0" fmla="*/ 0 w 47"/>
              <a:gd name="T1" fmla="*/ 2147483647 h 69"/>
              <a:gd name="T2" fmla="*/ 2147483647 w 47"/>
              <a:gd name="T3" fmla="*/ 2147483647 h 69"/>
              <a:gd name="T4" fmla="*/ 2147483647 w 47"/>
              <a:gd name="T5" fmla="*/ 2147483647 h 69"/>
              <a:gd name="T6" fmla="*/ 2147483647 w 47"/>
              <a:gd name="T7" fmla="*/ 2147483647 h 69"/>
              <a:gd name="T8" fmla="*/ 2147483647 w 47"/>
              <a:gd name="T9" fmla="*/ 2147483647 h 69"/>
              <a:gd name="T10" fmla="*/ 2147483647 w 47"/>
              <a:gd name="T11" fmla="*/ 0 h 69"/>
              <a:gd name="T12" fmla="*/ 2147483647 w 47"/>
              <a:gd name="T13" fmla="*/ 2147483647 h 69"/>
              <a:gd name="T14" fmla="*/ 2147483647 w 47"/>
              <a:gd name="T15" fmla="*/ 2147483647 h 69"/>
              <a:gd name="T16" fmla="*/ 2147483647 w 47"/>
              <a:gd name="T17" fmla="*/ 2147483647 h 69"/>
              <a:gd name="T18" fmla="*/ 2147483647 w 47"/>
              <a:gd name="T19" fmla="*/ 2147483647 h 69"/>
              <a:gd name="T20" fmla="*/ 2147483647 w 47"/>
              <a:gd name="T21" fmla="*/ 2147483647 h 69"/>
              <a:gd name="T22" fmla="*/ 2147483647 w 47"/>
              <a:gd name="T23" fmla="*/ 2147483647 h 69"/>
              <a:gd name="T24" fmla="*/ 2147483647 w 47"/>
              <a:gd name="T25" fmla="*/ 2147483647 h 69"/>
              <a:gd name="T26" fmla="*/ 2147483647 w 47"/>
              <a:gd name="T27" fmla="*/ 2147483647 h 69"/>
              <a:gd name="T28" fmla="*/ 2147483647 w 47"/>
              <a:gd name="T29" fmla="*/ 2147483647 h 69"/>
              <a:gd name="T30" fmla="*/ 2147483647 w 47"/>
              <a:gd name="T31" fmla="*/ 2147483647 h 69"/>
              <a:gd name="T32" fmla="*/ 2147483647 w 47"/>
              <a:gd name="T33" fmla="*/ 2147483647 h 69"/>
              <a:gd name="T34" fmla="*/ 2147483647 w 47"/>
              <a:gd name="T35" fmla="*/ 2147483647 h 69"/>
              <a:gd name="T36" fmla="*/ 2147483647 w 47"/>
              <a:gd name="T37" fmla="*/ 2147483647 h 69"/>
              <a:gd name="T38" fmla="*/ 2147483647 w 47"/>
              <a:gd name="T39" fmla="*/ 2147483647 h 69"/>
              <a:gd name="T40" fmla="*/ 2147483647 w 47"/>
              <a:gd name="T41" fmla="*/ 2147483647 h 69"/>
              <a:gd name="T42" fmla="*/ 2147483647 w 47"/>
              <a:gd name="T43" fmla="*/ 2147483647 h 69"/>
              <a:gd name="T44" fmla="*/ 2147483647 w 47"/>
              <a:gd name="T45" fmla="*/ 2147483647 h 69"/>
              <a:gd name="T46" fmla="*/ 2147483647 w 47"/>
              <a:gd name="T47" fmla="*/ 2147483647 h 69"/>
              <a:gd name="T48" fmla="*/ 2147483647 w 47"/>
              <a:gd name="T49" fmla="*/ 2147483647 h 69"/>
              <a:gd name="T50" fmla="*/ 2147483647 w 47"/>
              <a:gd name="T51" fmla="*/ 2147483647 h 69"/>
              <a:gd name="T52" fmla="*/ 2147483647 w 47"/>
              <a:gd name="T53" fmla="*/ 2147483647 h 69"/>
              <a:gd name="T54" fmla="*/ 2147483647 w 47"/>
              <a:gd name="T55" fmla="*/ 2147483647 h 69"/>
              <a:gd name="T56" fmla="*/ 2147483647 w 47"/>
              <a:gd name="T57" fmla="*/ 2147483647 h 69"/>
              <a:gd name="T58" fmla="*/ 2147483647 w 47"/>
              <a:gd name="T59" fmla="*/ 2147483647 h 69"/>
              <a:gd name="T60" fmla="*/ 2147483647 w 47"/>
              <a:gd name="T61" fmla="*/ 2147483647 h 69"/>
              <a:gd name="T62" fmla="*/ 2147483647 w 47"/>
              <a:gd name="T63" fmla="*/ 2147483647 h 69"/>
              <a:gd name="T64" fmla="*/ 2147483647 w 47"/>
              <a:gd name="T65" fmla="*/ 2147483647 h 69"/>
              <a:gd name="T66" fmla="*/ 2147483647 w 47"/>
              <a:gd name="T67" fmla="*/ 2147483647 h 69"/>
              <a:gd name="T68" fmla="*/ 2147483647 w 47"/>
              <a:gd name="T69" fmla="*/ 2147483647 h 69"/>
              <a:gd name="T70" fmla="*/ 2147483647 w 47"/>
              <a:gd name="T71" fmla="*/ 2147483647 h 69"/>
              <a:gd name="T72" fmla="*/ 2147483647 w 47"/>
              <a:gd name="T73" fmla="*/ 2147483647 h 69"/>
              <a:gd name="T74" fmla="*/ 2147483647 w 47"/>
              <a:gd name="T75" fmla="*/ 2147483647 h 69"/>
              <a:gd name="T76" fmla="*/ 0 w 47"/>
              <a:gd name="T77" fmla="*/ 2147483647 h 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"/>
              <a:gd name="T118" fmla="*/ 0 h 69"/>
              <a:gd name="T119" fmla="*/ 47 w 47"/>
              <a:gd name="T120" fmla="*/ 69 h 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" h="69">
                <a:moveTo>
                  <a:pt x="0" y="13"/>
                </a:moveTo>
                <a:cubicBezTo>
                  <a:pt x="2" y="12"/>
                  <a:pt x="4" y="11"/>
                  <a:pt x="5" y="10"/>
                </a:cubicBezTo>
                <a:cubicBezTo>
                  <a:pt x="7" y="9"/>
                  <a:pt x="7" y="7"/>
                  <a:pt x="8" y="6"/>
                </a:cubicBezTo>
                <a:cubicBezTo>
                  <a:pt x="9" y="5"/>
                  <a:pt x="11" y="5"/>
                  <a:pt x="13" y="5"/>
                </a:cubicBezTo>
                <a:cubicBezTo>
                  <a:pt x="15" y="4"/>
                  <a:pt x="18" y="6"/>
                  <a:pt x="20" y="5"/>
                </a:cubicBezTo>
                <a:cubicBezTo>
                  <a:pt x="22" y="4"/>
                  <a:pt x="23" y="2"/>
                  <a:pt x="24" y="0"/>
                </a:cubicBezTo>
                <a:cubicBezTo>
                  <a:pt x="25" y="3"/>
                  <a:pt x="27" y="6"/>
                  <a:pt x="29" y="8"/>
                </a:cubicBezTo>
                <a:cubicBezTo>
                  <a:pt x="32" y="13"/>
                  <a:pt x="36" y="17"/>
                  <a:pt x="39" y="22"/>
                </a:cubicBezTo>
                <a:cubicBezTo>
                  <a:pt x="41" y="26"/>
                  <a:pt x="41" y="31"/>
                  <a:pt x="42" y="36"/>
                </a:cubicBezTo>
                <a:cubicBezTo>
                  <a:pt x="43" y="38"/>
                  <a:pt x="42" y="40"/>
                  <a:pt x="43" y="42"/>
                </a:cubicBezTo>
                <a:cubicBezTo>
                  <a:pt x="43" y="43"/>
                  <a:pt x="45" y="40"/>
                  <a:pt x="45" y="41"/>
                </a:cubicBezTo>
                <a:cubicBezTo>
                  <a:pt x="46" y="46"/>
                  <a:pt x="47" y="51"/>
                  <a:pt x="45" y="55"/>
                </a:cubicBezTo>
                <a:cubicBezTo>
                  <a:pt x="43" y="58"/>
                  <a:pt x="39" y="55"/>
                  <a:pt x="37" y="56"/>
                </a:cubicBezTo>
                <a:cubicBezTo>
                  <a:pt x="36" y="57"/>
                  <a:pt x="38" y="61"/>
                  <a:pt x="36" y="61"/>
                </a:cubicBezTo>
                <a:cubicBezTo>
                  <a:pt x="34" y="62"/>
                  <a:pt x="32" y="58"/>
                  <a:pt x="29" y="58"/>
                </a:cubicBezTo>
                <a:cubicBezTo>
                  <a:pt x="28" y="59"/>
                  <a:pt x="30" y="61"/>
                  <a:pt x="30" y="62"/>
                </a:cubicBezTo>
                <a:cubicBezTo>
                  <a:pt x="28" y="62"/>
                  <a:pt x="28" y="58"/>
                  <a:pt x="27" y="59"/>
                </a:cubicBezTo>
                <a:cubicBezTo>
                  <a:pt x="26" y="60"/>
                  <a:pt x="27" y="63"/>
                  <a:pt x="27" y="64"/>
                </a:cubicBezTo>
                <a:cubicBezTo>
                  <a:pt x="25" y="64"/>
                  <a:pt x="25" y="61"/>
                  <a:pt x="23" y="60"/>
                </a:cubicBezTo>
                <a:cubicBezTo>
                  <a:pt x="22" y="60"/>
                  <a:pt x="24" y="63"/>
                  <a:pt x="23" y="64"/>
                </a:cubicBezTo>
                <a:cubicBezTo>
                  <a:pt x="23" y="65"/>
                  <a:pt x="21" y="65"/>
                  <a:pt x="20" y="65"/>
                </a:cubicBezTo>
                <a:cubicBezTo>
                  <a:pt x="20" y="64"/>
                  <a:pt x="21" y="61"/>
                  <a:pt x="20" y="61"/>
                </a:cubicBezTo>
                <a:cubicBezTo>
                  <a:pt x="18" y="62"/>
                  <a:pt x="18" y="65"/>
                  <a:pt x="16" y="66"/>
                </a:cubicBezTo>
                <a:cubicBezTo>
                  <a:pt x="15" y="67"/>
                  <a:pt x="15" y="64"/>
                  <a:pt x="15" y="64"/>
                </a:cubicBezTo>
                <a:cubicBezTo>
                  <a:pt x="13" y="65"/>
                  <a:pt x="13" y="69"/>
                  <a:pt x="11" y="69"/>
                </a:cubicBezTo>
                <a:cubicBezTo>
                  <a:pt x="9" y="68"/>
                  <a:pt x="9" y="65"/>
                  <a:pt x="9" y="63"/>
                </a:cubicBezTo>
                <a:cubicBezTo>
                  <a:pt x="9" y="62"/>
                  <a:pt x="11" y="61"/>
                  <a:pt x="11" y="60"/>
                </a:cubicBezTo>
                <a:cubicBezTo>
                  <a:pt x="11" y="58"/>
                  <a:pt x="9" y="56"/>
                  <a:pt x="8" y="54"/>
                </a:cubicBezTo>
                <a:cubicBezTo>
                  <a:pt x="8" y="52"/>
                  <a:pt x="10" y="51"/>
                  <a:pt x="10" y="49"/>
                </a:cubicBezTo>
                <a:cubicBezTo>
                  <a:pt x="10" y="48"/>
                  <a:pt x="8" y="49"/>
                  <a:pt x="8" y="49"/>
                </a:cubicBezTo>
                <a:cubicBezTo>
                  <a:pt x="8" y="46"/>
                  <a:pt x="10" y="44"/>
                  <a:pt x="9" y="42"/>
                </a:cubicBezTo>
                <a:cubicBezTo>
                  <a:pt x="9" y="37"/>
                  <a:pt x="8" y="33"/>
                  <a:pt x="6" y="29"/>
                </a:cubicBezTo>
                <a:cubicBezTo>
                  <a:pt x="5" y="28"/>
                  <a:pt x="2" y="30"/>
                  <a:pt x="1" y="28"/>
                </a:cubicBezTo>
                <a:cubicBezTo>
                  <a:pt x="0" y="27"/>
                  <a:pt x="2" y="25"/>
                  <a:pt x="3" y="25"/>
                </a:cubicBezTo>
                <a:cubicBezTo>
                  <a:pt x="5" y="24"/>
                  <a:pt x="7" y="26"/>
                  <a:pt x="8" y="25"/>
                </a:cubicBezTo>
                <a:cubicBezTo>
                  <a:pt x="9" y="23"/>
                  <a:pt x="8" y="21"/>
                  <a:pt x="7" y="19"/>
                </a:cubicBezTo>
                <a:cubicBezTo>
                  <a:pt x="6" y="17"/>
                  <a:pt x="5" y="16"/>
                  <a:pt x="4" y="15"/>
                </a:cubicBezTo>
                <a:cubicBezTo>
                  <a:pt x="3" y="14"/>
                  <a:pt x="2" y="15"/>
                  <a:pt x="1" y="15"/>
                </a:cubicBezTo>
                <a:cubicBezTo>
                  <a:pt x="1" y="14"/>
                  <a:pt x="1" y="13"/>
                  <a:pt x="0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5" name="Freeform 137"/>
          <p:cNvSpPr>
            <a:spLocks noChangeAspect="1"/>
          </p:cNvSpPr>
          <p:nvPr/>
        </p:nvSpPr>
        <p:spPr bwMode="auto">
          <a:xfrm>
            <a:off x="4937523" y="2744392"/>
            <a:ext cx="159544" cy="125015"/>
          </a:xfrm>
          <a:custGeom>
            <a:avLst/>
            <a:gdLst>
              <a:gd name="T0" fmla="*/ 2147483647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2147483647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2147483647 w 112"/>
              <a:gd name="T81" fmla="*/ 2147483647 h 88"/>
              <a:gd name="T82" fmla="*/ 2147483647 w 112"/>
              <a:gd name="T83" fmla="*/ 2147483647 h 88"/>
              <a:gd name="T84" fmla="*/ 2147483647 w 112"/>
              <a:gd name="T85" fmla="*/ 2147483647 h 88"/>
              <a:gd name="T86" fmla="*/ 2147483647 w 112"/>
              <a:gd name="T87" fmla="*/ 2147483647 h 88"/>
              <a:gd name="T88" fmla="*/ 2147483647 w 112"/>
              <a:gd name="T89" fmla="*/ 2147483647 h 88"/>
              <a:gd name="T90" fmla="*/ 2147483647 w 112"/>
              <a:gd name="T91" fmla="*/ 2147483647 h 88"/>
              <a:gd name="T92" fmla="*/ 2147483647 w 112"/>
              <a:gd name="T93" fmla="*/ 2147483647 h 88"/>
              <a:gd name="T94" fmla="*/ 2147483647 w 112"/>
              <a:gd name="T95" fmla="*/ 2147483647 h 88"/>
              <a:gd name="T96" fmla="*/ 2147483647 w 112"/>
              <a:gd name="T97" fmla="*/ 2147483647 h 88"/>
              <a:gd name="T98" fmla="*/ 2147483647 w 112"/>
              <a:gd name="T99" fmla="*/ 2147483647 h 88"/>
              <a:gd name="T100" fmla="*/ 2147483647 w 112"/>
              <a:gd name="T101" fmla="*/ 2147483647 h 88"/>
              <a:gd name="T102" fmla="*/ 2147483647 w 112"/>
              <a:gd name="T103" fmla="*/ 2147483647 h 88"/>
              <a:gd name="T104" fmla="*/ 2147483647 w 112"/>
              <a:gd name="T105" fmla="*/ 2147483647 h 88"/>
              <a:gd name="T106" fmla="*/ 2147483647 w 112"/>
              <a:gd name="T107" fmla="*/ 2147483647 h 88"/>
              <a:gd name="T108" fmla="*/ 2147483647 w 112"/>
              <a:gd name="T109" fmla="*/ 2147483647 h 88"/>
              <a:gd name="T110" fmla="*/ 2147483647 w 112"/>
              <a:gd name="T111" fmla="*/ 2147483647 h 88"/>
              <a:gd name="T112" fmla="*/ 2147483647 w 112"/>
              <a:gd name="T113" fmla="*/ 2147483647 h 88"/>
              <a:gd name="T114" fmla="*/ 2147483647 w 112"/>
              <a:gd name="T115" fmla="*/ 2147483647 h 88"/>
              <a:gd name="T116" fmla="*/ 2147483647 w 112"/>
              <a:gd name="T117" fmla="*/ 2147483647 h 88"/>
              <a:gd name="T118" fmla="*/ 2147483647 w 112"/>
              <a:gd name="T119" fmla="*/ 2147483647 h 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"/>
              <a:gd name="T181" fmla="*/ 0 h 88"/>
              <a:gd name="T182" fmla="*/ 112 w 112"/>
              <a:gd name="T183" fmla="*/ 88 h 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" h="88">
                <a:moveTo>
                  <a:pt x="7" y="83"/>
                </a:moveTo>
                <a:cubicBezTo>
                  <a:pt x="7" y="80"/>
                  <a:pt x="7" y="76"/>
                  <a:pt x="7" y="73"/>
                </a:cubicBezTo>
                <a:cubicBezTo>
                  <a:pt x="6" y="72"/>
                  <a:pt x="5" y="73"/>
                  <a:pt x="4" y="73"/>
                </a:cubicBezTo>
                <a:cubicBezTo>
                  <a:pt x="4" y="72"/>
                  <a:pt x="2" y="72"/>
                  <a:pt x="2" y="71"/>
                </a:cubicBezTo>
                <a:cubicBezTo>
                  <a:pt x="1" y="69"/>
                  <a:pt x="2" y="67"/>
                  <a:pt x="3" y="65"/>
                </a:cubicBezTo>
                <a:cubicBezTo>
                  <a:pt x="3" y="64"/>
                  <a:pt x="5" y="64"/>
                  <a:pt x="5" y="63"/>
                </a:cubicBezTo>
                <a:cubicBezTo>
                  <a:pt x="6" y="62"/>
                  <a:pt x="7" y="61"/>
                  <a:pt x="7" y="60"/>
                </a:cubicBezTo>
                <a:cubicBezTo>
                  <a:pt x="7" y="57"/>
                  <a:pt x="7" y="55"/>
                  <a:pt x="7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4" y="48"/>
                  <a:pt x="2" y="47"/>
                  <a:pt x="1" y="46"/>
                </a:cubicBezTo>
                <a:cubicBezTo>
                  <a:pt x="0" y="44"/>
                  <a:pt x="1" y="43"/>
                  <a:pt x="1" y="41"/>
                </a:cubicBezTo>
                <a:cubicBezTo>
                  <a:pt x="3" y="41"/>
                  <a:pt x="4" y="42"/>
                  <a:pt x="6" y="42"/>
                </a:cubicBezTo>
                <a:cubicBezTo>
                  <a:pt x="8" y="42"/>
                  <a:pt x="9" y="40"/>
                  <a:pt x="11" y="40"/>
                </a:cubicBezTo>
                <a:cubicBezTo>
                  <a:pt x="12" y="40"/>
                  <a:pt x="15" y="41"/>
                  <a:pt x="16" y="40"/>
                </a:cubicBezTo>
                <a:cubicBezTo>
                  <a:pt x="18" y="39"/>
                  <a:pt x="18" y="36"/>
                  <a:pt x="19" y="35"/>
                </a:cubicBezTo>
                <a:cubicBezTo>
                  <a:pt x="22" y="34"/>
                  <a:pt x="26" y="37"/>
                  <a:pt x="28" y="35"/>
                </a:cubicBezTo>
                <a:cubicBezTo>
                  <a:pt x="30" y="34"/>
                  <a:pt x="27" y="32"/>
                  <a:pt x="27" y="30"/>
                </a:cubicBezTo>
                <a:cubicBezTo>
                  <a:pt x="28" y="27"/>
                  <a:pt x="28" y="24"/>
                  <a:pt x="30" y="22"/>
                </a:cubicBezTo>
                <a:cubicBezTo>
                  <a:pt x="32" y="20"/>
                  <a:pt x="37" y="22"/>
                  <a:pt x="39" y="20"/>
                </a:cubicBezTo>
                <a:cubicBezTo>
                  <a:pt x="41" y="18"/>
                  <a:pt x="39" y="15"/>
                  <a:pt x="39" y="13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9"/>
                  <a:pt x="47" y="11"/>
                  <a:pt x="49" y="10"/>
                </a:cubicBezTo>
                <a:cubicBezTo>
                  <a:pt x="50" y="8"/>
                  <a:pt x="51" y="6"/>
                  <a:pt x="52" y="4"/>
                </a:cubicBezTo>
                <a:cubicBezTo>
                  <a:pt x="53" y="3"/>
                  <a:pt x="54" y="2"/>
                  <a:pt x="55" y="1"/>
                </a:cubicBezTo>
                <a:cubicBezTo>
                  <a:pt x="57" y="1"/>
                  <a:pt x="59" y="0"/>
                  <a:pt x="61" y="1"/>
                </a:cubicBezTo>
                <a:cubicBezTo>
                  <a:pt x="62" y="1"/>
                  <a:pt x="62" y="4"/>
                  <a:pt x="63" y="4"/>
                </a:cubicBezTo>
                <a:cubicBezTo>
                  <a:pt x="65" y="5"/>
                  <a:pt x="67" y="3"/>
                  <a:pt x="69" y="4"/>
                </a:cubicBezTo>
                <a:cubicBezTo>
                  <a:pt x="70" y="5"/>
                  <a:pt x="68" y="8"/>
                  <a:pt x="70" y="9"/>
                </a:cubicBezTo>
                <a:cubicBezTo>
                  <a:pt x="72" y="10"/>
                  <a:pt x="75" y="7"/>
                  <a:pt x="78" y="7"/>
                </a:cubicBezTo>
                <a:cubicBezTo>
                  <a:pt x="82" y="8"/>
                  <a:pt x="88" y="8"/>
                  <a:pt x="90" y="11"/>
                </a:cubicBezTo>
                <a:cubicBezTo>
                  <a:pt x="92" y="15"/>
                  <a:pt x="88" y="20"/>
                  <a:pt x="89" y="25"/>
                </a:cubicBezTo>
                <a:cubicBezTo>
                  <a:pt x="89" y="27"/>
                  <a:pt x="91" y="27"/>
                  <a:pt x="92" y="29"/>
                </a:cubicBezTo>
                <a:cubicBezTo>
                  <a:pt x="93" y="30"/>
                  <a:pt x="92" y="32"/>
                  <a:pt x="93" y="33"/>
                </a:cubicBezTo>
                <a:cubicBezTo>
                  <a:pt x="95" y="35"/>
                  <a:pt x="99" y="35"/>
                  <a:pt x="101" y="38"/>
                </a:cubicBezTo>
                <a:cubicBezTo>
                  <a:pt x="102" y="40"/>
                  <a:pt x="99" y="43"/>
                  <a:pt x="101" y="44"/>
                </a:cubicBezTo>
                <a:cubicBezTo>
                  <a:pt x="102" y="46"/>
                  <a:pt x="105" y="44"/>
                  <a:pt x="107" y="46"/>
                </a:cubicBezTo>
                <a:cubicBezTo>
                  <a:pt x="109" y="47"/>
                  <a:pt x="112" y="49"/>
                  <a:pt x="112" y="52"/>
                </a:cubicBezTo>
                <a:cubicBezTo>
                  <a:pt x="112" y="55"/>
                  <a:pt x="109" y="55"/>
                  <a:pt x="106" y="56"/>
                </a:cubicBezTo>
                <a:cubicBezTo>
                  <a:pt x="105" y="57"/>
                  <a:pt x="103" y="57"/>
                  <a:pt x="102" y="56"/>
                </a:cubicBezTo>
                <a:cubicBezTo>
                  <a:pt x="100" y="56"/>
                  <a:pt x="100" y="53"/>
                  <a:pt x="98" y="53"/>
                </a:cubicBezTo>
                <a:cubicBezTo>
                  <a:pt x="97" y="53"/>
                  <a:pt x="94" y="55"/>
                  <a:pt x="94" y="57"/>
                </a:cubicBezTo>
                <a:cubicBezTo>
                  <a:pt x="94" y="59"/>
                  <a:pt x="98" y="61"/>
                  <a:pt x="98" y="63"/>
                </a:cubicBezTo>
                <a:cubicBezTo>
                  <a:pt x="100" y="66"/>
                  <a:pt x="100" y="69"/>
                  <a:pt x="100" y="72"/>
                </a:cubicBezTo>
                <a:cubicBezTo>
                  <a:pt x="98" y="73"/>
                  <a:pt x="94" y="73"/>
                  <a:pt x="92" y="75"/>
                </a:cubicBezTo>
                <a:cubicBezTo>
                  <a:pt x="90" y="77"/>
                  <a:pt x="90" y="79"/>
                  <a:pt x="89" y="81"/>
                </a:cubicBezTo>
                <a:cubicBezTo>
                  <a:pt x="88" y="83"/>
                  <a:pt x="88" y="86"/>
                  <a:pt x="86" y="87"/>
                </a:cubicBezTo>
                <a:cubicBezTo>
                  <a:pt x="85" y="88"/>
                  <a:pt x="83" y="85"/>
                  <a:pt x="81" y="85"/>
                </a:cubicBezTo>
                <a:cubicBezTo>
                  <a:pt x="79" y="84"/>
                  <a:pt x="78" y="85"/>
                  <a:pt x="76" y="85"/>
                </a:cubicBezTo>
                <a:cubicBezTo>
                  <a:pt x="74" y="85"/>
                  <a:pt x="73" y="84"/>
                  <a:pt x="71" y="84"/>
                </a:cubicBezTo>
                <a:cubicBezTo>
                  <a:pt x="69" y="84"/>
                  <a:pt x="68" y="85"/>
                  <a:pt x="66" y="85"/>
                </a:cubicBezTo>
                <a:cubicBezTo>
                  <a:pt x="64" y="85"/>
                  <a:pt x="63" y="84"/>
                  <a:pt x="61" y="84"/>
                </a:cubicBezTo>
                <a:cubicBezTo>
                  <a:pt x="59" y="84"/>
                  <a:pt x="57" y="86"/>
                  <a:pt x="55" y="86"/>
                </a:cubicBezTo>
                <a:cubicBezTo>
                  <a:pt x="54" y="86"/>
                  <a:pt x="53" y="84"/>
                  <a:pt x="52" y="84"/>
                </a:cubicBezTo>
                <a:cubicBezTo>
                  <a:pt x="50" y="82"/>
                  <a:pt x="47" y="81"/>
                  <a:pt x="44" y="80"/>
                </a:cubicBezTo>
                <a:cubicBezTo>
                  <a:pt x="42" y="79"/>
                  <a:pt x="40" y="80"/>
                  <a:pt x="38" y="80"/>
                </a:cubicBezTo>
                <a:cubicBezTo>
                  <a:pt x="36" y="80"/>
                  <a:pt x="34" y="79"/>
                  <a:pt x="32" y="78"/>
                </a:cubicBezTo>
                <a:cubicBezTo>
                  <a:pt x="29" y="78"/>
                  <a:pt x="25" y="78"/>
                  <a:pt x="22" y="78"/>
                </a:cubicBezTo>
                <a:cubicBezTo>
                  <a:pt x="19" y="77"/>
                  <a:pt x="17" y="76"/>
                  <a:pt x="15" y="78"/>
                </a:cubicBezTo>
                <a:cubicBezTo>
                  <a:pt x="13" y="79"/>
                  <a:pt x="15" y="83"/>
                  <a:pt x="13" y="84"/>
                </a:cubicBezTo>
                <a:cubicBezTo>
                  <a:pt x="12" y="85"/>
                  <a:pt x="9" y="83"/>
                  <a:pt x="7" y="8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6" name="Freeform 138"/>
          <p:cNvSpPr>
            <a:spLocks noChangeAspect="1"/>
          </p:cNvSpPr>
          <p:nvPr/>
        </p:nvSpPr>
        <p:spPr bwMode="auto">
          <a:xfrm>
            <a:off x="4785122" y="2780111"/>
            <a:ext cx="171450" cy="145256"/>
          </a:xfrm>
          <a:custGeom>
            <a:avLst/>
            <a:gdLst>
              <a:gd name="T0" fmla="*/ 2147483647 w 120"/>
              <a:gd name="T1" fmla="*/ 2147483647 h 102"/>
              <a:gd name="T2" fmla="*/ 2147483647 w 120"/>
              <a:gd name="T3" fmla="*/ 2147483647 h 102"/>
              <a:gd name="T4" fmla="*/ 2147483647 w 120"/>
              <a:gd name="T5" fmla="*/ 2147483647 h 102"/>
              <a:gd name="T6" fmla="*/ 2147483647 w 120"/>
              <a:gd name="T7" fmla="*/ 2147483647 h 102"/>
              <a:gd name="T8" fmla="*/ 2147483647 w 120"/>
              <a:gd name="T9" fmla="*/ 2147483647 h 102"/>
              <a:gd name="T10" fmla="*/ 2147483647 w 120"/>
              <a:gd name="T11" fmla="*/ 2147483647 h 102"/>
              <a:gd name="T12" fmla="*/ 2147483647 w 120"/>
              <a:gd name="T13" fmla="*/ 2147483647 h 102"/>
              <a:gd name="T14" fmla="*/ 2147483647 w 120"/>
              <a:gd name="T15" fmla="*/ 2147483647 h 102"/>
              <a:gd name="T16" fmla="*/ 2147483647 w 120"/>
              <a:gd name="T17" fmla="*/ 2147483647 h 102"/>
              <a:gd name="T18" fmla="*/ 2147483647 w 120"/>
              <a:gd name="T19" fmla="*/ 2147483647 h 102"/>
              <a:gd name="T20" fmla="*/ 2147483647 w 120"/>
              <a:gd name="T21" fmla="*/ 2147483647 h 102"/>
              <a:gd name="T22" fmla="*/ 2147483647 w 120"/>
              <a:gd name="T23" fmla="*/ 2147483647 h 102"/>
              <a:gd name="T24" fmla="*/ 2147483647 w 120"/>
              <a:gd name="T25" fmla="*/ 2147483647 h 102"/>
              <a:gd name="T26" fmla="*/ 2147483647 w 120"/>
              <a:gd name="T27" fmla="*/ 0 h 102"/>
              <a:gd name="T28" fmla="*/ 2147483647 w 120"/>
              <a:gd name="T29" fmla="*/ 2147483647 h 102"/>
              <a:gd name="T30" fmla="*/ 2147483647 w 120"/>
              <a:gd name="T31" fmla="*/ 2147483647 h 102"/>
              <a:gd name="T32" fmla="*/ 2147483647 w 120"/>
              <a:gd name="T33" fmla="*/ 2147483647 h 102"/>
              <a:gd name="T34" fmla="*/ 2147483647 w 120"/>
              <a:gd name="T35" fmla="*/ 2147483647 h 102"/>
              <a:gd name="T36" fmla="*/ 2147483647 w 120"/>
              <a:gd name="T37" fmla="*/ 2147483647 h 102"/>
              <a:gd name="T38" fmla="*/ 0 w 120"/>
              <a:gd name="T39" fmla="*/ 2147483647 h 102"/>
              <a:gd name="T40" fmla="*/ 2147483647 w 120"/>
              <a:gd name="T41" fmla="*/ 2147483647 h 102"/>
              <a:gd name="T42" fmla="*/ 2147483647 w 120"/>
              <a:gd name="T43" fmla="*/ 2147483647 h 102"/>
              <a:gd name="T44" fmla="*/ 2147483647 w 120"/>
              <a:gd name="T45" fmla="*/ 2147483647 h 102"/>
              <a:gd name="T46" fmla="*/ 2147483647 w 120"/>
              <a:gd name="T47" fmla="*/ 2147483647 h 102"/>
              <a:gd name="T48" fmla="*/ 2147483647 w 120"/>
              <a:gd name="T49" fmla="*/ 2147483647 h 102"/>
              <a:gd name="T50" fmla="*/ 2147483647 w 120"/>
              <a:gd name="T51" fmla="*/ 2147483647 h 102"/>
              <a:gd name="T52" fmla="*/ 2147483647 w 120"/>
              <a:gd name="T53" fmla="*/ 2147483647 h 102"/>
              <a:gd name="T54" fmla="*/ 2147483647 w 120"/>
              <a:gd name="T55" fmla="*/ 2147483647 h 102"/>
              <a:gd name="T56" fmla="*/ 2147483647 w 120"/>
              <a:gd name="T57" fmla="*/ 2147483647 h 102"/>
              <a:gd name="T58" fmla="*/ 2147483647 w 120"/>
              <a:gd name="T59" fmla="*/ 2147483647 h 102"/>
              <a:gd name="T60" fmla="*/ 2147483647 w 120"/>
              <a:gd name="T61" fmla="*/ 2147483647 h 102"/>
              <a:gd name="T62" fmla="*/ 2147483647 w 120"/>
              <a:gd name="T63" fmla="*/ 2147483647 h 102"/>
              <a:gd name="T64" fmla="*/ 2147483647 w 120"/>
              <a:gd name="T65" fmla="*/ 2147483647 h 102"/>
              <a:gd name="T66" fmla="*/ 2147483647 w 120"/>
              <a:gd name="T67" fmla="*/ 2147483647 h 102"/>
              <a:gd name="T68" fmla="*/ 2147483647 w 120"/>
              <a:gd name="T69" fmla="*/ 2147483647 h 102"/>
              <a:gd name="T70" fmla="*/ 2147483647 w 120"/>
              <a:gd name="T71" fmla="*/ 2147483647 h 102"/>
              <a:gd name="T72" fmla="*/ 2147483647 w 120"/>
              <a:gd name="T73" fmla="*/ 2147483647 h 102"/>
              <a:gd name="T74" fmla="*/ 2147483647 w 120"/>
              <a:gd name="T75" fmla="*/ 2147483647 h 102"/>
              <a:gd name="T76" fmla="*/ 2147483647 w 120"/>
              <a:gd name="T77" fmla="*/ 2147483647 h 102"/>
              <a:gd name="T78" fmla="*/ 2147483647 w 120"/>
              <a:gd name="T79" fmla="*/ 2147483647 h 102"/>
              <a:gd name="T80" fmla="*/ 2147483647 w 120"/>
              <a:gd name="T81" fmla="*/ 2147483647 h 102"/>
              <a:gd name="T82" fmla="*/ 2147483647 w 120"/>
              <a:gd name="T83" fmla="*/ 2147483647 h 102"/>
              <a:gd name="T84" fmla="*/ 2147483647 w 120"/>
              <a:gd name="T85" fmla="*/ 2147483647 h 102"/>
              <a:gd name="T86" fmla="*/ 2147483647 w 120"/>
              <a:gd name="T87" fmla="*/ 2147483647 h 102"/>
              <a:gd name="T88" fmla="*/ 2147483647 w 120"/>
              <a:gd name="T89" fmla="*/ 2147483647 h 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02"/>
              <a:gd name="T137" fmla="*/ 120 w 120"/>
              <a:gd name="T138" fmla="*/ 102 h 10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02">
                <a:moveTo>
                  <a:pt x="114" y="58"/>
                </a:moveTo>
                <a:cubicBezTo>
                  <a:pt x="114" y="55"/>
                  <a:pt x="114" y="51"/>
                  <a:pt x="114" y="48"/>
                </a:cubicBezTo>
                <a:cubicBezTo>
                  <a:pt x="113" y="47"/>
                  <a:pt x="112" y="48"/>
                  <a:pt x="111" y="48"/>
                </a:cubicBezTo>
                <a:cubicBezTo>
                  <a:pt x="111" y="47"/>
                  <a:pt x="109" y="47"/>
                  <a:pt x="109" y="46"/>
                </a:cubicBezTo>
                <a:cubicBezTo>
                  <a:pt x="108" y="44"/>
                  <a:pt x="109" y="42"/>
                  <a:pt x="110" y="40"/>
                </a:cubicBezTo>
                <a:cubicBezTo>
                  <a:pt x="110" y="39"/>
                  <a:pt x="112" y="39"/>
                  <a:pt x="112" y="38"/>
                </a:cubicBezTo>
                <a:cubicBezTo>
                  <a:pt x="113" y="37"/>
                  <a:pt x="114" y="36"/>
                  <a:pt x="114" y="35"/>
                </a:cubicBezTo>
                <a:cubicBezTo>
                  <a:pt x="114" y="32"/>
                  <a:pt x="114" y="30"/>
                  <a:pt x="114" y="27"/>
                </a:cubicBezTo>
                <a:cubicBezTo>
                  <a:pt x="113" y="26"/>
                  <a:pt x="112" y="25"/>
                  <a:pt x="112" y="24"/>
                </a:cubicBezTo>
                <a:cubicBezTo>
                  <a:pt x="111" y="23"/>
                  <a:pt x="109" y="22"/>
                  <a:pt x="108" y="21"/>
                </a:cubicBezTo>
                <a:cubicBezTo>
                  <a:pt x="107" y="19"/>
                  <a:pt x="108" y="18"/>
                  <a:pt x="108" y="16"/>
                </a:cubicBezTo>
                <a:cubicBezTo>
                  <a:pt x="106" y="15"/>
                  <a:pt x="105" y="13"/>
                  <a:pt x="103" y="12"/>
                </a:cubicBezTo>
                <a:cubicBezTo>
                  <a:pt x="102" y="11"/>
                  <a:pt x="100" y="10"/>
                  <a:pt x="98" y="8"/>
                </a:cubicBezTo>
                <a:cubicBezTo>
                  <a:pt x="95" y="9"/>
                  <a:pt x="93" y="10"/>
                  <a:pt x="91" y="10"/>
                </a:cubicBezTo>
                <a:cubicBezTo>
                  <a:pt x="89" y="10"/>
                  <a:pt x="87" y="9"/>
                  <a:pt x="85" y="9"/>
                </a:cubicBezTo>
                <a:cubicBezTo>
                  <a:pt x="79" y="9"/>
                  <a:pt x="73" y="9"/>
                  <a:pt x="68" y="8"/>
                </a:cubicBezTo>
                <a:cubicBezTo>
                  <a:pt x="67" y="9"/>
                  <a:pt x="67" y="11"/>
                  <a:pt x="66" y="11"/>
                </a:cubicBezTo>
                <a:cubicBezTo>
                  <a:pt x="65" y="12"/>
                  <a:pt x="63" y="13"/>
                  <a:pt x="62" y="14"/>
                </a:cubicBezTo>
                <a:cubicBezTo>
                  <a:pt x="61" y="14"/>
                  <a:pt x="60" y="12"/>
                  <a:pt x="61" y="12"/>
                </a:cubicBezTo>
                <a:cubicBezTo>
                  <a:pt x="62" y="11"/>
                  <a:pt x="63" y="11"/>
                  <a:pt x="64" y="10"/>
                </a:cubicBezTo>
                <a:cubicBezTo>
                  <a:pt x="65" y="9"/>
                  <a:pt x="66" y="8"/>
                  <a:pt x="66" y="7"/>
                </a:cubicBezTo>
                <a:cubicBezTo>
                  <a:pt x="65" y="6"/>
                  <a:pt x="65" y="8"/>
                  <a:pt x="64" y="8"/>
                </a:cubicBezTo>
                <a:cubicBezTo>
                  <a:pt x="63" y="9"/>
                  <a:pt x="61" y="10"/>
                  <a:pt x="59" y="10"/>
                </a:cubicBezTo>
                <a:cubicBezTo>
                  <a:pt x="57" y="11"/>
                  <a:pt x="54" y="12"/>
                  <a:pt x="52" y="11"/>
                </a:cubicBezTo>
                <a:cubicBezTo>
                  <a:pt x="51" y="10"/>
                  <a:pt x="52" y="8"/>
                  <a:pt x="51" y="7"/>
                </a:cubicBezTo>
                <a:cubicBezTo>
                  <a:pt x="51" y="6"/>
                  <a:pt x="49" y="5"/>
                  <a:pt x="49" y="4"/>
                </a:cubicBezTo>
                <a:cubicBezTo>
                  <a:pt x="49" y="3"/>
                  <a:pt x="52" y="5"/>
                  <a:pt x="54" y="6"/>
                </a:cubicBezTo>
                <a:cubicBezTo>
                  <a:pt x="52" y="1"/>
                  <a:pt x="46" y="0"/>
                  <a:pt x="44" y="0"/>
                </a:cubicBezTo>
                <a:cubicBezTo>
                  <a:pt x="40" y="1"/>
                  <a:pt x="38" y="4"/>
                  <a:pt x="34" y="6"/>
                </a:cubicBezTo>
                <a:cubicBezTo>
                  <a:pt x="34" y="6"/>
                  <a:pt x="33" y="5"/>
                  <a:pt x="32" y="5"/>
                </a:cubicBezTo>
                <a:cubicBezTo>
                  <a:pt x="30" y="5"/>
                  <a:pt x="29" y="5"/>
                  <a:pt x="27" y="6"/>
                </a:cubicBezTo>
                <a:cubicBezTo>
                  <a:pt x="25" y="7"/>
                  <a:pt x="25" y="9"/>
                  <a:pt x="23" y="10"/>
                </a:cubicBezTo>
                <a:cubicBezTo>
                  <a:pt x="19" y="12"/>
                  <a:pt x="16" y="12"/>
                  <a:pt x="12" y="13"/>
                </a:cubicBezTo>
                <a:cubicBezTo>
                  <a:pt x="10" y="14"/>
                  <a:pt x="7" y="14"/>
                  <a:pt x="5" y="15"/>
                </a:cubicBezTo>
                <a:cubicBezTo>
                  <a:pt x="4" y="15"/>
                  <a:pt x="1" y="15"/>
                  <a:pt x="1" y="16"/>
                </a:cubicBezTo>
                <a:cubicBezTo>
                  <a:pt x="1" y="18"/>
                  <a:pt x="5" y="16"/>
                  <a:pt x="5" y="17"/>
                </a:cubicBezTo>
                <a:cubicBezTo>
                  <a:pt x="6" y="19"/>
                  <a:pt x="7" y="21"/>
                  <a:pt x="5" y="22"/>
                </a:cubicBezTo>
                <a:cubicBezTo>
                  <a:pt x="4" y="23"/>
                  <a:pt x="2" y="20"/>
                  <a:pt x="1" y="19"/>
                </a:cubicBezTo>
                <a:cubicBezTo>
                  <a:pt x="2" y="22"/>
                  <a:pt x="3" y="24"/>
                  <a:pt x="3" y="26"/>
                </a:cubicBezTo>
                <a:cubicBezTo>
                  <a:pt x="3" y="29"/>
                  <a:pt x="0" y="31"/>
                  <a:pt x="0" y="34"/>
                </a:cubicBezTo>
                <a:cubicBezTo>
                  <a:pt x="1" y="37"/>
                  <a:pt x="4" y="38"/>
                  <a:pt x="5" y="41"/>
                </a:cubicBezTo>
                <a:cubicBezTo>
                  <a:pt x="6" y="42"/>
                  <a:pt x="4" y="43"/>
                  <a:pt x="4" y="44"/>
                </a:cubicBezTo>
                <a:cubicBezTo>
                  <a:pt x="5" y="46"/>
                  <a:pt x="7" y="47"/>
                  <a:pt x="7" y="49"/>
                </a:cubicBezTo>
                <a:cubicBezTo>
                  <a:pt x="7" y="51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8" y="60"/>
                  <a:pt x="10" y="61"/>
                  <a:pt x="10" y="63"/>
                </a:cubicBezTo>
                <a:cubicBezTo>
                  <a:pt x="11" y="64"/>
                  <a:pt x="10" y="65"/>
                  <a:pt x="10" y="66"/>
                </a:cubicBezTo>
                <a:cubicBezTo>
                  <a:pt x="11" y="67"/>
                  <a:pt x="13" y="67"/>
                  <a:pt x="14" y="68"/>
                </a:cubicBezTo>
                <a:cubicBezTo>
                  <a:pt x="15" y="68"/>
                  <a:pt x="13" y="70"/>
                  <a:pt x="14" y="71"/>
                </a:cubicBezTo>
                <a:cubicBezTo>
                  <a:pt x="16" y="71"/>
                  <a:pt x="18" y="70"/>
                  <a:pt x="19" y="70"/>
                </a:cubicBezTo>
                <a:cubicBezTo>
                  <a:pt x="21" y="71"/>
                  <a:pt x="22" y="73"/>
                  <a:pt x="23" y="73"/>
                </a:cubicBezTo>
                <a:cubicBezTo>
                  <a:pt x="25" y="74"/>
                  <a:pt x="26" y="72"/>
                  <a:pt x="27" y="73"/>
                </a:cubicBezTo>
                <a:cubicBezTo>
                  <a:pt x="28" y="75"/>
                  <a:pt x="27" y="78"/>
                  <a:pt x="28" y="80"/>
                </a:cubicBezTo>
                <a:cubicBezTo>
                  <a:pt x="29" y="81"/>
                  <a:pt x="30" y="83"/>
                  <a:pt x="31" y="83"/>
                </a:cubicBezTo>
                <a:cubicBezTo>
                  <a:pt x="33" y="83"/>
                  <a:pt x="35" y="81"/>
                  <a:pt x="35" y="80"/>
                </a:cubicBezTo>
                <a:cubicBezTo>
                  <a:pt x="35" y="79"/>
                  <a:pt x="33" y="78"/>
                  <a:pt x="33" y="77"/>
                </a:cubicBezTo>
                <a:cubicBezTo>
                  <a:pt x="33" y="76"/>
                  <a:pt x="35" y="77"/>
                  <a:pt x="36" y="78"/>
                </a:cubicBezTo>
                <a:cubicBezTo>
                  <a:pt x="37" y="78"/>
                  <a:pt x="38" y="80"/>
                  <a:pt x="40" y="80"/>
                </a:cubicBezTo>
                <a:cubicBezTo>
                  <a:pt x="41" y="80"/>
                  <a:pt x="42" y="79"/>
                  <a:pt x="43" y="80"/>
                </a:cubicBezTo>
                <a:cubicBezTo>
                  <a:pt x="44" y="80"/>
                  <a:pt x="42" y="81"/>
                  <a:pt x="42" y="82"/>
                </a:cubicBezTo>
                <a:cubicBezTo>
                  <a:pt x="43" y="83"/>
                  <a:pt x="44" y="84"/>
                  <a:pt x="46" y="84"/>
                </a:cubicBezTo>
                <a:cubicBezTo>
                  <a:pt x="46" y="84"/>
                  <a:pt x="47" y="84"/>
                  <a:pt x="48" y="84"/>
                </a:cubicBezTo>
                <a:cubicBezTo>
                  <a:pt x="50" y="84"/>
                  <a:pt x="51" y="85"/>
                  <a:pt x="52" y="86"/>
                </a:cubicBezTo>
                <a:cubicBezTo>
                  <a:pt x="53" y="87"/>
                  <a:pt x="53" y="89"/>
                  <a:pt x="54" y="90"/>
                </a:cubicBezTo>
                <a:cubicBezTo>
                  <a:pt x="55" y="91"/>
                  <a:pt x="57" y="92"/>
                  <a:pt x="58" y="93"/>
                </a:cubicBezTo>
                <a:cubicBezTo>
                  <a:pt x="59" y="94"/>
                  <a:pt x="60" y="95"/>
                  <a:pt x="61" y="95"/>
                </a:cubicBezTo>
                <a:cubicBezTo>
                  <a:pt x="63" y="95"/>
                  <a:pt x="63" y="91"/>
                  <a:pt x="65" y="91"/>
                </a:cubicBezTo>
                <a:cubicBezTo>
                  <a:pt x="67" y="92"/>
                  <a:pt x="68" y="94"/>
                  <a:pt x="69" y="96"/>
                </a:cubicBezTo>
                <a:cubicBezTo>
                  <a:pt x="70" y="97"/>
                  <a:pt x="68" y="98"/>
                  <a:pt x="69" y="99"/>
                </a:cubicBezTo>
                <a:cubicBezTo>
                  <a:pt x="70" y="99"/>
                  <a:pt x="71" y="99"/>
                  <a:pt x="72" y="98"/>
                </a:cubicBezTo>
                <a:cubicBezTo>
                  <a:pt x="74" y="97"/>
                  <a:pt x="74" y="95"/>
                  <a:pt x="75" y="95"/>
                </a:cubicBezTo>
                <a:cubicBezTo>
                  <a:pt x="77" y="94"/>
                  <a:pt x="79" y="95"/>
                  <a:pt x="81" y="95"/>
                </a:cubicBezTo>
                <a:cubicBezTo>
                  <a:pt x="82" y="96"/>
                  <a:pt x="83" y="97"/>
                  <a:pt x="83" y="97"/>
                </a:cubicBezTo>
                <a:cubicBezTo>
                  <a:pt x="85" y="96"/>
                  <a:pt x="85" y="94"/>
                  <a:pt x="87" y="94"/>
                </a:cubicBezTo>
                <a:cubicBezTo>
                  <a:pt x="89" y="94"/>
                  <a:pt x="91" y="94"/>
                  <a:pt x="93" y="95"/>
                </a:cubicBezTo>
                <a:cubicBezTo>
                  <a:pt x="95" y="96"/>
                  <a:pt x="96" y="98"/>
                  <a:pt x="97" y="99"/>
                </a:cubicBezTo>
                <a:cubicBezTo>
                  <a:pt x="99" y="100"/>
                  <a:pt x="101" y="100"/>
                  <a:pt x="103" y="100"/>
                </a:cubicBezTo>
                <a:cubicBezTo>
                  <a:pt x="104" y="101"/>
                  <a:pt x="105" y="102"/>
                  <a:pt x="106" y="101"/>
                </a:cubicBezTo>
                <a:cubicBezTo>
                  <a:pt x="107" y="101"/>
                  <a:pt x="107" y="100"/>
                  <a:pt x="106" y="99"/>
                </a:cubicBezTo>
                <a:cubicBezTo>
                  <a:pt x="106" y="99"/>
                  <a:pt x="104" y="99"/>
                  <a:pt x="104" y="98"/>
                </a:cubicBezTo>
                <a:cubicBezTo>
                  <a:pt x="103" y="97"/>
                  <a:pt x="105" y="95"/>
                  <a:pt x="104" y="94"/>
                </a:cubicBezTo>
                <a:cubicBezTo>
                  <a:pt x="104" y="93"/>
                  <a:pt x="103" y="92"/>
                  <a:pt x="103" y="91"/>
                </a:cubicBezTo>
                <a:cubicBezTo>
                  <a:pt x="105" y="88"/>
                  <a:pt x="107" y="85"/>
                  <a:pt x="109" y="83"/>
                </a:cubicBezTo>
                <a:cubicBezTo>
                  <a:pt x="111" y="81"/>
                  <a:pt x="113" y="82"/>
                  <a:pt x="115" y="81"/>
                </a:cubicBezTo>
                <a:cubicBezTo>
                  <a:pt x="116" y="80"/>
                  <a:pt x="117" y="80"/>
                  <a:pt x="118" y="79"/>
                </a:cubicBezTo>
                <a:cubicBezTo>
                  <a:pt x="119" y="78"/>
                  <a:pt x="120" y="77"/>
                  <a:pt x="120" y="76"/>
                </a:cubicBezTo>
                <a:cubicBezTo>
                  <a:pt x="120" y="74"/>
                  <a:pt x="117" y="73"/>
                  <a:pt x="116" y="71"/>
                </a:cubicBezTo>
                <a:cubicBezTo>
                  <a:pt x="116" y="71"/>
                  <a:pt x="120" y="72"/>
                  <a:pt x="119" y="71"/>
                </a:cubicBezTo>
                <a:cubicBezTo>
                  <a:pt x="118" y="69"/>
                  <a:pt x="115" y="68"/>
                  <a:pt x="114" y="66"/>
                </a:cubicBezTo>
                <a:cubicBezTo>
                  <a:pt x="113" y="64"/>
                  <a:pt x="114" y="61"/>
                  <a:pt x="114" y="5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7" name="Freeform 139"/>
          <p:cNvSpPr>
            <a:spLocks noChangeAspect="1"/>
          </p:cNvSpPr>
          <p:nvPr/>
        </p:nvSpPr>
        <p:spPr bwMode="auto">
          <a:xfrm>
            <a:off x="4879183" y="2772967"/>
            <a:ext cx="50006" cy="21431"/>
          </a:xfrm>
          <a:custGeom>
            <a:avLst/>
            <a:gdLst>
              <a:gd name="T0" fmla="*/ 2147483647 w 35"/>
              <a:gd name="T1" fmla="*/ 2147483647 h 15"/>
              <a:gd name="T2" fmla="*/ 2147483647 w 35"/>
              <a:gd name="T3" fmla="*/ 2147483647 h 15"/>
              <a:gd name="T4" fmla="*/ 2147483647 w 35"/>
              <a:gd name="T5" fmla="*/ 2147483647 h 15"/>
              <a:gd name="T6" fmla="*/ 2147483647 w 35"/>
              <a:gd name="T7" fmla="*/ 2147483647 h 15"/>
              <a:gd name="T8" fmla="*/ 2147483647 w 35"/>
              <a:gd name="T9" fmla="*/ 2147483647 h 15"/>
              <a:gd name="T10" fmla="*/ 2147483647 w 35"/>
              <a:gd name="T11" fmla="*/ 2147483647 h 15"/>
              <a:gd name="T12" fmla="*/ 2147483647 w 35"/>
              <a:gd name="T13" fmla="*/ 2147483647 h 15"/>
              <a:gd name="T14" fmla="*/ 2147483647 w 35"/>
              <a:gd name="T15" fmla="*/ 2147483647 h 15"/>
              <a:gd name="T16" fmla="*/ 2147483647 w 35"/>
              <a:gd name="T17" fmla="*/ 2147483647 h 15"/>
              <a:gd name="T18" fmla="*/ 2147483647 w 35"/>
              <a:gd name="T19" fmla="*/ 2147483647 h 15"/>
              <a:gd name="T20" fmla="*/ 2147483647 w 35"/>
              <a:gd name="T21" fmla="*/ 2147483647 h 15"/>
              <a:gd name="T22" fmla="*/ 2147483647 w 35"/>
              <a:gd name="T23" fmla="*/ 2147483647 h 15"/>
              <a:gd name="T24" fmla="*/ 2147483647 w 35"/>
              <a:gd name="T25" fmla="*/ 2147483647 h 15"/>
              <a:gd name="T26" fmla="*/ 2147483647 w 35"/>
              <a:gd name="T27" fmla="*/ 2147483647 h 15"/>
              <a:gd name="T28" fmla="*/ 2147483647 w 35"/>
              <a:gd name="T29" fmla="*/ 0 h 15"/>
              <a:gd name="T30" fmla="*/ 2147483647 w 35"/>
              <a:gd name="T31" fmla="*/ 2147483647 h 15"/>
              <a:gd name="T32" fmla="*/ 2147483647 w 35"/>
              <a:gd name="T33" fmla="*/ 2147483647 h 15"/>
              <a:gd name="T34" fmla="*/ 2147483647 w 35"/>
              <a:gd name="T35" fmla="*/ 2147483647 h 15"/>
              <a:gd name="T36" fmla="*/ 2147483647 w 35"/>
              <a:gd name="T37" fmla="*/ 2147483647 h 15"/>
              <a:gd name="T38" fmla="*/ 2147483647 w 35"/>
              <a:gd name="T39" fmla="*/ 2147483647 h 15"/>
              <a:gd name="T40" fmla="*/ 2147483647 w 35"/>
              <a:gd name="T41" fmla="*/ 2147483647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15"/>
              <a:gd name="T65" fmla="*/ 35 w 35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15">
                <a:moveTo>
                  <a:pt x="32" y="13"/>
                </a:moveTo>
                <a:cubicBezTo>
                  <a:pt x="29" y="14"/>
                  <a:pt x="27" y="15"/>
                  <a:pt x="25" y="15"/>
                </a:cubicBezTo>
                <a:cubicBezTo>
                  <a:pt x="23" y="15"/>
                  <a:pt x="21" y="14"/>
                  <a:pt x="19" y="14"/>
                </a:cubicBezTo>
                <a:cubicBezTo>
                  <a:pt x="13" y="14"/>
                  <a:pt x="7" y="14"/>
                  <a:pt x="2" y="13"/>
                </a:cubicBezTo>
                <a:cubicBezTo>
                  <a:pt x="3" y="12"/>
                  <a:pt x="5" y="12"/>
                  <a:pt x="7" y="10"/>
                </a:cubicBezTo>
                <a:cubicBezTo>
                  <a:pt x="7" y="10"/>
                  <a:pt x="6" y="9"/>
                  <a:pt x="6" y="9"/>
                </a:cubicBezTo>
                <a:cubicBezTo>
                  <a:pt x="5" y="9"/>
                  <a:pt x="3" y="11"/>
                  <a:pt x="2" y="10"/>
                </a:cubicBezTo>
                <a:cubicBezTo>
                  <a:pt x="1" y="9"/>
                  <a:pt x="0" y="7"/>
                  <a:pt x="1" y="6"/>
                </a:cubicBezTo>
                <a:cubicBezTo>
                  <a:pt x="2" y="5"/>
                  <a:pt x="4" y="6"/>
                  <a:pt x="6" y="5"/>
                </a:cubicBezTo>
                <a:cubicBezTo>
                  <a:pt x="8" y="4"/>
                  <a:pt x="9" y="2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3"/>
                  <a:pt x="8" y="4"/>
                  <a:pt x="9" y="5"/>
                </a:cubicBezTo>
                <a:cubicBezTo>
                  <a:pt x="11" y="6"/>
                  <a:pt x="14" y="6"/>
                  <a:pt x="16" y="5"/>
                </a:cubicBezTo>
                <a:cubicBezTo>
                  <a:pt x="17" y="4"/>
                  <a:pt x="15" y="2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1"/>
                  <a:pt x="21" y="2"/>
                  <a:pt x="23" y="3"/>
                </a:cubicBezTo>
                <a:cubicBezTo>
                  <a:pt x="24" y="3"/>
                  <a:pt x="25" y="3"/>
                  <a:pt x="27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4" y="8"/>
                  <a:pt x="34" y="9"/>
                </a:cubicBezTo>
                <a:cubicBezTo>
                  <a:pt x="34" y="11"/>
                  <a:pt x="33" y="12"/>
                  <a:pt x="32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8" name="Freeform 140"/>
          <p:cNvSpPr>
            <a:spLocks noChangeAspect="1"/>
          </p:cNvSpPr>
          <p:nvPr/>
        </p:nvSpPr>
        <p:spPr bwMode="auto">
          <a:xfrm>
            <a:off x="4895850" y="2736056"/>
            <a:ext cx="100013" cy="67866"/>
          </a:xfrm>
          <a:custGeom>
            <a:avLst/>
            <a:gdLst>
              <a:gd name="T0" fmla="*/ 2147483647 w 70"/>
              <a:gd name="T1" fmla="*/ 2147483647 h 48"/>
              <a:gd name="T2" fmla="*/ 2147483647 w 70"/>
              <a:gd name="T3" fmla="*/ 2147483647 h 48"/>
              <a:gd name="T4" fmla="*/ 2147483647 w 70"/>
              <a:gd name="T5" fmla="*/ 2147483647 h 48"/>
              <a:gd name="T6" fmla="*/ 0 w 70"/>
              <a:gd name="T7" fmla="*/ 2147483647 h 48"/>
              <a:gd name="T8" fmla="*/ 2147483647 w 70"/>
              <a:gd name="T9" fmla="*/ 2147483647 h 48"/>
              <a:gd name="T10" fmla="*/ 2147483647 w 70"/>
              <a:gd name="T11" fmla="*/ 2147483647 h 48"/>
              <a:gd name="T12" fmla="*/ 2147483647 w 70"/>
              <a:gd name="T13" fmla="*/ 2147483647 h 48"/>
              <a:gd name="T14" fmla="*/ 2147483647 w 70"/>
              <a:gd name="T15" fmla="*/ 2147483647 h 48"/>
              <a:gd name="T16" fmla="*/ 2147483647 w 70"/>
              <a:gd name="T17" fmla="*/ 2147483647 h 48"/>
              <a:gd name="T18" fmla="*/ 2147483647 w 70"/>
              <a:gd name="T19" fmla="*/ 2147483647 h 48"/>
              <a:gd name="T20" fmla="*/ 2147483647 w 70"/>
              <a:gd name="T21" fmla="*/ 2147483647 h 48"/>
              <a:gd name="T22" fmla="*/ 2147483647 w 70"/>
              <a:gd name="T23" fmla="*/ 2147483647 h 48"/>
              <a:gd name="T24" fmla="*/ 2147483647 w 70"/>
              <a:gd name="T25" fmla="*/ 2147483647 h 48"/>
              <a:gd name="T26" fmla="*/ 2147483647 w 70"/>
              <a:gd name="T27" fmla="*/ 2147483647 h 48"/>
              <a:gd name="T28" fmla="*/ 2147483647 w 70"/>
              <a:gd name="T29" fmla="*/ 2147483647 h 48"/>
              <a:gd name="T30" fmla="*/ 2147483647 w 70"/>
              <a:gd name="T31" fmla="*/ 2147483647 h 48"/>
              <a:gd name="T32" fmla="*/ 2147483647 w 70"/>
              <a:gd name="T33" fmla="*/ 2147483647 h 48"/>
              <a:gd name="T34" fmla="*/ 2147483647 w 70"/>
              <a:gd name="T35" fmla="*/ 2147483647 h 48"/>
              <a:gd name="T36" fmla="*/ 2147483647 w 70"/>
              <a:gd name="T37" fmla="*/ 2147483647 h 48"/>
              <a:gd name="T38" fmla="*/ 2147483647 w 70"/>
              <a:gd name="T39" fmla="*/ 2147483647 h 48"/>
              <a:gd name="T40" fmla="*/ 2147483647 w 70"/>
              <a:gd name="T41" fmla="*/ 2147483647 h 48"/>
              <a:gd name="T42" fmla="*/ 2147483647 w 70"/>
              <a:gd name="T43" fmla="*/ 2147483647 h 48"/>
              <a:gd name="T44" fmla="*/ 2147483647 w 70"/>
              <a:gd name="T45" fmla="*/ 2147483647 h 48"/>
              <a:gd name="T46" fmla="*/ 2147483647 w 70"/>
              <a:gd name="T47" fmla="*/ 2147483647 h 48"/>
              <a:gd name="T48" fmla="*/ 2147483647 w 70"/>
              <a:gd name="T49" fmla="*/ 2147483647 h 48"/>
              <a:gd name="T50" fmla="*/ 2147483647 w 70"/>
              <a:gd name="T51" fmla="*/ 2147483647 h 48"/>
              <a:gd name="T52" fmla="*/ 2147483647 w 70"/>
              <a:gd name="T53" fmla="*/ 2147483647 h 48"/>
              <a:gd name="T54" fmla="*/ 2147483647 w 70"/>
              <a:gd name="T55" fmla="*/ 2147483647 h 48"/>
              <a:gd name="T56" fmla="*/ 2147483647 w 70"/>
              <a:gd name="T57" fmla="*/ 2147483647 h 48"/>
              <a:gd name="T58" fmla="*/ 2147483647 w 70"/>
              <a:gd name="T59" fmla="*/ 2147483647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0"/>
              <a:gd name="T91" fmla="*/ 0 h 48"/>
              <a:gd name="T92" fmla="*/ 70 w 70"/>
              <a:gd name="T93" fmla="*/ 48 h 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0" h="48">
                <a:moveTo>
                  <a:pt x="6" y="26"/>
                </a:moveTo>
                <a:cubicBezTo>
                  <a:pt x="5" y="24"/>
                  <a:pt x="5" y="22"/>
                  <a:pt x="4" y="20"/>
                </a:cubicBezTo>
                <a:cubicBezTo>
                  <a:pt x="3" y="18"/>
                  <a:pt x="2" y="16"/>
                  <a:pt x="1" y="14"/>
                </a:cubicBezTo>
                <a:cubicBezTo>
                  <a:pt x="1" y="13"/>
                  <a:pt x="0" y="10"/>
                  <a:pt x="0" y="9"/>
                </a:cubicBezTo>
                <a:cubicBezTo>
                  <a:pt x="1" y="7"/>
                  <a:pt x="2" y="6"/>
                  <a:pt x="4" y="5"/>
                </a:cubicBezTo>
                <a:cubicBezTo>
                  <a:pt x="6" y="3"/>
                  <a:pt x="9" y="1"/>
                  <a:pt x="12" y="1"/>
                </a:cubicBezTo>
                <a:cubicBezTo>
                  <a:pt x="16" y="0"/>
                  <a:pt x="20" y="2"/>
                  <a:pt x="24" y="3"/>
                </a:cubicBezTo>
                <a:cubicBezTo>
                  <a:pt x="28" y="3"/>
                  <a:pt x="32" y="3"/>
                  <a:pt x="36" y="4"/>
                </a:cubicBezTo>
                <a:cubicBezTo>
                  <a:pt x="37" y="5"/>
                  <a:pt x="39" y="6"/>
                  <a:pt x="40" y="6"/>
                </a:cubicBezTo>
                <a:cubicBezTo>
                  <a:pt x="42" y="7"/>
                  <a:pt x="44" y="4"/>
                  <a:pt x="46" y="4"/>
                </a:cubicBezTo>
                <a:cubicBezTo>
                  <a:pt x="48" y="5"/>
                  <a:pt x="50" y="7"/>
                  <a:pt x="52" y="8"/>
                </a:cubicBezTo>
                <a:cubicBezTo>
                  <a:pt x="55" y="10"/>
                  <a:pt x="57" y="12"/>
                  <a:pt x="60" y="13"/>
                </a:cubicBezTo>
                <a:cubicBezTo>
                  <a:pt x="63" y="15"/>
                  <a:pt x="65" y="17"/>
                  <a:pt x="68" y="19"/>
                </a:cubicBezTo>
                <a:cubicBezTo>
                  <a:pt x="68" y="21"/>
                  <a:pt x="70" y="24"/>
                  <a:pt x="68" y="26"/>
                </a:cubicBezTo>
                <a:cubicBezTo>
                  <a:pt x="66" y="28"/>
                  <a:pt x="61" y="26"/>
                  <a:pt x="59" y="28"/>
                </a:cubicBezTo>
                <a:cubicBezTo>
                  <a:pt x="57" y="30"/>
                  <a:pt x="57" y="33"/>
                  <a:pt x="56" y="36"/>
                </a:cubicBezTo>
                <a:cubicBezTo>
                  <a:pt x="56" y="38"/>
                  <a:pt x="59" y="40"/>
                  <a:pt x="57" y="41"/>
                </a:cubicBezTo>
                <a:cubicBezTo>
                  <a:pt x="55" y="43"/>
                  <a:pt x="51" y="40"/>
                  <a:pt x="48" y="41"/>
                </a:cubicBezTo>
                <a:cubicBezTo>
                  <a:pt x="47" y="42"/>
                  <a:pt x="47" y="45"/>
                  <a:pt x="45" y="46"/>
                </a:cubicBezTo>
                <a:cubicBezTo>
                  <a:pt x="44" y="47"/>
                  <a:pt x="41" y="46"/>
                  <a:pt x="40" y="46"/>
                </a:cubicBezTo>
                <a:cubicBezTo>
                  <a:pt x="38" y="46"/>
                  <a:pt x="37" y="48"/>
                  <a:pt x="35" y="48"/>
                </a:cubicBezTo>
                <a:cubicBezTo>
                  <a:pt x="33" y="48"/>
                  <a:pt x="32" y="47"/>
                  <a:pt x="30" y="47"/>
                </a:cubicBezTo>
                <a:cubicBezTo>
                  <a:pt x="28" y="46"/>
                  <a:pt x="27" y="44"/>
                  <a:pt x="25" y="43"/>
                </a:cubicBezTo>
                <a:cubicBezTo>
                  <a:pt x="24" y="42"/>
                  <a:pt x="22" y="41"/>
                  <a:pt x="20" y="39"/>
                </a:cubicBezTo>
                <a:cubicBezTo>
                  <a:pt x="21" y="38"/>
                  <a:pt x="22" y="37"/>
                  <a:pt x="22" y="35"/>
                </a:cubicBezTo>
                <a:cubicBezTo>
                  <a:pt x="22" y="34"/>
                  <a:pt x="23" y="32"/>
                  <a:pt x="22" y="31"/>
                </a:cubicBezTo>
                <a:cubicBezTo>
                  <a:pt x="21" y="30"/>
                  <a:pt x="19" y="29"/>
                  <a:pt x="17" y="28"/>
                </a:cubicBezTo>
                <a:cubicBezTo>
                  <a:pt x="16" y="28"/>
                  <a:pt x="16" y="29"/>
                  <a:pt x="15" y="29"/>
                </a:cubicBezTo>
                <a:cubicBezTo>
                  <a:pt x="13" y="29"/>
                  <a:pt x="12" y="29"/>
                  <a:pt x="11" y="29"/>
                </a:cubicBezTo>
                <a:cubicBezTo>
                  <a:pt x="9" y="28"/>
                  <a:pt x="8" y="27"/>
                  <a:pt x="6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9" name="Freeform 141"/>
          <p:cNvSpPr>
            <a:spLocks noChangeAspect="1"/>
          </p:cNvSpPr>
          <p:nvPr/>
        </p:nvSpPr>
        <p:spPr bwMode="auto">
          <a:xfrm>
            <a:off x="4894660" y="2690812"/>
            <a:ext cx="122634" cy="71438"/>
          </a:xfrm>
          <a:custGeom>
            <a:avLst/>
            <a:gdLst>
              <a:gd name="T0" fmla="*/ 2147483647 w 86"/>
              <a:gd name="T1" fmla="*/ 2147483647 h 50"/>
              <a:gd name="T2" fmla="*/ 2147483647 w 86"/>
              <a:gd name="T3" fmla="*/ 2147483647 h 50"/>
              <a:gd name="T4" fmla="*/ 2147483647 w 86"/>
              <a:gd name="T5" fmla="*/ 2147483647 h 50"/>
              <a:gd name="T6" fmla="*/ 2147483647 w 86"/>
              <a:gd name="T7" fmla="*/ 2147483647 h 50"/>
              <a:gd name="T8" fmla="*/ 2147483647 w 86"/>
              <a:gd name="T9" fmla="*/ 2147483647 h 50"/>
              <a:gd name="T10" fmla="*/ 2147483647 w 86"/>
              <a:gd name="T11" fmla="*/ 2147483647 h 50"/>
              <a:gd name="T12" fmla="*/ 2147483647 w 86"/>
              <a:gd name="T13" fmla="*/ 2147483647 h 50"/>
              <a:gd name="T14" fmla="*/ 2147483647 w 86"/>
              <a:gd name="T15" fmla="*/ 2147483647 h 50"/>
              <a:gd name="T16" fmla="*/ 2147483647 w 86"/>
              <a:gd name="T17" fmla="*/ 2147483647 h 50"/>
              <a:gd name="T18" fmla="*/ 2147483647 w 86"/>
              <a:gd name="T19" fmla="*/ 2147483647 h 50"/>
              <a:gd name="T20" fmla="*/ 2147483647 w 86"/>
              <a:gd name="T21" fmla="*/ 2147483647 h 50"/>
              <a:gd name="T22" fmla="*/ 2147483647 w 86"/>
              <a:gd name="T23" fmla="*/ 2147483647 h 50"/>
              <a:gd name="T24" fmla="*/ 2147483647 w 86"/>
              <a:gd name="T25" fmla="*/ 2147483647 h 50"/>
              <a:gd name="T26" fmla="*/ 2147483647 w 86"/>
              <a:gd name="T27" fmla="*/ 2147483647 h 50"/>
              <a:gd name="T28" fmla="*/ 2147483647 w 86"/>
              <a:gd name="T29" fmla="*/ 2147483647 h 50"/>
              <a:gd name="T30" fmla="*/ 2147483647 w 86"/>
              <a:gd name="T31" fmla="*/ 2147483647 h 50"/>
              <a:gd name="T32" fmla="*/ 2147483647 w 86"/>
              <a:gd name="T33" fmla="*/ 2147483647 h 50"/>
              <a:gd name="T34" fmla="*/ 2147483647 w 86"/>
              <a:gd name="T35" fmla="*/ 2147483647 h 50"/>
              <a:gd name="T36" fmla="*/ 2147483647 w 86"/>
              <a:gd name="T37" fmla="*/ 2147483647 h 50"/>
              <a:gd name="T38" fmla="*/ 2147483647 w 86"/>
              <a:gd name="T39" fmla="*/ 2147483647 h 50"/>
              <a:gd name="T40" fmla="*/ 2147483647 w 86"/>
              <a:gd name="T41" fmla="*/ 2147483647 h 50"/>
              <a:gd name="T42" fmla="*/ 2147483647 w 86"/>
              <a:gd name="T43" fmla="*/ 2147483647 h 50"/>
              <a:gd name="T44" fmla="*/ 2147483647 w 86"/>
              <a:gd name="T45" fmla="*/ 2147483647 h 50"/>
              <a:gd name="T46" fmla="*/ 2147483647 w 86"/>
              <a:gd name="T47" fmla="*/ 2147483647 h 50"/>
              <a:gd name="T48" fmla="*/ 2147483647 w 86"/>
              <a:gd name="T49" fmla="*/ 2147483647 h 50"/>
              <a:gd name="T50" fmla="*/ 2147483647 w 86"/>
              <a:gd name="T51" fmla="*/ 2147483647 h 50"/>
              <a:gd name="T52" fmla="*/ 2147483647 w 86"/>
              <a:gd name="T53" fmla="*/ 2147483647 h 50"/>
              <a:gd name="T54" fmla="*/ 2147483647 w 86"/>
              <a:gd name="T55" fmla="*/ 2147483647 h 50"/>
              <a:gd name="T56" fmla="*/ 2147483647 w 86"/>
              <a:gd name="T57" fmla="*/ 2147483647 h 50"/>
              <a:gd name="T58" fmla="*/ 2147483647 w 86"/>
              <a:gd name="T59" fmla="*/ 2147483647 h 50"/>
              <a:gd name="T60" fmla="*/ 2147483647 w 86"/>
              <a:gd name="T61" fmla="*/ 2147483647 h 50"/>
              <a:gd name="T62" fmla="*/ 2147483647 w 86"/>
              <a:gd name="T63" fmla="*/ 2147483647 h 50"/>
              <a:gd name="T64" fmla="*/ 2147483647 w 86"/>
              <a:gd name="T65" fmla="*/ 2147483647 h 50"/>
              <a:gd name="T66" fmla="*/ 2147483647 w 86"/>
              <a:gd name="T67" fmla="*/ 2147483647 h 50"/>
              <a:gd name="T68" fmla="*/ 2147483647 w 86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50"/>
              <a:gd name="T107" fmla="*/ 86 w 86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50">
                <a:moveTo>
                  <a:pt x="73" y="9"/>
                </a:moveTo>
                <a:cubicBezTo>
                  <a:pt x="72" y="9"/>
                  <a:pt x="71" y="9"/>
                  <a:pt x="70" y="9"/>
                </a:cubicBezTo>
                <a:cubicBezTo>
                  <a:pt x="68" y="10"/>
                  <a:pt x="67" y="11"/>
                  <a:pt x="66" y="11"/>
                </a:cubicBezTo>
                <a:cubicBezTo>
                  <a:pt x="63" y="10"/>
                  <a:pt x="61" y="8"/>
                  <a:pt x="59" y="6"/>
                </a:cubicBezTo>
                <a:cubicBezTo>
                  <a:pt x="56" y="5"/>
                  <a:pt x="53" y="4"/>
                  <a:pt x="50" y="2"/>
                </a:cubicBezTo>
                <a:cubicBezTo>
                  <a:pt x="49" y="2"/>
                  <a:pt x="47" y="0"/>
                  <a:pt x="46" y="1"/>
                </a:cubicBezTo>
                <a:cubicBezTo>
                  <a:pt x="43" y="1"/>
                  <a:pt x="41" y="4"/>
                  <a:pt x="39" y="5"/>
                </a:cubicBezTo>
                <a:cubicBezTo>
                  <a:pt x="39" y="8"/>
                  <a:pt x="41" y="11"/>
                  <a:pt x="41" y="14"/>
                </a:cubicBezTo>
                <a:cubicBezTo>
                  <a:pt x="40" y="17"/>
                  <a:pt x="39" y="19"/>
                  <a:pt x="37" y="20"/>
                </a:cubicBezTo>
                <a:cubicBezTo>
                  <a:pt x="35" y="22"/>
                  <a:pt x="32" y="24"/>
                  <a:pt x="29" y="23"/>
                </a:cubicBezTo>
                <a:cubicBezTo>
                  <a:pt x="27" y="22"/>
                  <a:pt x="26" y="18"/>
                  <a:pt x="24" y="16"/>
                </a:cubicBezTo>
                <a:cubicBezTo>
                  <a:pt x="23" y="14"/>
                  <a:pt x="20" y="13"/>
                  <a:pt x="19" y="11"/>
                </a:cubicBezTo>
                <a:cubicBezTo>
                  <a:pt x="18" y="10"/>
                  <a:pt x="19" y="8"/>
                  <a:pt x="18" y="8"/>
                </a:cubicBezTo>
                <a:cubicBezTo>
                  <a:pt x="15" y="9"/>
                  <a:pt x="12" y="10"/>
                  <a:pt x="9" y="12"/>
                </a:cubicBezTo>
                <a:cubicBezTo>
                  <a:pt x="8" y="13"/>
                  <a:pt x="6" y="15"/>
                  <a:pt x="6" y="16"/>
                </a:cubicBezTo>
                <a:cubicBezTo>
                  <a:pt x="5" y="21"/>
                  <a:pt x="3" y="25"/>
                  <a:pt x="1" y="28"/>
                </a:cubicBezTo>
                <a:cubicBezTo>
                  <a:pt x="0" y="32"/>
                  <a:pt x="1" y="36"/>
                  <a:pt x="1" y="40"/>
                </a:cubicBezTo>
                <a:cubicBezTo>
                  <a:pt x="2" y="38"/>
                  <a:pt x="3" y="37"/>
                  <a:pt x="5" y="36"/>
                </a:cubicBezTo>
                <a:cubicBezTo>
                  <a:pt x="7" y="34"/>
                  <a:pt x="10" y="32"/>
                  <a:pt x="13" y="32"/>
                </a:cubicBezTo>
                <a:cubicBezTo>
                  <a:pt x="17" y="31"/>
                  <a:pt x="21" y="33"/>
                  <a:pt x="25" y="34"/>
                </a:cubicBezTo>
                <a:cubicBezTo>
                  <a:pt x="29" y="34"/>
                  <a:pt x="33" y="34"/>
                  <a:pt x="37" y="35"/>
                </a:cubicBezTo>
                <a:cubicBezTo>
                  <a:pt x="38" y="36"/>
                  <a:pt x="40" y="37"/>
                  <a:pt x="41" y="37"/>
                </a:cubicBezTo>
                <a:cubicBezTo>
                  <a:pt x="43" y="38"/>
                  <a:pt x="45" y="35"/>
                  <a:pt x="47" y="35"/>
                </a:cubicBezTo>
                <a:cubicBezTo>
                  <a:pt x="49" y="36"/>
                  <a:pt x="51" y="38"/>
                  <a:pt x="53" y="39"/>
                </a:cubicBezTo>
                <a:cubicBezTo>
                  <a:pt x="56" y="41"/>
                  <a:pt x="58" y="43"/>
                  <a:pt x="61" y="44"/>
                </a:cubicBezTo>
                <a:cubicBezTo>
                  <a:pt x="64" y="46"/>
                  <a:pt x="66" y="48"/>
                  <a:pt x="69" y="50"/>
                </a:cubicBezTo>
                <a:cubicBezTo>
                  <a:pt x="70" y="49"/>
                  <a:pt x="71" y="47"/>
                  <a:pt x="73" y="46"/>
                </a:cubicBezTo>
                <a:cubicBezTo>
                  <a:pt x="75" y="46"/>
                  <a:pt x="77" y="48"/>
                  <a:pt x="79" y="47"/>
                </a:cubicBezTo>
                <a:cubicBezTo>
                  <a:pt x="80" y="45"/>
                  <a:pt x="81" y="43"/>
                  <a:pt x="82" y="41"/>
                </a:cubicBezTo>
                <a:cubicBezTo>
                  <a:pt x="83" y="40"/>
                  <a:pt x="84" y="39"/>
                  <a:pt x="85" y="38"/>
                </a:cubicBezTo>
                <a:cubicBezTo>
                  <a:pt x="85" y="37"/>
                  <a:pt x="86" y="35"/>
                  <a:pt x="86" y="34"/>
                </a:cubicBezTo>
                <a:cubicBezTo>
                  <a:pt x="85" y="30"/>
                  <a:pt x="82" y="28"/>
                  <a:pt x="80" y="24"/>
                </a:cubicBezTo>
                <a:cubicBezTo>
                  <a:pt x="80" y="22"/>
                  <a:pt x="81" y="19"/>
                  <a:pt x="80" y="17"/>
                </a:cubicBezTo>
                <a:cubicBezTo>
                  <a:pt x="80" y="15"/>
                  <a:pt x="78" y="15"/>
                  <a:pt x="77" y="13"/>
                </a:cubicBezTo>
                <a:cubicBezTo>
                  <a:pt x="75" y="12"/>
                  <a:pt x="74" y="10"/>
                  <a:pt x="73" y="9"/>
                </a:cubicBezTo>
                <a:close/>
              </a:path>
            </a:pathLst>
          </a:custGeom>
          <a:solidFill>
            <a:srgbClr val="FFFF99">
              <a:alpha val="99000"/>
            </a:srgbClr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0" name="Freeform 142"/>
          <p:cNvSpPr>
            <a:spLocks noChangeAspect="1"/>
          </p:cNvSpPr>
          <p:nvPr/>
        </p:nvSpPr>
        <p:spPr bwMode="auto">
          <a:xfrm>
            <a:off x="4932760" y="2653905"/>
            <a:ext cx="76200" cy="53578"/>
          </a:xfrm>
          <a:custGeom>
            <a:avLst/>
            <a:gdLst>
              <a:gd name="T0" fmla="*/ 2147483647 w 53"/>
              <a:gd name="T1" fmla="*/ 2147483647 h 37"/>
              <a:gd name="T2" fmla="*/ 2147483647 w 53"/>
              <a:gd name="T3" fmla="*/ 2147483647 h 37"/>
              <a:gd name="T4" fmla="*/ 2147483647 w 53"/>
              <a:gd name="T5" fmla="*/ 2147483647 h 37"/>
              <a:gd name="T6" fmla="*/ 2147483647 w 53"/>
              <a:gd name="T7" fmla="*/ 2147483647 h 37"/>
              <a:gd name="T8" fmla="*/ 2147483647 w 53"/>
              <a:gd name="T9" fmla="*/ 2147483647 h 37"/>
              <a:gd name="T10" fmla="*/ 2147483647 w 53"/>
              <a:gd name="T11" fmla="*/ 2147483647 h 37"/>
              <a:gd name="T12" fmla="*/ 2147483647 w 53"/>
              <a:gd name="T13" fmla="*/ 2147483647 h 37"/>
              <a:gd name="T14" fmla="*/ 2147483647 w 53"/>
              <a:gd name="T15" fmla="*/ 2147483647 h 37"/>
              <a:gd name="T16" fmla="*/ 2147483647 w 53"/>
              <a:gd name="T17" fmla="*/ 2147483647 h 37"/>
              <a:gd name="T18" fmla="*/ 2147483647 w 53"/>
              <a:gd name="T19" fmla="*/ 2147483647 h 37"/>
              <a:gd name="T20" fmla="*/ 2147483647 w 53"/>
              <a:gd name="T21" fmla="*/ 2147483647 h 37"/>
              <a:gd name="T22" fmla="*/ 2147483647 w 53"/>
              <a:gd name="T23" fmla="*/ 2147483647 h 37"/>
              <a:gd name="T24" fmla="*/ 0 w 53"/>
              <a:gd name="T25" fmla="*/ 2147483647 h 37"/>
              <a:gd name="T26" fmla="*/ 2147483647 w 53"/>
              <a:gd name="T27" fmla="*/ 2147483647 h 37"/>
              <a:gd name="T28" fmla="*/ 2147483647 w 53"/>
              <a:gd name="T29" fmla="*/ 2147483647 h 37"/>
              <a:gd name="T30" fmla="*/ 2147483647 w 53"/>
              <a:gd name="T31" fmla="*/ 0 h 37"/>
              <a:gd name="T32" fmla="*/ 2147483647 w 53"/>
              <a:gd name="T33" fmla="*/ 0 h 37"/>
              <a:gd name="T34" fmla="*/ 2147483647 w 53"/>
              <a:gd name="T35" fmla="*/ 2147483647 h 37"/>
              <a:gd name="T36" fmla="*/ 2147483647 w 53"/>
              <a:gd name="T37" fmla="*/ 2147483647 h 37"/>
              <a:gd name="T38" fmla="*/ 2147483647 w 53"/>
              <a:gd name="T39" fmla="*/ 2147483647 h 37"/>
              <a:gd name="T40" fmla="*/ 2147483647 w 53"/>
              <a:gd name="T41" fmla="*/ 2147483647 h 37"/>
              <a:gd name="T42" fmla="*/ 2147483647 w 53"/>
              <a:gd name="T43" fmla="*/ 2147483647 h 37"/>
              <a:gd name="T44" fmla="*/ 2147483647 w 53"/>
              <a:gd name="T45" fmla="*/ 2147483647 h 37"/>
              <a:gd name="T46" fmla="*/ 2147483647 w 53"/>
              <a:gd name="T47" fmla="*/ 2147483647 h 37"/>
              <a:gd name="T48" fmla="*/ 2147483647 w 53"/>
              <a:gd name="T49" fmla="*/ 2147483647 h 37"/>
              <a:gd name="T50" fmla="*/ 2147483647 w 53"/>
              <a:gd name="T51" fmla="*/ 2147483647 h 37"/>
              <a:gd name="T52" fmla="*/ 2147483647 w 53"/>
              <a:gd name="T53" fmla="*/ 2147483647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"/>
              <a:gd name="T82" fmla="*/ 0 h 37"/>
              <a:gd name="T83" fmla="*/ 53 w 53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" h="37">
                <a:moveTo>
                  <a:pt x="46" y="35"/>
                </a:moveTo>
                <a:cubicBezTo>
                  <a:pt x="45" y="35"/>
                  <a:pt x="44" y="35"/>
                  <a:pt x="43" y="35"/>
                </a:cubicBezTo>
                <a:cubicBezTo>
                  <a:pt x="41" y="36"/>
                  <a:pt x="40" y="37"/>
                  <a:pt x="39" y="37"/>
                </a:cubicBezTo>
                <a:cubicBezTo>
                  <a:pt x="36" y="36"/>
                  <a:pt x="34" y="34"/>
                  <a:pt x="32" y="32"/>
                </a:cubicBezTo>
                <a:cubicBezTo>
                  <a:pt x="29" y="31"/>
                  <a:pt x="26" y="30"/>
                  <a:pt x="23" y="28"/>
                </a:cubicBezTo>
                <a:cubicBezTo>
                  <a:pt x="22" y="28"/>
                  <a:pt x="20" y="26"/>
                  <a:pt x="19" y="27"/>
                </a:cubicBezTo>
                <a:cubicBezTo>
                  <a:pt x="16" y="27"/>
                  <a:pt x="14" y="30"/>
                  <a:pt x="12" y="31"/>
                </a:cubicBezTo>
                <a:cubicBezTo>
                  <a:pt x="12" y="28"/>
                  <a:pt x="14" y="25"/>
                  <a:pt x="14" y="22"/>
                </a:cubicBezTo>
                <a:cubicBezTo>
                  <a:pt x="13" y="21"/>
                  <a:pt x="11" y="22"/>
                  <a:pt x="10" y="22"/>
                </a:cubicBezTo>
                <a:cubicBezTo>
                  <a:pt x="9" y="23"/>
                  <a:pt x="8" y="24"/>
                  <a:pt x="7" y="24"/>
                </a:cubicBezTo>
                <a:cubicBezTo>
                  <a:pt x="4" y="23"/>
                  <a:pt x="3" y="21"/>
                  <a:pt x="2" y="19"/>
                </a:cubicBezTo>
                <a:cubicBezTo>
                  <a:pt x="1" y="18"/>
                  <a:pt x="2" y="16"/>
                  <a:pt x="2" y="15"/>
                </a:cubicBezTo>
                <a:cubicBezTo>
                  <a:pt x="2" y="14"/>
                  <a:pt x="0" y="12"/>
                  <a:pt x="0" y="11"/>
                </a:cubicBezTo>
                <a:cubicBezTo>
                  <a:pt x="0" y="9"/>
                  <a:pt x="1" y="7"/>
                  <a:pt x="2" y="6"/>
                </a:cubicBezTo>
                <a:cubicBezTo>
                  <a:pt x="4" y="4"/>
                  <a:pt x="7" y="3"/>
                  <a:pt x="10" y="3"/>
                </a:cubicBezTo>
                <a:cubicBezTo>
                  <a:pt x="14" y="1"/>
                  <a:pt x="19" y="0"/>
                  <a:pt x="24" y="0"/>
                </a:cubicBezTo>
                <a:cubicBezTo>
                  <a:pt x="28" y="0"/>
                  <a:pt x="32" y="0"/>
                  <a:pt x="36" y="0"/>
                </a:cubicBezTo>
                <a:cubicBezTo>
                  <a:pt x="38" y="1"/>
                  <a:pt x="39" y="3"/>
                  <a:pt x="41" y="3"/>
                </a:cubicBezTo>
                <a:cubicBezTo>
                  <a:pt x="45" y="4"/>
                  <a:pt x="49" y="3"/>
                  <a:pt x="53" y="3"/>
                </a:cubicBezTo>
                <a:cubicBezTo>
                  <a:pt x="53" y="4"/>
                  <a:pt x="52" y="6"/>
                  <a:pt x="52" y="8"/>
                </a:cubicBezTo>
                <a:cubicBezTo>
                  <a:pt x="51" y="9"/>
                  <a:pt x="51" y="10"/>
                  <a:pt x="51" y="11"/>
                </a:cubicBezTo>
                <a:cubicBezTo>
                  <a:pt x="49" y="11"/>
                  <a:pt x="47" y="11"/>
                  <a:pt x="45" y="12"/>
                </a:cubicBezTo>
                <a:cubicBezTo>
                  <a:pt x="43" y="12"/>
                  <a:pt x="40" y="13"/>
                  <a:pt x="40" y="14"/>
                </a:cubicBezTo>
                <a:cubicBezTo>
                  <a:pt x="40" y="17"/>
                  <a:pt x="43" y="20"/>
                  <a:pt x="44" y="22"/>
                </a:cubicBezTo>
                <a:cubicBezTo>
                  <a:pt x="45" y="25"/>
                  <a:pt x="47" y="28"/>
                  <a:pt x="48" y="31"/>
                </a:cubicBezTo>
                <a:cubicBezTo>
                  <a:pt x="48" y="31"/>
                  <a:pt x="48" y="32"/>
                  <a:pt x="47" y="33"/>
                </a:cubicBezTo>
                <a:cubicBezTo>
                  <a:pt x="47" y="34"/>
                  <a:pt x="46" y="34"/>
                  <a:pt x="46" y="3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1" name="Freeform 143"/>
          <p:cNvSpPr>
            <a:spLocks noChangeAspect="1"/>
          </p:cNvSpPr>
          <p:nvPr/>
        </p:nvSpPr>
        <p:spPr bwMode="auto">
          <a:xfrm>
            <a:off x="4875611" y="2346723"/>
            <a:ext cx="182165" cy="301228"/>
          </a:xfrm>
          <a:custGeom>
            <a:avLst/>
            <a:gdLst>
              <a:gd name="T0" fmla="*/ 2147483647 w 127"/>
              <a:gd name="T1" fmla="*/ 2147483647 h 211"/>
              <a:gd name="T2" fmla="*/ 2147483647 w 127"/>
              <a:gd name="T3" fmla="*/ 2147483647 h 211"/>
              <a:gd name="T4" fmla="*/ 2147483647 w 127"/>
              <a:gd name="T5" fmla="*/ 2147483647 h 211"/>
              <a:gd name="T6" fmla="*/ 2147483647 w 127"/>
              <a:gd name="T7" fmla="*/ 2147483647 h 211"/>
              <a:gd name="T8" fmla="*/ 2147483647 w 127"/>
              <a:gd name="T9" fmla="*/ 2147483647 h 211"/>
              <a:gd name="T10" fmla="*/ 2147483647 w 127"/>
              <a:gd name="T11" fmla="*/ 2147483647 h 211"/>
              <a:gd name="T12" fmla="*/ 2147483647 w 127"/>
              <a:gd name="T13" fmla="*/ 2147483647 h 211"/>
              <a:gd name="T14" fmla="*/ 2147483647 w 127"/>
              <a:gd name="T15" fmla="*/ 2147483647 h 211"/>
              <a:gd name="T16" fmla="*/ 2147483647 w 127"/>
              <a:gd name="T17" fmla="*/ 2147483647 h 211"/>
              <a:gd name="T18" fmla="*/ 2147483647 w 127"/>
              <a:gd name="T19" fmla="*/ 2147483647 h 211"/>
              <a:gd name="T20" fmla="*/ 2147483647 w 127"/>
              <a:gd name="T21" fmla="*/ 2147483647 h 211"/>
              <a:gd name="T22" fmla="*/ 2147483647 w 127"/>
              <a:gd name="T23" fmla="*/ 2147483647 h 211"/>
              <a:gd name="T24" fmla="*/ 2147483647 w 127"/>
              <a:gd name="T25" fmla="*/ 2147483647 h 211"/>
              <a:gd name="T26" fmla="*/ 2147483647 w 127"/>
              <a:gd name="T27" fmla="*/ 2147483647 h 211"/>
              <a:gd name="T28" fmla="*/ 2147483647 w 127"/>
              <a:gd name="T29" fmla="*/ 2147483647 h 211"/>
              <a:gd name="T30" fmla="*/ 2147483647 w 127"/>
              <a:gd name="T31" fmla="*/ 2147483647 h 211"/>
              <a:gd name="T32" fmla="*/ 2147483647 w 127"/>
              <a:gd name="T33" fmla="*/ 2147483647 h 211"/>
              <a:gd name="T34" fmla="*/ 2147483647 w 127"/>
              <a:gd name="T35" fmla="*/ 2147483647 h 211"/>
              <a:gd name="T36" fmla="*/ 2147483647 w 127"/>
              <a:gd name="T37" fmla="*/ 2147483647 h 211"/>
              <a:gd name="T38" fmla="*/ 2147483647 w 127"/>
              <a:gd name="T39" fmla="*/ 2147483647 h 211"/>
              <a:gd name="T40" fmla="*/ 2147483647 w 127"/>
              <a:gd name="T41" fmla="*/ 2147483647 h 211"/>
              <a:gd name="T42" fmla="*/ 2147483647 w 127"/>
              <a:gd name="T43" fmla="*/ 2147483647 h 211"/>
              <a:gd name="T44" fmla="*/ 2147483647 w 127"/>
              <a:gd name="T45" fmla="*/ 2147483647 h 211"/>
              <a:gd name="T46" fmla="*/ 2147483647 w 127"/>
              <a:gd name="T47" fmla="*/ 2147483647 h 211"/>
              <a:gd name="T48" fmla="*/ 2147483647 w 127"/>
              <a:gd name="T49" fmla="*/ 2147483647 h 211"/>
              <a:gd name="T50" fmla="*/ 2147483647 w 127"/>
              <a:gd name="T51" fmla="*/ 2147483647 h 211"/>
              <a:gd name="T52" fmla="*/ 2147483647 w 127"/>
              <a:gd name="T53" fmla="*/ 2147483647 h 211"/>
              <a:gd name="T54" fmla="*/ 2147483647 w 127"/>
              <a:gd name="T55" fmla="*/ 2147483647 h 211"/>
              <a:gd name="T56" fmla="*/ 2147483647 w 127"/>
              <a:gd name="T57" fmla="*/ 2147483647 h 211"/>
              <a:gd name="T58" fmla="*/ 0 w 127"/>
              <a:gd name="T59" fmla="*/ 2147483647 h 211"/>
              <a:gd name="T60" fmla="*/ 2147483647 w 127"/>
              <a:gd name="T61" fmla="*/ 2147483647 h 211"/>
              <a:gd name="T62" fmla="*/ 2147483647 w 127"/>
              <a:gd name="T63" fmla="*/ 2147483647 h 211"/>
              <a:gd name="T64" fmla="*/ 2147483647 w 127"/>
              <a:gd name="T65" fmla="*/ 2147483647 h 211"/>
              <a:gd name="T66" fmla="*/ 2147483647 w 127"/>
              <a:gd name="T67" fmla="*/ 214748364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211"/>
              <a:gd name="T104" fmla="*/ 127 w 127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211">
                <a:moveTo>
                  <a:pt x="40" y="91"/>
                </a:moveTo>
                <a:cubicBezTo>
                  <a:pt x="43" y="92"/>
                  <a:pt x="45" y="93"/>
                  <a:pt x="48" y="95"/>
                </a:cubicBezTo>
                <a:cubicBezTo>
                  <a:pt x="51" y="96"/>
                  <a:pt x="54" y="97"/>
                  <a:pt x="56" y="100"/>
                </a:cubicBezTo>
                <a:cubicBezTo>
                  <a:pt x="57" y="102"/>
                  <a:pt x="57" y="106"/>
                  <a:pt x="55" y="109"/>
                </a:cubicBezTo>
                <a:cubicBezTo>
                  <a:pt x="53" y="111"/>
                  <a:pt x="49" y="110"/>
                  <a:pt x="47" y="112"/>
                </a:cubicBezTo>
                <a:cubicBezTo>
                  <a:pt x="43" y="114"/>
                  <a:pt x="42" y="119"/>
                  <a:pt x="39" y="122"/>
                </a:cubicBezTo>
                <a:cubicBezTo>
                  <a:pt x="36" y="126"/>
                  <a:pt x="32" y="129"/>
                  <a:pt x="29" y="132"/>
                </a:cubicBezTo>
                <a:cubicBezTo>
                  <a:pt x="26" y="135"/>
                  <a:pt x="25" y="139"/>
                  <a:pt x="22" y="141"/>
                </a:cubicBezTo>
                <a:cubicBezTo>
                  <a:pt x="20" y="142"/>
                  <a:pt x="17" y="142"/>
                  <a:pt x="15" y="144"/>
                </a:cubicBezTo>
                <a:cubicBezTo>
                  <a:pt x="13" y="145"/>
                  <a:pt x="10" y="148"/>
                  <a:pt x="10" y="150"/>
                </a:cubicBezTo>
                <a:cubicBezTo>
                  <a:pt x="9" y="157"/>
                  <a:pt x="10" y="164"/>
                  <a:pt x="11" y="171"/>
                </a:cubicBezTo>
                <a:cubicBezTo>
                  <a:pt x="11" y="175"/>
                  <a:pt x="13" y="180"/>
                  <a:pt x="13" y="185"/>
                </a:cubicBezTo>
                <a:cubicBezTo>
                  <a:pt x="13" y="188"/>
                  <a:pt x="11" y="193"/>
                  <a:pt x="13" y="195"/>
                </a:cubicBezTo>
                <a:cubicBezTo>
                  <a:pt x="16" y="198"/>
                  <a:pt x="22" y="197"/>
                  <a:pt x="26" y="198"/>
                </a:cubicBezTo>
                <a:cubicBezTo>
                  <a:pt x="29" y="199"/>
                  <a:pt x="32" y="199"/>
                  <a:pt x="33" y="201"/>
                </a:cubicBezTo>
                <a:cubicBezTo>
                  <a:pt x="35" y="203"/>
                  <a:pt x="32" y="209"/>
                  <a:pt x="34" y="209"/>
                </a:cubicBezTo>
                <a:cubicBezTo>
                  <a:pt x="38" y="211"/>
                  <a:pt x="42" y="207"/>
                  <a:pt x="46" y="206"/>
                </a:cubicBezTo>
                <a:cubicBezTo>
                  <a:pt x="50" y="205"/>
                  <a:pt x="55" y="205"/>
                  <a:pt x="59" y="204"/>
                </a:cubicBezTo>
                <a:cubicBezTo>
                  <a:pt x="62" y="203"/>
                  <a:pt x="64" y="199"/>
                  <a:pt x="67" y="198"/>
                </a:cubicBezTo>
                <a:cubicBezTo>
                  <a:pt x="72" y="197"/>
                  <a:pt x="77" y="198"/>
                  <a:pt x="82" y="198"/>
                </a:cubicBezTo>
                <a:cubicBezTo>
                  <a:pt x="85" y="198"/>
                  <a:pt x="87" y="198"/>
                  <a:pt x="90" y="198"/>
                </a:cubicBezTo>
                <a:cubicBezTo>
                  <a:pt x="92" y="195"/>
                  <a:pt x="92" y="192"/>
                  <a:pt x="94" y="190"/>
                </a:cubicBezTo>
                <a:cubicBezTo>
                  <a:pt x="97" y="187"/>
                  <a:pt x="102" y="186"/>
                  <a:pt x="105" y="183"/>
                </a:cubicBezTo>
                <a:cubicBezTo>
                  <a:pt x="108" y="180"/>
                  <a:pt x="110" y="176"/>
                  <a:pt x="112" y="172"/>
                </a:cubicBezTo>
                <a:cubicBezTo>
                  <a:pt x="115" y="167"/>
                  <a:pt x="117" y="162"/>
                  <a:pt x="120" y="158"/>
                </a:cubicBezTo>
                <a:cubicBezTo>
                  <a:pt x="122" y="155"/>
                  <a:pt x="127" y="153"/>
                  <a:pt x="127" y="149"/>
                </a:cubicBezTo>
                <a:cubicBezTo>
                  <a:pt x="127" y="145"/>
                  <a:pt x="122" y="143"/>
                  <a:pt x="120" y="140"/>
                </a:cubicBezTo>
                <a:cubicBezTo>
                  <a:pt x="117" y="137"/>
                  <a:pt x="113" y="135"/>
                  <a:pt x="111" y="132"/>
                </a:cubicBezTo>
                <a:cubicBezTo>
                  <a:pt x="110" y="130"/>
                  <a:pt x="114" y="128"/>
                  <a:pt x="115" y="126"/>
                </a:cubicBezTo>
                <a:cubicBezTo>
                  <a:pt x="115" y="124"/>
                  <a:pt x="114" y="122"/>
                  <a:pt x="113" y="121"/>
                </a:cubicBezTo>
                <a:cubicBezTo>
                  <a:pt x="112" y="120"/>
                  <a:pt x="110" y="120"/>
                  <a:pt x="109" y="118"/>
                </a:cubicBezTo>
                <a:cubicBezTo>
                  <a:pt x="108" y="116"/>
                  <a:pt x="110" y="114"/>
                  <a:pt x="109" y="112"/>
                </a:cubicBezTo>
                <a:cubicBezTo>
                  <a:pt x="108" y="111"/>
                  <a:pt x="106" y="113"/>
                  <a:pt x="105" y="112"/>
                </a:cubicBezTo>
                <a:cubicBezTo>
                  <a:pt x="104" y="110"/>
                  <a:pt x="104" y="107"/>
                  <a:pt x="105" y="105"/>
                </a:cubicBezTo>
                <a:cubicBezTo>
                  <a:pt x="105" y="103"/>
                  <a:pt x="108" y="102"/>
                  <a:pt x="107" y="101"/>
                </a:cubicBezTo>
                <a:cubicBezTo>
                  <a:pt x="107" y="99"/>
                  <a:pt x="103" y="101"/>
                  <a:pt x="103" y="99"/>
                </a:cubicBezTo>
                <a:cubicBezTo>
                  <a:pt x="103" y="96"/>
                  <a:pt x="105" y="94"/>
                  <a:pt x="106" y="92"/>
                </a:cubicBezTo>
                <a:lnTo>
                  <a:pt x="109" y="88"/>
                </a:lnTo>
                <a:lnTo>
                  <a:pt x="94" y="65"/>
                </a:lnTo>
                <a:lnTo>
                  <a:pt x="104" y="53"/>
                </a:lnTo>
                <a:cubicBezTo>
                  <a:pt x="100" y="49"/>
                  <a:pt x="97" y="46"/>
                  <a:pt x="96" y="44"/>
                </a:cubicBezTo>
                <a:cubicBezTo>
                  <a:pt x="95" y="42"/>
                  <a:pt x="90" y="44"/>
                  <a:pt x="88" y="42"/>
                </a:cubicBezTo>
                <a:cubicBezTo>
                  <a:pt x="86" y="40"/>
                  <a:pt x="86" y="37"/>
                  <a:pt x="86" y="35"/>
                </a:cubicBezTo>
                <a:cubicBezTo>
                  <a:pt x="86" y="32"/>
                  <a:pt x="88" y="31"/>
                  <a:pt x="88" y="28"/>
                </a:cubicBezTo>
                <a:cubicBezTo>
                  <a:pt x="88" y="27"/>
                  <a:pt x="85" y="28"/>
                  <a:pt x="85" y="27"/>
                </a:cubicBezTo>
                <a:cubicBezTo>
                  <a:pt x="85" y="25"/>
                  <a:pt x="88" y="24"/>
                  <a:pt x="89" y="23"/>
                </a:cubicBezTo>
                <a:cubicBezTo>
                  <a:pt x="90" y="19"/>
                  <a:pt x="93" y="16"/>
                  <a:pt x="92" y="12"/>
                </a:cubicBezTo>
                <a:cubicBezTo>
                  <a:pt x="92" y="9"/>
                  <a:pt x="87" y="9"/>
                  <a:pt x="84" y="7"/>
                </a:cubicBezTo>
                <a:cubicBezTo>
                  <a:pt x="80" y="6"/>
                  <a:pt x="76" y="0"/>
                  <a:pt x="72" y="2"/>
                </a:cubicBezTo>
                <a:cubicBezTo>
                  <a:pt x="69" y="5"/>
                  <a:pt x="64" y="4"/>
                  <a:pt x="61" y="3"/>
                </a:cubicBezTo>
                <a:cubicBezTo>
                  <a:pt x="59" y="5"/>
                  <a:pt x="56" y="10"/>
                  <a:pt x="55" y="15"/>
                </a:cubicBezTo>
                <a:cubicBezTo>
                  <a:pt x="54" y="18"/>
                  <a:pt x="56" y="22"/>
                  <a:pt x="55" y="25"/>
                </a:cubicBezTo>
                <a:cubicBezTo>
                  <a:pt x="54" y="27"/>
                  <a:pt x="50" y="25"/>
                  <a:pt x="49" y="27"/>
                </a:cubicBezTo>
                <a:cubicBezTo>
                  <a:pt x="47" y="29"/>
                  <a:pt x="50" y="33"/>
                  <a:pt x="48" y="33"/>
                </a:cubicBezTo>
                <a:cubicBezTo>
                  <a:pt x="43" y="33"/>
                  <a:pt x="39" y="28"/>
                  <a:pt x="35" y="28"/>
                </a:cubicBezTo>
                <a:cubicBezTo>
                  <a:pt x="32" y="28"/>
                  <a:pt x="29" y="33"/>
                  <a:pt x="27" y="32"/>
                </a:cubicBezTo>
                <a:cubicBezTo>
                  <a:pt x="23" y="30"/>
                  <a:pt x="19" y="31"/>
                  <a:pt x="17" y="30"/>
                </a:cubicBezTo>
                <a:cubicBezTo>
                  <a:pt x="13" y="25"/>
                  <a:pt x="12" y="16"/>
                  <a:pt x="4" y="14"/>
                </a:cubicBezTo>
                <a:cubicBezTo>
                  <a:pt x="2" y="14"/>
                  <a:pt x="5" y="19"/>
                  <a:pt x="4" y="21"/>
                </a:cubicBezTo>
                <a:cubicBezTo>
                  <a:pt x="3" y="22"/>
                  <a:pt x="1" y="22"/>
                  <a:pt x="0" y="23"/>
                </a:cubicBezTo>
                <a:cubicBezTo>
                  <a:pt x="3" y="26"/>
                  <a:pt x="6" y="31"/>
                  <a:pt x="10" y="33"/>
                </a:cubicBezTo>
                <a:cubicBezTo>
                  <a:pt x="14" y="35"/>
                  <a:pt x="19" y="34"/>
                  <a:pt x="22" y="36"/>
                </a:cubicBezTo>
                <a:cubicBezTo>
                  <a:pt x="26" y="38"/>
                  <a:pt x="29" y="41"/>
                  <a:pt x="31" y="45"/>
                </a:cubicBezTo>
                <a:cubicBezTo>
                  <a:pt x="33" y="48"/>
                  <a:pt x="31" y="51"/>
                  <a:pt x="31" y="54"/>
                </a:cubicBezTo>
                <a:cubicBezTo>
                  <a:pt x="32" y="55"/>
                  <a:pt x="34" y="56"/>
                  <a:pt x="34" y="58"/>
                </a:cubicBezTo>
                <a:cubicBezTo>
                  <a:pt x="35" y="59"/>
                  <a:pt x="34" y="59"/>
                  <a:pt x="34" y="60"/>
                </a:cubicBezTo>
                <a:cubicBezTo>
                  <a:pt x="34" y="63"/>
                  <a:pt x="37" y="66"/>
                  <a:pt x="37" y="69"/>
                </a:cubicBezTo>
                <a:cubicBezTo>
                  <a:pt x="37" y="73"/>
                  <a:pt x="34" y="76"/>
                  <a:pt x="35" y="79"/>
                </a:cubicBezTo>
                <a:cubicBezTo>
                  <a:pt x="35" y="83"/>
                  <a:pt x="38" y="87"/>
                  <a:pt x="40" y="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2" name="Freeform 144"/>
          <p:cNvSpPr>
            <a:spLocks noChangeAspect="1"/>
          </p:cNvSpPr>
          <p:nvPr/>
        </p:nvSpPr>
        <p:spPr bwMode="auto">
          <a:xfrm>
            <a:off x="4729164" y="2376488"/>
            <a:ext cx="203597" cy="391716"/>
          </a:xfrm>
          <a:custGeom>
            <a:avLst/>
            <a:gdLst>
              <a:gd name="T0" fmla="*/ 2147483647 w 143"/>
              <a:gd name="T1" fmla="*/ 2147483647 h 274"/>
              <a:gd name="T2" fmla="*/ 2147483647 w 143"/>
              <a:gd name="T3" fmla="*/ 2147483647 h 274"/>
              <a:gd name="T4" fmla="*/ 2147483647 w 143"/>
              <a:gd name="T5" fmla="*/ 2147483647 h 274"/>
              <a:gd name="T6" fmla="*/ 2147483647 w 143"/>
              <a:gd name="T7" fmla="*/ 2147483647 h 274"/>
              <a:gd name="T8" fmla="*/ 2147483647 w 143"/>
              <a:gd name="T9" fmla="*/ 2147483647 h 274"/>
              <a:gd name="T10" fmla="*/ 2147483647 w 143"/>
              <a:gd name="T11" fmla="*/ 2147483647 h 274"/>
              <a:gd name="T12" fmla="*/ 2147483647 w 143"/>
              <a:gd name="T13" fmla="*/ 2147483647 h 274"/>
              <a:gd name="T14" fmla="*/ 2147483647 w 143"/>
              <a:gd name="T15" fmla="*/ 2147483647 h 274"/>
              <a:gd name="T16" fmla="*/ 2147483647 w 143"/>
              <a:gd name="T17" fmla="*/ 2147483647 h 274"/>
              <a:gd name="T18" fmla="*/ 2147483647 w 143"/>
              <a:gd name="T19" fmla="*/ 2147483647 h 274"/>
              <a:gd name="T20" fmla="*/ 2147483647 w 143"/>
              <a:gd name="T21" fmla="*/ 2147483647 h 274"/>
              <a:gd name="T22" fmla="*/ 2147483647 w 143"/>
              <a:gd name="T23" fmla="*/ 2147483647 h 274"/>
              <a:gd name="T24" fmla="*/ 2147483647 w 143"/>
              <a:gd name="T25" fmla="*/ 2147483647 h 274"/>
              <a:gd name="T26" fmla="*/ 2147483647 w 143"/>
              <a:gd name="T27" fmla="*/ 2147483647 h 274"/>
              <a:gd name="T28" fmla="*/ 2147483647 w 143"/>
              <a:gd name="T29" fmla="*/ 2147483647 h 274"/>
              <a:gd name="T30" fmla="*/ 2147483647 w 143"/>
              <a:gd name="T31" fmla="*/ 2147483647 h 274"/>
              <a:gd name="T32" fmla="*/ 2147483647 w 143"/>
              <a:gd name="T33" fmla="*/ 2147483647 h 274"/>
              <a:gd name="T34" fmla="*/ 2147483647 w 143"/>
              <a:gd name="T35" fmla="*/ 2147483647 h 274"/>
              <a:gd name="T36" fmla="*/ 2147483647 w 143"/>
              <a:gd name="T37" fmla="*/ 2147483647 h 274"/>
              <a:gd name="T38" fmla="*/ 2147483647 w 143"/>
              <a:gd name="T39" fmla="*/ 2147483647 h 274"/>
              <a:gd name="T40" fmla="*/ 2147483647 w 143"/>
              <a:gd name="T41" fmla="*/ 2147483647 h 274"/>
              <a:gd name="T42" fmla="*/ 2147483647 w 143"/>
              <a:gd name="T43" fmla="*/ 2147483647 h 274"/>
              <a:gd name="T44" fmla="*/ 2147483647 w 143"/>
              <a:gd name="T45" fmla="*/ 2147483647 h 274"/>
              <a:gd name="T46" fmla="*/ 2147483647 w 143"/>
              <a:gd name="T47" fmla="*/ 2147483647 h 274"/>
              <a:gd name="T48" fmla="*/ 2147483647 w 143"/>
              <a:gd name="T49" fmla="*/ 2147483647 h 274"/>
              <a:gd name="T50" fmla="*/ 2147483647 w 143"/>
              <a:gd name="T51" fmla="*/ 2147483647 h 274"/>
              <a:gd name="T52" fmla="*/ 2147483647 w 143"/>
              <a:gd name="T53" fmla="*/ 2147483647 h 274"/>
              <a:gd name="T54" fmla="*/ 2147483647 w 143"/>
              <a:gd name="T55" fmla="*/ 2147483647 h 274"/>
              <a:gd name="T56" fmla="*/ 2147483647 w 143"/>
              <a:gd name="T57" fmla="*/ 2147483647 h 274"/>
              <a:gd name="T58" fmla="*/ 2147483647 w 143"/>
              <a:gd name="T59" fmla="*/ 2147483647 h 274"/>
              <a:gd name="T60" fmla="*/ 2147483647 w 143"/>
              <a:gd name="T61" fmla="*/ 2147483647 h 274"/>
              <a:gd name="T62" fmla="*/ 2147483647 w 143"/>
              <a:gd name="T63" fmla="*/ 2147483647 h 274"/>
              <a:gd name="T64" fmla="*/ 2147483647 w 143"/>
              <a:gd name="T65" fmla="*/ 2147483647 h 274"/>
              <a:gd name="T66" fmla="*/ 2147483647 w 143"/>
              <a:gd name="T67" fmla="*/ 2147483647 h 274"/>
              <a:gd name="T68" fmla="*/ 2147483647 w 143"/>
              <a:gd name="T69" fmla="*/ 2147483647 h 274"/>
              <a:gd name="T70" fmla="*/ 2147483647 w 143"/>
              <a:gd name="T71" fmla="*/ 2147483647 h 274"/>
              <a:gd name="T72" fmla="*/ 2147483647 w 143"/>
              <a:gd name="T73" fmla="*/ 2147483647 h 274"/>
              <a:gd name="T74" fmla="*/ 2147483647 w 143"/>
              <a:gd name="T75" fmla="*/ 2147483647 h 274"/>
              <a:gd name="T76" fmla="*/ 2147483647 w 143"/>
              <a:gd name="T77" fmla="*/ 2147483647 h 274"/>
              <a:gd name="T78" fmla="*/ 2147483647 w 143"/>
              <a:gd name="T79" fmla="*/ 2147483647 h 274"/>
              <a:gd name="T80" fmla="*/ 2147483647 w 143"/>
              <a:gd name="T81" fmla="*/ 2147483647 h 274"/>
              <a:gd name="T82" fmla="*/ 2147483647 w 143"/>
              <a:gd name="T83" fmla="*/ 2147483647 h 2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3"/>
              <a:gd name="T127" fmla="*/ 0 h 274"/>
              <a:gd name="T128" fmla="*/ 143 w 143"/>
              <a:gd name="T129" fmla="*/ 274 h 2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3" h="274">
                <a:moveTo>
                  <a:pt x="5" y="203"/>
                </a:moveTo>
                <a:cubicBezTo>
                  <a:pt x="5" y="200"/>
                  <a:pt x="5" y="197"/>
                  <a:pt x="5" y="195"/>
                </a:cubicBezTo>
                <a:cubicBezTo>
                  <a:pt x="6" y="192"/>
                  <a:pt x="7" y="189"/>
                  <a:pt x="9" y="186"/>
                </a:cubicBezTo>
                <a:cubicBezTo>
                  <a:pt x="10" y="184"/>
                  <a:pt x="14" y="184"/>
                  <a:pt x="14" y="181"/>
                </a:cubicBezTo>
                <a:cubicBezTo>
                  <a:pt x="15" y="176"/>
                  <a:pt x="12" y="170"/>
                  <a:pt x="13" y="164"/>
                </a:cubicBezTo>
                <a:cubicBezTo>
                  <a:pt x="13" y="163"/>
                  <a:pt x="16" y="163"/>
                  <a:pt x="16" y="162"/>
                </a:cubicBezTo>
                <a:cubicBezTo>
                  <a:pt x="17" y="161"/>
                  <a:pt x="18" y="159"/>
                  <a:pt x="17" y="158"/>
                </a:cubicBezTo>
                <a:cubicBezTo>
                  <a:pt x="15" y="154"/>
                  <a:pt x="9" y="151"/>
                  <a:pt x="9" y="147"/>
                </a:cubicBezTo>
                <a:cubicBezTo>
                  <a:pt x="9" y="136"/>
                  <a:pt x="9" y="125"/>
                  <a:pt x="10" y="113"/>
                </a:cubicBezTo>
                <a:cubicBezTo>
                  <a:pt x="10" y="110"/>
                  <a:pt x="13" y="106"/>
                  <a:pt x="16" y="104"/>
                </a:cubicBezTo>
                <a:cubicBezTo>
                  <a:pt x="21" y="102"/>
                  <a:pt x="27" y="107"/>
                  <a:pt x="31" y="104"/>
                </a:cubicBezTo>
                <a:cubicBezTo>
                  <a:pt x="33" y="102"/>
                  <a:pt x="28" y="99"/>
                  <a:pt x="28" y="96"/>
                </a:cubicBezTo>
                <a:cubicBezTo>
                  <a:pt x="28" y="86"/>
                  <a:pt x="32" y="77"/>
                  <a:pt x="33" y="68"/>
                </a:cubicBezTo>
                <a:cubicBezTo>
                  <a:pt x="34" y="66"/>
                  <a:pt x="33" y="64"/>
                  <a:pt x="35" y="62"/>
                </a:cubicBezTo>
                <a:cubicBezTo>
                  <a:pt x="37" y="60"/>
                  <a:pt x="43" y="62"/>
                  <a:pt x="44" y="59"/>
                </a:cubicBezTo>
                <a:cubicBezTo>
                  <a:pt x="45" y="54"/>
                  <a:pt x="48" y="49"/>
                  <a:pt x="52" y="45"/>
                </a:cubicBezTo>
                <a:cubicBezTo>
                  <a:pt x="54" y="43"/>
                  <a:pt x="51" y="40"/>
                  <a:pt x="52" y="37"/>
                </a:cubicBezTo>
                <a:cubicBezTo>
                  <a:pt x="56" y="31"/>
                  <a:pt x="60" y="25"/>
                  <a:pt x="66" y="22"/>
                </a:cubicBezTo>
                <a:cubicBezTo>
                  <a:pt x="68" y="21"/>
                  <a:pt x="71" y="27"/>
                  <a:pt x="72" y="25"/>
                </a:cubicBezTo>
                <a:cubicBezTo>
                  <a:pt x="75" y="21"/>
                  <a:pt x="72" y="15"/>
                  <a:pt x="74" y="11"/>
                </a:cubicBezTo>
                <a:cubicBezTo>
                  <a:pt x="76" y="9"/>
                  <a:pt x="80" y="9"/>
                  <a:pt x="82" y="10"/>
                </a:cubicBezTo>
                <a:cubicBezTo>
                  <a:pt x="87" y="11"/>
                  <a:pt x="91" y="18"/>
                  <a:pt x="95" y="15"/>
                </a:cubicBezTo>
                <a:cubicBezTo>
                  <a:pt x="99" y="13"/>
                  <a:pt x="94" y="6"/>
                  <a:pt x="96" y="2"/>
                </a:cubicBezTo>
                <a:cubicBezTo>
                  <a:pt x="97" y="0"/>
                  <a:pt x="101" y="2"/>
                  <a:pt x="103" y="2"/>
                </a:cubicBezTo>
                <a:cubicBezTo>
                  <a:pt x="106" y="5"/>
                  <a:pt x="109" y="10"/>
                  <a:pt x="113" y="12"/>
                </a:cubicBezTo>
                <a:cubicBezTo>
                  <a:pt x="117" y="14"/>
                  <a:pt x="122" y="13"/>
                  <a:pt x="125" y="15"/>
                </a:cubicBezTo>
                <a:cubicBezTo>
                  <a:pt x="129" y="17"/>
                  <a:pt x="132" y="20"/>
                  <a:pt x="134" y="24"/>
                </a:cubicBezTo>
                <a:cubicBezTo>
                  <a:pt x="136" y="27"/>
                  <a:pt x="134" y="30"/>
                  <a:pt x="134" y="33"/>
                </a:cubicBezTo>
                <a:cubicBezTo>
                  <a:pt x="135" y="34"/>
                  <a:pt x="137" y="35"/>
                  <a:pt x="137" y="37"/>
                </a:cubicBezTo>
                <a:cubicBezTo>
                  <a:pt x="138" y="38"/>
                  <a:pt x="137" y="38"/>
                  <a:pt x="137" y="39"/>
                </a:cubicBezTo>
                <a:cubicBezTo>
                  <a:pt x="137" y="42"/>
                  <a:pt x="140" y="45"/>
                  <a:pt x="140" y="48"/>
                </a:cubicBezTo>
                <a:cubicBezTo>
                  <a:pt x="140" y="52"/>
                  <a:pt x="137" y="55"/>
                  <a:pt x="138" y="58"/>
                </a:cubicBezTo>
                <a:cubicBezTo>
                  <a:pt x="138" y="62"/>
                  <a:pt x="141" y="66"/>
                  <a:pt x="143" y="70"/>
                </a:cubicBezTo>
                <a:cubicBezTo>
                  <a:pt x="140" y="70"/>
                  <a:pt x="137" y="70"/>
                  <a:pt x="134" y="70"/>
                </a:cubicBezTo>
                <a:cubicBezTo>
                  <a:pt x="130" y="70"/>
                  <a:pt x="127" y="67"/>
                  <a:pt x="124" y="69"/>
                </a:cubicBezTo>
                <a:cubicBezTo>
                  <a:pt x="122" y="70"/>
                  <a:pt x="126" y="74"/>
                  <a:pt x="124" y="76"/>
                </a:cubicBezTo>
                <a:cubicBezTo>
                  <a:pt x="122" y="78"/>
                  <a:pt x="118" y="76"/>
                  <a:pt x="116" y="78"/>
                </a:cubicBezTo>
                <a:cubicBezTo>
                  <a:pt x="115" y="79"/>
                  <a:pt x="117" y="81"/>
                  <a:pt x="116" y="82"/>
                </a:cubicBezTo>
                <a:cubicBezTo>
                  <a:pt x="114" y="84"/>
                  <a:pt x="108" y="86"/>
                  <a:pt x="109" y="89"/>
                </a:cubicBezTo>
                <a:cubicBezTo>
                  <a:pt x="109" y="93"/>
                  <a:pt x="117" y="94"/>
                  <a:pt x="117" y="97"/>
                </a:cubicBezTo>
                <a:cubicBezTo>
                  <a:pt x="117" y="101"/>
                  <a:pt x="110" y="100"/>
                  <a:pt x="109" y="102"/>
                </a:cubicBezTo>
                <a:cubicBezTo>
                  <a:pt x="108" y="106"/>
                  <a:pt x="107" y="110"/>
                  <a:pt x="103" y="112"/>
                </a:cubicBezTo>
                <a:cubicBezTo>
                  <a:pt x="99" y="113"/>
                  <a:pt x="95" y="116"/>
                  <a:pt x="91" y="118"/>
                </a:cubicBezTo>
                <a:cubicBezTo>
                  <a:pt x="89" y="119"/>
                  <a:pt x="87" y="120"/>
                  <a:pt x="85" y="122"/>
                </a:cubicBezTo>
                <a:cubicBezTo>
                  <a:pt x="82" y="124"/>
                  <a:pt x="78" y="127"/>
                  <a:pt x="76" y="130"/>
                </a:cubicBezTo>
                <a:cubicBezTo>
                  <a:pt x="75" y="131"/>
                  <a:pt x="77" y="133"/>
                  <a:pt x="77" y="134"/>
                </a:cubicBezTo>
                <a:cubicBezTo>
                  <a:pt x="75" y="135"/>
                  <a:pt x="71" y="135"/>
                  <a:pt x="71" y="137"/>
                </a:cubicBezTo>
                <a:cubicBezTo>
                  <a:pt x="71" y="139"/>
                  <a:pt x="73" y="138"/>
                  <a:pt x="73" y="140"/>
                </a:cubicBezTo>
                <a:cubicBezTo>
                  <a:pt x="74" y="145"/>
                  <a:pt x="73" y="149"/>
                  <a:pt x="71" y="153"/>
                </a:cubicBezTo>
                <a:cubicBezTo>
                  <a:pt x="70" y="154"/>
                  <a:pt x="69" y="151"/>
                  <a:pt x="68" y="153"/>
                </a:cubicBezTo>
                <a:cubicBezTo>
                  <a:pt x="67" y="155"/>
                  <a:pt x="68" y="158"/>
                  <a:pt x="69" y="161"/>
                </a:cubicBezTo>
                <a:cubicBezTo>
                  <a:pt x="70" y="167"/>
                  <a:pt x="71" y="173"/>
                  <a:pt x="75" y="178"/>
                </a:cubicBezTo>
                <a:cubicBezTo>
                  <a:pt x="77" y="180"/>
                  <a:pt x="82" y="176"/>
                  <a:pt x="85" y="178"/>
                </a:cubicBezTo>
                <a:cubicBezTo>
                  <a:pt x="89" y="181"/>
                  <a:pt x="93" y="184"/>
                  <a:pt x="93" y="189"/>
                </a:cubicBezTo>
                <a:cubicBezTo>
                  <a:pt x="93" y="193"/>
                  <a:pt x="88" y="195"/>
                  <a:pt x="85" y="196"/>
                </a:cubicBezTo>
                <a:cubicBezTo>
                  <a:pt x="83" y="197"/>
                  <a:pt x="80" y="194"/>
                  <a:pt x="78" y="195"/>
                </a:cubicBezTo>
                <a:cubicBezTo>
                  <a:pt x="77" y="196"/>
                  <a:pt x="74" y="200"/>
                  <a:pt x="76" y="200"/>
                </a:cubicBezTo>
                <a:cubicBezTo>
                  <a:pt x="79" y="202"/>
                  <a:pt x="83" y="196"/>
                  <a:pt x="86" y="198"/>
                </a:cubicBezTo>
                <a:cubicBezTo>
                  <a:pt x="88" y="200"/>
                  <a:pt x="84" y="204"/>
                  <a:pt x="81" y="205"/>
                </a:cubicBezTo>
                <a:cubicBezTo>
                  <a:pt x="80" y="206"/>
                  <a:pt x="79" y="204"/>
                  <a:pt x="77" y="204"/>
                </a:cubicBezTo>
                <a:cubicBezTo>
                  <a:pt x="76" y="205"/>
                  <a:pt x="76" y="206"/>
                  <a:pt x="75" y="207"/>
                </a:cubicBezTo>
                <a:cubicBezTo>
                  <a:pt x="72" y="209"/>
                  <a:pt x="68" y="210"/>
                  <a:pt x="67" y="214"/>
                </a:cubicBezTo>
                <a:cubicBezTo>
                  <a:pt x="66" y="217"/>
                  <a:pt x="68" y="222"/>
                  <a:pt x="68" y="226"/>
                </a:cubicBezTo>
                <a:cubicBezTo>
                  <a:pt x="67" y="233"/>
                  <a:pt x="65" y="241"/>
                  <a:pt x="63" y="248"/>
                </a:cubicBezTo>
                <a:cubicBezTo>
                  <a:pt x="62" y="251"/>
                  <a:pt x="60" y="256"/>
                  <a:pt x="57" y="258"/>
                </a:cubicBezTo>
                <a:cubicBezTo>
                  <a:pt x="54" y="260"/>
                  <a:pt x="49" y="257"/>
                  <a:pt x="46" y="258"/>
                </a:cubicBezTo>
                <a:cubicBezTo>
                  <a:pt x="43" y="259"/>
                  <a:pt x="40" y="261"/>
                  <a:pt x="40" y="263"/>
                </a:cubicBezTo>
                <a:cubicBezTo>
                  <a:pt x="39" y="266"/>
                  <a:pt x="45" y="268"/>
                  <a:pt x="43" y="271"/>
                </a:cubicBezTo>
                <a:cubicBezTo>
                  <a:pt x="42" y="273"/>
                  <a:pt x="37" y="272"/>
                  <a:pt x="33" y="272"/>
                </a:cubicBezTo>
                <a:cubicBezTo>
                  <a:pt x="30" y="273"/>
                  <a:pt x="27" y="274"/>
                  <a:pt x="24" y="273"/>
                </a:cubicBezTo>
                <a:cubicBezTo>
                  <a:pt x="23" y="273"/>
                  <a:pt x="24" y="271"/>
                  <a:pt x="24" y="270"/>
                </a:cubicBezTo>
                <a:cubicBezTo>
                  <a:pt x="25" y="269"/>
                  <a:pt x="27" y="267"/>
                  <a:pt x="26" y="266"/>
                </a:cubicBezTo>
                <a:cubicBezTo>
                  <a:pt x="25" y="263"/>
                  <a:pt x="19" y="261"/>
                  <a:pt x="18" y="257"/>
                </a:cubicBezTo>
                <a:cubicBezTo>
                  <a:pt x="18" y="256"/>
                  <a:pt x="23" y="259"/>
                  <a:pt x="24" y="257"/>
                </a:cubicBezTo>
                <a:cubicBezTo>
                  <a:pt x="25" y="255"/>
                  <a:pt x="20" y="254"/>
                  <a:pt x="20" y="252"/>
                </a:cubicBezTo>
                <a:cubicBezTo>
                  <a:pt x="20" y="251"/>
                  <a:pt x="25" y="253"/>
                  <a:pt x="24" y="252"/>
                </a:cubicBezTo>
                <a:cubicBezTo>
                  <a:pt x="22" y="246"/>
                  <a:pt x="18" y="240"/>
                  <a:pt x="14" y="236"/>
                </a:cubicBezTo>
                <a:cubicBezTo>
                  <a:pt x="13" y="235"/>
                  <a:pt x="10" y="239"/>
                  <a:pt x="10" y="237"/>
                </a:cubicBezTo>
                <a:cubicBezTo>
                  <a:pt x="8" y="233"/>
                  <a:pt x="9" y="229"/>
                  <a:pt x="9" y="225"/>
                </a:cubicBezTo>
                <a:cubicBezTo>
                  <a:pt x="9" y="222"/>
                  <a:pt x="9" y="220"/>
                  <a:pt x="8" y="218"/>
                </a:cubicBezTo>
                <a:cubicBezTo>
                  <a:pt x="8" y="217"/>
                  <a:pt x="5" y="217"/>
                  <a:pt x="5" y="216"/>
                </a:cubicBezTo>
                <a:cubicBezTo>
                  <a:pt x="4" y="213"/>
                  <a:pt x="5" y="210"/>
                  <a:pt x="4" y="207"/>
                </a:cubicBezTo>
                <a:cubicBezTo>
                  <a:pt x="3" y="206"/>
                  <a:pt x="0" y="205"/>
                  <a:pt x="1" y="204"/>
                </a:cubicBezTo>
                <a:cubicBezTo>
                  <a:pt x="1" y="202"/>
                  <a:pt x="4" y="203"/>
                  <a:pt x="5" y="20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3" name="Freeform 145"/>
          <p:cNvSpPr>
            <a:spLocks noChangeAspect="1"/>
          </p:cNvSpPr>
          <p:nvPr/>
        </p:nvSpPr>
        <p:spPr bwMode="auto">
          <a:xfrm>
            <a:off x="4625580" y="2314575"/>
            <a:ext cx="410765" cy="381000"/>
          </a:xfrm>
          <a:custGeom>
            <a:avLst/>
            <a:gdLst>
              <a:gd name="T0" fmla="*/ 2147483647 w 287"/>
              <a:gd name="T1" fmla="*/ 2147483647 h 267"/>
              <a:gd name="T2" fmla="*/ 2147483647 w 287"/>
              <a:gd name="T3" fmla="*/ 2147483647 h 267"/>
              <a:gd name="T4" fmla="*/ 2147483647 w 287"/>
              <a:gd name="T5" fmla="*/ 2147483647 h 267"/>
              <a:gd name="T6" fmla="*/ 2147483647 w 287"/>
              <a:gd name="T7" fmla="*/ 2147483647 h 267"/>
              <a:gd name="T8" fmla="*/ 2147483647 w 287"/>
              <a:gd name="T9" fmla="*/ 2147483647 h 267"/>
              <a:gd name="T10" fmla="*/ 2147483647 w 287"/>
              <a:gd name="T11" fmla="*/ 2147483647 h 267"/>
              <a:gd name="T12" fmla="*/ 2147483647 w 287"/>
              <a:gd name="T13" fmla="*/ 2147483647 h 267"/>
              <a:gd name="T14" fmla="*/ 2147483647 w 287"/>
              <a:gd name="T15" fmla="*/ 2147483647 h 267"/>
              <a:gd name="T16" fmla="*/ 2147483647 w 287"/>
              <a:gd name="T17" fmla="*/ 2147483647 h 267"/>
              <a:gd name="T18" fmla="*/ 2147483647 w 287"/>
              <a:gd name="T19" fmla="*/ 2147483647 h 267"/>
              <a:gd name="T20" fmla="*/ 2147483647 w 287"/>
              <a:gd name="T21" fmla="*/ 2147483647 h 267"/>
              <a:gd name="T22" fmla="*/ 2147483647 w 287"/>
              <a:gd name="T23" fmla="*/ 2147483647 h 267"/>
              <a:gd name="T24" fmla="*/ 2147483647 w 287"/>
              <a:gd name="T25" fmla="*/ 2147483647 h 267"/>
              <a:gd name="T26" fmla="*/ 2147483647 w 287"/>
              <a:gd name="T27" fmla="*/ 2147483647 h 267"/>
              <a:gd name="T28" fmla="*/ 2147483647 w 287"/>
              <a:gd name="T29" fmla="*/ 2147483647 h 267"/>
              <a:gd name="T30" fmla="*/ 2147483647 w 287"/>
              <a:gd name="T31" fmla="*/ 2147483647 h 267"/>
              <a:gd name="T32" fmla="*/ 2147483647 w 287"/>
              <a:gd name="T33" fmla="*/ 2147483647 h 267"/>
              <a:gd name="T34" fmla="*/ 2147483647 w 287"/>
              <a:gd name="T35" fmla="*/ 2147483647 h 267"/>
              <a:gd name="T36" fmla="*/ 2147483647 w 287"/>
              <a:gd name="T37" fmla="*/ 2147483647 h 267"/>
              <a:gd name="T38" fmla="*/ 2147483647 w 287"/>
              <a:gd name="T39" fmla="*/ 2147483647 h 267"/>
              <a:gd name="T40" fmla="*/ 2147483647 w 287"/>
              <a:gd name="T41" fmla="*/ 2147483647 h 267"/>
              <a:gd name="T42" fmla="*/ 2147483647 w 287"/>
              <a:gd name="T43" fmla="*/ 2147483647 h 267"/>
              <a:gd name="T44" fmla="*/ 2147483647 w 287"/>
              <a:gd name="T45" fmla="*/ 2147483647 h 267"/>
              <a:gd name="T46" fmla="*/ 2147483647 w 287"/>
              <a:gd name="T47" fmla="*/ 2147483647 h 267"/>
              <a:gd name="T48" fmla="*/ 2147483647 w 287"/>
              <a:gd name="T49" fmla="*/ 2147483647 h 267"/>
              <a:gd name="T50" fmla="*/ 2147483647 w 287"/>
              <a:gd name="T51" fmla="*/ 2147483647 h 267"/>
              <a:gd name="T52" fmla="*/ 2147483647 w 287"/>
              <a:gd name="T53" fmla="*/ 2147483647 h 267"/>
              <a:gd name="T54" fmla="*/ 2147483647 w 287"/>
              <a:gd name="T55" fmla="*/ 2147483647 h 267"/>
              <a:gd name="T56" fmla="*/ 2147483647 w 287"/>
              <a:gd name="T57" fmla="*/ 2147483647 h 267"/>
              <a:gd name="T58" fmla="*/ 2147483647 w 287"/>
              <a:gd name="T59" fmla="*/ 2147483647 h 267"/>
              <a:gd name="T60" fmla="*/ 2147483647 w 287"/>
              <a:gd name="T61" fmla="*/ 2147483647 h 267"/>
              <a:gd name="T62" fmla="*/ 2147483647 w 287"/>
              <a:gd name="T63" fmla="*/ 2147483647 h 267"/>
              <a:gd name="T64" fmla="*/ 2147483647 w 287"/>
              <a:gd name="T65" fmla="*/ 2147483647 h 267"/>
              <a:gd name="T66" fmla="*/ 2147483647 w 287"/>
              <a:gd name="T67" fmla="*/ 2147483647 h 267"/>
              <a:gd name="T68" fmla="*/ 2147483647 w 287"/>
              <a:gd name="T69" fmla="*/ 2147483647 h 267"/>
              <a:gd name="T70" fmla="*/ 2147483647 w 287"/>
              <a:gd name="T71" fmla="*/ 2147483647 h 267"/>
              <a:gd name="T72" fmla="*/ 2147483647 w 287"/>
              <a:gd name="T73" fmla="*/ 2147483647 h 267"/>
              <a:gd name="T74" fmla="*/ 2147483647 w 287"/>
              <a:gd name="T75" fmla="*/ 2147483647 h 267"/>
              <a:gd name="T76" fmla="*/ 2147483647 w 287"/>
              <a:gd name="T77" fmla="*/ 2147483647 h 267"/>
              <a:gd name="T78" fmla="*/ 2147483647 w 287"/>
              <a:gd name="T79" fmla="*/ 2147483647 h 267"/>
              <a:gd name="T80" fmla="*/ 2147483647 w 287"/>
              <a:gd name="T81" fmla="*/ 2147483647 h 267"/>
              <a:gd name="T82" fmla="*/ 2147483647 w 287"/>
              <a:gd name="T83" fmla="*/ 2147483647 h 267"/>
              <a:gd name="T84" fmla="*/ 2147483647 w 287"/>
              <a:gd name="T85" fmla="*/ 2147483647 h 267"/>
              <a:gd name="T86" fmla="*/ 2147483647 w 287"/>
              <a:gd name="T87" fmla="*/ 2147483647 h 267"/>
              <a:gd name="T88" fmla="*/ 2147483647 w 287"/>
              <a:gd name="T89" fmla="*/ 2147483647 h 267"/>
              <a:gd name="T90" fmla="*/ 2147483647 w 287"/>
              <a:gd name="T91" fmla="*/ 2147483647 h 267"/>
              <a:gd name="T92" fmla="*/ 2147483647 w 287"/>
              <a:gd name="T93" fmla="*/ 2147483647 h 267"/>
              <a:gd name="T94" fmla="*/ 2147483647 w 287"/>
              <a:gd name="T95" fmla="*/ 2147483647 h 267"/>
              <a:gd name="T96" fmla="*/ 2147483647 w 287"/>
              <a:gd name="T97" fmla="*/ 2147483647 h 267"/>
              <a:gd name="T98" fmla="*/ 2147483647 w 287"/>
              <a:gd name="T99" fmla="*/ 2147483647 h 267"/>
              <a:gd name="T100" fmla="*/ 2147483647 w 287"/>
              <a:gd name="T101" fmla="*/ 2147483647 h 267"/>
              <a:gd name="T102" fmla="*/ 2147483647 w 287"/>
              <a:gd name="T103" fmla="*/ 2147483647 h 267"/>
              <a:gd name="T104" fmla="*/ 2147483647 w 287"/>
              <a:gd name="T105" fmla="*/ 2147483647 h 267"/>
              <a:gd name="T106" fmla="*/ 2147483647 w 287"/>
              <a:gd name="T107" fmla="*/ 2147483647 h 267"/>
              <a:gd name="T108" fmla="*/ 2147483647 w 287"/>
              <a:gd name="T109" fmla="*/ 2147483647 h 267"/>
              <a:gd name="T110" fmla="*/ 2147483647 w 287"/>
              <a:gd name="T111" fmla="*/ 2147483647 h 267"/>
              <a:gd name="T112" fmla="*/ 2147483647 w 287"/>
              <a:gd name="T113" fmla="*/ 2147483647 h 267"/>
              <a:gd name="T114" fmla="*/ 2147483647 w 287"/>
              <a:gd name="T115" fmla="*/ 2147483647 h 267"/>
              <a:gd name="T116" fmla="*/ 2147483647 w 287"/>
              <a:gd name="T117" fmla="*/ 2147483647 h 2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267"/>
              <a:gd name="T179" fmla="*/ 287 w 287"/>
              <a:gd name="T180" fmla="*/ 267 h 2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267">
                <a:moveTo>
                  <a:pt x="77" y="247"/>
                </a:moveTo>
                <a:cubicBezTo>
                  <a:pt x="76" y="246"/>
                  <a:pt x="71" y="246"/>
                  <a:pt x="70" y="244"/>
                </a:cubicBezTo>
                <a:cubicBezTo>
                  <a:pt x="68" y="242"/>
                  <a:pt x="70" y="239"/>
                  <a:pt x="70" y="236"/>
                </a:cubicBezTo>
                <a:cubicBezTo>
                  <a:pt x="69" y="234"/>
                  <a:pt x="69" y="230"/>
                  <a:pt x="66" y="230"/>
                </a:cubicBezTo>
                <a:cubicBezTo>
                  <a:pt x="64" y="231"/>
                  <a:pt x="65" y="235"/>
                  <a:pt x="65" y="237"/>
                </a:cubicBezTo>
                <a:cubicBezTo>
                  <a:pt x="65" y="240"/>
                  <a:pt x="66" y="243"/>
                  <a:pt x="65" y="245"/>
                </a:cubicBezTo>
                <a:cubicBezTo>
                  <a:pt x="64" y="247"/>
                  <a:pt x="62" y="249"/>
                  <a:pt x="60" y="249"/>
                </a:cubicBezTo>
                <a:cubicBezTo>
                  <a:pt x="58" y="250"/>
                  <a:pt x="57" y="247"/>
                  <a:pt x="55" y="248"/>
                </a:cubicBezTo>
                <a:cubicBezTo>
                  <a:pt x="49" y="252"/>
                  <a:pt x="45" y="260"/>
                  <a:pt x="39" y="264"/>
                </a:cubicBezTo>
                <a:cubicBezTo>
                  <a:pt x="36" y="266"/>
                  <a:pt x="32" y="267"/>
                  <a:pt x="29" y="266"/>
                </a:cubicBezTo>
                <a:cubicBezTo>
                  <a:pt x="23" y="264"/>
                  <a:pt x="17" y="261"/>
                  <a:pt x="11" y="258"/>
                </a:cubicBezTo>
                <a:cubicBezTo>
                  <a:pt x="9" y="256"/>
                  <a:pt x="6" y="253"/>
                  <a:pt x="6" y="250"/>
                </a:cubicBezTo>
                <a:cubicBezTo>
                  <a:pt x="7" y="248"/>
                  <a:pt x="12" y="250"/>
                  <a:pt x="14" y="249"/>
                </a:cubicBezTo>
                <a:cubicBezTo>
                  <a:pt x="16" y="247"/>
                  <a:pt x="16" y="244"/>
                  <a:pt x="16" y="242"/>
                </a:cubicBezTo>
                <a:cubicBezTo>
                  <a:pt x="16" y="240"/>
                  <a:pt x="15" y="237"/>
                  <a:pt x="13" y="237"/>
                </a:cubicBezTo>
                <a:cubicBezTo>
                  <a:pt x="10" y="236"/>
                  <a:pt x="7" y="241"/>
                  <a:pt x="5" y="240"/>
                </a:cubicBezTo>
                <a:cubicBezTo>
                  <a:pt x="3" y="239"/>
                  <a:pt x="7" y="236"/>
                  <a:pt x="8" y="235"/>
                </a:cubicBezTo>
                <a:cubicBezTo>
                  <a:pt x="10" y="233"/>
                  <a:pt x="11" y="232"/>
                  <a:pt x="13" y="230"/>
                </a:cubicBezTo>
                <a:cubicBezTo>
                  <a:pt x="15" y="227"/>
                  <a:pt x="17" y="224"/>
                  <a:pt x="19" y="221"/>
                </a:cubicBezTo>
                <a:cubicBezTo>
                  <a:pt x="19" y="220"/>
                  <a:pt x="17" y="220"/>
                  <a:pt x="17" y="221"/>
                </a:cubicBezTo>
                <a:cubicBezTo>
                  <a:pt x="14" y="223"/>
                  <a:pt x="13" y="228"/>
                  <a:pt x="9" y="229"/>
                </a:cubicBezTo>
                <a:cubicBezTo>
                  <a:pt x="6" y="229"/>
                  <a:pt x="6" y="224"/>
                  <a:pt x="5" y="222"/>
                </a:cubicBezTo>
                <a:cubicBezTo>
                  <a:pt x="3" y="220"/>
                  <a:pt x="0" y="218"/>
                  <a:pt x="0" y="215"/>
                </a:cubicBezTo>
                <a:cubicBezTo>
                  <a:pt x="0" y="213"/>
                  <a:pt x="4" y="212"/>
                  <a:pt x="5" y="209"/>
                </a:cubicBezTo>
                <a:cubicBezTo>
                  <a:pt x="5" y="207"/>
                  <a:pt x="5" y="204"/>
                  <a:pt x="5" y="202"/>
                </a:cubicBezTo>
                <a:cubicBezTo>
                  <a:pt x="4" y="200"/>
                  <a:pt x="0" y="200"/>
                  <a:pt x="0" y="199"/>
                </a:cubicBezTo>
                <a:cubicBezTo>
                  <a:pt x="1" y="196"/>
                  <a:pt x="4" y="195"/>
                  <a:pt x="7" y="194"/>
                </a:cubicBezTo>
                <a:cubicBezTo>
                  <a:pt x="9" y="193"/>
                  <a:pt x="15" y="195"/>
                  <a:pt x="13" y="194"/>
                </a:cubicBezTo>
                <a:cubicBezTo>
                  <a:pt x="10" y="192"/>
                  <a:pt x="6" y="193"/>
                  <a:pt x="3" y="191"/>
                </a:cubicBezTo>
                <a:cubicBezTo>
                  <a:pt x="2" y="190"/>
                  <a:pt x="0" y="187"/>
                  <a:pt x="1" y="186"/>
                </a:cubicBezTo>
                <a:cubicBezTo>
                  <a:pt x="3" y="184"/>
                  <a:pt x="5" y="187"/>
                  <a:pt x="8" y="187"/>
                </a:cubicBezTo>
                <a:cubicBezTo>
                  <a:pt x="11" y="187"/>
                  <a:pt x="14" y="186"/>
                  <a:pt x="17" y="185"/>
                </a:cubicBezTo>
                <a:cubicBezTo>
                  <a:pt x="20" y="185"/>
                  <a:pt x="26" y="187"/>
                  <a:pt x="25" y="185"/>
                </a:cubicBezTo>
                <a:cubicBezTo>
                  <a:pt x="24" y="181"/>
                  <a:pt x="17" y="183"/>
                  <a:pt x="15" y="180"/>
                </a:cubicBezTo>
                <a:cubicBezTo>
                  <a:pt x="14" y="178"/>
                  <a:pt x="19" y="179"/>
                  <a:pt x="21" y="178"/>
                </a:cubicBezTo>
                <a:cubicBezTo>
                  <a:pt x="24" y="178"/>
                  <a:pt x="29" y="181"/>
                  <a:pt x="30" y="178"/>
                </a:cubicBezTo>
                <a:cubicBezTo>
                  <a:pt x="32" y="176"/>
                  <a:pt x="23" y="176"/>
                  <a:pt x="24" y="173"/>
                </a:cubicBezTo>
                <a:cubicBezTo>
                  <a:pt x="24" y="171"/>
                  <a:pt x="29" y="171"/>
                  <a:pt x="32" y="172"/>
                </a:cubicBezTo>
                <a:cubicBezTo>
                  <a:pt x="34" y="172"/>
                  <a:pt x="35" y="176"/>
                  <a:pt x="38" y="176"/>
                </a:cubicBezTo>
                <a:cubicBezTo>
                  <a:pt x="40" y="175"/>
                  <a:pt x="41" y="172"/>
                  <a:pt x="41" y="170"/>
                </a:cubicBezTo>
                <a:cubicBezTo>
                  <a:pt x="41" y="169"/>
                  <a:pt x="38" y="168"/>
                  <a:pt x="38" y="166"/>
                </a:cubicBezTo>
                <a:cubicBezTo>
                  <a:pt x="40" y="164"/>
                  <a:pt x="43" y="165"/>
                  <a:pt x="45" y="163"/>
                </a:cubicBezTo>
                <a:cubicBezTo>
                  <a:pt x="46" y="162"/>
                  <a:pt x="45" y="158"/>
                  <a:pt x="46" y="158"/>
                </a:cubicBezTo>
                <a:cubicBezTo>
                  <a:pt x="49" y="158"/>
                  <a:pt x="49" y="164"/>
                  <a:pt x="52" y="164"/>
                </a:cubicBezTo>
                <a:cubicBezTo>
                  <a:pt x="54" y="165"/>
                  <a:pt x="53" y="160"/>
                  <a:pt x="54" y="160"/>
                </a:cubicBezTo>
                <a:cubicBezTo>
                  <a:pt x="56" y="159"/>
                  <a:pt x="58" y="162"/>
                  <a:pt x="60" y="162"/>
                </a:cubicBezTo>
                <a:cubicBezTo>
                  <a:pt x="61" y="163"/>
                  <a:pt x="63" y="162"/>
                  <a:pt x="64" y="161"/>
                </a:cubicBezTo>
                <a:cubicBezTo>
                  <a:pt x="67" y="159"/>
                  <a:pt x="69" y="155"/>
                  <a:pt x="71" y="152"/>
                </a:cubicBezTo>
                <a:cubicBezTo>
                  <a:pt x="71" y="151"/>
                  <a:pt x="69" y="150"/>
                  <a:pt x="69" y="151"/>
                </a:cubicBezTo>
                <a:cubicBezTo>
                  <a:pt x="65" y="153"/>
                  <a:pt x="63" y="158"/>
                  <a:pt x="59" y="159"/>
                </a:cubicBezTo>
                <a:cubicBezTo>
                  <a:pt x="56" y="159"/>
                  <a:pt x="54" y="155"/>
                  <a:pt x="54" y="153"/>
                </a:cubicBezTo>
                <a:cubicBezTo>
                  <a:pt x="55" y="149"/>
                  <a:pt x="59" y="146"/>
                  <a:pt x="62" y="143"/>
                </a:cubicBezTo>
                <a:cubicBezTo>
                  <a:pt x="65" y="141"/>
                  <a:pt x="67" y="140"/>
                  <a:pt x="70" y="139"/>
                </a:cubicBezTo>
                <a:cubicBezTo>
                  <a:pt x="73" y="138"/>
                  <a:pt x="77" y="142"/>
                  <a:pt x="78" y="140"/>
                </a:cubicBezTo>
                <a:cubicBezTo>
                  <a:pt x="80" y="137"/>
                  <a:pt x="74" y="132"/>
                  <a:pt x="76" y="130"/>
                </a:cubicBezTo>
                <a:cubicBezTo>
                  <a:pt x="78" y="127"/>
                  <a:pt x="83" y="130"/>
                  <a:pt x="86" y="128"/>
                </a:cubicBezTo>
                <a:cubicBezTo>
                  <a:pt x="88" y="127"/>
                  <a:pt x="86" y="125"/>
                  <a:pt x="86" y="124"/>
                </a:cubicBezTo>
                <a:cubicBezTo>
                  <a:pt x="86" y="121"/>
                  <a:pt x="85" y="118"/>
                  <a:pt x="86" y="116"/>
                </a:cubicBezTo>
                <a:cubicBezTo>
                  <a:pt x="88" y="114"/>
                  <a:pt x="92" y="116"/>
                  <a:pt x="93" y="113"/>
                </a:cubicBezTo>
                <a:cubicBezTo>
                  <a:pt x="94" y="111"/>
                  <a:pt x="89" y="110"/>
                  <a:pt x="90" y="108"/>
                </a:cubicBezTo>
                <a:cubicBezTo>
                  <a:pt x="92" y="106"/>
                  <a:pt x="97" y="109"/>
                  <a:pt x="100" y="106"/>
                </a:cubicBezTo>
                <a:cubicBezTo>
                  <a:pt x="101" y="105"/>
                  <a:pt x="95" y="107"/>
                  <a:pt x="94" y="105"/>
                </a:cubicBezTo>
                <a:cubicBezTo>
                  <a:pt x="92" y="103"/>
                  <a:pt x="92" y="100"/>
                  <a:pt x="93" y="99"/>
                </a:cubicBezTo>
                <a:cubicBezTo>
                  <a:pt x="95" y="97"/>
                  <a:pt x="98" y="100"/>
                  <a:pt x="99" y="99"/>
                </a:cubicBezTo>
                <a:cubicBezTo>
                  <a:pt x="100" y="97"/>
                  <a:pt x="98" y="94"/>
                  <a:pt x="99" y="93"/>
                </a:cubicBezTo>
                <a:cubicBezTo>
                  <a:pt x="100" y="90"/>
                  <a:pt x="103" y="89"/>
                  <a:pt x="106" y="89"/>
                </a:cubicBezTo>
                <a:cubicBezTo>
                  <a:pt x="110" y="88"/>
                  <a:pt x="117" y="92"/>
                  <a:pt x="117" y="88"/>
                </a:cubicBezTo>
                <a:cubicBezTo>
                  <a:pt x="118" y="85"/>
                  <a:pt x="108" y="88"/>
                  <a:pt x="107" y="85"/>
                </a:cubicBezTo>
                <a:cubicBezTo>
                  <a:pt x="106" y="82"/>
                  <a:pt x="111" y="81"/>
                  <a:pt x="114" y="80"/>
                </a:cubicBezTo>
                <a:cubicBezTo>
                  <a:pt x="116" y="80"/>
                  <a:pt x="119" y="83"/>
                  <a:pt x="120" y="81"/>
                </a:cubicBezTo>
                <a:cubicBezTo>
                  <a:pt x="121" y="79"/>
                  <a:pt x="119" y="76"/>
                  <a:pt x="117" y="74"/>
                </a:cubicBezTo>
                <a:cubicBezTo>
                  <a:pt x="115" y="73"/>
                  <a:pt x="109" y="76"/>
                  <a:pt x="110" y="74"/>
                </a:cubicBezTo>
                <a:cubicBezTo>
                  <a:pt x="112" y="71"/>
                  <a:pt x="117" y="72"/>
                  <a:pt x="120" y="70"/>
                </a:cubicBezTo>
                <a:cubicBezTo>
                  <a:pt x="122" y="67"/>
                  <a:pt x="122" y="63"/>
                  <a:pt x="125" y="61"/>
                </a:cubicBezTo>
                <a:cubicBezTo>
                  <a:pt x="128" y="59"/>
                  <a:pt x="134" y="62"/>
                  <a:pt x="137" y="60"/>
                </a:cubicBezTo>
                <a:cubicBezTo>
                  <a:pt x="139" y="59"/>
                  <a:pt x="133" y="58"/>
                  <a:pt x="131" y="58"/>
                </a:cubicBezTo>
                <a:cubicBezTo>
                  <a:pt x="125" y="58"/>
                  <a:pt x="117" y="63"/>
                  <a:pt x="112" y="59"/>
                </a:cubicBezTo>
                <a:cubicBezTo>
                  <a:pt x="109" y="56"/>
                  <a:pt x="115" y="50"/>
                  <a:pt x="118" y="47"/>
                </a:cubicBezTo>
                <a:cubicBezTo>
                  <a:pt x="120" y="46"/>
                  <a:pt x="118" y="52"/>
                  <a:pt x="120" y="52"/>
                </a:cubicBezTo>
                <a:cubicBezTo>
                  <a:pt x="123" y="53"/>
                  <a:pt x="126" y="48"/>
                  <a:pt x="129" y="50"/>
                </a:cubicBezTo>
                <a:cubicBezTo>
                  <a:pt x="131" y="51"/>
                  <a:pt x="127" y="55"/>
                  <a:pt x="129" y="56"/>
                </a:cubicBezTo>
                <a:cubicBezTo>
                  <a:pt x="131" y="58"/>
                  <a:pt x="135" y="56"/>
                  <a:pt x="137" y="54"/>
                </a:cubicBezTo>
                <a:cubicBezTo>
                  <a:pt x="138" y="53"/>
                  <a:pt x="139" y="51"/>
                  <a:pt x="139" y="50"/>
                </a:cubicBezTo>
                <a:cubicBezTo>
                  <a:pt x="138" y="49"/>
                  <a:pt x="135" y="51"/>
                  <a:pt x="134" y="49"/>
                </a:cubicBezTo>
                <a:cubicBezTo>
                  <a:pt x="134" y="48"/>
                  <a:pt x="135" y="46"/>
                  <a:pt x="136" y="46"/>
                </a:cubicBezTo>
                <a:cubicBezTo>
                  <a:pt x="138" y="45"/>
                  <a:pt x="141" y="47"/>
                  <a:pt x="143" y="45"/>
                </a:cubicBezTo>
                <a:cubicBezTo>
                  <a:pt x="145" y="43"/>
                  <a:pt x="141" y="38"/>
                  <a:pt x="144" y="36"/>
                </a:cubicBezTo>
                <a:cubicBezTo>
                  <a:pt x="146" y="35"/>
                  <a:pt x="147" y="42"/>
                  <a:pt x="149" y="41"/>
                </a:cubicBezTo>
                <a:cubicBezTo>
                  <a:pt x="151" y="41"/>
                  <a:pt x="149" y="36"/>
                  <a:pt x="150" y="36"/>
                </a:cubicBezTo>
                <a:cubicBezTo>
                  <a:pt x="153" y="36"/>
                  <a:pt x="155" y="42"/>
                  <a:pt x="157" y="40"/>
                </a:cubicBezTo>
                <a:cubicBezTo>
                  <a:pt x="159" y="38"/>
                  <a:pt x="155" y="34"/>
                  <a:pt x="157" y="31"/>
                </a:cubicBezTo>
                <a:cubicBezTo>
                  <a:pt x="157" y="30"/>
                  <a:pt x="161" y="30"/>
                  <a:pt x="162" y="31"/>
                </a:cubicBezTo>
                <a:cubicBezTo>
                  <a:pt x="163" y="32"/>
                  <a:pt x="159" y="37"/>
                  <a:pt x="161" y="36"/>
                </a:cubicBezTo>
                <a:cubicBezTo>
                  <a:pt x="164" y="33"/>
                  <a:pt x="165" y="27"/>
                  <a:pt x="169" y="26"/>
                </a:cubicBezTo>
                <a:cubicBezTo>
                  <a:pt x="171" y="25"/>
                  <a:pt x="168" y="31"/>
                  <a:pt x="168" y="33"/>
                </a:cubicBezTo>
                <a:cubicBezTo>
                  <a:pt x="167" y="35"/>
                  <a:pt x="164" y="40"/>
                  <a:pt x="166" y="39"/>
                </a:cubicBezTo>
                <a:cubicBezTo>
                  <a:pt x="169" y="36"/>
                  <a:pt x="169" y="31"/>
                  <a:pt x="173" y="29"/>
                </a:cubicBezTo>
                <a:cubicBezTo>
                  <a:pt x="175" y="27"/>
                  <a:pt x="178" y="26"/>
                  <a:pt x="180" y="27"/>
                </a:cubicBezTo>
                <a:cubicBezTo>
                  <a:pt x="183" y="28"/>
                  <a:pt x="183" y="36"/>
                  <a:pt x="186" y="35"/>
                </a:cubicBezTo>
                <a:cubicBezTo>
                  <a:pt x="189" y="34"/>
                  <a:pt x="187" y="28"/>
                  <a:pt x="186" y="25"/>
                </a:cubicBezTo>
                <a:cubicBezTo>
                  <a:pt x="186" y="23"/>
                  <a:pt x="182" y="22"/>
                  <a:pt x="182" y="19"/>
                </a:cubicBezTo>
                <a:cubicBezTo>
                  <a:pt x="182" y="18"/>
                  <a:pt x="185" y="18"/>
                  <a:pt x="187" y="19"/>
                </a:cubicBezTo>
                <a:cubicBezTo>
                  <a:pt x="189" y="19"/>
                  <a:pt x="191" y="22"/>
                  <a:pt x="194" y="23"/>
                </a:cubicBezTo>
                <a:cubicBezTo>
                  <a:pt x="197" y="25"/>
                  <a:pt x="200" y="28"/>
                  <a:pt x="203" y="27"/>
                </a:cubicBezTo>
                <a:cubicBezTo>
                  <a:pt x="205" y="26"/>
                  <a:pt x="202" y="22"/>
                  <a:pt x="203" y="20"/>
                </a:cubicBezTo>
                <a:cubicBezTo>
                  <a:pt x="204" y="17"/>
                  <a:pt x="206" y="15"/>
                  <a:pt x="208" y="14"/>
                </a:cubicBezTo>
                <a:cubicBezTo>
                  <a:pt x="210" y="12"/>
                  <a:pt x="213" y="11"/>
                  <a:pt x="215" y="9"/>
                </a:cubicBezTo>
                <a:cubicBezTo>
                  <a:pt x="216" y="7"/>
                  <a:pt x="212" y="3"/>
                  <a:pt x="214" y="3"/>
                </a:cubicBezTo>
                <a:cubicBezTo>
                  <a:pt x="217" y="3"/>
                  <a:pt x="218" y="8"/>
                  <a:pt x="221" y="8"/>
                </a:cubicBezTo>
                <a:cubicBezTo>
                  <a:pt x="224" y="8"/>
                  <a:pt x="223" y="6"/>
                  <a:pt x="226" y="6"/>
                </a:cubicBezTo>
                <a:cubicBezTo>
                  <a:pt x="228" y="6"/>
                  <a:pt x="229" y="6"/>
                  <a:pt x="228" y="8"/>
                </a:cubicBezTo>
                <a:cubicBezTo>
                  <a:pt x="227" y="11"/>
                  <a:pt x="222" y="11"/>
                  <a:pt x="221" y="14"/>
                </a:cubicBezTo>
                <a:cubicBezTo>
                  <a:pt x="220" y="17"/>
                  <a:pt x="218" y="25"/>
                  <a:pt x="221" y="23"/>
                </a:cubicBezTo>
                <a:cubicBezTo>
                  <a:pt x="227" y="22"/>
                  <a:pt x="228" y="14"/>
                  <a:pt x="232" y="10"/>
                </a:cubicBezTo>
                <a:cubicBezTo>
                  <a:pt x="233" y="9"/>
                  <a:pt x="236" y="4"/>
                  <a:pt x="237" y="6"/>
                </a:cubicBezTo>
                <a:cubicBezTo>
                  <a:pt x="239" y="9"/>
                  <a:pt x="235" y="14"/>
                  <a:pt x="237" y="17"/>
                </a:cubicBezTo>
                <a:cubicBezTo>
                  <a:pt x="238" y="19"/>
                  <a:pt x="241" y="17"/>
                  <a:pt x="242" y="15"/>
                </a:cubicBezTo>
                <a:cubicBezTo>
                  <a:pt x="244" y="13"/>
                  <a:pt x="244" y="10"/>
                  <a:pt x="244" y="8"/>
                </a:cubicBezTo>
                <a:cubicBezTo>
                  <a:pt x="245" y="6"/>
                  <a:pt x="242" y="5"/>
                  <a:pt x="243" y="4"/>
                </a:cubicBezTo>
                <a:cubicBezTo>
                  <a:pt x="246" y="2"/>
                  <a:pt x="249" y="0"/>
                  <a:pt x="252" y="1"/>
                </a:cubicBezTo>
                <a:cubicBezTo>
                  <a:pt x="255" y="2"/>
                  <a:pt x="257" y="5"/>
                  <a:pt x="256" y="7"/>
                </a:cubicBezTo>
                <a:cubicBezTo>
                  <a:pt x="255" y="9"/>
                  <a:pt x="251" y="6"/>
                  <a:pt x="251" y="7"/>
                </a:cubicBezTo>
                <a:cubicBezTo>
                  <a:pt x="250" y="9"/>
                  <a:pt x="255" y="10"/>
                  <a:pt x="254" y="12"/>
                </a:cubicBezTo>
                <a:cubicBezTo>
                  <a:pt x="254" y="14"/>
                  <a:pt x="248" y="15"/>
                  <a:pt x="250" y="16"/>
                </a:cubicBezTo>
                <a:cubicBezTo>
                  <a:pt x="252" y="17"/>
                  <a:pt x="255" y="15"/>
                  <a:pt x="257" y="14"/>
                </a:cubicBezTo>
                <a:cubicBezTo>
                  <a:pt x="259" y="12"/>
                  <a:pt x="259" y="7"/>
                  <a:pt x="262" y="7"/>
                </a:cubicBezTo>
                <a:cubicBezTo>
                  <a:pt x="264" y="6"/>
                  <a:pt x="266" y="9"/>
                  <a:pt x="268" y="10"/>
                </a:cubicBezTo>
                <a:cubicBezTo>
                  <a:pt x="270" y="11"/>
                  <a:pt x="272" y="10"/>
                  <a:pt x="275" y="11"/>
                </a:cubicBezTo>
                <a:cubicBezTo>
                  <a:pt x="278" y="13"/>
                  <a:pt x="285" y="14"/>
                  <a:pt x="285" y="19"/>
                </a:cubicBezTo>
                <a:cubicBezTo>
                  <a:pt x="286" y="22"/>
                  <a:pt x="280" y="23"/>
                  <a:pt x="276" y="23"/>
                </a:cubicBezTo>
                <a:cubicBezTo>
                  <a:pt x="271" y="24"/>
                  <a:pt x="263" y="17"/>
                  <a:pt x="261" y="22"/>
                </a:cubicBezTo>
                <a:cubicBezTo>
                  <a:pt x="258" y="26"/>
                  <a:pt x="270" y="25"/>
                  <a:pt x="274" y="28"/>
                </a:cubicBezTo>
                <a:cubicBezTo>
                  <a:pt x="275" y="28"/>
                  <a:pt x="273" y="31"/>
                  <a:pt x="274" y="31"/>
                </a:cubicBezTo>
                <a:cubicBezTo>
                  <a:pt x="276" y="32"/>
                  <a:pt x="279" y="29"/>
                  <a:pt x="281" y="30"/>
                </a:cubicBezTo>
                <a:cubicBezTo>
                  <a:pt x="283" y="30"/>
                  <a:pt x="285" y="32"/>
                  <a:pt x="287" y="33"/>
                </a:cubicBezTo>
                <a:cubicBezTo>
                  <a:pt x="286" y="34"/>
                  <a:pt x="286" y="36"/>
                  <a:pt x="284" y="36"/>
                </a:cubicBezTo>
                <a:cubicBezTo>
                  <a:pt x="282" y="36"/>
                  <a:pt x="280" y="33"/>
                  <a:pt x="278" y="33"/>
                </a:cubicBezTo>
                <a:cubicBezTo>
                  <a:pt x="276" y="33"/>
                  <a:pt x="277" y="38"/>
                  <a:pt x="276" y="38"/>
                </a:cubicBezTo>
                <a:cubicBezTo>
                  <a:pt x="273" y="39"/>
                  <a:pt x="271" y="40"/>
                  <a:pt x="269" y="41"/>
                </a:cubicBezTo>
                <a:cubicBezTo>
                  <a:pt x="268" y="43"/>
                  <a:pt x="269" y="46"/>
                  <a:pt x="268" y="47"/>
                </a:cubicBezTo>
                <a:cubicBezTo>
                  <a:pt x="267" y="48"/>
                  <a:pt x="265" y="46"/>
                  <a:pt x="264" y="46"/>
                </a:cubicBezTo>
                <a:cubicBezTo>
                  <a:pt x="265" y="42"/>
                  <a:pt x="268" y="39"/>
                  <a:pt x="267" y="35"/>
                </a:cubicBezTo>
                <a:cubicBezTo>
                  <a:pt x="267" y="32"/>
                  <a:pt x="262" y="32"/>
                  <a:pt x="259" y="30"/>
                </a:cubicBezTo>
                <a:cubicBezTo>
                  <a:pt x="255" y="29"/>
                  <a:pt x="251" y="23"/>
                  <a:pt x="247" y="25"/>
                </a:cubicBezTo>
                <a:cubicBezTo>
                  <a:pt x="244" y="28"/>
                  <a:pt x="239" y="27"/>
                  <a:pt x="236" y="26"/>
                </a:cubicBezTo>
                <a:cubicBezTo>
                  <a:pt x="234" y="28"/>
                  <a:pt x="231" y="33"/>
                  <a:pt x="230" y="38"/>
                </a:cubicBezTo>
                <a:cubicBezTo>
                  <a:pt x="229" y="41"/>
                  <a:pt x="231" y="45"/>
                  <a:pt x="230" y="48"/>
                </a:cubicBezTo>
                <a:cubicBezTo>
                  <a:pt x="229" y="50"/>
                  <a:pt x="225" y="48"/>
                  <a:pt x="224" y="50"/>
                </a:cubicBezTo>
                <a:cubicBezTo>
                  <a:pt x="222" y="52"/>
                  <a:pt x="225" y="56"/>
                  <a:pt x="223" y="56"/>
                </a:cubicBezTo>
                <a:cubicBezTo>
                  <a:pt x="218" y="56"/>
                  <a:pt x="214" y="51"/>
                  <a:pt x="210" y="51"/>
                </a:cubicBezTo>
                <a:cubicBezTo>
                  <a:pt x="207" y="51"/>
                  <a:pt x="204" y="56"/>
                  <a:pt x="202" y="55"/>
                </a:cubicBezTo>
                <a:cubicBezTo>
                  <a:pt x="198" y="53"/>
                  <a:pt x="194" y="54"/>
                  <a:pt x="192" y="53"/>
                </a:cubicBezTo>
                <a:cubicBezTo>
                  <a:pt x="188" y="48"/>
                  <a:pt x="187" y="39"/>
                  <a:pt x="179" y="37"/>
                </a:cubicBezTo>
                <a:cubicBezTo>
                  <a:pt x="177" y="37"/>
                  <a:pt x="180" y="42"/>
                  <a:pt x="179" y="44"/>
                </a:cubicBezTo>
                <a:cubicBezTo>
                  <a:pt x="178" y="45"/>
                  <a:pt x="176" y="45"/>
                  <a:pt x="175" y="46"/>
                </a:cubicBezTo>
                <a:cubicBezTo>
                  <a:pt x="173" y="46"/>
                  <a:pt x="169" y="44"/>
                  <a:pt x="168" y="46"/>
                </a:cubicBezTo>
                <a:cubicBezTo>
                  <a:pt x="166" y="50"/>
                  <a:pt x="171" y="57"/>
                  <a:pt x="167" y="59"/>
                </a:cubicBezTo>
                <a:cubicBezTo>
                  <a:pt x="163" y="62"/>
                  <a:pt x="159" y="55"/>
                  <a:pt x="154" y="54"/>
                </a:cubicBezTo>
                <a:cubicBezTo>
                  <a:pt x="152" y="53"/>
                  <a:pt x="148" y="53"/>
                  <a:pt x="146" y="55"/>
                </a:cubicBezTo>
                <a:cubicBezTo>
                  <a:pt x="144" y="59"/>
                  <a:pt x="147" y="65"/>
                  <a:pt x="144" y="69"/>
                </a:cubicBezTo>
                <a:cubicBezTo>
                  <a:pt x="143" y="71"/>
                  <a:pt x="140" y="65"/>
                  <a:pt x="138" y="66"/>
                </a:cubicBezTo>
                <a:cubicBezTo>
                  <a:pt x="132" y="69"/>
                  <a:pt x="128" y="75"/>
                  <a:pt x="124" y="81"/>
                </a:cubicBezTo>
                <a:cubicBezTo>
                  <a:pt x="123" y="84"/>
                  <a:pt x="126" y="87"/>
                  <a:pt x="124" y="89"/>
                </a:cubicBezTo>
                <a:cubicBezTo>
                  <a:pt x="120" y="93"/>
                  <a:pt x="117" y="98"/>
                  <a:pt x="116" y="103"/>
                </a:cubicBezTo>
                <a:cubicBezTo>
                  <a:pt x="115" y="106"/>
                  <a:pt x="109" y="104"/>
                  <a:pt x="107" y="106"/>
                </a:cubicBezTo>
                <a:cubicBezTo>
                  <a:pt x="105" y="108"/>
                  <a:pt x="106" y="110"/>
                  <a:pt x="105" y="112"/>
                </a:cubicBezTo>
                <a:cubicBezTo>
                  <a:pt x="104" y="121"/>
                  <a:pt x="100" y="130"/>
                  <a:pt x="100" y="140"/>
                </a:cubicBezTo>
                <a:cubicBezTo>
                  <a:pt x="100" y="143"/>
                  <a:pt x="105" y="146"/>
                  <a:pt x="103" y="148"/>
                </a:cubicBezTo>
                <a:cubicBezTo>
                  <a:pt x="99" y="151"/>
                  <a:pt x="93" y="146"/>
                  <a:pt x="88" y="148"/>
                </a:cubicBezTo>
                <a:cubicBezTo>
                  <a:pt x="85" y="150"/>
                  <a:pt x="82" y="154"/>
                  <a:pt x="82" y="157"/>
                </a:cubicBezTo>
                <a:cubicBezTo>
                  <a:pt x="81" y="169"/>
                  <a:pt x="81" y="180"/>
                  <a:pt x="81" y="191"/>
                </a:cubicBezTo>
                <a:cubicBezTo>
                  <a:pt x="81" y="195"/>
                  <a:pt x="87" y="198"/>
                  <a:pt x="89" y="202"/>
                </a:cubicBezTo>
                <a:cubicBezTo>
                  <a:pt x="90" y="203"/>
                  <a:pt x="89" y="205"/>
                  <a:pt x="88" y="206"/>
                </a:cubicBezTo>
                <a:cubicBezTo>
                  <a:pt x="88" y="207"/>
                  <a:pt x="85" y="207"/>
                  <a:pt x="85" y="208"/>
                </a:cubicBezTo>
                <a:cubicBezTo>
                  <a:pt x="84" y="214"/>
                  <a:pt x="87" y="220"/>
                  <a:pt x="86" y="225"/>
                </a:cubicBezTo>
                <a:cubicBezTo>
                  <a:pt x="86" y="228"/>
                  <a:pt x="82" y="228"/>
                  <a:pt x="81" y="230"/>
                </a:cubicBezTo>
                <a:cubicBezTo>
                  <a:pt x="79" y="233"/>
                  <a:pt x="78" y="236"/>
                  <a:pt x="77" y="239"/>
                </a:cubicBezTo>
                <a:cubicBezTo>
                  <a:pt x="77" y="241"/>
                  <a:pt x="77" y="244"/>
                  <a:pt x="77" y="2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4" name="Freeform 146"/>
          <p:cNvSpPr>
            <a:spLocks noChangeAspect="1"/>
          </p:cNvSpPr>
          <p:nvPr/>
        </p:nvSpPr>
        <p:spPr bwMode="auto">
          <a:xfrm>
            <a:off x="4645820" y="2776538"/>
            <a:ext cx="154781" cy="191691"/>
          </a:xfrm>
          <a:custGeom>
            <a:avLst/>
            <a:gdLst>
              <a:gd name="T0" fmla="*/ 2147483647 w 108"/>
              <a:gd name="T1" fmla="*/ 2147483647 h 134"/>
              <a:gd name="T2" fmla="*/ 2147483647 w 108"/>
              <a:gd name="T3" fmla="*/ 2147483647 h 134"/>
              <a:gd name="T4" fmla="*/ 2147483647 w 108"/>
              <a:gd name="T5" fmla="*/ 2147483647 h 134"/>
              <a:gd name="T6" fmla="*/ 2147483647 w 108"/>
              <a:gd name="T7" fmla="*/ 2147483647 h 134"/>
              <a:gd name="T8" fmla="*/ 2147483647 w 108"/>
              <a:gd name="T9" fmla="*/ 2147483647 h 134"/>
              <a:gd name="T10" fmla="*/ 2147483647 w 108"/>
              <a:gd name="T11" fmla="*/ 2147483647 h 134"/>
              <a:gd name="T12" fmla="*/ 2147483647 w 108"/>
              <a:gd name="T13" fmla="*/ 2147483647 h 134"/>
              <a:gd name="T14" fmla="*/ 2147483647 w 108"/>
              <a:gd name="T15" fmla="*/ 2147483647 h 134"/>
              <a:gd name="T16" fmla="*/ 2147483647 w 108"/>
              <a:gd name="T17" fmla="*/ 0 h 134"/>
              <a:gd name="T18" fmla="*/ 2147483647 w 108"/>
              <a:gd name="T19" fmla="*/ 2147483647 h 134"/>
              <a:gd name="T20" fmla="*/ 2147483647 w 108"/>
              <a:gd name="T21" fmla="*/ 2147483647 h 134"/>
              <a:gd name="T22" fmla="*/ 2147483647 w 108"/>
              <a:gd name="T23" fmla="*/ 2147483647 h 134"/>
              <a:gd name="T24" fmla="*/ 2147483647 w 108"/>
              <a:gd name="T25" fmla="*/ 2147483647 h 134"/>
              <a:gd name="T26" fmla="*/ 2147483647 w 108"/>
              <a:gd name="T27" fmla="*/ 2147483647 h 134"/>
              <a:gd name="T28" fmla="*/ 2147483647 w 108"/>
              <a:gd name="T29" fmla="*/ 2147483647 h 134"/>
              <a:gd name="T30" fmla="*/ 2147483647 w 108"/>
              <a:gd name="T31" fmla="*/ 2147483647 h 134"/>
              <a:gd name="T32" fmla="*/ 2147483647 w 108"/>
              <a:gd name="T33" fmla="*/ 2147483647 h 134"/>
              <a:gd name="T34" fmla="*/ 2147483647 w 108"/>
              <a:gd name="T35" fmla="*/ 2147483647 h 134"/>
              <a:gd name="T36" fmla="*/ 2147483647 w 108"/>
              <a:gd name="T37" fmla="*/ 2147483647 h 134"/>
              <a:gd name="T38" fmla="*/ 2147483647 w 108"/>
              <a:gd name="T39" fmla="*/ 2147483647 h 134"/>
              <a:gd name="T40" fmla="*/ 2147483647 w 108"/>
              <a:gd name="T41" fmla="*/ 2147483647 h 134"/>
              <a:gd name="T42" fmla="*/ 2147483647 w 108"/>
              <a:gd name="T43" fmla="*/ 2147483647 h 134"/>
              <a:gd name="T44" fmla="*/ 2147483647 w 108"/>
              <a:gd name="T45" fmla="*/ 2147483647 h 134"/>
              <a:gd name="T46" fmla="*/ 2147483647 w 108"/>
              <a:gd name="T47" fmla="*/ 2147483647 h 134"/>
              <a:gd name="T48" fmla="*/ 2147483647 w 108"/>
              <a:gd name="T49" fmla="*/ 2147483647 h 134"/>
              <a:gd name="T50" fmla="*/ 2147483647 w 108"/>
              <a:gd name="T51" fmla="*/ 2147483647 h 134"/>
              <a:gd name="T52" fmla="*/ 2147483647 w 108"/>
              <a:gd name="T53" fmla="*/ 2147483647 h 134"/>
              <a:gd name="T54" fmla="*/ 2147483647 w 108"/>
              <a:gd name="T55" fmla="*/ 2147483647 h 134"/>
              <a:gd name="T56" fmla="*/ 2147483647 w 108"/>
              <a:gd name="T57" fmla="*/ 2147483647 h 134"/>
              <a:gd name="T58" fmla="*/ 2147483647 w 108"/>
              <a:gd name="T59" fmla="*/ 2147483647 h 134"/>
              <a:gd name="T60" fmla="*/ 2147483647 w 108"/>
              <a:gd name="T61" fmla="*/ 2147483647 h 134"/>
              <a:gd name="T62" fmla="*/ 2147483647 w 108"/>
              <a:gd name="T63" fmla="*/ 2147483647 h 134"/>
              <a:gd name="T64" fmla="*/ 2147483647 w 108"/>
              <a:gd name="T65" fmla="*/ 2147483647 h 134"/>
              <a:gd name="T66" fmla="*/ 2147483647 w 108"/>
              <a:gd name="T67" fmla="*/ 2147483647 h 134"/>
              <a:gd name="T68" fmla="*/ 2147483647 w 108"/>
              <a:gd name="T69" fmla="*/ 2147483647 h 134"/>
              <a:gd name="T70" fmla="*/ 2147483647 w 108"/>
              <a:gd name="T71" fmla="*/ 2147483647 h 134"/>
              <a:gd name="T72" fmla="*/ 2147483647 w 108"/>
              <a:gd name="T73" fmla="*/ 2147483647 h 134"/>
              <a:gd name="T74" fmla="*/ 2147483647 w 108"/>
              <a:gd name="T75" fmla="*/ 2147483647 h 134"/>
              <a:gd name="T76" fmla="*/ 2147483647 w 108"/>
              <a:gd name="T77" fmla="*/ 2147483647 h 134"/>
              <a:gd name="T78" fmla="*/ 2147483647 w 108"/>
              <a:gd name="T79" fmla="*/ 2147483647 h 134"/>
              <a:gd name="T80" fmla="*/ 2147483647 w 108"/>
              <a:gd name="T81" fmla="*/ 2147483647 h 134"/>
              <a:gd name="T82" fmla="*/ 2147483647 w 108"/>
              <a:gd name="T83" fmla="*/ 2147483647 h 134"/>
              <a:gd name="T84" fmla="*/ 2147483647 w 108"/>
              <a:gd name="T85" fmla="*/ 2147483647 h 134"/>
              <a:gd name="T86" fmla="*/ 2147483647 w 108"/>
              <a:gd name="T87" fmla="*/ 2147483647 h 134"/>
              <a:gd name="T88" fmla="*/ 2147483647 w 108"/>
              <a:gd name="T89" fmla="*/ 2147483647 h 134"/>
              <a:gd name="T90" fmla="*/ 2147483647 w 108"/>
              <a:gd name="T91" fmla="*/ 2147483647 h 134"/>
              <a:gd name="T92" fmla="*/ 2147483647 w 108"/>
              <a:gd name="T93" fmla="*/ 2147483647 h 134"/>
              <a:gd name="T94" fmla="*/ 2147483647 w 108"/>
              <a:gd name="T95" fmla="*/ 2147483647 h 134"/>
              <a:gd name="T96" fmla="*/ 2147483647 w 108"/>
              <a:gd name="T97" fmla="*/ 2147483647 h 134"/>
              <a:gd name="T98" fmla="*/ 2147483647 w 108"/>
              <a:gd name="T99" fmla="*/ 2147483647 h 134"/>
              <a:gd name="T100" fmla="*/ 2147483647 w 108"/>
              <a:gd name="T101" fmla="*/ 2147483647 h 134"/>
              <a:gd name="T102" fmla="*/ 2147483647 w 108"/>
              <a:gd name="T103" fmla="*/ 2147483647 h 134"/>
              <a:gd name="T104" fmla="*/ 2147483647 w 108"/>
              <a:gd name="T105" fmla="*/ 2147483647 h 134"/>
              <a:gd name="T106" fmla="*/ 2147483647 w 108"/>
              <a:gd name="T107" fmla="*/ 2147483647 h 1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8"/>
              <a:gd name="T163" fmla="*/ 0 h 134"/>
              <a:gd name="T164" fmla="*/ 108 w 108"/>
              <a:gd name="T165" fmla="*/ 134 h 1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8" h="134">
                <a:moveTo>
                  <a:pt x="98" y="21"/>
                </a:moveTo>
                <a:cubicBezTo>
                  <a:pt x="97" y="21"/>
                  <a:pt x="94" y="21"/>
                  <a:pt x="94" y="20"/>
                </a:cubicBezTo>
                <a:cubicBezTo>
                  <a:pt x="94" y="19"/>
                  <a:pt x="98" y="19"/>
                  <a:pt x="97" y="18"/>
                </a:cubicBezTo>
                <a:cubicBezTo>
                  <a:pt x="95" y="16"/>
                  <a:pt x="92" y="17"/>
                  <a:pt x="89" y="15"/>
                </a:cubicBezTo>
                <a:cubicBezTo>
                  <a:pt x="87" y="14"/>
                  <a:pt x="86" y="12"/>
                  <a:pt x="84" y="11"/>
                </a:cubicBezTo>
                <a:cubicBezTo>
                  <a:pt x="82" y="11"/>
                  <a:pt x="79" y="11"/>
                  <a:pt x="77" y="11"/>
                </a:cubicBezTo>
                <a:cubicBezTo>
                  <a:pt x="75" y="12"/>
                  <a:pt x="73" y="13"/>
                  <a:pt x="71" y="13"/>
                </a:cubicBezTo>
                <a:cubicBezTo>
                  <a:pt x="69" y="14"/>
                  <a:pt x="67" y="15"/>
                  <a:pt x="65" y="16"/>
                </a:cubicBezTo>
                <a:cubicBezTo>
                  <a:pt x="62" y="16"/>
                  <a:pt x="58" y="19"/>
                  <a:pt x="57" y="16"/>
                </a:cubicBezTo>
                <a:cubicBezTo>
                  <a:pt x="56" y="13"/>
                  <a:pt x="62" y="12"/>
                  <a:pt x="62" y="9"/>
                </a:cubicBezTo>
                <a:cubicBezTo>
                  <a:pt x="62" y="7"/>
                  <a:pt x="59" y="11"/>
                  <a:pt x="57" y="11"/>
                </a:cubicBezTo>
                <a:cubicBezTo>
                  <a:pt x="55" y="11"/>
                  <a:pt x="54" y="10"/>
                  <a:pt x="52" y="9"/>
                </a:cubicBezTo>
                <a:cubicBezTo>
                  <a:pt x="50" y="9"/>
                  <a:pt x="48" y="11"/>
                  <a:pt x="46" y="9"/>
                </a:cubicBezTo>
                <a:cubicBezTo>
                  <a:pt x="45" y="8"/>
                  <a:pt x="49" y="6"/>
                  <a:pt x="48" y="4"/>
                </a:cubicBezTo>
                <a:cubicBezTo>
                  <a:pt x="47" y="3"/>
                  <a:pt x="45" y="3"/>
                  <a:pt x="44" y="3"/>
                </a:cubicBezTo>
                <a:cubicBezTo>
                  <a:pt x="42" y="3"/>
                  <a:pt x="41" y="3"/>
                  <a:pt x="39" y="2"/>
                </a:cubicBezTo>
                <a:cubicBezTo>
                  <a:pt x="38" y="2"/>
                  <a:pt x="37" y="1"/>
                  <a:pt x="36" y="1"/>
                </a:cubicBezTo>
                <a:cubicBezTo>
                  <a:pt x="34" y="1"/>
                  <a:pt x="33" y="1"/>
                  <a:pt x="32" y="0"/>
                </a:cubicBezTo>
                <a:cubicBezTo>
                  <a:pt x="32" y="1"/>
                  <a:pt x="32" y="3"/>
                  <a:pt x="32" y="3"/>
                </a:cubicBezTo>
                <a:cubicBezTo>
                  <a:pt x="33" y="5"/>
                  <a:pt x="35" y="6"/>
                  <a:pt x="35" y="8"/>
                </a:cubicBezTo>
                <a:cubicBezTo>
                  <a:pt x="34" y="10"/>
                  <a:pt x="30" y="9"/>
                  <a:pt x="30" y="11"/>
                </a:cubicBezTo>
                <a:cubicBezTo>
                  <a:pt x="30" y="13"/>
                  <a:pt x="34" y="13"/>
                  <a:pt x="35" y="15"/>
                </a:cubicBezTo>
                <a:cubicBezTo>
                  <a:pt x="35" y="16"/>
                  <a:pt x="31" y="14"/>
                  <a:pt x="32" y="15"/>
                </a:cubicBezTo>
                <a:cubicBezTo>
                  <a:pt x="33" y="16"/>
                  <a:pt x="35" y="16"/>
                  <a:pt x="36" y="17"/>
                </a:cubicBezTo>
                <a:cubicBezTo>
                  <a:pt x="37" y="18"/>
                  <a:pt x="37" y="20"/>
                  <a:pt x="37" y="20"/>
                </a:cubicBezTo>
                <a:cubicBezTo>
                  <a:pt x="35" y="21"/>
                  <a:pt x="32" y="18"/>
                  <a:pt x="31" y="19"/>
                </a:cubicBezTo>
                <a:cubicBezTo>
                  <a:pt x="29" y="21"/>
                  <a:pt x="33" y="24"/>
                  <a:pt x="32" y="25"/>
                </a:cubicBezTo>
                <a:cubicBezTo>
                  <a:pt x="31" y="26"/>
                  <a:pt x="29" y="21"/>
                  <a:pt x="28" y="22"/>
                </a:cubicBezTo>
                <a:cubicBezTo>
                  <a:pt x="27" y="23"/>
                  <a:pt x="29" y="26"/>
                  <a:pt x="28" y="27"/>
                </a:cubicBezTo>
                <a:cubicBezTo>
                  <a:pt x="27" y="28"/>
                  <a:pt x="25" y="27"/>
                  <a:pt x="24" y="26"/>
                </a:cubicBezTo>
                <a:cubicBezTo>
                  <a:pt x="23" y="25"/>
                  <a:pt x="25" y="23"/>
                  <a:pt x="24" y="23"/>
                </a:cubicBezTo>
                <a:cubicBezTo>
                  <a:pt x="23" y="21"/>
                  <a:pt x="20" y="22"/>
                  <a:pt x="19" y="22"/>
                </a:cubicBezTo>
                <a:cubicBezTo>
                  <a:pt x="17" y="23"/>
                  <a:pt x="15" y="24"/>
                  <a:pt x="14" y="26"/>
                </a:cubicBezTo>
                <a:cubicBezTo>
                  <a:pt x="14" y="26"/>
                  <a:pt x="16" y="26"/>
                  <a:pt x="16" y="27"/>
                </a:cubicBezTo>
                <a:cubicBezTo>
                  <a:pt x="16" y="28"/>
                  <a:pt x="15" y="30"/>
                  <a:pt x="15" y="31"/>
                </a:cubicBezTo>
                <a:cubicBezTo>
                  <a:pt x="15" y="32"/>
                  <a:pt x="15" y="33"/>
                  <a:pt x="14" y="35"/>
                </a:cubicBezTo>
                <a:cubicBezTo>
                  <a:pt x="14" y="37"/>
                  <a:pt x="12" y="38"/>
                  <a:pt x="12" y="40"/>
                </a:cubicBezTo>
                <a:cubicBezTo>
                  <a:pt x="12" y="42"/>
                  <a:pt x="13" y="44"/>
                  <a:pt x="13" y="46"/>
                </a:cubicBezTo>
                <a:cubicBezTo>
                  <a:pt x="12" y="47"/>
                  <a:pt x="10" y="48"/>
                  <a:pt x="9" y="49"/>
                </a:cubicBezTo>
                <a:cubicBezTo>
                  <a:pt x="9" y="51"/>
                  <a:pt x="10" y="52"/>
                  <a:pt x="9" y="53"/>
                </a:cubicBezTo>
                <a:cubicBezTo>
                  <a:pt x="8" y="54"/>
                  <a:pt x="6" y="54"/>
                  <a:pt x="5" y="54"/>
                </a:cubicBezTo>
                <a:cubicBezTo>
                  <a:pt x="4" y="55"/>
                  <a:pt x="1" y="53"/>
                  <a:pt x="1" y="54"/>
                </a:cubicBezTo>
                <a:cubicBezTo>
                  <a:pt x="0" y="57"/>
                  <a:pt x="3" y="59"/>
                  <a:pt x="3" y="62"/>
                </a:cubicBezTo>
                <a:cubicBezTo>
                  <a:pt x="3" y="63"/>
                  <a:pt x="3" y="65"/>
                  <a:pt x="2" y="66"/>
                </a:cubicBezTo>
                <a:cubicBezTo>
                  <a:pt x="2" y="67"/>
                  <a:pt x="1" y="68"/>
                  <a:pt x="1" y="69"/>
                </a:cubicBezTo>
                <a:cubicBezTo>
                  <a:pt x="0" y="70"/>
                  <a:pt x="1" y="71"/>
                  <a:pt x="1" y="72"/>
                </a:cubicBezTo>
                <a:cubicBezTo>
                  <a:pt x="2" y="73"/>
                  <a:pt x="3" y="74"/>
                  <a:pt x="4" y="75"/>
                </a:cubicBezTo>
                <a:cubicBezTo>
                  <a:pt x="4" y="75"/>
                  <a:pt x="3" y="76"/>
                  <a:pt x="3" y="77"/>
                </a:cubicBezTo>
                <a:cubicBezTo>
                  <a:pt x="4" y="77"/>
                  <a:pt x="5" y="77"/>
                  <a:pt x="5" y="77"/>
                </a:cubicBezTo>
                <a:cubicBezTo>
                  <a:pt x="6" y="78"/>
                  <a:pt x="6" y="79"/>
                  <a:pt x="6" y="80"/>
                </a:cubicBezTo>
                <a:cubicBezTo>
                  <a:pt x="5" y="82"/>
                  <a:pt x="3" y="82"/>
                  <a:pt x="2" y="83"/>
                </a:cubicBezTo>
                <a:cubicBezTo>
                  <a:pt x="2" y="84"/>
                  <a:pt x="3" y="85"/>
                  <a:pt x="3" y="86"/>
                </a:cubicBezTo>
                <a:cubicBezTo>
                  <a:pt x="4" y="87"/>
                  <a:pt x="5" y="88"/>
                  <a:pt x="6" y="89"/>
                </a:cubicBezTo>
                <a:cubicBezTo>
                  <a:pt x="7" y="89"/>
                  <a:pt x="7" y="90"/>
                  <a:pt x="7" y="91"/>
                </a:cubicBezTo>
                <a:cubicBezTo>
                  <a:pt x="7" y="92"/>
                  <a:pt x="6" y="93"/>
                  <a:pt x="6" y="95"/>
                </a:cubicBezTo>
                <a:cubicBezTo>
                  <a:pt x="7" y="95"/>
                  <a:pt x="7" y="96"/>
                  <a:pt x="8" y="96"/>
                </a:cubicBezTo>
                <a:cubicBezTo>
                  <a:pt x="9" y="97"/>
                  <a:pt x="10" y="98"/>
                  <a:pt x="11" y="99"/>
                </a:cubicBezTo>
                <a:cubicBezTo>
                  <a:pt x="12" y="100"/>
                  <a:pt x="13" y="100"/>
                  <a:pt x="15" y="101"/>
                </a:cubicBezTo>
                <a:cubicBezTo>
                  <a:pt x="16" y="101"/>
                  <a:pt x="17" y="100"/>
                  <a:pt x="18" y="100"/>
                </a:cubicBezTo>
                <a:cubicBezTo>
                  <a:pt x="20" y="101"/>
                  <a:pt x="21" y="102"/>
                  <a:pt x="22" y="103"/>
                </a:cubicBezTo>
                <a:cubicBezTo>
                  <a:pt x="24" y="103"/>
                  <a:pt x="27" y="103"/>
                  <a:pt x="28" y="104"/>
                </a:cubicBezTo>
                <a:cubicBezTo>
                  <a:pt x="28" y="106"/>
                  <a:pt x="26" y="106"/>
                  <a:pt x="25" y="107"/>
                </a:cubicBezTo>
                <a:cubicBezTo>
                  <a:pt x="24" y="109"/>
                  <a:pt x="24" y="111"/>
                  <a:pt x="23" y="113"/>
                </a:cubicBezTo>
                <a:cubicBezTo>
                  <a:pt x="22" y="115"/>
                  <a:pt x="21" y="117"/>
                  <a:pt x="21" y="119"/>
                </a:cubicBezTo>
                <a:cubicBezTo>
                  <a:pt x="21" y="120"/>
                  <a:pt x="21" y="122"/>
                  <a:pt x="21" y="124"/>
                </a:cubicBezTo>
                <a:cubicBezTo>
                  <a:pt x="21" y="126"/>
                  <a:pt x="21" y="128"/>
                  <a:pt x="21" y="130"/>
                </a:cubicBezTo>
                <a:cubicBezTo>
                  <a:pt x="22" y="130"/>
                  <a:pt x="24" y="131"/>
                  <a:pt x="26" y="131"/>
                </a:cubicBezTo>
                <a:cubicBezTo>
                  <a:pt x="27" y="130"/>
                  <a:pt x="28" y="129"/>
                  <a:pt x="29" y="129"/>
                </a:cubicBezTo>
                <a:cubicBezTo>
                  <a:pt x="30" y="128"/>
                  <a:pt x="31" y="129"/>
                  <a:pt x="32" y="128"/>
                </a:cubicBezTo>
                <a:cubicBezTo>
                  <a:pt x="33" y="127"/>
                  <a:pt x="31" y="125"/>
                  <a:pt x="32" y="125"/>
                </a:cubicBezTo>
                <a:cubicBezTo>
                  <a:pt x="33" y="125"/>
                  <a:pt x="35" y="127"/>
                  <a:pt x="36" y="127"/>
                </a:cubicBezTo>
                <a:cubicBezTo>
                  <a:pt x="38" y="127"/>
                  <a:pt x="39" y="127"/>
                  <a:pt x="41" y="127"/>
                </a:cubicBezTo>
                <a:cubicBezTo>
                  <a:pt x="42" y="128"/>
                  <a:pt x="43" y="129"/>
                  <a:pt x="44" y="130"/>
                </a:cubicBezTo>
                <a:cubicBezTo>
                  <a:pt x="44" y="131"/>
                  <a:pt x="44" y="132"/>
                  <a:pt x="45" y="133"/>
                </a:cubicBezTo>
                <a:cubicBezTo>
                  <a:pt x="46" y="132"/>
                  <a:pt x="46" y="129"/>
                  <a:pt x="47" y="129"/>
                </a:cubicBezTo>
                <a:cubicBezTo>
                  <a:pt x="50" y="130"/>
                  <a:pt x="51" y="134"/>
                  <a:pt x="53" y="134"/>
                </a:cubicBezTo>
                <a:cubicBezTo>
                  <a:pt x="55" y="134"/>
                  <a:pt x="53" y="130"/>
                  <a:pt x="55" y="130"/>
                </a:cubicBezTo>
                <a:cubicBezTo>
                  <a:pt x="56" y="129"/>
                  <a:pt x="58" y="130"/>
                  <a:pt x="60" y="130"/>
                </a:cubicBezTo>
                <a:cubicBezTo>
                  <a:pt x="62" y="131"/>
                  <a:pt x="63" y="133"/>
                  <a:pt x="65" y="132"/>
                </a:cubicBezTo>
                <a:cubicBezTo>
                  <a:pt x="66" y="132"/>
                  <a:pt x="67" y="130"/>
                  <a:pt x="69" y="129"/>
                </a:cubicBezTo>
                <a:cubicBezTo>
                  <a:pt x="71" y="128"/>
                  <a:pt x="74" y="128"/>
                  <a:pt x="77" y="127"/>
                </a:cubicBezTo>
                <a:cubicBezTo>
                  <a:pt x="79" y="126"/>
                  <a:pt x="83" y="126"/>
                  <a:pt x="85" y="124"/>
                </a:cubicBezTo>
                <a:cubicBezTo>
                  <a:pt x="86" y="122"/>
                  <a:pt x="82" y="120"/>
                  <a:pt x="83" y="118"/>
                </a:cubicBezTo>
                <a:cubicBezTo>
                  <a:pt x="84" y="116"/>
                  <a:pt x="88" y="117"/>
                  <a:pt x="90" y="115"/>
                </a:cubicBezTo>
                <a:cubicBezTo>
                  <a:pt x="91" y="114"/>
                  <a:pt x="89" y="112"/>
                  <a:pt x="90" y="111"/>
                </a:cubicBezTo>
                <a:cubicBezTo>
                  <a:pt x="91" y="111"/>
                  <a:pt x="94" y="112"/>
                  <a:pt x="95" y="111"/>
                </a:cubicBezTo>
                <a:cubicBezTo>
                  <a:pt x="95" y="111"/>
                  <a:pt x="95" y="109"/>
                  <a:pt x="95" y="108"/>
                </a:cubicBezTo>
                <a:cubicBezTo>
                  <a:pt x="93" y="106"/>
                  <a:pt x="91" y="103"/>
                  <a:pt x="88" y="101"/>
                </a:cubicBezTo>
                <a:cubicBezTo>
                  <a:pt x="86" y="100"/>
                  <a:pt x="84" y="99"/>
                  <a:pt x="82" y="97"/>
                </a:cubicBezTo>
                <a:cubicBezTo>
                  <a:pt x="80" y="95"/>
                  <a:pt x="79" y="93"/>
                  <a:pt x="78" y="90"/>
                </a:cubicBezTo>
                <a:cubicBezTo>
                  <a:pt x="77" y="89"/>
                  <a:pt x="79" y="87"/>
                  <a:pt x="78" y="86"/>
                </a:cubicBezTo>
                <a:cubicBezTo>
                  <a:pt x="77" y="84"/>
                  <a:pt x="74" y="83"/>
                  <a:pt x="73" y="81"/>
                </a:cubicBezTo>
                <a:cubicBezTo>
                  <a:pt x="73" y="80"/>
                  <a:pt x="75" y="81"/>
                  <a:pt x="76" y="80"/>
                </a:cubicBezTo>
                <a:cubicBezTo>
                  <a:pt x="78" y="80"/>
                  <a:pt x="79" y="79"/>
                  <a:pt x="80" y="79"/>
                </a:cubicBezTo>
                <a:cubicBezTo>
                  <a:pt x="82" y="78"/>
                  <a:pt x="85" y="77"/>
                  <a:pt x="87" y="77"/>
                </a:cubicBezTo>
                <a:cubicBezTo>
                  <a:pt x="89" y="76"/>
                  <a:pt x="91" y="75"/>
                  <a:pt x="94" y="74"/>
                </a:cubicBezTo>
                <a:cubicBezTo>
                  <a:pt x="96" y="73"/>
                  <a:pt x="98" y="72"/>
                  <a:pt x="100" y="71"/>
                </a:cubicBezTo>
                <a:cubicBezTo>
                  <a:pt x="101" y="70"/>
                  <a:pt x="100" y="67"/>
                  <a:pt x="101" y="68"/>
                </a:cubicBezTo>
                <a:cubicBezTo>
                  <a:pt x="103" y="68"/>
                  <a:pt x="103" y="72"/>
                  <a:pt x="105" y="72"/>
                </a:cubicBezTo>
                <a:cubicBezTo>
                  <a:pt x="107" y="73"/>
                  <a:pt x="106" y="70"/>
                  <a:pt x="107" y="68"/>
                </a:cubicBezTo>
                <a:cubicBezTo>
                  <a:pt x="107" y="67"/>
                  <a:pt x="108" y="66"/>
                  <a:pt x="107" y="65"/>
                </a:cubicBezTo>
                <a:cubicBezTo>
                  <a:pt x="107" y="63"/>
                  <a:pt x="105" y="62"/>
                  <a:pt x="104" y="61"/>
                </a:cubicBezTo>
                <a:cubicBezTo>
                  <a:pt x="103" y="59"/>
                  <a:pt x="102" y="57"/>
                  <a:pt x="102" y="56"/>
                </a:cubicBezTo>
                <a:cubicBezTo>
                  <a:pt x="102" y="54"/>
                  <a:pt x="104" y="53"/>
                  <a:pt x="104" y="51"/>
                </a:cubicBezTo>
                <a:cubicBezTo>
                  <a:pt x="104" y="49"/>
                  <a:pt x="102" y="48"/>
                  <a:pt x="101" y="46"/>
                </a:cubicBezTo>
                <a:cubicBezTo>
                  <a:pt x="101" y="45"/>
                  <a:pt x="103" y="44"/>
                  <a:pt x="102" y="43"/>
                </a:cubicBezTo>
                <a:cubicBezTo>
                  <a:pt x="101" y="40"/>
                  <a:pt x="98" y="39"/>
                  <a:pt x="97" y="36"/>
                </a:cubicBezTo>
                <a:cubicBezTo>
                  <a:pt x="97" y="33"/>
                  <a:pt x="100" y="31"/>
                  <a:pt x="100" y="28"/>
                </a:cubicBezTo>
                <a:cubicBezTo>
                  <a:pt x="100" y="26"/>
                  <a:pt x="99" y="24"/>
                  <a:pt x="98" y="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5" name="Freeform 147"/>
          <p:cNvSpPr>
            <a:spLocks noChangeAspect="1"/>
          </p:cNvSpPr>
          <p:nvPr/>
        </p:nvSpPr>
        <p:spPr bwMode="auto">
          <a:xfrm>
            <a:off x="4588670" y="2864645"/>
            <a:ext cx="65485" cy="46435"/>
          </a:xfrm>
          <a:custGeom>
            <a:avLst/>
            <a:gdLst>
              <a:gd name="T0" fmla="*/ 0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2147483647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2147483647 w 46"/>
              <a:gd name="T31" fmla="*/ 2147483647 h 33"/>
              <a:gd name="T32" fmla="*/ 2147483647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2147483647 w 46"/>
              <a:gd name="T51" fmla="*/ 2147483647 h 33"/>
              <a:gd name="T52" fmla="*/ 2147483647 w 46"/>
              <a:gd name="T53" fmla="*/ 2147483647 h 33"/>
              <a:gd name="T54" fmla="*/ 2147483647 w 46"/>
              <a:gd name="T55" fmla="*/ 2147483647 h 33"/>
              <a:gd name="T56" fmla="*/ 2147483647 w 46"/>
              <a:gd name="T57" fmla="*/ 2147483647 h 33"/>
              <a:gd name="T58" fmla="*/ 2147483647 w 46"/>
              <a:gd name="T59" fmla="*/ 2147483647 h 33"/>
              <a:gd name="T60" fmla="*/ 2147483647 w 46"/>
              <a:gd name="T61" fmla="*/ 2147483647 h 33"/>
              <a:gd name="T62" fmla="*/ 2147483647 w 46"/>
              <a:gd name="T63" fmla="*/ 2147483647 h 33"/>
              <a:gd name="T64" fmla="*/ 2147483647 w 46"/>
              <a:gd name="T65" fmla="*/ 2147483647 h 33"/>
              <a:gd name="T66" fmla="*/ 2147483647 w 46"/>
              <a:gd name="T67" fmla="*/ 2147483647 h 33"/>
              <a:gd name="T68" fmla="*/ 2147483647 w 46"/>
              <a:gd name="T69" fmla="*/ 2147483647 h 33"/>
              <a:gd name="T70" fmla="*/ 2147483647 w 46"/>
              <a:gd name="T71" fmla="*/ 2147483647 h 33"/>
              <a:gd name="T72" fmla="*/ 2147483647 w 46"/>
              <a:gd name="T73" fmla="*/ 2147483647 h 33"/>
              <a:gd name="T74" fmla="*/ 2147483647 w 46"/>
              <a:gd name="T75" fmla="*/ 2147483647 h 33"/>
              <a:gd name="T76" fmla="*/ 0 w 46"/>
              <a:gd name="T77" fmla="*/ 2147483647 h 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"/>
              <a:gd name="T118" fmla="*/ 0 h 33"/>
              <a:gd name="T119" fmla="*/ 46 w 46"/>
              <a:gd name="T120" fmla="*/ 33 h 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" h="33">
                <a:moveTo>
                  <a:pt x="0" y="7"/>
                </a:moveTo>
                <a:cubicBezTo>
                  <a:pt x="1" y="6"/>
                  <a:pt x="3" y="4"/>
                  <a:pt x="5" y="3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2" y="3"/>
                  <a:pt x="13" y="4"/>
                </a:cubicBezTo>
                <a:cubicBezTo>
                  <a:pt x="15" y="4"/>
                  <a:pt x="16" y="4"/>
                  <a:pt x="17" y="4"/>
                </a:cubicBezTo>
                <a:cubicBezTo>
                  <a:pt x="17" y="4"/>
                  <a:pt x="18" y="3"/>
                  <a:pt x="18" y="3"/>
                </a:cubicBezTo>
                <a:cubicBezTo>
                  <a:pt x="19" y="2"/>
                  <a:pt x="20" y="2"/>
                  <a:pt x="21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5" y="0"/>
                  <a:pt x="26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2" y="2"/>
                  <a:pt x="31" y="4"/>
                  <a:pt x="32" y="4"/>
                </a:cubicBezTo>
                <a:cubicBezTo>
                  <a:pt x="33" y="5"/>
                  <a:pt x="34" y="3"/>
                  <a:pt x="35" y="4"/>
                </a:cubicBezTo>
                <a:cubicBezTo>
                  <a:pt x="36" y="4"/>
                  <a:pt x="38" y="5"/>
                  <a:pt x="38" y="6"/>
                </a:cubicBezTo>
                <a:cubicBezTo>
                  <a:pt x="39" y="7"/>
                  <a:pt x="37" y="9"/>
                  <a:pt x="37" y="11"/>
                </a:cubicBezTo>
                <a:cubicBezTo>
                  <a:pt x="38" y="12"/>
                  <a:pt x="40" y="11"/>
                  <a:pt x="41" y="11"/>
                </a:cubicBezTo>
                <a:cubicBezTo>
                  <a:pt x="42" y="12"/>
                  <a:pt x="43" y="13"/>
                  <a:pt x="44" y="14"/>
                </a:cubicBezTo>
                <a:cubicBezTo>
                  <a:pt x="44" y="14"/>
                  <a:pt x="43" y="15"/>
                  <a:pt x="43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5" y="21"/>
                  <a:pt x="43" y="21"/>
                  <a:pt x="42" y="22"/>
                </a:cubicBezTo>
                <a:cubicBezTo>
                  <a:pt x="41" y="22"/>
                  <a:pt x="40" y="22"/>
                  <a:pt x="40" y="23"/>
                </a:cubicBezTo>
                <a:cubicBezTo>
                  <a:pt x="39" y="24"/>
                  <a:pt x="38" y="25"/>
                  <a:pt x="38" y="26"/>
                </a:cubicBezTo>
                <a:cubicBezTo>
                  <a:pt x="38" y="27"/>
                  <a:pt x="39" y="28"/>
                  <a:pt x="39" y="29"/>
                </a:cubicBezTo>
                <a:cubicBezTo>
                  <a:pt x="39" y="30"/>
                  <a:pt x="40" y="32"/>
                  <a:pt x="40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6" y="32"/>
                  <a:pt x="34" y="32"/>
                  <a:pt x="33" y="31"/>
                </a:cubicBezTo>
                <a:cubicBezTo>
                  <a:pt x="32" y="30"/>
                  <a:pt x="30" y="29"/>
                  <a:pt x="29" y="28"/>
                </a:cubicBezTo>
                <a:cubicBezTo>
                  <a:pt x="28" y="27"/>
                  <a:pt x="28" y="25"/>
                  <a:pt x="27" y="25"/>
                </a:cubicBezTo>
                <a:cubicBezTo>
                  <a:pt x="26" y="24"/>
                  <a:pt x="25" y="25"/>
                  <a:pt x="25" y="25"/>
                </a:cubicBezTo>
                <a:cubicBezTo>
                  <a:pt x="23" y="25"/>
                  <a:pt x="22" y="26"/>
                  <a:pt x="21" y="25"/>
                </a:cubicBezTo>
                <a:cubicBezTo>
                  <a:pt x="20" y="25"/>
                  <a:pt x="21" y="23"/>
                  <a:pt x="20" y="22"/>
                </a:cubicBezTo>
                <a:cubicBezTo>
                  <a:pt x="20" y="21"/>
                  <a:pt x="20" y="19"/>
                  <a:pt x="18" y="19"/>
                </a:cubicBezTo>
                <a:cubicBezTo>
                  <a:pt x="17" y="18"/>
                  <a:pt x="16" y="19"/>
                  <a:pt x="14" y="19"/>
                </a:cubicBezTo>
                <a:cubicBezTo>
                  <a:pt x="14" y="18"/>
                  <a:pt x="13" y="17"/>
                  <a:pt x="13" y="17"/>
                </a:cubicBezTo>
                <a:cubicBezTo>
                  <a:pt x="12" y="16"/>
                  <a:pt x="10" y="17"/>
                  <a:pt x="9" y="16"/>
                </a:cubicBezTo>
                <a:cubicBezTo>
                  <a:pt x="8" y="15"/>
                  <a:pt x="8" y="13"/>
                  <a:pt x="7" y="13"/>
                </a:cubicBezTo>
                <a:cubicBezTo>
                  <a:pt x="6" y="12"/>
                  <a:pt x="5" y="12"/>
                  <a:pt x="4" y="12"/>
                </a:cubicBezTo>
                <a:cubicBezTo>
                  <a:pt x="3" y="12"/>
                  <a:pt x="2" y="12"/>
                  <a:pt x="2" y="11"/>
                </a:cubicBezTo>
                <a:cubicBezTo>
                  <a:pt x="1" y="10"/>
                  <a:pt x="0" y="8"/>
                  <a:pt x="0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6" name="Freeform 148"/>
          <p:cNvSpPr>
            <a:spLocks noChangeAspect="1"/>
          </p:cNvSpPr>
          <p:nvPr/>
        </p:nvSpPr>
        <p:spPr bwMode="auto">
          <a:xfrm>
            <a:off x="4617245" y="2814638"/>
            <a:ext cx="50006" cy="66675"/>
          </a:xfrm>
          <a:custGeom>
            <a:avLst/>
            <a:gdLst>
              <a:gd name="T0" fmla="*/ 2147483647 w 35"/>
              <a:gd name="T1" fmla="*/ 2147483647 h 47"/>
              <a:gd name="T2" fmla="*/ 0 w 35"/>
              <a:gd name="T3" fmla="*/ 2147483647 h 47"/>
              <a:gd name="T4" fmla="*/ 0 w 35"/>
              <a:gd name="T5" fmla="*/ 2147483647 h 47"/>
              <a:gd name="T6" fmla="*/ 0 w 35"/>
              <a:gd name="T7" fmla="*/ 2147483647 h 47"/>
              <a:gd name="T8" fmla="*/ 2147483647 w 35"/>
              <a:gd name="T9" fmla="*/ 2147483647 h 47"/>
              <a:gd name="T10" fmla="*/ 2147483647 w 35"/>
              <a:gd name="T11" fmla="*/ 2147483647 h 47"/>
              <a:gd name="T12" fmla="*/ 2147483647 w 35"/>
              <a:gd name="T13" fmla="*/ 2147483647 h 47"/>
              <a:gd name="T14" fmla="*/ 2147483647 w 35"/>
              <a:gd name="T15" fmla="*/ 2147483647 h 47"/>
              <a:gd name="T16" fmla="*/ 2147483647 w 35"/>
              <a:gd name="T17" fmla="*/ 2147483647 h 47"/>
              <a:gd name="T18" fmla="*/ 2147483647 w 35"/>
              <a:gd name="T19" fmla="*/ 2147483647 h 47"/>
              <a:gd name="T20" fmla="*/ 2147483647 w 35"/>
              <a:gd name="T21" fmla="*/ 2147483647 h 47"/>
              <a:gd name="T22" fmla="*/ 2147483647 w 35"/>
              <a:gd name="T23" fmla="*/ 2147483647 h 47"/>
              <a:gd name="T24" fmla="*/ 2147483647 w 35"/>
              <a:gd name="T25" fmla="*/ 0 h 47"/>
              <a:gd name="T26" fmla="*/ 2147483647 w 35"/>
              <a:gd name="T27" fmla="*/ 2147483647 h 47"/>
              <a:gd name="T28" fmla="*/ 2147483647 w 35"/>
              <a:gd name="T29" fmla="*/ 2147483647 h 47"/>
              <a:gd name="T30" fmla="*/ 2147483647 w 35"/>
              <a:gd name="T31" fmla="*/ 2147483647 h 47"/>
              <a:gd name="T32" fmla="*/ 2147483647 w 35"/>
              <a:gd name="T33" fmla="*/ 2147483647 h 47"/>
              <a:gd name="T34" fmla="*/ 2147483647 w 35"/>
              <a:gd name="T35" fmla="*/ 2147483647 h 47"/>
              <a:gd name="T36" fmla="*/ 2147483647 w 35"/>
              <a:gd name="T37" fmla="*/ 2147483647 h 47"/>
              <a:gd name="T38" fmla="*/ 2147483647 w 35"/>
              <a:gd name="T39" fmla="*/ 2147483647 h 47"/>
              <a:gd name="T40" fmla="*/ 2147483647 w 35"/>
              <a:gd name="T41" fmla="*/ 2147483647 h 47"/>
              <a:gd name="T42" fmla="*/ 2147483647 w 35"/>
              <a:gd name="T43" fmla="*/ 2147483647 h 47"/>
              <a:gd name="T44" fmla="*/ 2147483647 w 35"/>
              <a:gd name="T45" fmla="*/ 2147483647 h 47"/>
              <a:gd name="T46" fmla="*/ 2147483647 w 35"/>
              <a:gd name="T47" fmla="*/ 2147483647 h 47"/>
              <a:gd name="T48" fmla="*/ 2147483647 w 35"/>
              <a:gd name="T49" fmla="*/ 2147483647 h 47"/>
              <a:gd name="T50" fmla="*/ 2147483647 w 35"/>
              <a:gd name="T51" fmla="*/ 2147483647 h 47"/>
              <a:gd name="T52" fmla="*/ 2147483647 w 35"/>
              <a:gd name="T53" fmla="*/ 2147483647 h 47"/>
              <a:gd name="T54" fmla="*/ 2147483647 w 35"/>
              <a:gd name="T55" fmla="*/ 2147483647 h 47"/>
              <a:gd name="T56" fmla="*/ 2147483647 w 35"/>
              <a:gd name="T57" fmla="*/ 2147483647 h 47"/>
              <a:gd name="T58" fmla="*/ 2147483647 w 35"/>
              <a:gd name="T59" fmla="*/ 2147483647 h 47"/>
              <a:gd name="T60" fmla="*/ 2147483647 w 35"/>
              <a:gd name="T61" fmla="*/ 2147483647 h 47"/>
              <a:gd name="T62" fmla="*/ 2147483647 w 35"/>
              <a:gd name="T63" fmla="*/ 2147483647 h 47"/>
              <a:gd name="T64" fmla="*/ 2147483647 w 35"/>
              <a:gd name="T65" fmla="*/ 2147483647 h 47"/>
              <a:gd name="T66" fmla="*/ 2147483647 w 35"/>
              <a:gd name="T67" fmla="*/ 2147483647 h 47"/>
              <a:gd name="T68" fmla="*/ 2147483647 w 35"/>
              <a:gd name="T69" fmla="*/ 2147483647 h 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"/>
              <a:gd name="T106" fmla="*/ 0 h 47"/>
              <a:gd name="T107" fmla="*/ 35 w 35"/>
              <a:gd name="T108" fmla="*/ 47 h 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" h="47">
                <a:moveTo>
                  <a:pt x="1" y="36"/>
                </a:moveTo>
                <a:cubicBezTo>
                  <a:pt x="1" y="34"/>
                  <a:pt x="0" y="32"/>
                  <a:pt x="0" y="31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6"/>
                  <a:pt x="0" y="25"/>
                  <a:pt x="0" y="23"/>
                </a:cubicBezTo>
                <a:cubicBezTo>
                  <a:pt x="1" y="21"/>
                  <a:pt x="2" y="20"/>
                  <a:pt x="3" y="18"/>
                </a:cubicBezTo>
                <a:cubicBezTo>
                  <a:pt x="4" y="16"/>
                  <a:pt x="4" y="14"/>
                  <a:pt x="4" y="12"/>
                </a:cubicBezTo>
                <a:cubicBezTo>
                  <a:pt x="5" y="11"/>
                  <a:pt x="5" y="10"/>
                  <a:pt x="6" y="9"/>
                </a:cubicBezTo>
                <a:cubicBezTo>
                  <a:pt x="8" y="8"/>
                  <a:pt x="9" y="9"/>
                  <a:pt x="10" y="8"/>
                </a:cubicBezTo>
                <a:cubicBezTo>
                  <a:pt x="12" y="7"/>
                  <a:pt x="12" y="6"/>
                  <a:pt x="13" y="5"/>
                </a:cubicBezTo>
                <a:cubicBezTo>
                  <a:pt x="15" y="3"/>
                  <a:pt x="17" y="2"/>
                  <a:pt x="19" y="1"/>
                </a:cubicBezTo>
                <a:cubicBezTo>
                  <a:pt x="20" y="1"/>
                  <a:pt x="22" y="2"/>
                  <a:pt x="23" y="2"/>
                </a:cubicBezTo>
                <a:cubicBezTo>
                  <a:pt x="24" y="2"/>
                  <a:pt x="24" y="1"/>
                  <a:pt x="25" y="1"/>
                </a:cubicBezTo>
                <a:cubicBezTo>
                  <a:pt x="27" y="0"/>
                  <a:pt x="28" y="0"/>
                  <a:pt x="30" y="0"/>
                </a:cubicBezTo>
                <a:cubicBezTo>
                  <a:pt x="31" y="0"/>
                  <a:pt x="30" y="2"/>
                  <a:pt x="31" y="2"/>
                </a:cubicBezTo>
                <a:cubicBezTo>
                  <a:pt x="31" y="3"/>
                  <a:pt x="33" y="2"/>
                  <a:pt x="33" y="3"/>
                </a:cubicBezTo>
                <a:cubicBezTo>
                  <a:pt x="34" y="3"/>
                  <a:pt x="34" y="4"/>
                  <a:pt x="35" y="5"/>
                </a:cubicBezTo>
                <a:cubicBezTo>
                  <a:pt x="35" y="6"/>
                  <a:pt x="35" y="7"/>
                  <a:pt x="34" y="9"/>
                </a:cubicBezTo>
                <a:cubicBezTo>
                  <a:pt x="34" y="11"/>
                  <a:pt x="32" y="12"/>
                  <a:pt x="32" y="14"/>
                </a:cubicBezTo>
                <a:cubicBezTo>
                  <a:pt x="32" y="16"/>
                  <a:pt x="33" y="18"/>
                  <a:pt x="33" y="20"/>
                </a:cubicBezTo>
                <a:cubicBezTo>
                  <a:pt x="32" y="21"/>
                  <a:pt x="30" y="22"/>
                  <a:pt x="29" y="23"/>
                </a:cubicBezTo>
                <a:cubicBezTo>
                  <a:pt x="29" y="25"/>
                  <a:pt x="30" y="26"/>
                  <a:pt x="29" y="27"/>
                </a:cubicBezTo>
                <a:cubicBezTo>
                  <a:pt x="28" y="28"/>
                  <a:pt x="26" y="28"/>
                  <a:pt x="25" y="28"/>
                </a:cubicBezTo>
                <a:cubicBezTo>
                  <a:pt x="24" y="29"/>
                  <a:pt x="21" y="27"/>
                  <a:pt x="21" y="28"/>
                </a:cubicBezTo>
                <a:cubicBezTo>
                  <a:pt x="20" y="31"/>
                  <a:pt x="23" y="33"/>
                  <a:pt x="23" y="36"/>
                </a:cubicBezTo>
                <a:cubicBezTo>
                  <a:pt x="23" y="37"/>
                  <a:pt x="23" y="39"/>
                  <a:pt x="22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0" y="44"/>
                  <a:pt x="21" y="45"/>
                  <a:pt x="21" y="46"/>
                </a:cubicBezTo>
                <a:cubicBezTo>
                  <a:pt x="20" y="46"/>
                  <a:pt x="18" y="47"/>
                  <a:pt x="17" y="46"/>
                </a:cubicBezTo>
                <a:cubicBezTo>
                  <a:pt x="17" y="44"/>
                  <a:pt x="19" y="42"/>
                  <a:pt x="18" y="41"/>
                </a:cubicBezTo>
                <a:cubicBezTo>
                  <a:pt x="18" y="40"/>
                  <a:pt x="16" y="39"/>
                  <a:pt x="15" y="39"/>
                </a:cubicBezTo>
                <a:cubicBezTo>
                  <a:pt x="14" y="38"/>
                  <a:pt x="13" y="40"/>
                  <a:pt x="12" y="39"/>
                </a:cubicBezTo>
                <a:cubicBezTo>
                  <a:pt x="11" y="39"/>
                  <a:pt x="12" y="37"/>
                  <a:pt x="11" y="37"/>
                </a:cubicBezTo>
                <a:cubicBezTo>
                  <a:pt x="11" y="36"/>
                  <a:pt x="9" y="35"/>
                  <a:pt x="8" y="35"/>
                </a:cubicBezTo>
                <a:cubicBezTo>
                  <a:pt x="6" y="35"/>
                  <a:pt x="5" y="35"/>
                  <a:pt x="3" y="35"/>
                </a:cubicBezTo>
                <a:cubicBezTo>
                  <a:pt x="2" y="35"/>
                  <a:pt x="1" y="36"/>
                  <a:pt x="1" y="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7" name="Freeform 149"/>
          <p:cNvSpPr>
            <a:spLocks noChangeAspect="1"/>
          </p:cNvSpPr>
          <p:nvPr/>
        </p:nvSpPr>
        <p:spPr bwMode="auto">
          <a:xfrm>
            <a:off x="4364833" y="2762251"/>
            <a:ext cx="79772" cy="103585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2147483647 w 56"/>
              <a:gd name="T35" fmla="*/ 2147483647 h 72"/>
              <a:gd name="T36" fmla="*/ 2147483647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2147483647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0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6"/>
              <a:gd name="T106" fmla="*/ 0 h 72"/>
              <a:gd name="T107" fmla="*/ 56 w 56"/>
              <a:gd name="T108" fmla="*/ 72 h 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6" h="72">
                <a:moveTo>
                  <a:pt x="54" y="28"/>
                </a:moveTo>
                <a:cubicBezTo>
                  <a:pt x="54" y="29"/>
                  <a:pt x="53" y="30"/>
                  <a:pt x="53" y="32"/>
                </a:cubicBezTo>
                <a:cubicBezTo>
                  <a:pt x="54" y="33"/>
                  <a:pt x="55" y="34"/>
                  <a:pt x="55" y="36"/>
                </a:cubicBezTo>
                <a:cubicBezTo>
                  <a:pt x="56" y="39"/>
                  <a:pt x="56" y="42"/>
                  <a:pt x="56" y="45"/>
                </a:cubicBezTo>
                <a:cubicBezTo>
                  <a:pt x="55" y="47"/>
                  <a:pt x="54" y="48"/>
                  <a:pt x="54" y="50"/>
                </a:cubicBezTo>
                <a:cubicBezTo>
                  <a:pt x="53" y="53"/>
                  <a:pt x="53" y="56"/>
                  <a:pt x="51" y="57"/>
                </a:cubicBezTo>
                <a:cubicBezTo>
                  <a:pt x="50" y="58"/>
                  <a:pt x="47" y="57"/>
                  <a:pt x="46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0" y="59"/>
                  <a:pt x="39" y="60"/>
                  <a:pt x="37" y="60"/>
                </a:cubicBezTo>
                <a:cubicBezTo>
                  <a:pt x="34" y="62"/>
                  <a:pt x="32" y="63"/>
                  <a:pt x="29" y="65"/>
                </a:cubicBezTo>
                <a:cubicBezTo>
                  <a:pt x="26" y="66"/>
                  <a:pt x="24" y="68"/>
                  <a:pt x="21" y="69"/>
                </a:cubicBezTo>
                <a:cubicBezTo>
                  <a:pt x="19" y="70"/>
                  <a:pt x="16" y="69"/>
                  <a:pt x="14" y="70"/>
                </a:cubicBezTo>
                <a:cubicBezTo>
                  <a:pt x="13" y="70"/>
                  <a:pt x="11" y="72"/>
                  <a:pt x="10" y="71"/>
                </a:cubicBezTo>
                <a:cubicBezTo>
                  <a:pt x="9" y="69"/>
                  <a:pt x="14" y="68"/>
                  <a:pt x="13" y="67"/>
                </a:cubicBezTo>
                <a:cubicBezTo>
                  <a:pt x="11" y="66"/>
                  <a:pt x="8" y="70"/>
                  <a:pt x="7" y="69"/>
                </a:cubicBezTo>
                <a:cubicBezTo>
                  <a:pt x="6" y="67"/>
                  <a:pt x="11" y="66"/>
                  <a:pt x="10" y="65"/>
                </a:cubicBezTo>
                <a:cubicBezTo>
                  <a:pt x="9" y="63"/>
                  <a:pt x="5" y="66"/>
                  <a:pt x="3" y="65"/>
                </a:cubicBezTo>
                <a:cubicBezTo>
                  <a:pt x="2" y="64"/>
                  <a:pt x="4" y="62"/>
                  <a:pt x="5" y="61"/>
                </a:cubicBezTo>
                <a:cubicBezTo>
                  <a:pt x="7" y="60"/>
                  <a:pt x="12" y="60"/>
                  <a:pt x="10" y="59"/>
                </a:cubicBezTo>
                <a:cubicBezTo>
                  <a:pt x="8" y="58"/>
                  <a:pt x="4" y="61"/>
                  <a:pt x="2" y="59"/>
                </a:cubicBezTo>
                <a:cubicBezTo>
                  <a:pt x="0" y="58"/>
                  <a:pt x="5" y="57"/>
                  <a:pt x="7" y="56"/>
                </a:cubicBezTo>
                <a:cubicBezTo>
                  <a:pt x="8" y="56"/>
                  <a:pt x="9" y="57"/>
                  <a:pt x="10" y="56"/>
                </a:cubicBezTo>
                <a:cubicBezTo>
                  <a:pt x="11" y="55"/>
                  <a:pt x="10" y="53"/>
                  <a:pt x="11" y="52"/>
                </a:cubicBezTo>
                <a:cubicBezTo>
                  <a:pt x="13" y="51"/>
                  <a:pt x="15" y="51"/>
                  <a:pt x="17" y="51"/>
                </a:cubicBezTo>
                <a:cubicBezTo>
                  <a:pt x="19" y="50"/>
                  <a:pt x="21" y="51"/>
                  <a:pt x="23" y="49"/>
                </a:cubicBezTo>
                <a:cubicBezTo>
                  <a:pt x="23" y="48"/>
                  <a:pt x="20" y="48"/>
                  <a:pt x="19" y="48"/>
                </a:cubicBezTo>
                <a:cubicBezTo>
                  <a:pt x="18" y="48"/>
                  <a:pt x="17" y="49"/>
                  <a:pt x="15" y="49"/>
                </a:cubicBezTo>
                <a:cubicBezTo>
                  <a:pt x="14" y="50"/>
                  <a:pt x="12" y="51"/>
                  <a:pt x="12" y="49"/>
                </a:cubicBezTo>
                <a:cubicBezTo>
                  <a:pt x="12" y="48"/>
                  <a:pt x="14" y="47"/>
                  <a:pt x="15" y="46"/>
                </a:cubicBezTo>
                <a:cubicBezTo>
                  <a:pt x="16" y="44"/>
                  <a:pt x="16" y="43"/>
                  <a:pt x="17" y="42"/>
                </a:cubicBezTo>
                <a:cubicBezTo>
                  <a:pt x="18" y="41"/>
                  <a:pt x="20" y="41"/>
                  <a:pt x="21" y="40"/>
                </a:cubicBezTo>
                <a:cubicBezTo>
                  <a:pt x="21" y="39"/>
                  <a:pt x="19" y="38"/>
                  <a:pt x="19" y="37"/>
                </a:cubicBezTo>
                <a:cubicBezTo>
                  <a:pt x="18" y="36"/>
                  <a:pt x="17" y="35"/>
                  <a:pt x="16" y="34"/>
                </a:cubicBezTo>
                <a:cubicBezTo>
                  <a:pt x="16" y="34"/>
                  <a:pt x="14" y="35"/>
                  <a:pt x="15" y="35"/>
                </a:cubicBezTo>
                <a:cubicBezTo>
                  <a:pt x="15" y="37"/>
                  <a:pt x="20" y="38"/>
                  <a:pt x="19" y="39"/>
                </a:cubicBezTo>
                <a:cubicBezTo>
                  <a:pt x="17" y="41"/>
                  <a:pt x="14" y="39"/>
                  <a:pt x="12" y="39"/>
                </a:cubicBezTo>
                <a:cubicBezTo>
                  <a:pt x="11" y="38"/>
                  <a:pt x="9" y="37"/>
                  <a:pt x="9" y="36"/>
                </a:cubicBezTo>
                <a:cubicBezTo>
                  <a:pt x="8" y="35"/>
                  <a:pt x="8" y="33"/>
                  <a:pt x="8" y="32"/>
                </a:cubicBezTo>
                <a:cubicBezTo>
                  <a:pt x="9" y="31"/>
                  <a:pt x="12" y="30"/>
                  <a:pt x="13" y="29"/>
                </a:cubicBezTo>
                <a:cubicBezTo>
                  <a:pt x="14" y="28"/>
                  <a:pt x="14" y="27"/>
                  <a:pt x="13" y="27"/>
                </a:cubicBezTo>
                <a:cubicBezTo>
                  <a:pt x="12" y="26"/>
                  <a:pt x="10" y="28"/>
                  <a:pt x="10" y="27"/>
                </a:cubicBezTo>
                <a:cubicBezTo>
                  <a:pt x="9" y="26"/>
                  <a:pt x="11" y="25"/>
                  <a:pt x="11" y="24"/>
                </a:cubicBezTo>
                <a:cubicBezTo>
                  <a:pt x="11" y="22"/>
                  <a:pt x="9" y="21"/>
                  <a:pt x="9" y="20"/>
                </a:cubicBezTo>
                <a:cubicBezTo>
                  <a:pt x="10" y="19"/>
                  <a:pt x="11" y="19"/>
                  <a:pt x="12" y="19"/>
                </a:cubicBezTo>
                <a:cubicBezTo>
                  <a:pt x="14" y="19"/>
                  <a:pt x="17" y="19"/>
                  <a:pt x="19" y="19"/>
                </a:cubicBezTo>
                <a:cubicBezTo>
                  <a:pt x="19" y="20"/>
                  <a:pt x="19" y="21"/>
                  <a:pt x="20" y="22"/>
                </a:cubicBezTo>
                <a:cubicBezTo>
                  <a:pt x="21" y="22"/>
                  <a:pt x="21" y="20"/>
                  <a:pt x="22" y="20"/>
                </a:cubicBezTo>
                <a:cubicBezTo>
                  <a:pt x="24" y="20"/>
                  <a:pt x="25" y="22"/>
                  <a:pt x="26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8" y="17"/>
                  <a:pt x="30" y="16"/>
                  <a:pt x="30" y="15"/>
                </a:cubicBezTo>
                <a:cubicBezTo>
                  <a:pt x="29" y="13"/>
                  <a:pt x="26" y="15"/>
                  <a:pt x="24" y="14"/>
                </a:cubicBezTo>
                <a:cubicBezTo>
                  <a:pt x="23" y="13"/>
                  <a:pt x="24" y="12"/>
                  <a:pt x="24" y="11"/>
                </a:cubicBezTo>
                <a:cubicBezTo>
                  <a:pt x="26" y="9"/>
                  <a:pt x="28" y="9"/>
                  <a:pt x="30" y="8"/>
                </a:cubicBezTo>
                <a:cubicBezTo>
                  <a:pt x="30" y="7"/>
                  <a:pt x="29" y="5"/>
                  <a:pt x="30" y="4"/>
                </a:cubicBezTo>
                <a:cubicBezTo>
                  <a:pt x="32" y="3"/>
                  <a:pt x="35" y="4"/>
                  <a:pt x="38" y="3"/>
                </a:cubicBezTo>
                <a:cubicBezTo>
                  <a:pt x="39" y="3"/>
                  <a:pt x="39" y="0"/>
                  <a:pt x="40" y="0"/>
                </a:cubicBezTo>
                <a:cubicBezTo>
                  <a:pt x="42" y="0"/>
                  <a:pt x="43" y="2"/>
                  <a:pt x="45" y="3"/>
                </a:cubicBezTo>
                <a:cubicBezTo>
                  <a:pt x="43" y="4"/>
                  <a:pt x="42" y="6"/>
                  <a:pt x="41" y="8"/>
                </a:cubicBezTo>
                <a:cubicBezTo>
                  <a:pt x="40" y="9"/>
                  <a:pt x="39" y="11"/>
                  <a:pt x="38" y="11"/>
                </a:cubicBezTo>
                <a:cubicBezTo>
                  <a:pt x="37" y="12"/>
                  <a:pt x="35" y="10"/>
                  <a:pt x="34" y="11"/>
                </a:cubicBezTo>
                <a:cubicBezTo>
                  <a:pt x="33" y="12"/>
                  <a:pt x="35" y="13"/>
                  <a:pt x="35" y="14"/>
                </a:cubicBezTo>
                <a:cubicBezTo>
                  <a:pt x="34" y="15"/>
                  <a:pt x="30" y="15"/>
                  <a:pt x="30" y="16"/>
                </a:cubicBezTo>
                <a:cubicBezTo>
                  <a:pt x="31" y="19"/>
                  <a:pt x="33" y="20"/>
                  <a:pt x="35" y="22"/>
                </a:cubicBezTo>
                <a:cubicBezTo>
                  <a:pt x="37" y="23"/>
                  <a:pt x="39" y="23"/>
                  <a:pt x="41" y="23"/>
                </a:cubicBezTo>
                <a:cubicBezTo>
                  <a:pt x="42" y="23"/>
                  <a:pt x="43" y="22"/>
                  <a:pt x="43" y="21"/>
                </a:cubicBezTo>
                <a:cubicBezTo>
                  <a:pt x="44" y="20"/>
                  <a:pt x="42" y="19"/>
                  <a:pt x="42" y="18"/>
                </a:cubicBezTo>
                <a:cubicBezTo>
                  <a:pt x="43" y="18"/>
                  <a:pt x="44" y="18"/>
                  <a:pt x="45" y="18"/>
                </a:cubicBezTo>
                <a:cubicBezTo>
                  <a:pt x="47" y="19"/>
                  <a:pt x="47" y="21"/>
                  <a:pt x="48" y="22"/>
                </a:cubicBezTo>
                <a:cubicBezTo>
                  <a:pt x="50" y="23"/>
                  <a:pt x="51" y="24"/>
                  <a:pt x="52" y="25"/>
                </a:cubicBezTo>
                <a:cubicBezTo>
                  <a:pt x="53" y="25"/>
                  <a:pt x="53" y="27"/>
                  <a:pt x="54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8" name="Freeform 150"/>
          <p:cNvSpPr>
            <a:spLocks noChangeAspect="1"/>
          </p:cNvSpPr>
          <p:nvPr/>
        </p:nvSpPr>
        <p:spPr bwMode="auto">
          <a:xfrm>
            <a:off x="4407694" y="2767014"/>
            <a:ext cx="44054" cy="35719"/>
          </a:xfrm>
          <a:custGeom>
            <a:avLst/>
            <a:gdLst>
              <a:gd name="T0" fmla="*/ 2147483647 w 31"/>
              <a:gd name="T1" fmla="*/ 2147483647 h 25"/>
              <a:gd name="T2" fmla="*/ 2147483647 w 31"/>
              <a:gd name="T3" fmla="*/ 2147483647 h 25"/>
              <a:gd name="T4" fmla="*/ 2147483647 w 31"/>
              <a:gd name="T5" fmla="*/ 2147483647 h 25"/>
              <a:gd name="T6" fmla="*/ 2147483647 w 31"/>
              <a:gd name="T7" fmla="*/ 2147483647 h 25"/>
              <a:gd name="T8" fmla="*/ 2147483647 w 31"/>
              <a:gd name="T9" fmla="*/ 2147483647 h 25"/>
              <a:gd name="T10" fmla="*/ 2147483647 w 31"/>
              <a:gd name="T11" fmla="*/ 2147483647 h 25"/>
              <a:gd name="T12" fmla="*/ 2147483647 w 31"/>
              <a:gd name="T13" fmla="*/ 0 h 25"/>
              <a:gd name="T14" fmla="*/ 2147483647 w 31"/>
              <a:gd name="T15" fmla="*/ 2147483647 h 25"/>
              <a:gd name="T16" fmla="*/ 2147483647 w 31"/>
              <a:gd name="T17" fmla="*/ 0 h 25"/>
              <a:gd name="T18" fmla="*/ 2147483647 w 31"/>
              <a:gd name="T19" fmla="*/ 2147483647 h 25"/>
              <a:gd name="T20" fmla="*/ 2147483647 w 31"/>
              <a:gd name="T21" fmla="*/ 2147483647 h 25"/>
              <a:gd name="T22" fmla="*/ 2147483647 w 31"/>
              <a:gd name="T23" fmla="*/ 2147483647 h 25"/>
              <a:gd name="T24" fmla="*/ 2147483647 w 31"/>
              <a:gd name="T25" fmla="*/ 2147483647 h 25"/>
              <a:gd name="T26" fmla="*/ 0 w 31"/>
              <a:gd name="T27" fmla="*/ 2147483647 h 25"/>
              <a:gd name="T28" fmla="*/ 2147483647 w 31"/>
              <a:gd name="T29" fmla="*/ 2147483647 h 25"/>
              <a:gd name="T30" fmla="*/ 2147483647 w 31"/>
              <a:gd name="T31" fmla="*/ 2147483647 h 25"/>
              <a:gd name="T32" fmla="*/ 2147483647 w 31"/>
              <a:gd name="T33" fmla="*/ 2147483647 h 25"/>
              <a:gd name="T34" fmla="*/ 2147483647 w 31"/>
              <a:gd name="T35" fmla="*/ 2147483647 h 25"/>
              <a:gd name="T36" fmla="*/ 2147483647 w 31"/>
              <a:gd name="T37" fmla="*/ 2147483647 h 25"/>
              <a:gd name="T38" fmla="*/ 2147483647 w 31"/>
              <a:gd name="T39" fmla="*/ 2147483647 h 25"/>
              <a:gd name="T40" fmla="*/ 2147483647 w 31"/>
              <a:gd name="T41" fmla="*/ 2147483647 h 25"/>
              <a:gd name="T42" fmla="*/ 2147483647 w 31"/>
              <a:gd name="T43" fmla="*/ 2147483647 h 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"/>
              <a:gd name="T67" fmla="*/ 0 h 25"/>
              <a:gd name="T68" fmla="*/ 31 w 31"/>
              <a:gd name="T69" fmla="*/ 25 h 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" h="25">
                <a:moveTo>
                  <a:pt x="24" y="25"/>
                </a:moveTo>
                <a:lnTo>
                  <a:pt x="26" y="20"/>
                </a:lnTo>
                <a:cubicBezTo>
                  <a:pt x="27" y="19"/>
                  <a:pt x="30" y="20"/>
                  <a:pt x="30" y="18"/>
                </a:cubicBezTo>
                <a:cubicBezTo>
                  <a:pt x="31" y="17"/>
                  <a:pt x="30" y="15"/>
                  <a:pt x="30" y="13"/>
                </a:cubicBezTo>
                <a:cubicBezTo>
                  <a:pt x="30" y="11"/>
                  <a:pt x="29" y="9"/>
                  <a:pt x="29" y="8"/>
                </a:cubicBezTo>
                <a:cubicBezTo>
                  <a:pt x="28" y="6"/>
                  <a:pt x="28" y="4"/>
                  <a:pt x="27" y="2"/>
                </a:cubicBezTo>
                <a:cubicBezTo>
                  <a:pt x="26" y="1"/>
                  <a:pt x="24" y="0"/>
                  <a:pt x="22" y="0"/>
                </a:cubicBezTo>
                <a:cubicBezTo>
                  <a:pt x="21" y="0"/>
                  <a:pt x="19" y="1"/>
                  <a:pt x="17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3"/>
                  <a:pt x="11" y="5"/>
                </a:cubicBezTo>
                <a:cubicBezTo>
                  <a:pt x="10" y="6"/>
                  <a:pt x="9" y="8"/>
                  <a:pt x="8" y="8"/>
                </a:cubicBezTo>
                <a:cubicBezTo>
                  <a:pt x="7" y="9"/>
                  <a:pt x="5" y="7"/>
                  <a:pt x="4" y="8"/>
                </a:cubicBezTo>
                <a:cubicBezTo>
                  <a:pt x="3" y="9"/>
                  <a:pt x="5" y="10"/>
                  <a:pt x="5" y="11"/>
                </a:cubicBezTo>
                <a:cubicBezTo>
                  <a:pt x="4" y="12"/>
                  <a:pt x="0" y="12"/>
                  <a:pt x="0" y="13"/>
                </a:cubicBezTo>
                <a:cubicBezTo>
                  <a:pt x="1" y="16"/>
                  <a:pt x="3" y="17"/>
                  <a:pt x="5" y="19"/>
                </a:cubicBezTo>
                <a:cubicBezTo>
                  <a:pt x="7" y="20"/>
                  <a:pt x="9" y="20"/>
                  <a:pt x="11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14" y="17"/>
                  <a:pt x="12" y="16"/>
                  <a:pt x="12" y="15"/>
                </a:cubicBezTo>
                <a:cubicBezTo>
                  <a:pt x="13" y="15"/>
                  <a:pt x="14" y="15"/>
                  <a:pt x="15" y="15"/>
                </a:cubicBezTo>
                <a:cubicBezTo>
                  <a:pt x="17" y="16"/>
                  <a:pt x="17" y="18"/>
                  <a:pt x="18" y="19"/>
                </a:cubicBezTo>
                <a:cubicBezTo>
                  <a:pt x="20" y="20"/>
                  <a:pt x="21" y="21"/>
                  <a:pt x="22" y="22"/>
                </a:cubicBezTo>
                <a:cubicBezTo>
                  <a:pt x="23" y="22"/>
                  <a:pt x="23" y="24"/>
                  <a:pt x="24" y="2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9" name="Freeform 151"/>
          <p:cNvSpPr>
            <a:spLocks noChangeAspect="1"/>
          </p:cNvSpPr>
          <p:nvPr/>
        </p:nvSpPr>
        <p:spPr bwMode="auto">
          <a:xfrm>
            <a:off x="5287566" y="3759995"/>
            <a:ext cx="185738" cy="279797"/>
          </a:xfrm>
          <a:custGeom>
            <a:avLst/>
            <a:gdLst>
              <a:gd name="T0" fmla="*/ 2147483647 w 130"/>
              <a:gd name="T1" fmla="*/ 2147483647 h 196"/>
              <a:gd name="T2" fmla="*/ 2147483647 w 130"/>
              <a:gd name="T3" fmla="*/ 2147483647 h 196"/>
              <a:gd name="T4" fmla="*/ 0 w 130"/>
              <a:gd name="T5" fmla="*/ 2147483647 h 196"/>
              <a:gd name="T6" fmla="*/ 0 w 130"/>
              <a:gd name="T7" fmla="*/ 2147483647 h 196"/>
              <a:gd name="T8" fmla="*/ 2147483647 w 130"/>
              <a:gd name="T9" fmla="*/ 2147483647 h 196"/>
              <a:gd name="T10" fmla="*/ 2147483647 w 130"/>
              <a:gd name="T11" fmla="*/ 2147483647 h 196"/>
              <a:gd name="T12" fmla="*/ 2147483647 w 130"/>
              <a:gd name="T13" fmla="*/ 2147483647 h 196"/>
              <a:gd name="T14" fmla="*/ 2147483647 w 130"/>
              <a:gd name="T15" fmla="*/ 2147483647 h 196"/>
              <a:gd name="T16" fmla="*/ 2147483647 w 130"/>
              <a:gd name="T17" fmla="*/ 2147483647 h 196"/>
              <a:gd name="T18" fmla="*/ 2147483647 w 130"/>
              <a:gd name="T19" fmla="*/ 2147483647 h 196"/>
              <a:gd name="T20" fmla="*/ 2147483647 w 130"/>
              <a:gd name="T21" fmla="*/ 2147483647 h 196"/>
              <a:gd name="T22" fmla="*/ 2147483647 w 130"/>
              <a:gd name="T23" fmla="*/ 2147483647 h 196"/>
              <a:gd name="T24" fmla="*/ 2147483647 w 130"/>
              <a:gd name="T25" fmla="*/ 2147483647 h 196"/>
              <a:gd name="T26" fmla="*/ 2147483647 w 130"/>
              <a:gd name="T27" fmla="*/ 2147483647 h 196"/>
              <a:gd name="T28" fmla="*/ 2147483647 w 130"/>
              <a:gd name="T29" fmla="*/ 2147483647 h 196"/>
              <a:gd name="T30" fmla="*/ 2147483647 w 130"/>
              <a:gd name="T31" fmla="*/ 2147483647 h 196"/>
              <a:gd name="T32" fmla="*/ 2147483647 w 130"/>
              <a:gd name="T33" fmla="*/ 2147483647 h 196"/>
              <a:gd name="T34" fmla="*/ 2147483647 w 130"/>
              <a:gd name="T35" fmla="*/ 2147483647 h 196"/>
              <a:gd name="T36" fmla="*/ 2147483647 w 130"/>
              <a:gd name="T37" fmla="*/ 2147483647 h 196"/>
              <a:gd name="T38" fmla="*/ 2147483647 w 130"/>
              <a:gd name="T39" fmla="*/ 2147483647 h 196"/>
              <a:gd name="T40" fmla="*/ 2147483647 w 130"/>
              <a:gd name="T41" fmla="*/ 2147483647 h 196"/>
              <a:gd name="T42" fmla="*/ 2147483647 w 130"/>
              <a:gd name="T43" fmla="*/ 2147483647 h 196"/>
              <a:gd name="T44" fmla="*/ 2147483647 w 130"/>
              <a:gd name="T45" fmla="*/ 2147483647 h 196"/>
              <a:gd name="T46" fmla="*/ 2147483647 w 130"/>
              <a:gd name="T47" fmla="*/ 2147483647 h 196"/>
              <a:gd name="T48" fmla="*/ 2147483647 w 130"/>
              <a:gd name="T49" fmla="*/ 2147483647 h 196"/>
              <a:gd name="T50" fmla="*/ 2147483647 w 130"/>
              <a:gd name="T51" fmla="*/ 2147483647 h 196"/>
              <a:gd name="T52" fmla="*/ 2147483647 w 130"/>
              <a:gd name="T53" fmla="*/ 0 h 196"/>
              <a:gd name="T54" fmla="*/ 2147483647 w 130"/>
              <a:gd name="T55" fmla="*/ 2147483647 h 196"/>
              <a:gd name="T56" fmla="*/ 2147483647 w 130"/>
              <a:gd name="T57" fmla="*/ 2147483647 h 196"/>
              <a:gd name="T58" fmla="*/ 2147483647 w 130"/>
              <a:gd name="T59" fmla="*/ 2147483647 h 196"/>
              <a:gd name="T60" fmla="*/ 2147483647 w 130"/>
              <a:gd name="T61" fmla="*/ 2147483647 h 196"/>
              <a:gd name="T62" fmla="*/ 2147483647 w 130"/>
              <a:gd name="T63" fmla="*/ 2147483647 h 196"/>
              <a:gd name="T64" fmla="*/ 2147483647 w 130"/>
              <a:gd name="T65" fmla="*/ 2147483647 h 196"/>
              <a:gd name="T66" fmla="*/ 2147483647 w 130"/>
              <a:gd name="T67" fmla="*/ 2147483647 h 196"/>
              <a:gd name="T68" fmla="*/ 2147483647 w 130"/>
              <a:gd name="T69" fmla="*/ 2147483647 h 196"/>
              <a:gd name="T70" fmla="*/ 2147483647 w 130"/>
              <a:gd name="T71" fmla="*/ 2147483647 h 196"/>
              <a:gd name="T72" fmla="*/ 2147483647 w 130"/>
              <a:gd name="T73" fmla="*/ 2147483647 h 196"/>
              <a:gd name="T74" fmla="*/ 2147483647 w 130"/>
              <a:gd name="T75" fmla="*/ 2147483647 h 196"/>
              <a:gd name="T76" fmla="*/ 2147483647 w 130"/>
              <a:gd name="T77" fmla="*/ 2147483647 h 196"/>
              <a:gd name="T78" fmla="*/ 2147483647 w 130"/>
              <a:gd name="T79" fmla="*/ 2147483647 h 196"/>
              <a:gd name="T80" fmla="*/ 2147483647 w 130"/>
              <a:gd name="T81" fmla="*/ 2147483647 h 196"/>
              <a:gd name="T82" fmla="*/ 2147483647 w 130"/>
              <a:gd name="T83" fmla="*/ 2147483647 h 196"/>
              <a:gd name="T84" fmla="*/ 2147483647 w 130"/>
              <a:gd name="T85" fmla="*/ 2147483647 h 196"/>
              <a:gd name="T86" fmla="*/ 2147483647 w 130"/>
              <a:gd name="T87" fmla="*/ 2147483647 h 196"/>
              <a:gd name="T88" fmla="*/ 2147483647 w 130"/>
              <a:gd name="T89" fmla="*/ 2147483647 h 196"/>
              <a:gd name="T90" fmla="*/ 2147483647 w 130"/>
              <a:gd name="T91" fmla="*/ 2147483647 h 196"/>
              <a:gd name="T92" fmla="*/ 2147483647 w 130"/>
              <a:gd name="T93" fmla="*/ 2147483647 h 196"/>
              <a:gd name="T94" fmla="*/ 2147483647 w 130"/>
              <a:gd name="T95" fmla="*/ 2147483647 h 196"/>
              <a:gd name="T96" fmla="*/ 2147483647 w 130"/>
              <a:gd name="T97" fmla="*/ 2147483647 h 196"/>
              <a:gd name="T98" fmla="*/ 2147483647 w 130"/>
              <a:gd name="T99" fmla="*/ 2147483647 h 196"/>
              <a:gd name="T100" fmla="*/ 2147483647 w 130"/>
              <a:gd name="T101" fmla="*/ 2147483647 h 196"/>
              <a:gd name="T102" fmla="*/ 2147483647 w 130"/>
              <a:gd name="T103" fmla="*/ 2147483647 h 196"/>
              <a:gd name="T104" fmla="*/ 2147483647 w 130"/>
              <a:gd name="T105" fmla="*/ 2147483647 h 196"/>
              <a:gd name="T106" fmla="*/ 2147483647 w 130"/>
              <a:gd name="T107" fmla="*/ 2147483647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"/>
              <a:gd name="T163" fmla="*/ 0 h 196"/>
              <a:gd name="T164" fmla="*/ 130 w 130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" h="196">
                <a:moveTo>
                  <a:pt x="9" y="116"/>
                </a:moveTo>
                <a:cubicBezTo>
                  <a:pt x="8" y="119"/>
                  <a:pt x="9" y="123"/>
                  <a:pt x="6" y="125"/>
                </a:cubicBezTo>
                <a:lnTo>
                  <a:pt x="0" y="132"/>
                </a:lnTo>
                <a:lnTo>
                  <a:pt x="0" y="186"/>
                </a:lnTo>
                <a:lnTo>
                  <a:pt x="8" y="196"/>
                </a:lnTo>
                <a:cubicBezTo>
                  <a:pt x="9" y="192"/>
                  <a:pt x="11" y="188"/>
                  <a:pt x="13" y="184"/>
                </a:cubicBezTo>
                <a:cubicBezTo>
                  <a:pt x="17" y="179"/>
                  <a:pt x="21" y="175"/>
                  <a:pt x="26" y="171"/>
                </a:cubicBezTo>
                <a:cubicBezTo>
                  <a:pt x="30" y="166"/>
                  <a:pt x="34" y="162"/>
                  <a:pt x="38" y="158"/>
                </a:cubicBezTo>
                <a:cubicBezTo>
                  <a:pt x="39" y="157"/>
                  <a:pt x="41" y="156"/>
                  <a:pt x="43" y="155"/>
                </a:cubicBezTo>
                <a:cubicBezTo>
                  <a:pt x="45" y="153"/>
                  <a:pt x="46" y="150"/>
                  <a:pt x="47" y="149"/>
                </a:cubicBezTo>
                <a:cubicBezTo>
                  <a:pt x="51" y="146"/>
                  <a:pt x="54" y="145"/>
                  <a:pt x="58" y="143"/>
                </a:cubicBezTo>
                <a:cubicBezTo>
                  <a:pt x="61" y="141"/>
                  <a:pt x="64" y="141"/>
                  <a:pt x="66" y="139"/>
                </a:cubicBezTo>
                <a:cubicBezTo>
                  <a:pt x="70" y="136"/>
                  <a:pt x="72" y="132"/>
                  <a:pt x="75" y="128"/>
                </a:cubicBezTo>
                <a:cubicBezTo>
                  <a:pt x="78" y="124"/>
                  <a:pt x="81" y="120"/>
                  <a:pt x="84" y="116"/>
                </a:cubicBezTo>
                <a:cubicBezTo>
                  <a:pt x="87" y="111"/>
                  <a:pt x="90" y="106"/>
                  <a:pt x="92" y="102"/>
                </a:cubicBezTo>
                <a:cubicBezTo>
                  <a:pt x="96" y="96"/>
                  <a:pt x="100" y="90"/>
                  <a:pt x="104" y="84"/>
                </a:cubicBezTo>
                <a:cubicBezTo>
                  <a:pt x="104" y="83"/>
                  <a:pt x="103" y="81"/>
                  <a:pt x="103" y="80"/>
                </a:cubicBezTo>
                <a:cubicBezTo>
                  <a:pt x="106" y="74"/>
                  <a:pt x="110" y="69"/>
                  <a:pt x="113" y="63"/>
                </a:cubicBezTo>
                <a:cubicBezTo>
                  <a:pt x="113" y="62"/>
                  <a:pt x="112" y="60"/>
                  <a:pt x="112" y="59"/>
                </a:cubicBezTo>
                <a:cubicBezTo>
                  <a:pt x="113" y="58"/>
                  <a:pt x="116" y="57"/>
                  <a:pt x="117" y="55"/>
                </a:cubicBezTo>
                <a:cubicBezTo>
                  <a:pt x="119" y="52"/>
                  <a:pt x="120" y="48"/>
                  <a:pt x="121" y="45"/>
                </a:cubicBezTo>
                <a:cubicBezTo>
                  <a:pt x="122" y="42"/>
                  <a:pt x="124" y="39"/>
                  <a:pt x="125" y="36"/>
                </a:cubicBezTo>
                <a:cubicBezTo>
                  <a:pt x="125" y="32"/>
                  <a:pt x="124" y="28"/>
                  <a:pt x="125" y="25"/>
                </a:cubicBezTo>
                <a:cubicBezTo>
                  <a:pt x="125" y="23"/>
                  <a:pt x="128" y="21"/>
                  <a:pt x="128" y="19"/>
                </a:cubicBezTo>
                <a:cubicBezTo>
                  <a:pt x="128" y="16"/>
                  <a:pt x="127" y="13"/>
                  <a:pt x="127" y="10"/>
                </a:cubicBezTo>
                <a:cubicBezTo>
                  <a:pt x="127" y="7"/>
                  <a:pt x="130" y="5"/>
                  <a:pt x="129" y="2"/>
                </a:cubicBezTo>
                <a:cubicBezTo>
                  <a:pt x="128" y="0"/>
                  <a:pt x="125" y="0"/>
                  <a:pt x="123" y="0"/>
                </a:cubicBezTo>
                <a:cubicBezTo>
                  <a:pt x="121" y="0"/>
                  <a:pt x="120" y="1"/>
                  <a:pt x="120" y="1"/>
                </a:cubicBezTo>
                <a:cubicBezTo>
                  <a:pt x="118" y="2"/>
                  <a:pt x="117" y="4"/>
                  <a:pt x="116" y="5"/>
                </a:cubicBezTo>
                <a:cubicBezTo>
                  <a:pt x="113" y="7"/>
                  <a:pt x="109" y="7"/>
                  <a:pt x="106" y="8"/>
                </a:cubicBezTo>
                <a:cubicBezTo>
                  <a:pt x="104" y="9"/>
                  <a:pt x="103" y="10"/>
                  <a:pt x="100" y="11"/>
                </a:cubicBezTo>
                <a:cubicBezTo>
                  <a:pt x="98" y="11"/>
                  <a:pt x="96" y="9"/>
                  <a:pt x="94" y="9"/>
                </a:cubicBezTo>
                <a:cubicBezTo>
                  <a:pt x="92" y="9"/>
                  <a:pt x="91" y="12"/>
                  <a:pt x="89" y="12"/>
                </a:cubicBezTo>
                <a:cubicBezTo>
                  <a:pt x="86" y="13"/>
                  <a:pt x="83" y="11"/>
                  <a:pt x="80" y="12"/>
                </a:cubicBezTo>
                <a:cubicBezTo>
                  <a:pt x="77" y="13"/>
                  <a:pt x="75" y="15"/>
                  <a:pt x="73" y="16"/>
                </a:cubicBezTo>
                <a:cubicBezTo>
                  <a:pt x="70" y="18"/>
                  <a:pt x="67" y="19"/>
                  <a:pt x="64" y="19"/>
                </a:cubicBezTo>
                <a:cubicBezTo>
                  <a:pt x="63" y="19"/>
                  <a:pt x="61" y="18"/>
                  <a:pt x="59" y="18"/>
                </a:cubicBezTo>
                <a:cubicBezTo>
                  <a:pt x="56" y="19"/>
                  <a:pt x="53" y="22"/>
                  <a:pt x="49" y="22"/>
                </a:cubicBezTo>
                <a:cubicBezTo>
                  <a:pt x="46" y="23"/>
                  <a:pt x="42" y="22"/>
                  <a:pt x="39" y="21"/>
                </a:cubicBezTo>
                <a:cubicBezTo>
                  <a:pt x="37" y="20"/>
                  <a:pt x="35" y="18"/>
                  <a:pt x="34" y="16"/>
                </a:cubicBezTo>
                <a:cubicBezTo>
                  <a:pt x="33" y="15"/>
                  <a:pt x="35" y="13"/>
                  <a:pt x="34" y="12"/>
                </a:cubicBezTo>
                <a:cubicBezTo>
                  <a:pt x="32" y="11"/>
                  <a:pt x="31" y="11"/>
                  <a:pt x="29" y="10"/>
                </a:cubicBezTo>
                <a:cubicBezTo>
                  <a:pt x="28" y="11"/>
                  <a:pt x="27" y="11"/>
                  <a:pt x="26" y="12"/>
                </a:cubicBezTo>
                <a:cubicBezTo>
                  <a:pt x="25" y="13"/>
                  <a:pt x="24" y="14"/>
                  <a:pt x="23" y="14"/>
                </a:cubicBezTo>
                <a:cubicBezTo>
                  <a:pt x="21" y="17"/>
                  <a:pt x="17" y="20"/>
                  <a:pt x="18" y="23"/>
                </a:cubicBezTo>
                <a:cubicBezTo>
                  <a:pt x="19" y="27"/>
                  <a:pt x="24" y="28"/>
                  <a:pt x="26" y="31"/>
                </a:cubicBezTo>
                <a:cubicBezTo>
                  <a:pt x="27" y="32"/>
                  <a:pt x="27" y="34"/>
                  <a:pt x="28" y="36"/>
                </a:cubicBezTo>
                <a:cubicBezTo>
                  <a:pt x="30" y="38"/>
                  <a:pt x="31" y="41"/>
                  <a:pt x="34" y="42"/>
                </a:cubicBezTo>
                <a:lnTo>
                  <a:pt x="75" y="58"/>
                </a:lnTo>
                <a:cubicBezTo>
                  <a:pt x="79" y="59"/>
                  <a:pt x="90" y="53"/>
                  <a:pt x="87" y="56"/>
                </a:cubicBezTo>
                <a:lnTo>
                  <a:pt x="50" y="101"/>
                </a:lnTo>
                <a:cubicBezTo>
                  <a:pt x="47" y="105"/>
                  <a:pt x="40" y="101"/>
                  <a:pt x="36" y="102"/>
                </a:cubicBezTo>
                <a:cubicBezTo>
                  <a:pt x="31" y="103"/>
                  <a:pt x="27" y="106"/>
                  <a:pt x="22" y="108"/>
                </a:cubicBezTo>
                <a:cubicBezTo>
                  <a:pt x="18" y="110"/>
                  <a:pt x="13" y="114"/>
                  <a:pt x="9" y="11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0" name="Freeform 152"/>
          <p:cNvSpPr>
            <a:spLocks noChangeAspect="1"/>
          </p:cNvSpPr>
          <p:nvPr/>
        </p:nvSpPr>
        <p:spPr bwMode="auto">
          <a:xfrm>
            <a:off x="5030391" y="4610101"/>
            <a:ext cx="42863" cy="46435"/>
          </a:xfrm>
          <a:custGeom>
            <a:avLst/>
            <a:gdLst>
              <a:gd name="T0" fmla="*/ 2147483647 w 30"/>
              <a:gd name="T1" fmla="*/ 0 h 32"/>
              <a:gd name="T2" fmla="*/ 2147483647 w 30"/>
              <a:gd name="T3" fmla="*/ 2147483647 h 32"/>
              <a:gd name="T4" fmla="*/ 2147483647 w 30"/>
              <a:gd name="T5" fmla="*/ 2147483647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2147483647 w 30"/>
              <a:gd name="T11" fmla="*/ 2147483647 h 32"/>
              <a:gd name="T12" fmla="*/ 2147483647 w 30"/>
              <a:gd name="T13" fmla="*/ 2147483647 h 32"/>
              <a:gd name="T14" fmla="*/ 2147483647 w 30"/>
              <a:gd name="T15" fmla="*/ 2147483647 h 32"/>
              <a:gd name="T16" fmla="*/ 2147483647 w 30"/>
              <a:gd name="T17" fmla="*/ 2147483647 h 32"/>
              <a:gd name="T18" fmla="*/ 2147483647 w 30"/>
              <a:gd name="T19" fmla="*/ 2147483647 h 32"/>
              <a:gd name="T20" fmla="*/ 2147483647 w 30"/>
              <a:gd name="T21" fmla="*/ 2147483647 h 32"/>
              <a:gd name="T22" fmla="*/ 2147483647 w 30"/>
              <a:gd name="T23" fmla="*/ 2147483647 h 32"/>
              <a:gd name="T24" fmla="*/ 2147483647 w 30"/>
              <a:gd name="T25" fmla="*/ 2147483647 h 32"/>
              <a:gd name="T26" fmla="*/ 2147483647 w 30"/>
              <a:gd name="T27" fmla="*/ 2147483647 h 32"/>
              <a:gd name="T28" fmla="*/ 2147483647 w 30"/>
              <a:gd name="T29" fmla="*/ 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2"/>
              <a:gd name="T47" fmla="*/ 30 w 3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2">
                <a:moveTo>
                  <a:pt x="19" y="0"/>
                </a:moveTo>
                <a:cubicBezTo>
                  <a:pt x="23" y="2"/>
                  <a:pt x="26" y="6"/>
                  <a:pt x="29" y="9"/>
                </a:cubicBezTo>
                <a:cubicBezTo>
                  <a:pt x="30" y="11"/>
                  <a:pt x="30" y="13"/>
                  <a:pt x="29" y="15"/>
                </a:cubicBezTo>
                <a:cubicBezTo>
                  <a:pt x="28" y="18"/>
                  <a:pt x="26" y="20"/>
                  <a:pt x="24" y="23"/>
                </a:cubicBezTo>
                <a:cubicBezTo>
                  <a:pt x="23" y="24"/>
                  <a:pt x="22" y="24"/>
                  <a:pt x="21" y="24"/>
                </a:cubicBezTo>
                <a:cubicBezTo>
                  <a:pt x="19" y="24"/>
                  <a:pt x="17" y="23"/>
                  <a:pt x="16" y="24"/>
                </a:cubicBezTo>
                <a:cubicBezTo>
                  <a:pt x="14" y="26"/>
                  <a:pt x="14" y="30"/>
                  <a:pt x="12" y="31"/>
                </a:cubicBezTo>
                <a:cubicBezTo>
                  <a:pt x="11" y="32"/>
                  <a:pt x="9" y="32"/>
                  <a:pt x="8" y="31"/>
                </a:cubicBezTo>
                <a:cubicBezTo>
                  <a:pt x="6" y="30"/>
                  <a:pt x="5" y="28"/>
                  <a:pt x="4" y="26"/>
                </a:cubicBezTo>
                <a:cubicBezTo>
                  <a:pt x="3" y="24"/>
                  <a:pt x="2" y="23"/>
                  <a:pt x="1" y="21"/>
                </a:cubicBezTo>
                <a:cubicBezTo>
                  <a:pt x="1" y="19"/>
                  <a:pt x="0" y="17"/>
                  <a:pt x="1" y="15"/>
                </a:cubicBezTo>
                <a:cubicBezTo>
                  <a:pt x="2" y="14"/>
                  <a:pt x="5" y="14"/>
                  <a:pt x="6" y="12"/>
                </a:cubicBezTo>
                <a:cubicBezTo>
                  <a:pt x="8" y="10"/>
                  <a:pt x="8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17" y="3"/>
                  <a:pt x="18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1" name="Freeform 153"/>
          <p:cNvSpPr>
            <a:spLocks noChangeAspect="1"/>
          </p:cNvSpPr>
          <p:nvPr/>
        </p:nvSpPr>
        <p:spPr bwMode="auto">
          <a:xfrm>
            <a:off x="4736307" y="3286125"/>
            <a:ext cx="7144" cy="5954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3"/>
                  <a:pt x="3" y="4"/>
                  <a:pt x="2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2" name="Freeform 154"/>
          <p:cNvSpPr>
            <a:spLocks noChangeAspect="1"/>
          </p:cNvSpPr>
          <p:nvPr/>
        </p:nvSpPr>
        <p:spPr bwMode="auto">
          <a:xfrm>
            <a:off x="5504261" y="3743325"/>
            <a:ext cx="26194" cy="9525"/>
          </a:xfrm>
          <a:custGeom>
            <a:avLst/>
            <a:gdLst>
              <a:gd name="T0" fmla="*/ 2147483647 w 18"/>
              <a:gd name="T1" fmla="*/ 2147483647 h 7"/>
              <a:gd name="T2" fmla="*/ 2147483647 w 18"/>
              <a:gd name="T3" fmla="*/ 2147483647 h 7"/>
              <a:gd name="T4" fmla="*/ 2147483647 w 18"/>
              <a:gd name="T5" fmla="*/ 0 h 7"/>
              <a:gd name="T6" fmla="*/ 2147483647 w 18"/>
              <a:gd name="T7" fmla="*/ 2147483647 h 7"/>
              <a:gd name="T8" fmla="*/ 2147483647 w 18"/>
              <a:gd name="T9" fmla="*/ 2147483647 h 7"/>
              <a:gd name="T10" fmla="*/ 2147483647 w 18"/>
              <a:gd name="T11" fmla="*/ 2147483647 h 7"/>
              <a:gd name="T12" fmla="*/ 2147483647 w 1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5" y="1"/>
                </a:moveTo>
                <a:cubicBezTo>
                  <a:pt x="6" y="1"/>
                  <a:pt x="8" y="3"/>
                  <a:pt x="9" y="3"/>
                </a:cubicBezTo>
                <a:cubicBezTo>
                  <a:pt x="11" y="3"/>
                  <a:pt x="12" y="0"/>
                  <a:pt x="14" y="0"/>
                </a:cubicBezTo>
                <a:cubicBezTo>
                  <a:pt x="15" y="0"/>
                  <a:pt x="18" y="2"/>
                  <a:pt x="17" y="3"/>
                </a:cubicBezTo>
                <a:cubicBezTo>
                  <a:pt x="16" y="5"/>
                  <a:pt x="14" y="7"/>
                  <a:pt x="11" y="7"/>
                </a:cubicBezTo>
                <a:cubicBezTo>
                  <a:pt x="8" y="7"/>
                  <a:pt x="4" y="6"/>
                  <a:pt x="1" y="4"/>
                </a:cubicBezTo>
                <a:cubicBezTo>
                  <a:pt x="0" y="3"/>
                  <a:pt x="3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3" name="Freeform 155"/>
          <p:cNvSpPr>
            <a:spLocks noChangeAspect="1"/>
          </p:cNvSpPr>
          <p:nvPr/>
        </p:nvSpPr>
        <p:spPr bwMode="auto">
          <a:xfrm>
            <a:off x="5256610" y="4120754"/>
            <a:ext cx="8334" cy="17859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2" y="1"/>
                </a:moveTo>
                <a:cubicBezTo>
                  <a:pt x="5" y="3"/>
                  <a:pt x="6" y="8"/>
                  <a:pt x="6" y="11"/>
                </a:cubicBezTo>
                <a:cubicBezTo>
                  <a:pt x="5" y="13"/>
                  <a:pt x="2" y="10"/>
                  <a:pt x="1" y="8"/>
                </a:cubicBezTo>
                <a:cubicBezTo>
                  <a:pt x="0" y="6"/>
                  <a:pt x="0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4" name="Freeform 156"/>
          <p:cNvSpPr>
            <a:spLocks noChangeAspect="1"/>
          </p:cNvSpPr>
          <p:nvPr/>
        </p:nvSpPr>
        <p:spPr bwMode="auto">
          <a:xfrm>
            <a:off x="4695826" y="3927873"/>
            <a:ext cx="13097" cy="15478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8" y="2"/>
                </a:moveTo>
                <a:cubicBezTo>
                  <a:pt x="9" y="4"/>
                  <a:pt x="9" y="8"/>
                  <a:pt x="6" y="10"/>
                </a:cubicBezTo>
                <a:cubicBezTo>
                  <a:pt x="5" y="11"/>
                  <a:pt x="1" y="10"/>
                  <a:pt x="1" y="8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0"/>
                  <a:pt x="8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5" name="Freeform 157"/>
          <p:cNvSpPr>
            <a:spLocks noChangeAspect="1"/>
          </p:cNvSpPr>
          <p:nvPr/>
        </p:nvSpPr>
        <p:spPr bwMode="auto">
          <a:xfrm>
            <a:off x="4667250" y="3994547"/>
            <a:ext cx="5954" cy="8334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4"/>
                  <a:pt x="3" y="5"/>
                  <a:pt x="2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3"/>
                  <a:pt x="1" y="1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6" name="Freeform 158"/>
          <p:cNvSpPr>
            <a:spLocks noChangeAspect="1"/>
          </p:cNvSpPr>
          <p:nvPr/>
        </p:nvSpPr>
        <p:spPr bwMode="auto">
          <a:xfrm>
            <a:off x="4286250" y="3400425"/>
            <a:ext cx="15479" cy="20241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0 h 14"/>
              <a:gd name="T10" fmla="*/ 2147483647 w 11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4"/>
              <a:gd name="T20" fmla="*/ 11 w 11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4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8" y="11"/>
                  <a:pt x="3" y="14"/>
                  <a:pt x="2" y="12"/>
                </a:cubicBezTo>
                <a:cubicBezTo>
                  <a:pt x="0" y="9"/>
                  <a:pt x="5" y="8"/>
                  <a:pt x="7" y="5"/>
                </a:cubicBezTo>
                <a:cubicBezTo>
                  <a:pt x="8" y="4"/>
                  <a:pt x="8" y="2"/>
                  <a:pt x="9" y="0"/>
                </a:cubicBezTo>
                <a:cubicBezTo>
                  <a:pt x="10" y="0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7" name="Freeform 159"/>
          <p:cNvSpPr>
            <a:spLocks noChangeAspect="1"/>
          </p:cNvSpPr>
          <p:nvPr/>
        </p:nvSpPr>
        <p:spPr bwMode="auto">
          <a:xfrm>
            <a:off x="4301730" y="3387328"/>
            <a:ext cx="10715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2"/>
                </a:moveTo>
                <a:cubicBezTo>
                  <a:pt x="8" y="2"/>
                  <a:pt x="6" y="5"/>
                  <a:pt x="5" y="6"/>
                </a:cubicBezTo>
                <a:cubicBezTo>
                  <a:pt x="4" y="7"/>
                  <a:pt x="2" y="9"/>
                  <a:pt x="1" y="8"/>
                </a:cubicBezTo>
                <a:cubicBezTo>
                  <a:pt x="0" y="7"/>
                  <a:pt x="0" y="5"/>
                  <a:pt x="1" y="4"/>
                </a:cubicBezTo>
                <a:cubicBezTo>
                  <a:pt x="3" y="2"/>
                  <a:pt x="5" y="0"/>
                  <a:pt x="7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8" name="Freeform 160"/>
          <p:cNvSpPr>
            <a:spLocks noChangeAspect="1"/>
          </p:cNvSpPr>
          <p:nvPr/>
        </p:nvSpPr>
        <p:spPr bwMode="auto">
          <a:xfrm>
            <a:off x="4248150" y="3429001"/>
            <a:ext cx="10716" cy="11906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0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7" y="1"/>
                </a:moveTo>
                <a:cubicBezTo>
                  <a:pt x="8" y="2"/>
                  <a:pt x="8" y="4"/>
                  <a:pt x="7" y="5"/>
                </a:cubicBezTo>
                <a:cubicBezTo>
                  <a:pt x="7" y="6"/>
                  <a:pt x="5" y="7"/>
                  <a:pt x="4" y="8"/>
                </a:cubicBezTo>
                <a:cubicBezTo>
                  <a:pt x="3" y="8"/>
                  <a:pt x="1" y="7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9" name="Freeform 161"/>
          <p:cNvSpPr>
            <a:spLocks noChangeAspect="1"/>
          </p:cNvSpPr>
          <p:nvPr/>
        </p:nvSpPr>
        <p:spPr bwMode="auto">
          <a:xfrm>
            <a:off x="4246961" y="3402806"/>
            <a:ext cx="15478" cy="14288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2147483647 h 10"/>
              <a:gd name="T4" fmla="*/ 2147483647 w 11"/>
              <a:gd name="T5" fmla="*/ 2147483647 h 10"/>
              <a:gd name="T6" fmla="*/ 2147483647 w 11"/>
              <a:gd name="T7" fmla="*/ 2147483647 h 10"/>
              <a:gd name="T8" fmla="*/ 2147483647 w 11"/>
              <a:gd name="T9" fmla="*/ 2147483647 h 10"/>
              <a:gd name="T10" fmla="*/ 2147483647 w 11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0"/>
              <a:gd name="T20" fmla="*/ 11 w 11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0">
                <a:moveTo>
                  <a:pt x="11" y="2"/>
                </a:moveTo>
                <a:cubicBezTo>
                  <a:pt x="9" y="5"/>
                  <a:pt x="7" y="8"/>
                  <a:pt x="4" y="10"/>
                </a:cubicBezTo>
                <a:cubicBezTo>
                  <a:pt x="3" y="10"/>
                  <a:pt x="2" y="8"/>
                  <a:pt x="1" y="7"/>
                </a:cubicBezTo>
                <a:cubicBezTo>
                  <a:pt x="1" y="6"/>
                  <a:pt x="0" y="5"/>
                  <a:pt x="1" y="4"/>
                </a:cubicBezTo>
                <a:cubicBezTo>
                  <a:pt x="3" y="2"/>
                  <a:pt x="5" y="1"/>
                  <a:pt x="7" y="1"/>
                </a:cubicBezTo>
                <a:cubicBezTo>
                  <a:pt x="8" y="0"/>
                  <a:pt x="11" y="1"/>
                  <a:pt x="1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0" name="Freeform 162"/>
          <p:cNvSpPr>
            <a:spLocks noChangeAspect="1"/>
          </p:cNvSpPr>
          <p:nvPr/>
        </p:nvSpPr>
        <p:spPr bwMode="auto">
          <a:xfrm>
            <a:off x="4238626" y="3411142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3" y="0"/>
                  <a:pt x="5" y="1"/>
                  <a:pt x="6" y="3"/>
                </a:cubicBezTo>
                <a:cubicBezTo>
                  <a:pt x="6" y="4"/>
                  <a:pt x="4" y="5"/>
                  <a:pt x="3" y="4"/>
                </a:cubicBezTo>
                <a:cubicBezTo>
                  <a:pt x="2" y="4"/>
                  <a:pt x="0" y="2"/>
                  <a:pt x="1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1" name="Freeform 163"/>
          <p:cNvSpPr>
            <a:spLocks noChangeAspect="1"/>
          </p:cNvSpPr>
          <p:nvPr/>
        </p:nvSpPr>
        <p:spPr bwMode="auto">
          <a:xfrm>
            <a:off x="4226720" y="3420666"/>
            <a:ext cx="7144" cy="8334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4" y="0"/>
                </a:moveTo>
                <a:cubicBezTo>
                  <a:pt x="5" y="2"/>
                  <a:pt x="4" y="4"/>
                  <a:pt x="3" y="5"/>
                </a:cubicBezTo>
                <a:cubicBezTo>
                  <a:pt x="2" y="6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2" name="Freeform 164"/>
          <p:cNvSpPr>
            <a:spLocks noChangeAspect="1"/>
          </p:cNvSpPr>
          <p:nvPr/>
        </p:nvSpPr>
        <p:spPr bwMode="auto">
          <a:xfrm>
            <a:off x="4229100" y="3395663"/>
            <a:ext cx="4763" cy="10716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2"/>
                </a:moveTo>
                <a:cubicBezTo>
                  <a:pt x="4" y="4"/>
                  <a:pt x="4" y="6"/>
                  <a:pt x="3" y="7"/>
                </a:cubicBezTo>
                <a:cubicBezTo>
                  <a:pt x="2" y="7"/>
                  <a:pt x="1" y="5"/>
                  <a:pt x="1" y="4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3" name="Freeform 165"/>
          <p:cNvSpPr>
            <a:spLocks noChangeAspect="1"/>
          </p:cNvSpPr>
          <p:nvPr/>
        </p:nvSpPr>
        <p:spPr bwMode="auto">
          <a:xfrm>
            <a:off x="4244580" y="3308748"/>
            <a:ext cx="10715" cy="5953"/>
          </a:xfrm>
          <a:custGeom>
            <a:avLst/>
            <a:gdLst>
              <a:gd name="T0" fmla="*/ 2147483647 w 8"/>
              <a:gd name="T1" fmla="*/ 0 h 4"/>
              <a:gd name="T2" fmla="*/ 2147483647 w 8"/>
              <a:gd name="T3" fmla="*/ 2147483647 h 4"/>
              <a:gd name="T4" fmla="*/ 2147483647 w 8"/>
              <a:gd name="T5" fmla="*/ 2147483647 h 4"/>
              <a:gd name="T6" fmla="*/ 0 w 8"/>
              <a:gd name="T7" fmla="*/ 2147483647 h 4"/>
              <a:gd name="T8" fmla="*/ 2147483647 w 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0"/>
                </a:moveTo>
                <a:cubicBezTo>
                  <a:pt x="5" y="0"/>
                  <a:pt x="7" y="0"/>
                  <a:pt x="8" y="2"/>
                </a:cubicBezTo>
                <a:cubicBezTo>
                  <a:pt x="8" y="4"/>
                  <a:pt x="5" y="4"/>
                  <a:pt x="4" y="4"/>
                </a:cubicBezTo>
                <a:cubicBezTo>
                  <a:pt x="2" y="4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4" name="Freeform 166"/>
          <p:cNvSpPr>
            <a:spLocks noChangeAspect="1"/>
          </p:cNvSpPr>
          <p:nvPr/>
        </p:nvSpPr>
        <p:spPr bwMode="auto">
          <a:xfrm>
            <a:off x="5486401" y="3754041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5" name="Freeform 167"/>
          <p:cNvSpPr>
            <a:spLocks noChangeAspect="1"/>
          </p:cNvSpPr>
          <p:nvPr/>
        </p:nvSpPr>
        <p:spPr bwMode="auto">
          <a:xfrm>
            <a:off x="6349605" y="3868342"/>
            <a:ext cx="1190" cy="5953"/>
          </a:xfrm>
          <a:custGeom>
            <a:avLst/>
            <a:gdLst>
              <a:gd name="T0" fmla="*/ 2147483647 w 1"/>
              <a:gd name="T1" fmla="*/ 2147483647 h 4"/>
              <a:gd name="T2" fmla="*/ 0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6" name="Freeform 168"/>
          <p:cNvSpPr>
            <a:spLocks noChangeAspect="1"/>
          </p:cNvSpPr>
          <p:nvPr/>
        </p:nvSpPr>
        <p:spPr bwMode="auto">
          <a:xfrm>
            <a:off x="6316267" y="3734991"/>
            <a:ext cx="1190" cy="4763"/>
          </a:xfrm>
          <a:custGeom>
            <a:avLst/>
            <a:gdLst>
              <a:gd name="T0" fmla="*/ 2147483647 w 1"/>
              <a:gd name="T1" fmla="*/ 2147483647 h 4"/>
              <a:gd name="T2" fmla="*/ 2147483647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7" name="Freeform 169"/>
          <p:cNvSpPr>
            <a:spLocks noChangeAspect="1"/>
          </p:cNvSpPr>
          <p:nvPr/>
        </p:nvSpPr>
        <p:spPr bwMode="auto">
          <a:xfrm>
            <a:off x="6313886" y="376356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8" name="Freeform 170"/>
          <p:cNvSpPr>
            <a:spLocks noChangeAspect="1"/>
          </p:cNvSpPr>
          <p:nvPr/>
        </p:nvSpPr>
        <p:spPr bwMode="auto">
          <a:xfrm>
            <a:off x="6316266" y="3781426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2" y="5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9" name="Freeform 171"/>
          <p:cNvSpPr>
            <a:spLocks noChangeAspect="1"/>
          </p:cNvSpPr>
          <p:nvPr/>
        </p:nvSpPr>
        <p:spPr bwMode="auto">
          <a:xfrm>
            <a:off x="6317456" y="3799286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0" name="Freeform 172"/>
          <p:cNvSpPr>
            <a:spLocks noChangeAspect="1"/>
          </p:cNvSpPr>
          <p:nvPr/>
        </p:nvSpPr>
        <p:spPr bwMode="auto">
          <a:xfrm>
            <a:off x="6317458" y="3744517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1" name="Freeform 173"/>
          <p:cNvSpPr>
            <a:spLocks noChangeAspect="1"/>
          </p:cNvSpPr>
          <p:nvPr/>
        </p:nvSpPr>
        <p:spPr bwMode="auto">
          <a:xfrm>
            <a:off x="6216255" y="3725466"/>
            <a:ext cx="5953" cy="14288"/>
          </a:xfrm>
          <a:custGeom>
            <a:avLst/>
            <a:gdLst>
              <a:gd name="T0" fmla="*/ 2147483647 w 4"/>
              <a:gd name="T1" fmla="*/ 2147483647 h 10"/>
              <a:gd name="T2" fmla="*/ 2147483647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3" y="6"/>
                </a:moveTo>
                <a:cubicBezTo>
                  <a:pt x="3" y="8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ubicBezTo>
                  <a:pt x="1" y="3"/>
                  <a:pt x="2" y="0"/>
                  <a:pt x="3" y="1"/>
                </a:cubicBezTo>
                <a:cubicBezTo>
                  <a:pt x="4" y="2"/>
                  <a:pt x="3" y="5"/>
                  <a:pt x="3" y="6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2" name="Freeform 174"/>
          <p:cNvSpPr>
            <a:spLocks noChangeAspect="1"/>
          </p:cNvSpPr>
          <p:nvPr/>
        </p:nvSpPr>
        <p:spPr bwMode="auto">
          <a:xfrm>
            <a:off x="6215062" y="3739755"/>
            <a:ext cx="5954" cy="16669"/>
          </a:xfrm>
          <a:custGeom>
            <a:avLst/>
            <a:gdLst>
              <a:gd name="T0" fmla="*/ 2147483647 w 4"/>
              <a:gd name="T1" fmla="*/ 2147483647 h 11"/>
              <a:gd name="T2" fmla="*/ 2147483647 w 4"/>
              <a:gd name="T3" fmla="*/ 2147483647 h 11"/>
              <a:gd name="T4" fmla="*/ 2147483647 w 4"/>
              <a:gd name="T5" fmla="*/ 2147483647 h 11"/>
              <a:gd name="T6" fmla="*/ 2147483647 w 4"/>
              <a:gd name="T7" fmla="*/ 2147483647 h 11"/>
              <a:gd name="T8" fmla="*/ 2147483647 w 4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1"/>
              <a:gd name="T17" fmla="*/ 4 w 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1">
                <a:moveTo>
                  <a:pt x="3" y="7"/>
                </a:moveTo>
                <a:cubicBezTo>
                  <a:pt x="3" y="9"/>
                  <a:pt x="2" y="11"/>
                  <a:pt x="1" y="10"/>
                </a:cubicBezTo>
                <a:cubicBezTo>
                  <a:pt x="0" y="10"/>
                  <a:pt x="1" y="7"/>
                  <a:pt x="1" y="6"/>
                </a:cubicBezTo>
                <a:cubicBezTo>
                  <a:pt x="1" y="4"/>
                  <a:pt x="2" y="0"/>
                  <a:pt x="3" y="1"/>
                </a:cubicBezTo>
                <a:cubicBezTo>
                  <a:pt x="4" y="2"/>
                  <a:pt x="4" y="5"/>
                  <a:pt x="3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3" name="Freeform 175"/>
          <p:cNvSpPr>
            <a:spLocks noChangeAspect="1"/>
          </p:cNvSpPr>
          <p:nvPr/>
        </p:nvSpPr>
        <p:spPr bwMode="auto">
          <a:xfrm>
            <a:off x="6215064" y="3758803"/>
            <a:ext cx="2381" cy="14288"/>
          </a:xfrm>
          <a:custGeom>
            <a:avLst/>
            <a:gdLst>
              <a:gd name="T0" fmla="*/ 2147483647 w 2"/>
              <a:gd name="T1" fmla="*/ 2147483647 h 10"/>
              <a:gd name="T2" fmla="*/ 2147483647 w 2"/>
              <a:gd name="T3" fmla="*/ 2147483647 h 10"/>
              <a:gd name="T4" fmla="*/ 0 w 2"/>
              <a:gd name="T5" fmla="*/ 2147483647 h 10"/>
              <a:gd name="T6" fmla="*/ 2147483647 w 2"/>
              <a:gd name="T7" fmla="*/ 2147483647 h 10"/>
              <a:gd name="T8" fmla="*/ 2147483647 w 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2" y="7"/>
                </a:moveTo>
                <a:cubicBezTo>
                  <a:pt x="2" y="8"/>
                  <a:pt x="2" y="10"/>
                  <a:pt x="1" y="10"/>
                </a:cubicBezTo>
                <a:cubicBezTo>
                  <a:pt x="0" y="9"/>
                  <a:pt x="0" y="7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5"/>
                  <a:pt x="2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4" name="Freeform 176"/>
          <p:cNvSpPr>
            <a:spLocks noChangeAspect="1"/>
          </p:cNvSpPr>
          <p:nvPr/>
        </p:nvSpPr>
        <p:spPr bwMode="auto">
          <a:xfrm>
            <a:off x="5306616" y="3684986"/>
            <a:ext cx="4763" cy="2381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3" y="1"/>
                </a:cubicBezTo>
                <a:cubicBezTo>
                  <a:pt x="3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5" name="Freeform 177"/>
          <p:cNvSpPr>
            <a:spLocks noChangeAspect="1"/>
          </p:cNvSpPr>
          <p:nvPr/>
        </p:nvSpPr>
        <p:spPr bwMode="auto">
          <a:xfrm>
            <a:off x="6185299" y="353734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6" name="Freeform 178"/>
          <p:cNvSpPr>
            <a:spLocks noChangeAspect="1"/>
          </p:cNvSpPr>
          <p:nvPr/>
        </p:nvSpPr>
        <p:spPr bwMode="auto">
          <a:xfrm>
            <a:off x="6176964" y="353258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7" name="Freeform 179"/>
          <p:cNvSpPr>
            <a:spLocks noChangeAspect="1"/>
          </p:cNvSpPr>
          <p:nvPr/>
        </p:nvSpPr>
        <p:spPr bwMode="auto">
          <a:xfrm>
            <a:off x="6178155" y="353972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8" name="Freeform 180"/>
          <p:cNvSpPr>
            <a:spLocks noChangeAspect="1"/>
          </p:cNvSpPr>
          <p:nvPr/>
        </p:nvSpPr>
        <p:spPr bwMode="auto">
          <a:xfrm>
            <a:off x="6169819" y="3532586"/>
            <a:ext cx="4763" cy="11906"/>
          </a:xfrm>
          <a:custGeom>
            <a:avLst/>
            <a:gdLst>
              <a:gd name="T0" fmla="*/ 2147483647 w 4"/>
              <a:gd name="T1" fmla="*/ 2147483647 h 8"/>
              <a:gd name="T2" fmla="*/ 2147483647 w 4"/>
              <a:gd name="T3" fmla="*/ 2147483647 h 8"/>
              <a:gd name="T4" fmla="*/ 2147483647 w 4"/>
              <a:gd name="T5" fmla="*/ 2147483647 h 8"/>
              <a:gd name="T6" fmla="*/ 2147483647 w 4"/>
              <a:gd name="T7" fmla="*/ 0 h 8"/>
              <a:gd name="T8" fmla="*/ 2147483647 w 4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4"/>
                </a:moveTo>
                <a:cubicBezTo>
                  <a:pt x="4" y="5"/>
                  <a:pt x="4" y="8"/>
                  <a:pt x="3" y="8"/>
                </a:cubicBezTo>
                <a:cubicBezTo>
                  <a:pt x="2" y="8"/>
                  <a:pt x="1" y="7"/>
                  <a:pt x="1" y="5"/>
                </a:cubicBezTo>
                <a:cubicBezTo>
                  <a:pt x="0" y="4"/>
                  <a:pt x="0" y="1"/>
                  <a:pt x="1" y="0"/>
                </a:cubicBezTo>
                <a:cubicBezTo>
                  <a:pt x="2" y="0"/>
                  <a:pt x="3" y="2"/>
                  <a:pt x="3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9" name="Oval 181"/>
          <p:cNvSpPr>
            <a:spLocks noChangeAspect="1" noChangeArrowheads="1"/>
          </p:cNvSpPr>
          <p:nvPr/>
        </p:nvSpPr>
        <p:spPr bwMode="auto">
          <a:xfrm>
            <a:off x="5501878" y="3756424"/>
            <a:ext cx="4763" cy="2381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350" name="Oval 182"/>
          <p:cNvSpPr>
            <a:spLocks noChangeAspect="1" noChangeArrowheads="1"/>
          </p:cNvSpPr>
          <p:nvPr/>
        </p:nvSpPr>
        <p:spPr bwMode="auto">
          <a:xfrm>
            <a:off x="6321030" y="3842147"/>
            <a:ext cx="2381" cy="3572"/>
          </a:xfrm>
          <a:prstGeom prst="ellipse">
            <a:avLst/>
          </a:prstGeom>
          <a:solidFill>
            <a:srgbClr val="C9FFC9"/>
          </a:solidFill>
          <a:ln w="3175" cap="rnd">
            <a:solidFill>
              <a:srgbClr val="56A856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351" name="Freeform 183"/>
          <p:cNvSpPr>
            <a:spLocks noChangeAspect="1"/>
          </p:cNvSpPr>
          <p:nvPr/>
        </p:nvSpPr>
        <p:spPr bwMode="auto">
          <a:xfrm>
            <a:off x="6310312" y="3751661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2" name="Freeform 184"/>
          <p:cNvSpPr>
            <a:spLocks noChangeAspect="1"/>
          </p:cNvSpPr>
          <p:nvPr/>
        </p:nvSpPr>
        <p:spPr bwMode="auto">
          <a:xfrm>
            <a:off x="6317458" y="376475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3" name="Freeform 185"/>
          <p:cNvSpPr>
            <a:spLocks noChangeAspect="1"/>
          </p:cNvSpPr>
          <p:nvPr/>
        </p:nvSpPr>
        <p:spPr bwMode="auto">
          <a:xfrm>
            <a:off x="6321030" y="377547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4" name="Freeform 186"/>
          <p:cNvSpPr>
            <a:spLocks noChangeAspect="1"/>
          </p:cNvSpPr>
          <p:nvPr/>
        </p:nvSpPr>
        <p:spPr bwMode="auto">
          <a:xfrm>
            <a:off x="6313886" y="3756424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5" name="Freeform 187"/>
          <p:cNvSpPr>
            <a:spLocks noChangeAspect="1"/>
          </p:cNvSpPr>
          <p:nvPr/>
        </p:nvSpPr>
        <p:spPr bwMode="auto">
          <a:xfrm>
            <a:off x="6316266" y="3795714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6" name="Freeform 188"/>
          <p:cNvSpPr>
            <a:spLocks noChangeAspect="1"/>
          </p:cNvSpPr>
          <p:nvPr/>
        </p:nvSpPr>
        <p:spPr bwMode="auto">
          <a:xfrm>
            <a:off x="6234114" y="3842147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7" name="Freeform 189"/>
          <p:cNvSpPr>
            <a:spLocks noChangeAspect="1"/>
          </p:cNvSpPr>
          <p:nvPr/>
        </p:nvSpPr>
        <p:spPr bwMode="auto">
          <a:xfrm>
            <a:off x="6228161" y="383619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8" name="Freeform 190"/>
          <p:cNvSpPr>
            <a:spLocks noChangeAspect="1"/>
          </p:cNvSpPr>
          <p:nvPr/>
        </p:nvSpPr>
        <p:spPr bwMode="auto">
          <a:xfrm>
            <a:off x="6236495" y="385405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9" name="Freeform 191"/>
          <p:cNvSpPr>
            <a:spLocks noChangeAspect="1"/>
          </p:cNvSpPr>
          <p:nvPr/>
        </p:nvSpPr>
        <p:spPr bwMode="auto">
          <a:xfrm>
            <a:off x="6219825" y="3815955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0" name="Freeform 192"/>
          <p:cNvSpPr>
            <a:spLocks noChangeAspect="1"/>
          </p:cNvSpPr>
          <p:nvPr/>
        </p:nvSpPr>
        <p:spPr bwMode="auto">
          <a:xfrm>
            <a:off x="6237685" y="3836195"/>
            <a:ext cx="4763" cy="833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3"/>
                </a:moveTo>
                <a:cubicBezTo>
                  <a:pt x="3" y="4"/>
                  <a:pt x="3" y="5"/>
                  <a:pt x="2" y="5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1"/>
                  <a:pt x="1" y="1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1" name="Freeform 193"/>
          <p:cNvSpPr>
            <a:spLocks noChangeAspect="1"/>
          </p:cNvSpPr>
          <p:nvPr/>
        </p:nvSpPr>
        <p:spPr bwMode="auto">
          <a:xfrm>
            <a:off x="6215064" y="3782617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2" name="Freeform 194"/>
          <p:cNvSpPr>
            <a:spLocks noChangeAspect="1"/>
          </p:cNvSpPr>
          <p:nvPr/>
        </p:nvSpPr>
        <p:spPr bwMode="auto">
          <a:xfrm>
            <a:off x="6222206" y="3757612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3" name="Freeform 195"/>
          <p:cNvSpPr>
            <a:spLocks noChangeAspect="1"/>
          </p:cNvSpPr>
          <p:nvPr/>
        </p:nvSpPr>
        <p:spPr bwMode="auto">
          <a:xfrm>
            <a:off x="5470922" y="3788569"/>
            <a:ext cx="476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0"/>
                </a:moveTo>
                <a:cubicBezTo>
                  <a:pt x="3" y="0"/>
                  <a:pt x="4" y="1"/>
                  <a:pt x="4" y="1"/>
                </a:cubicBez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4" name="Freeform 196"/>
          <p:cNvSpPr>
            <a:spLocks noChangeAspect="1"/>
          </p:cNvSpPr>
          <p:nvPr/>
        </p:nvSpPr>
        <p:spPr bwMode="auto">
          <a:xfrm>
            <a:off x="5323286" y="4255294"/>
            <a:ext cx="135731" cy="290513"/>
          </a:xfrm>
          <a:custGeom>
            <a:avLst/>
            <a:gdLst>
              <a:gd name="T0" fmla="*/ 2147483647 w 95"/>
              <a:gd name="T1" fmla="*/ 2147483647 h 204"/>
              <a:gd name="T2" fmla="*/ 2147483647 w 95"/>
              <a:gd name="T3" fmla="*/ 2147483647 h 204"/>
              <a:gd name="T4" fmla="*/ 2147483647 w 95"/>
              <a:gd name="T5" fmla="*/ 2147483647 h 204"/>
              <a:gd name="T6" fmla="*/ 2147483647 w 95"/>
              <a:gd name="T7" fmla="*/ 2147483647 h 204"/>
              <a:gd name="T8" fmla="*/ 2147483647 w 95"/>
              <a:gd name="T9" fmla="*/ 2147483647 h 204"/>
              <a:gd name="T10" fmla="*/ 2147483647 w 95"/>
              <a:gd name="T11" fmla="*/ 2147483647 h 204"/>
              <a:gd name="T12" fmla="*/ 2147483647 w 95"/>
              <a:gd name="T13" fmla="*/ 2147483647 h 204"/>
              <a:gd name="T14" fmla="*/ 2147483647 w 95"/>
              <a:gd name="T15" fmla="*/ 2147483647 h 204"/>
              <a:gd name="T16" fmla="*/ 2147483647 w 95"/>
              <a:gd name="T17" fmla="*/ 2147483647 h 204"/>
              <a:gd name="T18" fmla="*/ 2147483647 w 95"/>
              <a:gd name="T19" fmla="*/ 2147483647 h 204"/>
              <a:gd name="T20" fmla="*/ 2147483647 w 95"/>
              <a:gd name="T21" fmla="*/ 2147483647 h 204"/>
              <a:gd name="T22" fmla="*/ 2147483647 w 95"/>
              <a:gd name="T23" fmla="*/ 2147483647 h 204"/>
              <a:gd name="T24" fmla="*/ 0 w 95"/>
              <a:gd name="T25" fmla="*/ 2147483647 h 204"/>
              <a:gd name="T26" fmla="*/ 2147483647 w 95"/>
              <a:gd name="T27" fmla="*/ 2147483647 h 204"/>
              <a:gd name="T28" fmla="*/ 2147483647 w 95"/>
              <a:gd name="T29" fmla="*/ 2147483647 h 204"/>
              <a:gd name="T30" fmla="*/ 2147483647 w 95"/>
              <a:gd name="T31" fmla="*/ 2147483647 h 204"/>
              <a:gd name="T32" fmla="*/ 2147483647 w 95"/>
              <a:gd name="T33" fmla="*/ 2147483647 h 204"/>
              <a:gd name="T34" fmla="*/ 2147483647 w 95"/>
              <a:gd name="T35" fmla="*/ 2147483647 h 204"/>
              <a:gd name="T36" fmla="*/ 2147483647 w 95"/>
              <a:gd name="T37" fmla="*/ 2147483647 h 204"/>
              <a:gd name="T38" fmla="*/ 2147483647 w 95"/>
              <a:gd name="T39" fmla="*/ 2147483647 h 204"/>
              <a:gd name="T40" fmla="*/ 2147483647 w 95"/>
              <a:gd name="T41" fmla="*/ 2147483647 h 204"/>
              <a:gd name="T42" fmla="*/ 2147483647 w 95"/>
              <a:gd name="T43" fmla="*/ 2147483647 h 204"/>
              <a:gd name="T44" fmla="*/ 2147483647 w 95"/>
              <a:gd name="T45" fmla="*/ 2147483647 h 204"/>
              <a:gd name="T46" fmla="*/ 2147483647 w 95"/>
              <a:gd name="T47" fmla="*/ 2147483647 h 204"/>
              <a:gd name="T48" fmla="*/ 2147483647 w 95"/>
              <a:gd name="T49" fmla="*/ 2147483647 h 204"/>
              <a:gd name="T50" fmla="*/ 2147483647 w 95"/>
              <a:gd name="T51" fmla="*/ 2147483647 h 204"/>
              <a:gd name="T52" fmla="*/ 2147483647 w 95"/>
              <a:gd name="T53" fmla="*/ 2147483647 h 204"/>
              <a:gd name="T54" fmla="*/ 2147483647 w 95"/>
              <a:gd name="T55" fmla="*/ 2147483647 h 204"/>
              <a:gd name="T56" fmla="*/ 2147483647 w 95"/>
              <a:gd name="T57" fmla="*/ 2147483647 h 204"/>
              <a:gd name="T58" fmla="*/ 2147483647 w 95"/>
              <a:gd name="T59" fmla="*/ 2147483647 h 204"/>
              <a:gd name="T60" fmla="*/ 2147483647 w 95"/>
              <a:gd name="T61" fmla="*/ 2147483647 h 204"/>
              <a:gd name="T62" fmla="*/ 2147483647 w 95"/>
              <a:gd name="T63" fmla="*/ 2147483647 h 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204"/>
              <a:gd name="T98" fmla="*/ 95 w 95"/>
              <a:gd name="T99" fmla="*/ 204 h 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204">
                <a:moveTo>
                  <a:pt x="81" y="1"/>
                </a:moveTo>
                <a:cubicBezTo>
                  <a:pt x="85" y="3"/>
                  <a:pt x="84" y="9"/>
                  <a:pt x="85" y="13"/>
                </a:cubicBezTo>
                <a:cubicBezTo>
                  <a:pt x="86" y="17"/>
                  <a:pt x="88" y="22"/>
                  <a:pt x="90" y="26"/>
                </a:cubicBezTo>
                <a:cubicBezTo>
                  <a:pt x="91" y="31"/>
                  <a:pt x="92" y="37"/>
                  <a:pt x="93" y="42"/>
                </a:cubicBezTo>
                <a:cubicBezTo>
                  <a:pt x="94" y="45"/>
                  <a:pt x="94" y="48"/>
                  <a:pt x="94" y="51"/>
                </a:cubicBezTo>
                <a:cubicBezTo>
                  <a:pt x="94" y="54"/>
                  <a:pt x="95" y="61"/>
                  <a:pt x="92" y="60"/>
                </a:cubicBezTo>
                <a:cubicBezTo>
                  <a:pt x="87" y="59"/>
                  <a:pt x="87" y="51"/>
                  <a:pt x="83" y="49"/>
                </a:cubicBezTo>
                <a:cubicBezTo>
                  <a:pt x="81" y="48"/>
                  <a:pt x="83" y="54"/>
                  <a:pt x="83" y="56"/>
                </a:cubicBezTo>
                <a:cubicBezTo>
                  <a:pt x="83" y="61"/>
                  <a:pt x="86" y="65"/>
                  <a:pt x="85" y="70"/>
                </a:cubicBezTo>
                <a:cubicBezTo>
                  <a:pt x="85" y="75"/>
                  <a:pt x="82" y="79"/>
                  <a:pt x="81" y="83"/>
                </a:cubicBezTo>
                <a:cubicBezTo>
                  <a:pt x="80" y="85"/>
                  <a:pt x="81" y="87"/>
                  <a:pt x="81" y="89"/>
                </a:cubicBezTo>
                <a:cubicBezTo>
                  <a:pt x="80" y="95"/>
                  <a:pt x="79" y="101"/>
                  <a:pt x="76" y="107"/>
                </a:cubicBezTo>
                <a:cubicBezTo>
                  <a:pt x="74" y="111"/>
                  <a:pt x="69" y="112"/>
                  <a:pt x="67" y="117"/>
                </a:cubicBezTo>
                <a:cubicBezTo>
                  <a:pt x="65" y="123"/>
                  <a:pt x="67" y="130"/>
                  <a:pt x="65" y="136"/>
                </a:cubicBezTo>
                <a:cubicBezTo>
                  <a:pt x="63" y="145"/>
                  <a:pt x="60" y="153"/>
                  <a:pt x="58" y="161"/>
                </a:cubicBezTo>
                <a:cubicBezTo>
                  <a:pt x="56" y="166"/>
                  <a:pt x="55" y="170"/>
                  <a:pt x="54" y="175"/>
                </a:cubicBezTo>
                <a:cubicBezTo>
                  <a:pt x="52" y="181"/>
                  <a:pt x="52" y="187"/>
                  <a:pt x="49" y="192"/>
                </a:cubicBezTo>
                <a:cubicBezTo>
                  <a:pt x="48" y="195"/>
                  <a:pt x="45" y="196"/>
                  <a:pt x="42" y="197"/>
                </a:cubicBezTo>
                <a:cubicBezTo>
                  <a:pt x="39" y="199"/>
                  <a:pt x="35" y="197"/>
                  <a:pt x="32" y="198"/>
                </a:cubicBezTo>
                <a:cubicBezTo>
                  <a:pt x="31" y="199"/>
                  <a:pt x="32" y="204"/>
                  <a:pt x="30" y="203"/>
                </a:cubicBezTo>
                <a:cubicBezTo>
                  <a:pt x="23" y="203"/>
                  <a:pt x="16" y="200"/>
                  <a:pt x="10" y="197"/>
                </a:cubicBezTo>
                <a:cubicBezTo>
                  <a:pt x="7" y="194"/>
                  <a:pt x="5" y="190"/>
                  <a:pt x="4" y="186"/>
                </a:cubicBezTo>
                <a:cubicBezTo>
                  <a:pt x="3" y="183"/>
                  <a:pt x="4" y="180"/>
                  <a:pt x="4" y="176"/>
                </a:cubicBezTo>
                <a:cubicBezTo>
                  <a:pt x="4" y="174"/>
                  <a:pt x="6" y="173"/>
                  <a:pt x="6" y="171"/>
                </a:cubicBezTo>
                <a:cubicBezTo>
                  <a:pt x="5" y="168"/>
                  <a:pt x="2" y="165"/>
                  <a:pt x="1" y="162"/>
                </a:cubicBezTo>
                <a:cubicBezTo>
                  <a:pt x="0" y="158"/>
                  <a:pt x="0" y="154"/>
                  <a:pt x="0" y="150"/>
                </a:cubicBezTo>
                <a:cubicBezTo>
                  <a:pt x="0" y="147"/>
                  <a:pt x="1" y="144"/>
                  <a:pt x="3" y="141"/>
                </a:cubicBezTo>
                <a:cubicBezTo>
                  <a:pt x="4" y="139"/>
                  <a:pt x="7" y="139"/>
                  <a:pt x="8" y="137"/>
                </a:cubicBezTo>
                <a:cubicBezTo>
                  <a:pt x="9" y="135"/>
                  <a:pt x="9" y="132"/>
                  <a:pt x="10" y="130"/>
                </a:cubicBezTo>
                <a:cubicBezTo>
                  <a:pt x="11" y="127"/>
                  <a:pt x="13" y="124"/>
                  <a:pt x="15" y="122"/>
                </a:cubicBezTo>
                <a:cubicBezTo>
                  <a:pt x="16" y="119"/>
                  <a:pt x="17" y="117"/>
                  <a:pt x="17" y="115"/>
                </a:cubicBezTo>
                <a:cubicBezTo>
                  <a:pt x="17" y="111"/>
                  <a:pt x="14" y="108"/>
                  <a:pt x="13" y="105"/>
                </a:cubicBezTo>
                <a:cubicBezTo>
                  <a:pt x="13" y="103"/>
                  <a:pt x="13" y="101"/>
                  <a:pt x="13" y="99"/>
                </a:cubicBezTo>
                <a:cubicBezTo>
                  <a:pt x="13" y="96"/>
                  <a:pt x="11" y="93"/>
                  <a:pt x="11" y="90"/>
                </a:cubicBezTo>
                <a:cubicBezTo>
                  <a:pt x="11" y="89"/>
                  <a:pt x="12" y="88"/>
                  <a:pt x="12" y="87"/>
                </a:cubicBezTo>
                <a:cubicBezTo>
                  <a:pt x="12" y="85"/>
                  <a:pt x="10" y="84"/>
                  <a:pt x="11" y="82"/>
                </a:cubicBezTo>
                <a:cubicBezTo>
                  <a:pt x="12" y="77"/>
                  <a:pt x="16" y="74"/>
                  <a:pt x="18" y="70"/>
                </a:cubicBezTo>
                <a:cubicBezTo>
                  <a:pt x="19" y="67"/>
                  <a:pt x="17" y="64"/>
                  <a:pt x="19" y="62"/>
                </a:cubicBezTo>
                <a:cubicBezTo>
                  <a:pt x="20" y="61"/>
                  <a:pt x="23" y="62"/>
                  <a:pt x="25" y="62"/>
                </a:cubicBezTo>
                <a:cubicBezTo>
                  <a:pt x="27" y="62"/>
                  <a:pt x="28" y="61"/>
                  <a:pt x="30" y="60"/>
                </a:cubicBezTo>
                <a:cubicBezTo>
                  <a:pt x="32" y="59"/>
                  <a:pt x="34" y="57"/>
                  <a:pt x="37" y="56"/>
                </a:cubicBezTo>
                <a:cubicBezTo>
                  <a:pt x="38" y="56"/>
                  <a:pt x="39" y="57"/>
                  <a:pt x="40" y="58"/>
                </a:cubicBezTo>
                <a:cubicBezTo>
                  <a:pt x="42" y="59"/>
                  <a:pt x="45" y="64"/>
                  <a:pt x="47" y="62"/>
                </a:cubicBezTo>
                <a:cubicBezTo>
                  <a:pt x="48" y="59"/>
                  <a:pt x="42" y="56"/>
                  <a:pt x="43" y="53"/>
                </a:cubicBezTo>
                <a:cubicBezTo>
                  <a:pt x="43" y="51"/>
                  <a:pt x="46" y="51"/>
                  <a:pt x="49" y="50"/>
                </a:cubicBezTo>
                <a:cubicBezTo>
                  <a:pt x="50" y="50"/>
                  <a:pt x="51" y="50"/>
                  <a:pt x="52" y="50"/>
                </a:cubicBezTo>
                <a:cubicBezTo>
                  <a:pt x="54" y="48"/>
                  <a:pt x="52" y="43"/>
                  <a:pt x="55" y="42"/>
                </a:cubicBezTo>
                <a:cubicBezTo>
                  <a:pt x="56" y="42"/>
                  <a:pt x="54" y="49"/>
                  <a:pt x="56" y="48"/>
                </a:cubicBezTo>
                <a:cubicBezTo>
                  <a:pt x="58" y="47"/>
                  <a:pt x="58" y="42"/>
                  <a:pt x="60" y="41"/>
                </a:cubicBezTo>
                <a:cubicBezTo>
                  <a:pt x="61" y="40"/>
                  <a:pt x="62" y="45"/>
                  <a:pt x="63" y="44"/>
                </a:cubicBezTo>
                <a:cubicBezTo>
                  <a:pt x="65" y="43"/>
                  <a:pt x="64" y="40"/>
                  <a:pt x="63" y="39"/>
                </a:cubicBezTo>
                <a:cubicBezTo>
                  <a:pt x="63" y="38"/>
                  <a:pt x="61" y="38"/>
                  <a:pt x="60" y="37"/>
                </a:cubicBezTo>
                <a:cubicBezTo>
                  <a:pt x="59" y="36"/>
                  <a:pt x="59" y="34"/>
                  <a:pt x="60" y="34"/>
                </a:cubicBezTo>
                <a:cubicBezTo>
                  <a:pt x="61" y="33"/>
                  <a:pt x="64" y="35"/>
                  <a:pt x="64" y="34"/>
                </a:cubicBezTo>
                <a:cubicBezTo>
                  <a:pt x="65" y="32"/>
                  <a:pt x="62" y="31"/>
                  <a:pt x="62" y="29"/>
                </a:cubicBezTo>
                <a:cubicBezTo>
                  <a:pt x="62" y="27"/>
                  <a:pt x="61" y="24"/>
                  <a:pt x="62" y="23"/>
                </a:cubicBezTo>
                <a:cubicBezTo>
                  <a:pt x="64" y="23"/>
                  <a:pt x="64" y="27"/>
                  <a:pt x="66" y="27"/>
                </a:cubicBezTo>
                <a:cubicBezTo>
                  <a:pt x="67" y="27"/>
                  <a:pt x="67" y="25"/>
                  <a:pt x="68" y="24"/>
                </a:cubicBezTo>
                <a:cubicBezTo>
                  <a:pt x="69" y="23"/>
                  <a:pt x="71" y="22"/>
                  <a:pt x="72" y="21"/>
                </a:cubicBezTo>
                <a:cubicBezTo>
                  <a:pt x="73" y="20"/>
                  <a:pt x="73" y="18"/>
                  <a:pt x="74" y="17"/>
                </a:cubicBezTo>
                <a:cubicBezTo>
                  <a:pt x="74" y="15"/>
                  <a:pt x="74" y="13"/>
                  <a:pt x="74" y="12"/>
                </a:cubicBezTo>
                <a:cubicBezTo>
                  <a:pt x="73" y="10"/>
                  <a:pt x="71" y="9"/>
                  <a:pt x="72" y="8"/>
                </a:cubicBezTo>
                <a:cubicBezTo>
                  <a:pt x="72" y="6"/>
                  <a:pt x="74" y="8"/>
                  <a:pt x="75" y="8"/>
                </a:cubicBezTo>
                <a:cubicBezTo>
                  <a:pt x="77" y="6"/>
                  <a:pt x="79" y="0"/>
                  <a:pt x="8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5" name="Freeform 197"/>
          <p:cNvSpPr>
            <a:spLocks noChangeAspect="1"/>
          </p:cNvSpPr>
          <p:nvPr/>
        </p:nvSpPr>
        <p:spPr bwMode="auto">
          <a:xfrm>
            <a:off x="5328047" y="4244579"/>
            <a:ext cx="3572" cy="8334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1" y="0"/>
                </a:moveTo>
                <a:cubicBezTo>
                  <a:pt x="0" y="0"/>
                  <a:pt x="0" y="2"/>
                  <a:pt x="0" y="3"/>
                </a:cubicBezTo>
                <a:cubicBezTo>
                  <a:pt x="0" y="4"/>
                  <a:pt x="0" y="6"/>
                  <a:pt x="1" y="6"/>
                </a:cubicBezTo>
                <a:cubicBezTo>
                  <a:pt x="3" y="6"/>
                  <a:pt x="2" y="4"/>
                  <a:pt x="2" y="3"/>
                </a:cubicBezTo>
                <a:cubicBezTo>
                  <a:pt x="2" y="2"/>
                  <a:pt x="2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6" name="Freeform 198"/>
          <p:cNvSpPr>
            <a:spLocks noChangeAspect="1"/>
          </p:cNvSpPr>
          <p:nvPr/>
        </p:nvSpPr>
        <p:spPr bwMode="auto">
          <a:xfrm>
            <a:off x="5345907" y="4256485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7" name="Freeform 199"/>
          <p:cNvSpPr>
            <a:spLocks noChangeAspect="1"/>
          </p:cNvSpPr>
          <p:nvPr/>
        </p:nvSpPr>
        <p:spPr bwMode="auto">
          <a:xfrm>
            <a:off x="5360195" y="4269582"/>
            <a:ext cx="7144" cy="833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0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8" name="Freeform 200"/>
          <p:cNvSpPr>
            <a:spLocks noChangeAspect="1"/>
          </p:cNvSpPr>
          <p:nvPr/>
        </p:nvSpPr>
        <p:spPr bwMode="auto">
          <a:xfrm>
            <a:off x="5416155" y="4277916"/>
            <a:ext cx="5953" cy="9525"/>
          </a:xfrm>
          <a:custGeom>
            <a:avLst/>
            <a:gdLst>
              <a:gd name="T0" fmla="*/ 0 w 4"/>
              <a:gd name="T1" fmla="*/ 2147483647 h 7"/>
              <a:gd name="T2" fmla="*/ 0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0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0" y="1"/>
                </a:moveTo>
                <a:cubicBezTo>
                  <a:pt x="0" y="1"/>
                  <a:pt x="0" y="3"/>
                  <a:pt x="0" y="3"/>
                </a:cubicBezTo>
                <a:cubicBezTo>
                  <a:pt x="1" y="5"/>
                  <a:pt x="2" y="7"/>
                  <a:pt x="3" y="6"/>
                </a:cubicBezTo>
                <a:cubicBezTo>
                  <a:pt x="4" y="5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9" name="Freeform 201"/>
          <p:cNvSpPr>
            <a:spLocks noChangeAspect="1"/>
          </p:cNvSpPr>
          <p:nvPr/>
        </p:nvSpPr>
        <p:spPr bwMode="auto">
          <a:xfrm>
            <a:off x="5576889" y="4421982"/>
            <a:ext cx="8335" cy="16669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2147483647 w 6"/>
              <a:gd name="T5" fmla="*/ 2147483647 h 12"/>
              <a:gd name="T6" fmla="*/ 0 w 6"/>
              <a:gd name="T7" fmla="*/ 2147483647 h 12"/>
              <a:gd name="T8" fmla="*/ 2147483647 w 6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2"/>
              <a:gd name="T17" fmla="*/ 6 w 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2">
                <a:moveTo>
                  <a:pt x="3" y="1"/>
                </a:moveTo>
                <a:cubicBezTo>
                  <a:pt x="6" y="1"/>
                  <a:pt x="6" y="5"/>
                  <a:pt x="6" y="7"/>
                </a:cubicBezTo>
                <a:cubicBezTo>
                  <a:pt x="6" y="9"/>
                  <a:pt x="5" y="12"/>
                  <a:pt x="3" y="11"/>
                </a:cubicBezTo>
                <a:cubicBezTo>
                  <a:pt x="1" y="11"/>
                  <a:pt x="0" y="8"/>
                  <a:pt x="0" y="6"/>
                </a:cubicBezTo>
                <a:cubicBezTo>
                  <a:pt x="0" y="4"/>
                  <a:pt x="1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0" name="Freeform 202"/>
          <p:cNvSpPr>
            <a:spLocks noChangeAspect="1"/>
          </p:cNvSpPr>
          <p:nvPr/>
        </p:nvSpPr>
        <p:spPr bwMode="auto">
          <a:xfrm>
            <a:off x="5538788" y="4443414"/>
            <a:ext cx="10716" cy="11906"/>
          </a:xfrm>
          <a:custGeom>
            <a:avLst/>
            <a:gdLst>
              <a:gd name="T0" fmla="*/ 2147483647 w 7"/>
              <a:gd name="T1" fmla="*/ 0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2" y="0"/>
                </a:moveTo>
                <a:cubicBezTo>
                  <a:pt x="4" y="0"/>
                  <a:pt x="6" y="3"/>
                  <a:pt x="7" y="5"/>
                </a:cubicBezTo>
                <a:cubicBezTo>
                  <a:pt x="7" y="6"/>
                  <a:pt x="7" y="7"/>
                  <a:pt x="6" y="8"/>
                </a:cubicBezTo>
                <a:cubicBezTo>
                  <a:pt x="4" y="8"/>
                  <a:pt x="2" y="8"/>
                  <a:pt x="1" y="6"/>
                </a:cubicBezTo>
                <a:cubicBezTo>
                  <a:pt x="0" y="4"/>
                  <a:pt x="0" y="1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1" name="Freeform 203"/>
          <p:cNvSpPr>
            <a:spLocks noChangeAspect="1"/>
          </p:cNvSpPr>
          <p:nvPr/>
        </p:nvSpPr>
        <p:spPr bwMode="auto">
          <a:xfrm>
            <a:off x="5543551" y="4095751"/>
            <a:ext cx="833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1" y="1"/>
                </a:moveTo>
                <a:cubicBezTo>
                  <a:pt x="3" y="0"/>
                  <a:pt x="4" y="2"/>
                  <a:pt x="5" y="3"/>
                </a:cubicBezTo>
                <a:cubicBezTo>
                  <a:pt x="6" y="4"/>
                  <a:pt x="6" y="5"/>
                  <a:pt x="5" y="6"/>
                </a:cubicBezTo>
                <a:cubicBezTo>
                  <a:pt x="4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2" name="Freeform 204"/>
          <p:cNvSpPr>
            <a:spLocks noChangeAspect="1"/>
          </p:cNvSpPr>
          <p:nvPr/>
        </p:nvSpPr>
        <p:spPr bwMode="auto">
          <a:xfrm>
            <a:off x="4382692" y="3055144"/>
            <a:ext cx="220265" cy="180975"/>
          </a:xfrm>
          <a:custGeom>
            <a:avLst/>
            <a:gdLst>
              <a:gd name="T0" fmla="*/ 2147483647 w 154"/>
              <a:gd name="T1" fmla="*/ 2147483647 h 126"/>
              <a:gd name="T2" fmla="*/ 2147483647 w 154"/>
              <a:gd name="T3" fmla="*/ 2147483647 h 126"/>
              <a:gd name="T4" fmla="*/ 2147483647 w 154"/>
              <a:gd name="T5" fmla="*/ 2147483647 h 126"/>
              <a:gd name="T6" fmla="*/ 2147483647 w 154"/>
              <a:gd name="T7" fmla="*/ 2147483647 h 126"/>
              <a:gd name="T8" fmla="*/ 2147483647 w 154"/>
              <a:gd name="T9" fmla="*/ 2147483647 h 126"/>
              <a:gd name="T10" fmla="*/ 2147483647 w 154"/>
              <a:gd name="T11" fmla="*/ 2147483647 h 126"/>
              <a:gd name="T12" fmla="*/ 2147483647 w 154"/>
              <a:gd name="T13" fmla="*/ 2147483647 h 126"/>
              <a:gd name="T14" fmla="*/ 2147483647 w 154"/>
              <a:gd name="T15" fmla="*/ 2147483647 h 126"/>
              <a:gd name="T16" fmla="*/ 2147483647 w 154"/>
              <a:gd name="T17" fmla="*/ 2147483647 h 126"/>
              <a:gd name="T18" fmla="*/ 2147483647 w 154"/>
              <a:gd name="T19" fmla="*/ 2147483647 h 126"/>
              <a:gd name="T20" fmla="*/ 2147483647 w 154"/>
              <a:gd name="T21" fmla="*/ 2147483647 h 126"/>
              <a:gd name="T22" fmla="*/ 2147483647 w 154"/>
              <a:gd name="T23" fmla="*/ 2147483647 h 126"/>
              <a:gd name="T24" fmla="*/ 2147483647 w 154"/>
              <a:gd name="T25" fmla="*/ 2147483647 h 126"/>
              <a:gd name="T26" fmla="*/ 2147483647 w 154"/>
              <a:gd name="T27" fmla="*/ 2147483647 h 126"/>
              <a:gd name="T28" fmla="*/ 2147483647 w 154"/>
              <a:gd name="T29" fmla="*/ 2147483647 h 126"/>
              <a:gd name="T30" fmla="*/ 2147483647 w 154"/>
              <a:gd name="T31" fmla="*/ 2147483647 h 126"/>
              <a:gd name="T32" fmla="*/ 2147483647 w 154"/>
              <a:gd name="T33" fmla="*/ 2147483647 h 126"/>
              <a:gd name="T34" fmla="*/ 2147483647 w 154"/>
              <a:gd name="T35" fmla="*/ 2147483647 h 126"/>
              <a:gd name="T36" fmla="*/ 2147483647 w 154"/>
              <a:gd name="T37" fmla="*/ 2147483647 h 126"/>
              <a:gd name="T38" fmla="*/ 2147483647 w 154"/>
              <a:gd name="T39" fmla="*/ 2147483647 h 126"/>
              <a:gd name="T40" fmla="*/ 2147483647 w 154"/>
              <a:gd name="T41" fmla="*/ 2147483647 h 126"/>
              <a:gd name="T42" fmla="*/ 2147483647 w 154"/>
              <a:gd name="T43" fmla="*/ 2147483647 h 126"/>
              <a:gd name="T44" fmla="*/ 2147483647 w 154"/>
              <a:gd name="T45" fmla="*/ 2147483647 h 126"/>
              <a:gd name="T46" fmla="*/ 2147483647 w 154"/>
              <a:gd name="T47" fmla="*/ 2147483647 h 126"/>
              <a:gd name="T48" fmla="*/ 2147483647 w 154"/>
              <a:gd name="T49" fmla="*/ 2147483647 h 126"/>
              <a:gd name="T50" fmla="*/ 2147483647 w 154"/>
              <a:gd name="T51" fmla="*/ 2147483647 h 126"/>
              <a:gd name="T52" fmla="*/ 2147483647 w 154"/>
              <a:gd name="T53" fmla="*/ 2147483647 h 126"/>
              <a:gd name="T54" fmla="*/ 2147483647 w 154"/>
              <a:gd name="T55" fmla="*/ 2147483647 h 126"/>
              <a:gd name="T56" fmla="*/ 2147483647 w 154"/>
              <a:gd name="T57" fmla="*/ 2147483647 h 126"/>
              <a:gd name="T58" fmla="*/ 2147483647 w 154"/>
              <a:gd name="T59" fmla="*/ 2147483647 h 126"/>
              <a:gd name="T60" fmla="*/ 2147483647 w 154"/>
              <a:gd name="T61" fmla="*/ 2147483647 h 126"/>
              <a:gd name="T62" fmla="*/ 2147483647 w 154"/>
              <a:gd name="T63" fmla="*/ 2147483647 h 126"/>
              <a:gd name="T64" fmla="*/ 2147483647 w 154"/>
              <a:gd name="T65" fmla="*/ 2147483647 h 126"/>
              <a:gd name="T66" fmla="*/ 2147483647 w 154"/>
              <a:gd name="T67" fmla="*/ 2147483647 h 126"/>
              <a:gd name="T68" fmla="*/ 2147483647 w 154"/>
              <a:gd name="T69" fmla="*/ 2147483647 h 126"/>
              <a:gd name="T70" fmla="*/ 2147483647 w 154"/>
              <a:gd name="T71" fmla="*/ 2147483647 h 126"/>
              <a:gd name="T72" fmla="*/ 2147483647 w 154"/>
              <a:gd name="T73" fmla="*/ 2147483647 h 126"/>
              <a:gd name="T74" fmla="*/ 2147483647 w 154"/>
              <a:gd name="T75" fmla="*/ 2147483647 h 126"/>
              <a:gd name="T76" fmla="*/ 2147483647 w 154"/>
              <a:gd name="T77" fmla="*/ 2147483647 h 126"/>
              <a:gd name="T78" fmla="*/ 2147483647 w 154"/>
              <a:gd name="T79" fmla="*/ 2147483647 h 126"/>
              <a:gd name="T80" fmla="*/ 2147483647 w 154"/>
              <a:gd name="T81" fmla="*/ 2147483647 h 126"/>
              <a:gd name="T82" fmla="*/ 2147483647 w 154"/>
              <a:gd name="T83" fmla="*/ 2147483647 h 126"/>
              <a:gd name="T84" fmla="*/ 2147483647 w 154"/>
              <a:gd name="T85" fmla="*/ 2147483647 h 126"/>
              <a:gd name="T86" fmla="*/ 2147483647 w 154"/>
              <a:gd name="T87" fmla="*/ 2147483647 h 126"/>
              <a:gd name="T88" fmla="*/ 2147483647 w 154"/>
              <a:gd name="T89" fmla="*/ 2147483647 h 1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4"/>
              <a:gd name="T136" fmla="*/ 0 h 126"/>
              <a:gd name="T137" fmla="*/ 154 w 154"/>
              <a:gd name="T138" fmla="*/ 126 h 1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4" h="126">
                <a:moveTo>
                  <a:pt x="24" y="108"/>
                </a:moveTo>
                <a:cubicBezTo>
                  <a:pt x="23" y="106"/>
                  <a:pt x="22" y="105"/>
                  <a:pt x="22" y="102"/>
                </a:cubicBezTo>
                <a:cubicBezTo>
                  <a:pt x="22" y="101"/>
                  <a:pt x="24" y="99"/>
                  <a:pt x="25" y="98"/>
                </a:cubicBezTo>
                <a:cubicBezTo>
                  <a:pt x="26" y="96"/>
                  <a:pt x="29" y="96"/>
                  <a:pt x="29" y="94"/>
                </a:cubicBezTo>
                <a:cubicBezTo>
                  <a:pt x="29" y="92"/>
                  <a:pt x="26" y="91"/>
                  <a:pt x="25" y="89"/>
                </a:cubicBezTo>
                <a:cubicBezTo>
                  <a:pt x="25" y="88"/>
                  <a:pt x="25" y="86"/>
                  <a:pt x="25" y="85"/>
                </a:cubicBezTo>
                <a:cubicBezTo>
                  <a:pt x="26" y="84"/>
                  <a:pt x="28" y="83"/>
                  <a:pt x="29" y="81"/>
                </a:cubicBezTo>
                <a:cubicBezTo>
                  <a:pt x="30" y="80"/>
                  <a:pt x="30" y="79"/>
                  <a:pt x="29" y="78"/>
                </a:cubicBezTo>
                <a:cubicBezTo>
                  <a:pt x="29" y="77"/>
                  <a:pt x="27" y="77"/>
                  <a:pt x="26" y="76"/>
                </a:cubicBezTo>
                <a:cubicBezTo>
                  <a:pt x="25" y="74"/>
                  <a:pt x="23" y="72"/>
                  <a:pt x="24" y="70"/>
                </a:cubicBezTo>
                <a:cubicBezTo>
                  <a:pt x="24" y="68"/>
                  <a:pt x="27" y="69"/>
                  <a:pt x="29" y="68"/>
                </a:cubicBezTo>
                <a:cubicBezTo>
                  <a:pt x="30" y="67"/>
                  <a:pt x="30" y="65"/>
                  <a:pt x="30" y="63"/>
                </a:cubicBezTo>
                <a:cubicBezTo>
                  <a:pt x="30" y="62"/>
                  <a:pt x="28" y="61"/>
                  <a:pt x="29" y="60"/>
                </a:cubicBezTo>
                <a:cubicBezTo>
                  <a:pt x="29" y="59"/>
                  <a:pt x="31" y="58"/>
                  <a:pt x="31" y="57"/>
                </a:cubicBezTo>
                <a:cubicBezTo>
                  <a:pt x="32" y="53"/>
                  <a:pt x="29" y="50"/>
                  <a:pt x="30" y="46"/>
                </a:cubicBezTo>
                <a:cubicBezTo>
                  <a:pt x="31" y="44"/>
                  <a:pt x="33" y="44"/>
                  <a:pt x="35" y="42"/>
                </a:cubicBezTo>
                <a:cubicBezTo>
                  <a:pt x="36" y="40"/>
                  <a:pt x="39" y="39"/>
                  <a:pt x="39" y="36"/>
                </a:cubicBezTo>
                <a:cubicBezTo>
                  <a:pt x="39" y="35"/>
                  <a:pt x="35" y="36"/>
                  <a:pt x="34" y="35"/>
                </a:cubicBezTo>
                <a:cubicBezTo>
                  <a:pt x="34" y="33"/>
                  <a:pt x="36" y="31"/>
                  <a:pt x="35" y="30"/>
                </a:cubicBezTo>
                <a:cubicBezTo>
                  <a:pt x="33" y="29"/>
                  <a:pt x="30" y="30"/>
                  <a:pt x="28" y="30"/>
                </a:cubicBezTo>
                <a:cubicBezTo>
                  <a:pt x="27" y="30"/>
                  <a:pt x="26" y="32"/>
                  <a:pt x="25" y="33"/>
                </a:cubicBezTo>
                <a:cubicBezTo>
                  <a:pt x="24" y="33"/>
                  <a:pt x="22" y="32"/>
                  <a:pt x="21" y="32"/>
                </a:cubicBezTo>
                <a:cubicBezTo>
                  <a:pt x="19" y="32"/>
                  <a:pt x="16" y="34"/>
                  <a:pt x="15" y="33"/>
                </a:cubicBezTo>
                <a:cubicBezTo>
                  <a:pt x="13" y="32"/>
                  <a:pt x="17" y="31"/>
                  <a:pt x="17" y="29"/>
                </a:cubicBezTo>
                <a:cubicBezTo>
                  <a:pt x="17" y="28"/>
                  <a:pt x="15" y="27"/>
                  <a:pt x="14" y="27"/>
                </a:cubicBezTo>
                <a:cubicBezTo>
                  <a:pt x="11" y="28"/>
                  <a:pt x="9" y="30"/>
                  <a:pt x="6" y="31"/>
                </a:cubicBezTo>
                <a:cubicBezTo>
                  <a:pt x="7" y="29"/>
                  <a:pt x="8" y="28"/>
                  <a:pt x="8" y="26"/>
                </a:cubicBezTo>
                <a:cubicBezTo>
                  <a:pt x="8" y="25"/>
                  <a:pt x="7" y="24"/>
                  <a:pt x="7" y="23"/>
                </a:cubicBezTo>
                <a:cubicBezTo>
                  <a:pt x="7" y="21"/>
                  <a:pt x="9" y="20"/>
                  <a:pt x="8" y="18"/>
                </a:cubicBezTo>
                <a:cubicBezTo>
                  <a:pt x="7" y="17"/>
                  <a:pt x="6" y="20"/>
                  <a:pt x="5" y="19"/>
                </a:cubicBezTo>
                <a:cubicBezTo>
                  <a:pt x="4" y="19"/>
                  <a:pt x="4" y="17"/>
                  <a:pt x="4" y="15"/>
                </a:cubicBezTo>
                <a:cubicBezTo>
                  <a:pt x="3" y="14"/>
                  <a:pt x="0" y="13"/>
                  <a:pt x="1" y="12"/>
                </a:cubicBezTo>
                <a:cubicBezTo>
                  <a:pt x="3" y="9"/>
                  <a:pt x="6" y="8"/>
                  <a:pt x="9" y="7"/>
                </a:cubicBezTo>
                <a:cubicBezTo>
                  <a:pt x="10" y="6"/>
                  <a:pt x="12" y="7"/>
                  <a:pt x="14" y="7"/>
                </a:cubicBezTo>
                <a:cubicBezTo>
                  <a:pt x="15" y="6"/>
                  <a:pt x="13" y="5"/>
                  <a:pt x="14" y="4"/>
                </a:cubicBezTo>
                <a:cubicBezTo>
                  <a:pt x="15" y="3"/>
                  <a:pt x="16" y="2"/>
                  <a:pt x="17" y="1"/>
                </a:cubicBezTo>
                <a:cubicBezTo>
                  <a:pt x="19" y="1"/>
                  <a:pt x="21" y="0"/>
                  <a:pt x="23" y="0"/>
                </a:cubicBezTo>
                <a:cubicBezTo>
                  <a:pt x="25" y="0"/>
                  <a:pt x="26" y="3"/>
                  <a:pt x="29" y="3"/>
                </a:cubicBezTo>
                <a:cubicBezTo>
                  <a:pt x="33" y="4"/>
                  <a:pt x="37" y="3"/>
                  <a:pt x="42" y="3"/>
                </a:cubicBezTo>
                <a:cubicBezTo>
                  <a:pt x="44" y="3"/>
                  <a:pt x="46" y="2"/>
                  <a:pt x="49" y="2"/>
                </a:cubicBezTo>
                <a:cubicBezTo>
                  <a:pt x="51" y="2"/>
                  <a:pt x="53" y="5"/>
                  <a:pt x="55" y="5"/>
                </a:cubicBezTo>
                <a:cubicBezTo>
                  <a:pt x="59" y="5"/>
                  <a:pt x="63" y="5"/>
                  <a:pt x="66" y="5"/>
                </a:cubicBezTo>
                <a:cubicBezTo>
                  <a:pt x="68" y="5"/>
                  <a:pt x="70" y="4"/>
                  <a:pt x="71" y="4"/>
                </a:cubicBezTo>
                <a:cubicBezTo>
                  <a:pt x="73" y="4"/>
                  <a:pt x="75" y="7"/>
                  <a:pt x="77" y="7"/>
                </a:cubicBezTo>
                <a:cubicBezTo>
                  <a:pt x="78" y="7"/>
                  <a:pt x="78" y="4"/>
                  <a:pt x="80" y="4"/>
                </a:cubicBezTo>
                <a:cubicBezTo>
                  <a:pt x="82" y="4"/>
                  <a:pt x="83" y="7"/>
                  <a:pt x="86" y="8"/>
                </a:cubicBezTo>
                <a:cubicBezTo>
                  <a:pt x="88" y="8"/>
                  <a:pt x="90" y="7"/>
                  <a:pt x="92" y="7"/>
                </a:cubicBezTo>
                <a:cubicBezTo>
                  <a:pt x="94" y="7"/>
                  <a:pt x="96" y="7"/>
                  <a:pt x="97" y="8"/>
                </a:cubicBezTo>
                <a:cubicBezTo>
                  <a:pt x="99" y="9"/>
                  <a:pt x="98" y="11"/>
                  <a:pt x="100" y="12"/>
                </a:cubicBezTo>
                <a:cubicBezTo>
                  <a:pt x="101" y="13"/>
                  <a:pt x="103" y="13"/>
                  <a:pt x="105" y="13"/>
                </a:cubicBezTo>
                <a:cubicBezTo>
                  <a:pt x="107" y="14"/>
                  <a:pt x="109" y="15"/>
                  <a:pt x="111" y="16"/>
                </a:cubicBezTo>
                <a:cubicBezTo>
                  <a:pt x="113" y="16"/>
                  <a:pt x="115" y="16"/>
                  <a:pt x="117" y="17"/>
                </a:cubicBezTo>
                <a:cubicBezTo>
                  <a:pt x="119" y="17"/>
                  <a:pt x="121" y="17"/>
                  <a:pt x="122" y="16"/>
                </a:cubicBezTo>
                <a:cubicBezTo>
                  <a:pt x="123" y="16"/>
                  <a:pt x="123" y="14"/>
                  <a:pt x="123" y="14"/>
                </a:cubicBezTo>
                <a:cubicBezTo>
                  <a:pt x="126" y="15"/>
                  <a:pt x="129" y="17"/>
                  <a:pt x="131" y="18"/>
                </a:cubicBezTo>
                <a:cubicBezTo>
                  <a:pt x="133" y="19"/>
                  <a:pt x="134" y="20"/>
                  <a:pt x="136" y="21"/>
                </a:cubicBezTo>
                <a:cubicBezTo>
                  <a:pt x="138" y="21"/>
                  <a:pt x="139" y="21"/>
                  <a:pt x="141" y="21"/>
                </a:cubicBezTo>
                <a:cubicBezTo>
                  <a:pt x="143" y="22"/>
                  <a:pt x="146" y="22"/>
                  <a:pt x="148" y="22"/>
                </a:cubicBezTo>
                <a:cubicBezTo>
                  <a:pt x="149" y="22"/>
                  <a:pt x="150" y="21"/>
                  <a:pt x="151" y="21"/>
                </a:cubicBezTo>
                <a:cubicBezTo>
                  <a:pt x="152" y="22"/>
                  <a:pt x="153" y="24"/>
                  <a:pt x="153" y="26"/>
                </a:cubicBezTo>
                <a:cubicBezTo>
                  <a:pt x="154" y="28"/>
                  <a:pt x="154" y="30"/>
                  <a:pt x="153" y="32"/>
                </a:cubicBezTo>
                <a:cubicBezTo>
                  <a:pt x="150" y="34"/>
                  <a:pt x="146" y="35"/>
                  <a:pt x="143" y="37"/>
                </a:cubicBezTo>
                <a:cubicBezTo>
                  <a:pt x="142" y="38"/>
                  <a:pt x="142" y="41"/>
                  <a:pt x="141" y="41"/>
                </a:cubicBezTo>
                <a:cubicBezTo>
                  <a:pt x="136" y="43"/>
                  <a:pt x="130" y="42"/>
                  <a:pt x="126" y="44"/>
                </a:cubicBezTo>
                <a:cubicBezTo>
                  <a:pt x="124" y="45"/>
                  <a:pt x="124" y="48"/>
                  <a:pt x="123" y="49"/>
                </a:cubicBezTo>
                <a:cubicBezTo>
                  <a:pt x="123" y="50"/>
                  <a:pt x="124" y="51"/>
                  <a:pt x="124" y="52"/>
                </a:cubicBezTo>
                <a:cubicBezTo>
                  <a:pt x="123" y="54"/>
                  <a:pt x="121" y="54"/>
                  <a:pt x="119" y="56"/>
                </a:cubicBezTo>
                <a:cubicBezTo>
                  <a:pt x="116" y="60"/>
                  <a:pt x="113" y="65"/>
                  <a:pt x="111" y="69"/>
                </a:cubicBezTo>
                <a:cubicBezTo>
                  <a:pt x="110" y="71"/>
                  <a:pt x="110" y="73"/>
                  <a:pt x="111" y="74"/>
                </a:cubicBezTo>
                <a:cubicBezTo>
                  <a:pt x="111" y="76"/>
                  <a:pt x="113" y="78"/>
                  <a:pt x="114" y="80"/>
                </a:cubicBezTo>
                <a:cubicBezTo>
                  <a:pt x="115" y="81"/>
                  <a:pt x="117" y="82"/>
                  <a:pt x="117" y="83"/>
                </a:cubicBezTo>
                <a:cubicBezTo>
                  <a:pt x="116" y="85"/>
                  <a:pt x="112" y="86"/>
                  <a:pt x="111" y="87"/>
                </a:cubicBezTo>
                <a:cubicBezTo>
                  <a:pt x="109" y="89"/>
                  <a:pt x="107" y="91"/>
                  <a:pt x="106" y="93"/>
                </a:cubicBezTo>
                <a:cubicBezTo>
                  <a:pt x="105" y="95"/>
                  <a:pt x="104" y="97"/>
                  <a:pt x="104" y="100"/>
                </a:cubicBezTo>
                <a:cubicBezTo>
                  <a:pt x="104" y="101"/>
                  <a:pt x="107" y="101"/>
                  <a:pt x="106" y="102"/>
                </a:cubicBezTo>
                <a:cubicBezTo>
                  <a:pt x="103" y="103"/>
                  <a:pt x="100" y="102"/>
                  <a:pt x="97" y="103"/>
                </a:cubicBezTo>
                <a:cubicBezTo>
                  <a:pt x="96" y="104"/>
                  <a:pt x="94" y="105"/>
                  <a:pt x="93" y="107"/>
                </a:cubicBezTo>
                <a:cubicBezTo>
                  <a:pt x="91" y="109"/>
                  <a:pt x="92" y="112"/>
                  <a:pt x="90" y="114"/>
                </a:cubicBezTo>
                <a:cubicBezTo>
                  <a:pt x="90" y="115"/>
                  <a:pt x="88" y="116"/>
                  <a:pt x="87" y="116"/>
                </a:cubicBezTo>
                <a:cubicBezTo>
                  <a:pt x="86" y="116"/>
                  <a:pt x="85" y="114"/>
                  <a:pt x="84" y="114"/>
                </a:cubicBezTo>
                <a:cubicBezTo>
                  <a:pt x="83" y="114"/>
                  <a:pt x="82" y="116"/>
                  <a:pt x="81" y="116"/>
                </a:cubicBezTo>
                <a:cubicBezTo>
                  <a:pt x="78" y="117"/>
                  <a:pt x="75" y="116"/>
                  <a:pt x="72" y="116"/>
                </a:cubicBezTo>
                <a:cubicBezTo>
                  <a:pt x="69" y="116"/>
                  <a:pt x="67" y="115"/>
                  <a:pt x="64" y="116"/>
                </a:cubicBezTo>
                <a:cubicBezTo>
                  <a:pt x="62" y="116"/>
                  <a:pt x="60" y="117"/>
                  <a:pt x="58" y="118"/>
                </a:cubicBezTo>
                <a:cubicBezTo>
                  <a:pt x="56" y="119"/>
                  <a:pt x="53" y="120"/>
                  <a:pt x="51" y="122"/>
                </a:cubicBezTo>
                <a:cubicBezTo>
                  <a:pt x="50" y="122"/>
                  <a:pt x="49" y="125"/>
                  <a:pt x="48" y="125"/>
                </a:cubicBezTo>
                <a:cubicBezTo>
                  <a:pt x="46" y="126"/>
                  <a:pt x="43" y="126"/>
                  <a:pt x="41" y="125"/>
                </a:cubicBezTo>
                <a:cubicBezTo>
                  <a:pt x="39" y="124"/>
                  <a:pt x="38" y="121"/>
                  <a:pt x="37" y="118"/>
                </a:cubicBezTo>
                <a:cubicBezTo>
                  <a:pt x="36" y="117"/>
                  <a:pt x="37" y="115"/>
                  <a:pt x="36" y="113"/>
                </a:cubicBezTo>
                <a:cubicBezTo>
                  <a:pt x="34" y="111"/>
                  <a:pt x="32" y="109"/>
                  <a:pt x="30" y="108"/>
                </a:cubicBezTo>
                <a:cubicBezTo>
                  <a:pt x="28" y="108"/>
                  <a:pt x="26" y="108"/>
                  <a:pt x="24" y="10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3" name="Freeform 205"/>
          <p:cNvSpPr>
            <a:spLocks noChangeAspect="1"/>
          </p:cNvSpPr>
          <p:nvPr/>
        </p:nvSpPr>
        <p:spPr bwMode="auto">
          <a:xfrm>
            <a:off x="4450556" y="3234928"/>
            <a:ext cx="4763" cy="3572"/>
          </a:xfrm>
          <a:custGeom>
            <a:avLst/>
            <a:gdLst>
              <a:gd name="T0" fmla="*/ 0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w 4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noFill/>
          <a:ln w="3175" cap="rnd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7374" name="Freeform 206"/>
          <p:cNvSpPr>
            <a:spLocks noChangeAspect="1"/>
          </p:cNvSpPr>
          <p:nvPr/>
        </p:nvSpPr>
        <p:spPr bwMode="auto">
          <a:xfrm>
            <a:off x="4586289" y="3145632"/>
            <a:ext cx="21431" cy="16669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0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2"/>
              <a:gd name="T29" fmla="*/ 15 w 1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2">
                <a:moveTo>
                  <a:pt x="10" y="0"/>
                </a:moveTo>
                <a:cubicBezTo>
                  <a:pt x="11" y="1"/>
                  <a:pt x="9" y="3"/>
                  <a:pt x="10" y="4"/>
                </a:cubicBezTo>
                <a:cubicBezTo>
                  <a:pt x="11" y="5"/>
                  <a:pt x="15" y="2"/>
                  <a:pt x="15" y="4"/>
                </a:cubicBezTo>
                <a:cubicBezTo>
                  <a:pt x="15" y="7"/>
                  <a:pt x="12" y="10"/>
                  <a:pt x="10" y="12"/>
                </a:cubicBezTo>
                <a:cubicBezTo>
                  <a:pt x="10" y="12"/>
                  <a:pt x="9" y="11"/>
                  <a:pt x="8" y="11"/>
                </a:cubicBezTo>
                <a:cubicBezTo>
                  <a:pt x="7" y="10"/>
                  <a:pt x="6" y="8"/>
                  <a:pt x="5" y="8"/>
                </a:cubicBezTo>
                <a:cubicBezTo>
                  <a:pt x="4" y="7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8" y="0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5" name="Freeform 207"/>
          <p:cNvSpPr>
            <a:spLocks noChangeAspect="1"/>
          </p:cNvSpPr>
          <p:nvPr/>
        </p:nvSpPr>
        <p:spPr bwMode="auto">
          <a:xfrm>
            <a:off x="4613674" y="3143251"/>
            <a:ext cx="10715" cy="833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0 w 8"/>
              <a:gd name="T5" fmla="*/ 2147483647 h 6"/>
              <a:gd name="T6" fmla="*/ 0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0"/>
                </a:moveTo>
                <a:cubicBezTo>
                  <a:pt x="5" y="1"/>
                  <a:pt x="8" y="3"/>
                  <a:pt x="7" y="5"/>
                </a:cubicBezTo>
                <a:cubicBezTo>
                  <a:pt x="6" y="6"/>
                  <a:pt x="2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6" name="Freeform 208"/>
          <p:cNvSpPr>
            <a:spLocks noChangeAspect="1"/>
          </p:cNvSpPr>
          <p:nvPr/>
        </p:nvSpPr>
        <p:spPr bwMode="auto">
          <a:xfrm>
            <a:off x="4566047" y="3164682"/>
            <a:ext cx="9525" cy="833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5" y="4"/>
                  <a:pt x="4" y="4"/>
                </a:cubicBezTo>
                <a:cubicBezTo>
                  <a:pt x="3" y="5"/>
                  <a:pt x="1" y="6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7" name="Freeform 209"/>
          <p:cNvSpPr>
            <a:spLocks noChangeAspect="1"/>
          </p:cNvSpPr>
          <p:nvPr/>
        </p:nvSpPr>
        <p:spPr bwMode="auto">
          <a:xfrm>
            <a:off x="4569620" y="3174206"/>
            <a:ext cx="8335" cy="4763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2" y="0"/>
                </a:moveTo>
                <a:cubicBezTo>
                  <a:pt x="3" y="0"/>
                  <a:pt x="5" y="1"/>
                  <a:pt x="4" y="2"/>
                </a:cubicBezTo>
                <a:cubicBezTo>
                  <a:pt x="4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8" name="Freeform 210"/>
          <p:cNvSpPr>
            <a:spLocks noChangeAspect="1"/>
          </p:cNvSpPr>
          <p:nvPr/>
        </p:nvSpPr>
        <p:spPr bwMode="auto">
          <a:xfrm>
            <a:off x="4902994" y="3173016"/>
            <a:ext cx="5954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2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9" name="Freeform 211"/>
          <p:cNvSpPr>
            <a:spLocks noChangeAspect="1"/>
          </p:cNvSpPr>
          <p:nvPr/>
        </p:nvSpPr>
        <p:spPr bwMode="auto">
          <a:xfrm>
            <a:off x="4906566" y="3193256"/>
            <a:ext cx="4763" cy="5954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3" y="4"/>
                  <a:pt x="1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0" name="Freeform 212"/>
          <p:cNvSpPr>
            <a:spLocks noChangeAspect="1"/>
          </p:cNvSpPr>
          <p:nvPr/>
        </p:nvSpPr>
        <p:spPr bwMode="auto">
          <a:xfrm>
            <a:off x="4972051" y="3126581"/>
            <a:ext cx="7144" cy="5954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2" y="0"/>
                </a:moveTo>
                <a:cubicBezTo>
                  <a:pt x="3" y="0"/>
                  <a:pt x="5" y="2"/>
                  <a:pt x="4" y="3"/>
                </a:cubicBezTo>
                <a:cubicBezTo>
                  <a:pt x="4" y="4"/>
                  <a:pt x="1" y="4"/>
                  <a:pt x="1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1" name="Freeform 213"/>
          <p:cNvSpPr>
            <a:spLocks noChangeAspect="1"/>
          </p:cNvSpPr>
          <p:nvPr/>
        </p:nvSpPr>
        <p:spPr bwMode="auto">
          <a:xfrm>
            <a:off x="4988719" y="3131344"/>
            <a:ext cx="5954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2" name="Freeform 214"/>
          <p:cNvSpPr>
            <a:spLocks noChangeAspect="1"/>
          </p:cNvSpPr>
          <p:nvPr/>
        </p:nvSpPr>
        <p:spPr bwMode="auto">
          <a:xfrm>
            <a:off x="4982767" y="3144441"/>
            <a:ext cx="5953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3" name="Freeform 215"/>
          <p:cNvSpPr>
            <a:spLocks noChangeAspect="1"/>
          </p:cNvSpPr>
          <p:nvPr/>
        </p:nvSpPr>
        <p:spPr bwMode="auto">
          <a:xfrm>
            <a:off x="4973242" y="3168253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cubicBezTo>
                  <a:pt x="2" y="0"/>
                  <a:pt x="4" y="2"/>
                  <a:pt x="3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2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4" name="Freeform 216"/>
          <p:cNvSpPr>
            <a:spLocks noChangeAspect="1"/>
          </p:cNvSpPr>
          <p:nvPr/>
        </p:nvSpPr>
        <p:spPr bwMode="auto">
          <a:xfrm>
            <a:off x="4978005" y="3192066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2147483647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1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5" name="Freeform 217"/>
          <p:cNvSpPr>
            <a:spLocks noChangeAspect="1"/>
          </p:cNvSpPr>
          <p:nvPr/>
        </p:nvSpPr>
        <p:spPr bwMode="auto">
          <a:xfrm>
            <a:off x="5011342" y="3195637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1"/>
                </a:moveTo>
                <a:cubicBezTo>
                  <a:pt x="4" y="1"/>
                  <a:pt x="5" y="3"/>
                  <a:pt x="4" y="3"/>
                </a:cubicBezTo>
                <a:cubicBezTo>
                  <a:pt x="4" y="3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6" name="Freeform 218"/>
          <p:cNvSpPr>
            <a:spLocks noChangeAspect="1"/>
          </p:cNvSpPr>
          <p:nvPr/>
        </p:nvSpPr>
        <p:spPr bwMode="auto">
          <a:xfrm>
            <a:off x="4973241" y="3218261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2"/>
                </a:move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7" name="Freeform 219"/>
          <p:cNvSpPr>
            <a:spLocks noChangeAspect="1"/>
          </p:cNvSpPr>
          <p:nvPr/>
        </p:nvSpPr>
        <p:spPr bwMode="auto">
          <a:xfrm>
            <a:off x="5000625" y="3199210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1"/>
                </a:moveTo>
                <a:cubicBezTo>
                  <a:pt x="2" y="1"/>
                  <a:pt x="4" y="0"/>
                  <a:pt x="4" y="1"/>
                </a:cubicBezTo>
                <a:cubicBezTo>
                  <a:pt x="4" y="1"/>
                  <a:pt x="2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8" name="Freeform 220"/>
          <p:cNvSpPr>
            <a:spLocks noChangeAspect="1"/>
          </p:cNvSpPr>
          <p:nvPr/>
        </p:nvSpPr>
        <p:spPr bwMode="auto">
          <a:xfrm>
            <a:off x="4999435" y="3215878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1" y="1"/>
                </a:moveTo>
                <a:cubicBezTo>
                  <a:pt x="2" y="1"/>
                  <a:pt x="3" y="0"/>
                  <a:pt x="3" y="0"/>
                </a:cubicBezTo>
                <a:cubicBezTo>
                  <a:pt x="3" y="1"/>
                  <a:pt x="1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9" name="Freeform 221"/>
          <p:cNvSpPr>
            <a:spLocks noChangeAspect="1"/>
          </p:cNvSpPr>
          <p:nvPr/>
        </p:nvSpPr>
        <p:spPr bwMode="auto">
          <a:xfrm>
            <a:off x="4961336" y="3158730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2"/>
                </a:moveTo>
                <a:cubicBezTo>
                  <a:pt x="2" y="1"/>
                  <a:pt x="4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0" name="Freeform 222"/>
          <p:cNvSpPr>
            <a:spLocks noChangeAspect="1"/>
          </p:cNvSpPr>
          <p:nvPr/>
        </p:nvSpPr>
        <p:spPr bwMode="auto">
          <a:xfrm>
            <a:off x="4956572" y="316230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2" y="1"/>
                </a:moveTo>
                <a:cubicBezTo>
                  <a:pt x="3" y="1"/>
                  <a:pt x="3" y="3"/>
                  <a:pt x="3" y="3"/>
                </a:cubicBezTo>
                <a:cubicBezTo>
                  <a:pt x="2" y="3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1" name="Freeform 223"/>
          <p:cNvSpPr>
            <a:spLocks noChangeAspect="1"/>
          </p:cNvSpPr>
          <p:nvPr/>
        </p:nvSpPr>
        <p:spPr bwMode="auto">
          <a:xfrm>
            <a:off x="4488656" y="2965847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2" name="Freeform 224"/>
          <p:cNvSpPr>
            <a:spLocks noChangeAspect="1"/>
          </p:cNvSpPr>
          <p:nvPr/>
        </p:nvSpPr>
        <p:spPr bwMode="auto">
          <a:xfrm>
            <a:off x="4504135" y="2974181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3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3" name="Freeform 225"/>
          <p:cNvSpPr>
            <a:spLocks noChangeAspect="1"/>
          </p:cNvSpPr>
          <p:nvPr/>
        </p:nvSpPr>
        <p:spPr bwMode="auto">
          <a:xfrm>
            <a:off x="4519612" y="2997994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4" name="Freeform 226"/>
          <p:cNvSpPr>
            <a:spLocks noChangeAspect="1"/>
          </p:cNvSpPr>
          <p:nvPr/>
        </p:nvSpPr>
        <p:spPr bwMode="auto">
          <a:xfrm>
            <a:off x="4795837" y="3022997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5" name="Freeform 227"/>
          <p:cNvSpPr>
            <a:spLocks noChangeAspect="1"/>
          </p:cNvSpPr>
          <p:nvPr/>
        </p:nvSpPr>
        <p:spPr bwMode="auto">
          <a:xfrm>
            <a:off x="4606529" y="2859881"/>
            <a:ext cx="8334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1"/>
                </a:moveTo>
                <a:cubicBezTo>
                  <a:pt x="1" y="0"/>
                  <a:pt x="2" y="1"/>
                  <a:pt x="3" y="1"/>
                </a:cubicBezTo>
                <a:cubicBezTo>
                  <a:pt x="4" y="1"/>
                  <a:pt x="6" y="2"/>
                  <a:pt x="6" y="2"/>
                </a:cubicBezTo>
                <a:cubicBezTo>
                  <a:pt x="5" y="3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6" name="Freeform 228"/>
          <p:cNvSpPr>
            <a:spLocks noChangeAspect="1"/>
          </p:cNvSpPr>
          <p:nvPr/>
        </p:nvSpPr>
        <p:spPr bwMode="auto">
          <a:xfrm>
            <a:off x="4623198" y="2818210"/>
            <a:ext cx="5953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2" y="3"/>
                  <a:pt x="2" y="2"/>
                </a:cubicBezTo>
                <a:cubicBezTo>
                  <a:pt x="3" y="2"/>
                  <a:pt x="4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7" name="Freeform 229"/>
          <p:cNvSpPr>
            <a:spLocks noChangeAspect="1"/>
          </p:cNvSpPr>
          <p:nvPr/>
        </p:nvSpPr>
        <p:spPr bwMode="auto">
          <a:xfrm>
            <a:off x="4630341" y="2812256"/>
            <a:ext cx="4763" cy="5954"/>
          </a:xfrm>
          <a:custGeom>
            <a:avLst/>
            <a:gdLst>
              <a:gd name="T0" fmla="*/ 0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0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4"/>
                </a:moveTo>
                <a:cubicBezTo>
                  <a:pt x="0" y="3"/>
                  <a:pt x="1" y="2"/>
                  <a:pt x="2" y="2"/>
                </a:cubicBezTo>
                <a:cubicBezTo>
                  <a:pt x="2" y="2"/>
                  <a:pt x="3" y="0"/>
                  <a:pt x="3" y="1"/>
                </a:cubicBezTo>
                <a:cubicBezTo>
                  <a:pt x="3" y="2"/>
                  <a:pt x="3" y="2"/>
                  <a:pt x="2" y="3"/>
                </a:cubicBezTo>
                <a:cubicBezTo>
                  <a:pt x="1" y="3"/>
                  <a:pt x="0" y="4"/>
                  <a:pt x="0" y="4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8" name="Freeform 230"/>
          <p:cNvSpPr>
            <a:spLocks noChangeAspect="1"/>
          </p:cNvSpPr>
          <p:nvPr/>
        </p:nvSpPr>
        <p:spPr bwMode="auto">
          <a:xfrm>
            <a:off x="4607720" y="2857501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1"/>
                </a:moveTo>
                <a:cubicBezTo>
                  <a:pt x="3" y="1"/>
                  <a:pt x="5" y="1"/>
                  <a:pt x="5" y="2"/>
                </a:cubicBezTo>
                <a:cubicBezTo>
                  <a:pt x="5" y="3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9" name="Freeform 231"/>
          <p:cNvSpPr>
            <a:spLocks noChangeAspect="1"/>
          </p:cNvSpPr>
          <p:nvPr/>
        </p:nvSpPr>
        <p:spPr bwMode="auto">
          <a:xfrm>
            <a:off x="4610100" y="2853928"/>
            <a:ext cx="5954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1"/>
                </a:moveTo>
                <a:cubicBezTo>
                  <a:pt x="2" y="1"/>
                  <a:pt x="4" y="1"/>
                  <a:pt x="4" y="2"/>
                </a:cubicBezTo>
                <a:cubicBezTo>
                  <a:pt x="4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0" name="Freeform 232"/>
          <p:cNvSpPr>
            <a:spLocks noChangeAspect="1"/>
          </p:cNvSpPr>
          <p:nvPr/>
        </p:nvSpPr>
        <p:spPr bwMode="auto">
          <a:xfrm>
            <a:off x="4498183" y="2911078"/>
            <a:ext cx="3572" cy="4763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1" name="Freeform 233"/>
          <p:cNvSpPr>
            <a:spLocks noChangeAspect="1"/>
          </p:cNvSpPr>
          <p:nvPr/>
        </p:nvSpPr>
        <p:spPr bwMode="auto">
          <a:xfrm>
            <a:off x="4693445" y="3071814"/>
            <a:ext cx="17860" cy="40481"/>
          </a:xfrm>
          <a:custGeom>
            <a:avLst/>
            <a:gdLst>
              <a:gd name="T0" fmla="*/ 2147483647 w 13"/>
              <a:gd name="T1" fmla="*/ 2147483647 h 29"/>
              <a:gd name="T2" fmla="*/ 2147483647 w 13"/>
              <a:gd name="T3" fmla="*/ 2147483647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0 w 13"/>
              <a:gd name="T13" fmla="*/ 2147483647 h 29"/>
              <a:gd name="T14" fmla="*/ 2147483647 w 13"/>
              <a:gd name="T15" fmla="*/ 2147483647 h 29"/>
              <a:gd name="T16" fmla="*/ 2147483647 w 13"/>
              <a:gd name="T17" fmla="*/ 2147483647 h 29"/>
              <a:gd name="T18" fmla="*/ 2147483647 w 13"/>
              <a:gd name="T19" fmla="*/ 2147483647 h 29"/>
              <a:gd name="T20" fmla="*/ 2147483647 w 13"/>
              <a:gd name="T21" fmla="*/ 2147483647 h 29"/>
              <a:gd name="T22" fmla="*/ 2147483647 w 13"/>
              <a:gd name="T23" fmla="*/ 2147483647 h 29"/>
              <a:gd name="T24" fmla="*/ 2147483647 w 13"/>
              <a:gd name="T25" fmla="*/ 2147483647 h 29"/>
              <a:gd name="T26" fmla="*/ 2147483647 w 13"/>
              <a:gd name="T27" fmla="*/ 2147483647 h 29"/>
              <a:gd name="T28" fmla="*/ 2147483647 w 13"/>
              <a:gd name="T29" fmla="*/ 2147483647 h 29"/>
              <a:gd name="T30" fmla="*/ 2147483647 w 13"/>
              <a:gd name="T31" fmla="*/ 2147483647 h 29"/>
              <a:gd name="T32" fmla="*/ 2147483647 w 13"/>
              <a:gd name="T33" fmla="*/ 2147483647 h 29"/>
              <a:gd name="T34" fmla="*/ 2147483647 w 13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29"/>
              <a:gd name="T56" fmla="*/ 13 w 13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29">
                <a:moveTo>
                  <a:pt x="9" y="29"/>
                </a:moveTo>
                <a:cubicBezTo>
                  <a:pt x="7" y="28"/>
                  <a:pt x="5" y="27"/>
                  <a:pt x="3" y="26"/>
                </a:cubicBezTo>
                <a:cubicBezTo>
                  <a:pt x="3" y="25"/>
                  <a:pt x="5" y="24"/>
                  <a:pt x="5" y="24"/>
                </a:cubicBezTo>
                <a:cubicBezTo>
                  <a:pt x="5" y="23"/>
                  <a:pt x="5" y="22"/>
                  <a:pt x="4" y="21"/>
                </a:cubicBezTo>
                <a:cubicBezTo>
                  <a:pt x="4" y="20"/>
                  <a:pt x="2" y="20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1" y="16"/>
                  <a:pt x="0" y="15"/>
                </a:cubicBezTo>
                <a:cubicBezTo>
                  <a:pt x="0" y="15"/>
                  <a:pt x="2" y="14"/>
                  <a:pt x="2" y="13"/>
                </a:cubicBezTo>
                <a:cubicBezTo>
                  <a:pt x="3" y="12"/>
                  <a:pt x="1" y="10"/>
                  <a:pt x="2" y="9"/>
                </a:cubicBezTo>
                <a:cubicBezTo>
                  <a:pt x="3" y="7"/>
                  <a:pt x="6" y="7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5"/>
                  <a:pt x="9" y="3"/>
                  <a:pt x="10" y="1"/>
                </a:cubicBezTo>
                <a:cubicBezTo>
                  <a:pt x="10" y="0"/>
                  <a:pt x="11" y="2"/>
                  <a:pt x="12" y="3"/>
                </a:cubicBezTo>
                <a:cubicBezTo>
                  <a:pt x="12" y="5"/>
                  <a:pt x="12" y="7"/>
                  <a:pt x="13" y="9"/>
                </a:cubicBezTo>
                <a:cubicBezTo>
                  <a:pt x="13" y="12"/>
                  <a:pt x="13" y="14"/>
                  <a:pt x="13" y="17"/>
                </a:cubicBezTo>
                <a:cubicBezTo>
                  <a:pt x="12" y="18"/>
                  <a:pt x="11" y="20"/>
                  <a:pt x="11" y="21"/>
                </a:cubicBezTo>
                <a:cubicBezTo>
                  <a:pt x="10" y="23"/>
                  <a:pt x="10" y="25"/>
                  <a:pt x="9" y="26"/>
                </a:cubicBezTo>
                <a:cubicBezTo>
                  <a:pt x="9" y="27"/>
                  <a:pt x="10" y="29"/>
                  <a:pt x="9" y="29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2" name="Freeform 234"/>
          <p:cNvSpPr>
            <a:spLocks noChangeAspect="1"/>
          </p:cNvSpPr>
          <p:nvPr/>
        </p:nvSpPr>
        <p:spPr bwMode="auto">
          <a:xfrm>
            <a:off x="4686301" y="3115866"/>
            <a:ext cx="30956" cy="55959"/>
          </a:xfrm>
          <a:custGeom>
            <a:avLst/>
            <a:gdLst>
              <a:gd name="T0" fmla="*/ 2147483647 w 22"/>
              <a:gd name="T1" fmla="*/ 2147483647 h 39"/>
              <a:gd name="T2" fmla="*/ 2147483647 w 22"/>
              <a:gd name="T3" fmla="*/ 2147483647 h 39"/>
              <a:gd name="T4" fmla="*/ 2147483647 w 22"/>
              <a:gd name="T5" fmla="*/ 2147483647 h 39"/>
              <a:gd name="T6" fmla="*/ 2147483647 w 22"/>
              <a:gd name="T7" fmla="*/ 2147483647 h 39"/>
              <a:gd name="T8" fmla="*/ 2147483647 w 22"/>
              <a:gd name="T9" fmla="*/ 2147483647 h 39"/>
              <a:gd name="T10" fmla="*/ 2147483647 w 22"/>
              <a:gd name="T11" fmla="*/ 2147483647 h 39"/>
              <a:gd name="T12" fmla="*/ 2147483647 w 22"/>
              <a:gd name="T13" fmla="*/ 2147483647 h 39"/>
              <a:gd name="T14" fmla="*/ 2147483647 w 22"/>
              <a:gd name="T15" fmla="*/ 2147483647 h 39"/>
              <a:gd name="T16" fmla="*/ 2147483647 w 22"/>
              <a:gd name="T17" fmla="*/ 2147483647 h 39"/>
              <a:gd name="T18" fmla="*/ 2147483647 w 22"/>
              <a:gd name="T19" fmla="*/ 2147483647 h 39"/>
              <a:gd name="T20" fmla="*/ 2147483647 w 22"/>
              <a:gd name="T21" fmla="*/ 2147483647 h 39"/>
              <a:gd name="T22" fmla="*/ 2147483647 w 22"/>
              <a:gd name="T23" fmla="*/ 2147483647 h 39"/>
              <a:gd name="T24" fmla="*/ 2147483647 w 22"/>
              <a:gd name="T25" fmla="*/ 2147483647 h 39"/>
              <a:gd name="T26" fmla="*/ 2147483647 w 22"/>
              <a:gd name="T27" fmla="*/ 2147483647 h 39"/>
              <a:gd name="T28" fmla="*/ 0 w 22"/>
              <a:gd name="T29" fmla="*/ 2147483647 h 39"/>
              <a:gd name="T30" fmla="*/ 2147483647 w 22"/>
              <a:gd name="T31" fmla="*/ 2147483647 h 39"/>
              <a:gd name="T32" fmla="*/ 2147483647 w 22"/>
              <a:gd name="T33" fmla="*/ 2147483647 h 39"/>
              <a:gd name="T34" fmla="*/ 2147483647 w 22"/>
              <a:gd name="T35" fmla="*/ 2147483647 h 39"/>
              <a:gd name="T36" fmla="*/ 2147483647 w 22"/>
              <a:gd name="T37" fmla="*/ 2147483647 h 39"/>
              <a:gd name="T38" fmla="*/ 2147483647 w 22"/>
              <a:gd name="T39" fmla="*/ 2147483647 h 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"/>
              <a:gd name="T61" fmla="*/ 0 h 39"/>
              <a:gd name="T62" fmla="*/ 22 w 22"/>
              <a:gd name="T63" fmla="*/ 39 h 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" h="39">
                <a:moveTo>
                  <a:pt x="19" y="3"/>
                </a:moveTo>
                <a:cubicBezTo>
                  <a:pt x="21" y="5"/>
                  <a:pt x="22" y="9"/>
                  <a:pt x="22" y="12"/>
                </a:cubicBezTo>
                <a:cubicBezTo>
                  <a:pt x="22" y="14"/>
                  <a:pt x="19" y="15"/>
                  <a:pt x="19" y="17"/>
                </a:cubicBezTo>
                <a:cubicBezTo>
                  <a:pt x="19" y="18"/>
                  <a:pt x="20" y="19"/>
                  <a:pt x="20" y="21"/>
                </a:cubicBezTo>
                <a:cubicBezTo>
                  <a:pt x="20" y="26"/>
                  <a:pt x="21" y="31"/>
                  <a:pt x="19" y="35"/>
                </a:cubicBezTo>
                <a:cubicBezTo>
                  <a:pt x="18" y="37"/>
                  <a:pt x="15" y="33"/>
                  <a:pt x="13" y="33"/>
                </a:cubicBezTo>
                <a:cubicBezTo>
                  <a:pt x="12" y="34"/>
                  <a:pt x="12" y="37"/>
                  <a:pt x="11" y="38"/>
                </a:cubicBezTo>
                <a:cubicBezTo>
                  <a:pt x="9" y="39"/>
                  <a:pt x="7" y="38"/>
                  <a:pt x="6" y="37"/>
                </a:cubicBezTo>
                <a:cubicBezTo>
                  <a:pt x="5" y="37"/>
                  <a:pt x="4" y="35"/>
                  <a:pt x="3" y="34"/>
                </a:cubicBezTo>
                <a:cubicBezTo>
                  <a:pt x="3" y="33"/>
                  <a:pt x="4" y="31"/>
                  <a:pt x="4" y="29"/>
                </a:cubicBezTo>
                <a:cubicBezTo>
                  <a:pt x="5" y="27"/>
                  <a:pt x="7" y="25"/>
                  <a:pt x="7" y="23"/>
                </a:cubicBezTo>
                <a:cubicBezTo>
                  <a:pt x="7" y="21"/>
                  <a:pt x="5" y="21"/>
                  <a:pt x="4" y="20"/>
                </a:cubicBezTo>
                <a:cubicBezTo>
                  <a:pt x="4" y="19"/>
                  <a:pt x="5" y="18"/>
                  <a:pt x="5" y="17"/>
                </a:cubicBezTo>
                <a:cubicBezTo>
                  <a:pt x="5" y="15"/>
                  <a:pt x="4" y="13"/>
                  <a:pt x="3" y="12"/>
                </a:cubicBezTo>
                <a:cubicBezTo>
                  <a:pt x="2" y="11"/>
                  <a:pt x="1" y="10"/>
                  <a:pt x="0" y="9"/>
                </a:cubicBezTo>
                <a:cubicBezTo>
                  <a:pt x="0" y="7"/>
                  <a:pt x="0" y="3"/>
                  <a:pt x="2" y="2"/>
                </a:cubicBezTo>
                <a:cubicBezTo>
                  <a:pt x="4" y="2"/>
                  <a:pt x="4" y="6"/>
                  <a:pt x="6" y="7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1"/>
                  <a:pt x="14" y="1"/>
                </a:cubicBezTo>
                <a:cubicBezTo>
                  <a:pt x="16" y="0"/>
                  <a:pt x="18" y="1"/>
                  <a:pt x="19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3" name="Freeform 235"/>
          <p:cNvSpPr>
            <a:spLocks noChangeAspect="1"/>
          </p:cNvSpPr>
          <p:nvPr/>
        </p:nvSpPr>
        <p:spPr bwMode="auto">
          <a:xfrm>
            <a:off x="4769645" y="3184327"/>
            <a:ext cx="54769" cy="39290"/>
          </a:xfrm>
          <a:custGeom>
            <a:avLst/>
            <a:gdLst>
              <a:gd name="T0" fmla="*/ 2147483647 w 39"/>
              <a:gd name="T1" fmla="*/ 0 h 28"/>
              <a:gd name="T2" fmla="*/ 2147483647 w 39"/>
              <a:gd name="T3" fmla="*/ 2147483647 h 28"/>
              <a:gd name="T4" fmla="*/ 2147483647 w 39"/>
              <a:gd name="T5" fmla="*/ 2147483647 h 28"/>
              <a:gd name="T6" fmla="*/ 2147483647 w 39"/>
              <a:gd name="T7" fmla="*/ 2147483647 h 28"/>
              <a:gd name="T8" fmla="*/ 2147483647 w 39"/>
              <a:gd name="T9" fmla="*/ 2147483647 h 28"/>
              <a:gd name="T10" fmla="*/ 2147483647 w 39"/>
              <a:gd name="T11" fmla="*/ 2147483647 h 28"/>
              <a:gd name="T12" fmla="*/ 2147483647 w 39"/>
              <a:gd name="T13" fmla="*/ 2147483647 h 28"/>
              <a:gd name="T14" fmla="*/ 2147483647 w 39"/>
              <a:gd name="T15" fmla="*/ 2147483647 h 28"/>
              <a:gd name="T16" fmla="*/ 2147483647 w 39"/>
              <a:gd name="T17" fmla="*/ 2147483647 h 28"/>
              <a:gd name="T18" fmla="*/ 2147483647 w 39"/>
              <a:gd name="T19" fmla="*/ 2147483647 h 28"/>
              <a:gd name="T20" fmla="*/ 2147483647 w 39"/>
              <a:gd name="T21" fmla="*/ 2147483647 h 28"/>
              <a:gd name="T22" fmla="*/ 2147483647 w 39"/>
              <a:gd name="T23" fmla="*/ 2147483647 h 28"/>
              <a:gd name="T24" fmla="*/ 2147483647 w 39"/>
              <a:gd name="T25" fmla="*/ 2147483647 h 28"/>
              <a:gd name="T26" fmla="*/ 2147483647 w 39"/>
              <a:gd name="T27" fmla="*/ 2147483647 h 28"/>
              <a:gd name="T28" fmla="*/ 2147483647 w 39"/>
              <a:gd name="T29" fmla="*/ 2147483647 h 28"/>
              <a:gd name="T30" fmla="*/ 2147483647 w 39"/>
              <a:gd name="T31" fmla="*/ 2147483647 h 28"/>
              <a:gd name="T32" fmla="*/ 2147483647 w 39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8"/>
              <a:gd name="T53" fmla="*/ 39 w 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8">
                <a:moveTo>
                  <a:pt x="39" y="0"/>
                </a:moveTo>
                <a:cubicBezTo>
                  <a:pt x="38" y="3"/>
                  <a:pt x="35" y="7"/>
                  <a:pt x="34" y="11"/>
                </a:cubicBezTo>
                <a:cubicBezTo>
                  <a:pt x="33" y="13"/>
                  <a:pt x="34" y="15"/>
                  <a:pt x="34" y="17"/>
                </a:cubicBezTo>
                <a:cubicBezTo>
                  <a:pt x="35" y="19"/>
                  <a:pt x="37" y="20"/>
                  <a:pt x="36" y="21"/>
                </a:cubicBezTo>
                <a:cubicBezTo>
                  <a:pt x="36" y="23"/>
                  <a:pt x="34" y="23"/>
                  <a:pt x="34" y="24"/>
                </a:cubicBezTo>
                <a:cubicBezTo>
                  <a:pt x="33" y="25"/>
                  <a:pt x="35" y="28"/>
                  <a:pt x="34" y="28"/>
                </a:cubicBezTo>
                <a:cubicBezTo>
                  <a:pt x="31" y="28"/>
                  <a:pt x="28" y="26"/>
                  <a:pt x="26" y="24"/>
                </a:cubicBezTo>
                <a:cubicBezTo>
                  <a:pt x="24" y="23"/>
                  <a:pt x="23" y="21"/>
                  <a:pt x="21" y="20"/>
                </a:cubicBezTo>
                <a:cubicBezTo>
                  <a:pt x="18" y="19"/>
                  <a:pt x="15" y="18"/>
                  <a:pt x="12" y="16"/>
                </a:cubicBezTo>
                <a:cubicBezTo>
                  <a:pt x="11" y="15"/>
                  <a:pt x="10" y="13"/>
                  <a:pt x="8" y="12"/>
                </a:cubicBezTo>
                <a:cubicBezTo>
                  <a:pt x="6" y="11"/>
                  <a:pt x="3" y="12"/>
                  <a:pt x="1" y="10"/>
                </a:cubicBezTo>
                <a:cubicBezTo>
                  <a:pt x="0" y="8"/>
                  <a:pt x="1" y="5"/>
                  <a:pt x="2" y="4"/>
                </a:cubicBezTo>
                <a:cubicBezTo>
                  <a:pt x="4" y="3"/>
                  <a:pt x="6" y="4"/>
                  <a:pt x="8" y="4"/>
                </a:cubicBezTo>
                <a:cubicBezTo>
                  <a:pt x="10" y="3"/>
                  <a:pt x="12" y="5"/>
                  <a:pt x="13" y="5"/>
                </a:cubicBezTo>
                <a:cubicBezTo>
                  <a:pt x="16" y="5"/>
                  <a:pt x="19" y="5"/>
                  <a:pt x="21" y="5"/>
                </a:cubicBezTo>
                <a:cubicBezTo>
                  <a:pt x="25" y="5"/>
                  <a:pt x="29" y="3"/>
                  <a:pt x="32" y="2"/>
                </a:cubicBezTo>
                <a:cubicBezTo>
                  <a:pt x="35" y="2"/>
                  <a:pt x="37" y="0"/>
                  <a:pt x="3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4" name="Freeform 236"/>
          <p:cNvSpPr>
            <a:spLocks noChangeAspect="1"/>
          </p:cNvSpPr>
          <p:nvPr/>
        </p:nvSpPr>
        <p:spPr bwMode="auto">
          <a:xfrm>
            <a:off x="4682730" y="2702720"/>
            <a:ext cx="39290" cy="27385"/>
          </a:xfrm>
          <a:custGeom>
            <a:avLst/>
            <a:gdLst>
              <a:gd name="T0" fmla="*/ 2147483647 w 27"/>
              <a:gd name="T1" fmla="*/ 2147483647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2147483647 w 27"/>
              <a:gd name="T9" fmla="*/ 2147483647 h 19"/>
              <a:gd name="T10" fmla="*/ 0 w 27"/>
              <a:gd name="T11" fmla="*/ 2147483647 h 19"/>
              <a:gd name="T12" fmla="*/ 2147483647 w 27"/>
              <a:gd name="T13" fmla="*/ 2147483647 h 19"/>
              <a:gd name="T14" fmla="*/ 2147483647 w 27"/>
              <a:gd name="T15" fmla="*/ 2147483647 h 19"/>
              <a:gd name="T16" fmla="*/ 2147483647 w 27"/>
              <a:gd name="T17" fmla="*/ 2147483647 h 19"/>
              <a:gd name="T18" fmla="*/ 2147483647 w 27"/>
              <a:gd name="T19" fmla="*/ 2147483647 h 19"/>
              <a:gd name="T20" fmla="*/ 2147483647 w 27"/>
              <a:gd name="T21" fmla="*/ 2147483647 h 19"/>
              <a:gd name="T22" fmla="*/ 2147483647 w 27"/>
              <a:gd name="T23" fmla="*/ 2147483647 h 19"/>
              <a:gd name="T24" fmla="*/ 2147483647 w 27"/>
              <a:gd name="T25" fmla="*/ 2147483647 h 19"/>
              <a:gd name="T26" fmla="*/ 2147483647 w 27"/>
              <a:gd name="T27" fmla="*/ 2147483647 h 19"/>
              <a:gd name="T28" fmla="*/ 2147483647 w 27"/>
              <a:gd name="T29" fmla="*/ 2147483647 h 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19"/>
              <a:gd name="T47" fmla="*/ 27 w 27"/>
              <a:gd name="T48" fmla="*/ 19 h 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19">
                <a:moveTo>
                  <a:pt x="26" y="1"/>
                </a:moveTo>
                <a:cubicBezTo>
                  <a:pt x="26" y="0"/>
                  <a:pt x="24" y="1"/>
                  <a:pt x="24" y="1"/>
                </a:cubicBezTo>
                <a:cubicBezTo>
                  <a:pt x="22" y="2"/>
                  <a:pt x="21" y="2"/>
                  <a:pt x="19" y="4"/>
                </a:cubicBezTo>
                <a:cubicBezTo>
                  <a:pt x="17" y="5"/>
                  <a:pt x="16" y="9"/>
                  <a:pt x="14" y="10"/>
                </a:cubicBezTo>
                <a:cubicBezTo>
                  <a:pt x="11" y="12"/>
                  <a:pt x="7" y="10"/>
                  <a:pt x="5" y="12"/>
                </a:cubicBezTo>
                <a:cubicBezTo>
                  <a:pt x="3" y="13"/>
                  <a:pt x="1" y="15"/>
                  <a:pt x="0" y="18"/>
                </a:cubicBezTo>
                <a:cubicBezTo>
                  <a:pt x="0" y="19"/>
                  <a:pt x="2" y="18"/>
                  <a:pt x="3" y="17"/>
                </a:cubicBezTo>
                <a:cubicBezTo>
                  <a:pt x="4" y="17"/>
                  <a:pt x="5" y="15"/>
                  <a:pt x="6" y="14"/>
                </a:cubicBezTo>
                <a:cubicBezTo>
                  <a:pt x="7" y="13"/>
                  <a:pt x="8" y="13"/>
                  <a:pt x="9" y="13"/>
                </a:cubicBezTo>
                <a:cubicBezTo>
                  <a:pt x="12" y="12"/>
                  <a:pt x="15" y="12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2" y="13"/>
                  <a:pt x="23" y="14"/>
                  <a:pt x="24" y="14"/>
                </a:cubicBezTo>
                <a:cubicBezTo>
                  <a:pt x="26" y="12"/>
                  <a:pt x="26" y="10"/>
                  <a:pt x="27" y="8"/>
                </a:cubicBezTo>
                <a:cubicBezTo>
                  <a:pt x="27" y="7"/>
                  <a:pt x="25" y="5"/>
                  <a:pt x="25" y="4"/>
                </a:cubicBezTo>
                <a:cubicBezTo>
                  <a:pt x="25" y="3"/>
                  <a:pt x="26" y="2"/>
                  <a:pt x="2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5" name="Freeform 237"/>
          <p:cNvSpPr>
            <a:spLocks noChangeAspect="1"/>
          </p:cNvSpPr>
          <p:nvPr/>
        </p:nvSpPr>
        <p:spPr bwMode="auto">
          <a:xfrm>
            <a:off x="4680349" y="2721769"/>
            <a:ext cx="48815" cy="58341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2147483647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0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2147483647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2147483647 w 34"/>
              <a:gd name="T57" fmla="*/ 2147483647 h 41"/>
              <a:gd name="T58" fmla="*/ 2147483647 w 34"/>
              <a:gd name="T59" fmla="*/ 2147483647 h 41"/>
              <a:gd name="T60" fmla="*/ 0 w 34"/>
              <a:gd name="T61" fmla="*/ 2147483647 h 41"/>
              <a:gd name="T62" fmla="*/ 2147483647 w 34"/>
              <a:gd name="T63" fmla="*/ 2147483647 h 41"/>
              <a:gd name="T64" fmla="*/ 2147483647 w 34"/>
              <a:gd name="T65" fmla="*/ 2147483647 h 41"/>
              <a:gd name="T66" fmla="*/ 2147483647 w 34"/>
              <a:gd name="T67" fmla="*/ 2147483647 h 41"/>
              <a:gd name="T68" fmla="*/ 2147483647 w 34"/>
              <a:gd name="T69" fmla="*/ 2147483647 h 41"/>
              <a:gd name="T70" fmla="*/ 2147483647 w 34"/>
              <a:gd name="T71" fmla="*/ 2147483647 h 41"/>
              <a:gd name="T72" fmla="*/ 2147483647 w 34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41"/>
              <a:gd name="T113" fmla="*/ 34 w 34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41">
                <a:moveTo>
                  <a:pt x="15" y="41"/>
                </a:moveTo>
                <a:cubicBezTo>
                  <a:pt x="17" y="41"/>
                  <a:pt x="19" y="41"/>
                  <a:pt x="20" y="40"/>
                </a:cubicBezTo>
                <a:cubicBezTo>
                  <a:pt x="20" y="39"/>
                  <a:pt x="18" y="38"/>
                  <a:pt x="18" y="37"/>
                </a:cubicBezTo>
                <a:cubicBezTo>
                  <a:pt x="18" y="36"/>
                  <a:pt x="19" y="36"/>
                  <a:pt x="19" y="35"/>
                </a:cubicBezTo>
                <a:cubicBezTo>
                  <a:pt x="19" y="33"/>
                  <a:pt x="17" y="31"/>
                  <a:pt x="18" y="29"/>
                </a:cubicBezTo>
                <a:cubicBezTo>
                  <a:pt x="18" y="28"/>
                  <a:pt x="20" y="30"/>
                  <a:pt x="21" y="29"/>
                </a:cubicBezTo>
                <a:cubicBezTo>
                  <a:pt x="21" y="28"/>
                  <a:pt x="19" y="27"/>
                  <a:pt x="20" y="26"/>
                </a:cubicBezTo>
                <a:cubicBezTo>
                  <a:pt x="20" y="24"/>
                  <a:pt x="22" y="24"/>
                  <a:pt x="23" y="23"/>
                </a:cubicBezTo>
                <a:cubicBezTo>
                  <a:pt x="25" y="21"/>
                  <a:pt x="25" y="19"/>
                  <a:pt x="26" y="17"/>
                </a:cubicBezTo>
                <a:cubicBezTo>
                  <a:pt x="27" y="14"/>
                  <a:pt x="29" y="17"/>
                  <a:pt x="31" y="16"/>
                </a:cubicBezTo>
                <a:cubicBezTo>
                  <a:pt x="32" y="15"/>
                  <a:pt x="34" y="13"/>
                  <a:pt x="34" y="11"/>
                </a:cubicBezTo>
                <a:cubicBezTo>
                  <a:pt x="33" y="9"/>
                  <a:pt x="29" y="11"/>
                  <a:pt x="28" y="10"/>
                </a:cubicBezTo>
                <a:cubicBezTo>
                  <a:pt x="27" y="9"/>
                  <a:pt x="26" y="8"/>
                  <a:pt x="25" y="7"/>
                </a:cubicBezTo>
                <a:cubicBezTo>
                  <a:pt x="25" y="5"/>
                  <a:pt x="27" y="3"/>
                  <a:pt x="25" y="2"/>
                </a:cubicBezTo>
                <a:cubicBezTo>
                  <a:pt x="24" y="1"/>
                  <a:pt x="22" y="0"/>
                  <a:pt x="21" y="0"/>
                </a:cubicBezTo>
                <a:cubicBezTo>
                  <a:pt x="19" y="0"/>
                  <a:pt x="17" y="1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5"/>
                  <a:pt x="15" y="7"/>
                  <a:pt x="14" y="9"/>
                </a:cubicBezTo>
                <a:cubicBezTo>
                  <a:pt x="14" y="10"/>
                  <a:pt x="12" y="10"/>
                  <a:pt x="11" y="9"/>
                </a:cubicBezTo>
                <a:cubicBezTo>
                  <a:pt x="11" y="8"/>
                  <a:pt x="12" y="6"/>
                  <a:pt x="11" y="5"/>
                </a:cubicBezTo>
                <a:cubicBezTo>
                  <a:pt x="11" y="5"/>
                  <a:pt x="10" y="6"/>
                  <a:pt x="9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9" y="10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4" y="8"/>
                  <a:pt x="3" y="8"/>
                  <a:pt x="1" y="7"/>
                </a:cubicBezTo>
                <a:cubicBezTo>
                  <a:pt x="0" y="8"/>
                  <a:pt x="2" y="11"/>
                  <a:pt x="2" y="12"/>
                </a:cubicBezTo>
                <a:cubicBezTo>
                  <a:pt x="2" y="13"/>
                  <a:pt x="1" y="14"/>
                  <a:pt x="1" y="15"/>
                </a:cubicBezTo>
                <a:cubicBezTo>
                  <a:pt x="1" y="16"/>
                  <a:pt x="2" y="16"/>
                  <a:pt x="2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0" y="26"/>
                  <a:pt x="0" y="27"/>
                </a:cubicBezTo>
                <a:cubicBezTo>
                  <a:pt x="1" y="28"/>
                  <a:pt x="2" y="27"/>
                  <a:pt x="3" y="27"/>
                </a:cubicBezTo>
                <a:cubicBezTo>
                  <a:pt x="4" y="28"/>
                  <a:pt x="5" y="29"/>
                  <a:pt x="6" y="30"/>
                </a:cubicBezTo>
                <a:cubicBezTo>
                  <a:pt x="7" y="31"/>
                  <a:pt x="7" y="33"/>
                  <a:pt x="8" y="34"/>
                </a:cubicBezTo>
                <a:cubicBezTo>
                  <a:pt x="8" y="36"/>
                  <a:pt x="8" y="38"/>
                  <a:pt x="8" y="39"/>
                </a:cubicBezTo>
                <a:cubicBezTo>
                  <a:pt x="9" y="40"/>
                  <a:pt x="10" y="40"/>
                  <a:pt x="12" y="40"/>
                </a:cubicBezTo>
                <a:cubicBezTo>
                  <a:pt x="13" y="40"/>
                  <a:pt x="14" y="41"/>
                  <a:pt x="15" y="4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6" name="Freeform 238"/>
          <p:cNvSpPr>
            <a:spLocks noChangeAspect="1"/>
          </p:cNvSpPr>
          <p:nvPr/>
        </p:nvSpPr>
        <p:spPr bwMode="auto">
          <a:xfrm>
            <a:off x="4519614" y="2880122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4" y="3"/>
                  <a:pt x="4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7" name="Freeform 239"/>
          <p:cNvSpPr>
            <a:spLocks noChangeAspect="1"/>
          </p:cNvSpPr>
          <p:nvPr/>
        </p:nvSpPr>
        <p:spPr bwMode="auto">
          <a:xfrm>
            <a:off x="4464845" y="2788445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2" y="2"/>
                  <a:pt x="0" y="3"/>
                  <a:pt x="1" y="4"/>
                </a:cubicBezTo>
                <a:cubicBezTo>
                  <a:pt x="1" y="5"/>
                  <a:pt x="3" y="4"/>
                  <a:pt x="4" y="4"/>
                </a:cubicBezTo>
                <a:cubicBezTo>
                  <a:pt x="5" y="3"/>
                  <a:pt x="6" y="2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8" name="Freeform 240"/>
          <p:cNvSpPr>
            <a:spLocks noChangeAspect="1"/>
          </p:cNvSpPr>
          <p:nvPr/>
        </p:nvSpPr>
        <p:spPr bwMode="auto">
          <a:xfrm>
            <a:off x="4455319" y="2753917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1" y="3"/>
                  <a:pt x="1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9" name="Freeform 241"/>
          <p:cNvSpPr>
            <a:spLocks noChangeAspect="1"/>
          </p:cNvSpPr>
          <p:nvPr/>
        </p:nvSpPr>
        <p:spPr bwMode="auto">
          <a:xfrm>
            <a:off x="4450558" y="2781300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0" name="Freeform 242"/>
          <p:cNvSpPr>
            <a:spLocks noChangeAspect="1"/>
          </p:cNvSpPr>
          <p:nvPr/>
        </p:nvSpPr>
        <p:spPr bwMode="auto">
          <a:xfrm>
            <a:off x="4467226" y="2814639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1"/>
                </a:move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4" y="3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1" name="Freeform 243"/>
          <p:cNvSpPr>
            <a:spLocks noChangeAspect="1"/>
          </p:cNvSpPr>
          <p:nvPr/>
        </p:nvSpPr>
        <p:spPr bwMode="auto">
          <a:xfrm>
            <a:off x="4725591" y="2714626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0" y="2"/>
                </a:cubicBezTo>
                <a:cubicBezTo>
                  <a:pt x="1" y="3"/>
                  <a:pt x="2" y="2"/>
                  <a:pt x="2" y="2"/>
                </a:cubicBezTo>
                <a:cubicBezTo>
                  <a:pt x="3" y="2"/>
                  <a:pt x="3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2" name="Freeform 244"/>
          <p:cNvSpPr>
            <a:spLocks noChangeAspect="1"/>
          </p:cNvSpPr>
          <p:nvPr/>
        </p:nvSpPr>
        <p:spPr bwMode="auto">
          <a:xfrm>
            <a:off x="4708922" y="277415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cubicBezTo>
                  <a:pt x="3" y="2"/>
                  <a:pt x="3" y="1"/>
                  <a:pt x="2" y="1"/>
                </a:cubicBezTo>
                <a:cubicBezTo>
                  <a:pt x="2" y="1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3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3" name="Freeform 245"/>
          <p:cNvSpPr>
            <a:spLocks noChangeAspect="1"/>
          </p:cNvSpPr>
          <p:nvPr/>
        </p:nvSpPr>
        <p:spPr bwMode="auto">
          <a:xfrm>
            <a:off x="4717256" y="277653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3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4" name="Freeform 246"/>
          <p:cNvSpPr>
            <a:spLocks noChangeAspect="1"/>
          </p:cNvSpPr>
          <p:nvPr/>
        </p:nvSpPr>
        <p:spPr bwMode="auto">
          <a:xfrm>
            <a:off x="4685111" y="2774156"/>
            <a:ext cx="1190" cy="5954"/>
          </a:xfrm>
          <a:custGeom>
            <a:avLst/>
            <a:gdLst>
              <a:gd name="T0" fmla="*/ 2147483647 w 1"/>
              <a:gd name="T1" fmla="*/ 2147483647 h 4"/>
              <a:gd name="T2" fmla="*/ 2147483647 w 1"/>
              <a:gd name="T3" fmla="*/ 2147483647 h 4"/>
              <a:gd name="T4" fmla="*/ 2147483647 w 1"/>
              <a:gd name="T5" fmla="*/ 0 h 4"/>
              <a:gd name="T6" fmla="*/ 0 w 1"/>
              <a:gd name="T7" fmla="*/ 2147483647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4"/>
                </a:moveTo>
                <a:cubicBezTo>
                  <a:pt x="1" y="4"/>
                  <a:pt x="1" y="3"/>
                  <a:pt x="1" y="2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5" name="Freeform 247"/>
          <p:cNvSpPr>
            <a:spLocks noChangeAspect="1"/>
          </p:cNvSpPr>
          <p:nvPr/>
        </p:nvSpPr>
        <p:spPr bwMode="auto">
          <a:xfrm>
            <a:off x="4685111" y="2764633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6" name="Freeform 248"/>
          <p:cNvSpPr>
            <a:spLocks noChangeAspect="1"/>
          </p:cNvSpPr>
          <p:nvPr/>
        </p:nvSpPr>
        <p:spPr bwMode="auto">
          <a:xfrm>
            <a:off x="4686301" y="2781301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7" name="Freeform 249"/>
          <p:cNvSpPr>
            <a:spLocks noChangeAspect="1"/>
          </p:cNvSpPr>
          <p:nvPr/>
        </p:nvSpPr>
        <p:spPr bwMode="auto">
          <a:xfrm>
            <a:off x="4687491" y="2787255"/>
            <a:ext cx="4763" cy="1190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0 w 3"/>
              <a:gd name="T5" fmla="*/ 2147483647 h 1"/>
              <a:gd name="T6" fmla="*/ 2147483647 w 3"/>
              <a:gd name="T7" fmla="*/ 2147483647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8" name="Freeform 250"/>
          <p:cNvSpPr>
            <a:spLocks noChangeAspect="1"/>
          </p:cNvSpPr>
          <p:nvPr/>
        </p:nvSpPr>
        <p:spPr bwMode="auto">
          <a:xfrm>
            <a:off x="4750595" y="2775347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9" name="Oval 251"/>
          <p:cNvSpPr>
            <a:spLocks noChangeAspect="1" noChangeArrowheads="1"/>
          </p:cNvSpPr>
          <p:nvPr/>
        </p:nvSpPr>
        <p:spPr bwMode="auto">
          <a:xfrm>
            <a:off x="4722020" y="2750344"/>
            <a:ext cx="2381" cy="4763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20" name="Freeform 252"/>
          <p:cNvSpPr>
            <a:spLocks noChangeAspect="1"/>
          </p:cNvSpPr>
          <p:nvPr/>
        </p:nvSpPr>
        <p:spPr bwMode="auto">
          <a:xfrm>
            <a:off x="4794648" y="2769394"/>
            <a:ext cx="5953" cy="5954"/>
          </a:xfrm>
          <a:custGeom>
            <a:avLst/>
            <a:gdLst>
              <a:gd name="T0" fmla="*/ 0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4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1" name="Freeform 253"/>
          <p:cNvSpPr>
            <a:spLocks noChangeAspect="1"/>
          </p:cNvSpPr>
          <p:nvPr/>
        </p:nvSpPr>
        <p:spPr bwMode="auto">
          <a:xfrm>
            <a:off x="4688681" y="2725342"/>
            <a:ext cx="4763" cy="5953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3" y="1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2" name="Freeform 254"/>
          <p:cNvSpPr>
            <a:spLocks noChangeAspect="1"/>
          </p:cNvSpPr>
          <p:nvPr/>
        </p:nvSpPr>
        <p:spPr bwMode="auto">
          <a:xfrm>
            <a:off x="4710112" y="2759869"/>
            <a:ext cx="15479" cy="15479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0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5" y="0"/>
                </a:moveTo>
                <a:cubicBezTo>
                  <a:pt x="7" y="0"/>
                  <a:pt x="8" y="1"/>
                  <a:pt x="9" y="2"/>
                </a:cubicBezTo>
                <a:cubicBezTo>
                  <a:pt x="10" y="3"/>
                  <a:pt x="11" y="5"/>
                  <a:pt x="11" y="7"/>
                </a:cubicBezTo>
                <a:cubicBezTo>
                  <a:pt x="11" y="9"/>
                  <a:pt x="10" y="10"/>
                  <a:pt x="9" y="11"/>
                </a:cubicBezTo>
                <a:cubicBezTo>
                  <a:pt x="7" y="11"/>
                  <a:pt x="5" y="9"/>
                  <a:pt x="3" y="8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3" name="Freeform 255"/>
          <p:cNvSpPr>
            <a:spLocks noChangeAspect="1"/>
          </p:cNvSpPr>
          <p:nvPr/>
        </p:nvSpPr>
        <p:spPr bwMode="auto">
          <a:xfrm>
            <a:off x="4727972" y="2745581"/>
            <a:ext cx="28575" cy="33338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0 h 23"/>
              <a:gd name="T4" fmla="*/ 2147483647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2147483647 h 23"/>
              <a:gd name="T22" fmla="*/ 2147483647 w 20"/>
              <a:gd name="T23" fmla="*/ 2147483647 h 23"/>
              <a:gd name="T24" fmla="*/ 2147483647 w 20"/>
              <a:gd name="T25" fmla="*/ 2147483647 h 23"/>
              <a:gd name="T26" fmla="*/ 2147483647 w 20"/>
              <a:gd name="T27" fmla="*/ 2147483647 h 23"/>
              <a:gd name="T28" fmla="*/ 2147483647 w 20"/>
              <a:gd name="T29" fmla="*/ 2147483647 h 23"/>
              <a:gd name="T30" fmla="*/ 2147483647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23"/>
              <a:gd name="T62" fmla="*/ 20 w 20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23">
                <a:moveTo>
                  <a:pt x="12" y="3"/>
                </a:moveTo>
                <a:cubicBezTo>
                  <a:pt x="13" y="1"/>
                  <a:pt x="15" y="0"/>
                  <a:pt x="17" y="0"/>
                </a:cubicBezTo>
                <a:cubicBezTo>
                  <a:pt x="18" y="0"/>
                  <a:pt x="20" y="2"/>
                  <a:pt x="20" y="3"/>
                </a:cubicBezTo>
                <a:cubicBezTo>
                  <a:pt x="20" y="6"/>
                  <a:pt x="19" y="8"/>
                  <a:pt x="18" y="11"/>
                </a:cubicBezTo>
                <a:cubicBezTo>
                  <a:pt x="18" y="12"/>
                  <a:pt x="16" y="12"/>
                  <a:pt x="16" y="13"/>
                </a:cubicBezTo>
                <a:cubicBezTo>
                  <a:pt x="16" y="14"/>
                  <a:pt x="19" y="15"/>
                  <a:pt x="18" y="16"/>
                </a:cubicBezTo>
                <a:cubicBezTo>
                  <a:pt x="18" y="18"/>
                  <a:pt x="15" y="16"/>
                  <a:pt x="15" y="17"/>
                </a:cubicBezTo>
                <a:cubicBezTo>
                  <a:pt x="14" y="19"/>
                  <a:pt x="16" y="22"/>
                  <a:pt x="15" y="22"/>
                </a:cubicBezTo>
                <a:cubicBezTo>
                  <a:pt x="13" y="23"/>
                  <a:pt x="12" y="20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7"/>
                  <a:pt x="4" y="16"/>
                  <a:pt x="3" y="15"/>
                </a:cubicBezTo>
                <a:cubicBezTo>
                  <a:pt x="2" y="13"/>
                  <a:pt x="3" y="12"/>
                  <a:pt x="3" y="11"/>
                </a:cubicBezTo>
                <a:cubicBezTo>
                  <a:pt x="3" y="10"/>
                  <a:pt x="0" y="9"/>
                  <a:pt x="1" y="8"/>
                </a:cubicBezTo>
                <a:cubicBezTo>
                  <a:pt x="2" y="6"/>
                  <a:pt x="4" y="8"/>
                  <a:pt x="6" y="7"/>
                </a:cubicBezTo>
                <a:cubicBezTo>
                  <a:pt x="7" y="7"/>
                  <a:pt x="6" y="4"/>
                  <a:pt x="7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6"/>
                  <a:pt x="10" y="8"/>
                  <a:pt x="10" y="8"/>
                </a:cubicBezTo>
                <a:cubicBezTo>
                  <a:pt x="11" y="9"/>
                  <a:pt x="13" y="10"/>
                  <a:pt x="14" y="9"/>
                </a:cubicBezTo>
                <a:cubicBezTo>
                  <a:pt x="15" y="8"/>
                  <a:pt x="14" y="6"/>
                  <a:pt x="14" y="5"/>
                </a:cubicBezTo>
                <a:cubicBezTo>
                  <a:pt x="14" y="4"/>
                  <a:pt x="12" y="3"/>
                  <a:pt x="12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4" name="Freeform 256"/>
          <p:cNvSpPr>
            <a:spLocks noChangeAspect="1"/>
          </p:cNvSpPr>
          <p:nvPr/>
        </p:nvSpPr>
        <p:spPr bwMode="auto">
          <a:xfrm>
            <a:off x="4742261" y="2778920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1"/>
                </a:moveTo>
                <a:cubicBezTo>
                  <a:pt x="4" y="1"/>
                  <a:pt x="1" y="0"/>
                  <a:pt x="1" y="0"/>
                </a:cubicBezTo>
                <a:cubicBezTo>
                  <a:pt x="0" y="0"/>
                  <a:pt x="2" y="2"/>
                  <a:pt x="2" y="3"/>
                </a:cubicBezTo>
                <a:cubicBezTo>
                  <a:pt x="2" y="4"/>
                  <a:pt x="2" y="6"/>
                  <a:pt x="3" y="6"/>
                </a:cubicBezTo>
                <a:cubicBezTo>
                  <a:pt x="4" y="5"/>
                  <a:pt x="4" y="2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5" name="Freeform 257"/>
          <p:cNvSpPr>
            <a:spLocks noChangeAspect="1"/>
          </p:cNvSpPr>
          <p:nvPr/>
        </p:nvSpPr>
        <p:spPr bwMode="auto">
          <a:xfrm>
            <a:off x="4730353" y="2776538"/>
            <a:ext cx="13097" cy="9525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w 9"/>
              <a:gd name="T11" fmla="*/ 2147483647 h 6"/>
              <a:gd name="T12" fmla="*/ 2147483647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2" y="0"/>
                </a:moveTo>
                <a:cubicBezTo>
                  <a:pt x="4" y="0"/>
                  <a:pt x="5" y="2"/>
                  <a:pt x="7" y="3"/>
                </a:cubicBezTo>
                <a:cubicBezTo>
                  <a:pt x="8" y="4"/>
                  <a:pt x="9" y="5"/>
                  <a:pt x="9" y="6"/>
                </a:cubicBezTo>
                <a:cubicBezTo>
                  <a:pt x="7" y="6"/>
                  <a:pt x="5" y="5"/>
                  <a:pt x="3" y="5"/>
                </a:cubicBezTo>
                <a:cubicBezTo>
                  <a:pt x="2" y="4"/>
                  <a:pt x="1" y="4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6" name="Freeform 258"/>
          <p:cNvSpPr>
            <a:spLocks noChangeAspect="1"/>
          </p:cNvSpPr>
          <p:nvPr/>
        </p:nvSpPr>
        <p:spPr bwMode="auto">
          <a:xfrm>
            <a:off x="4724401" y="2774156"/>
            <a:ext cx="3572" cy="9525"/>
          </a:xfrm>
          <a:custGeom>
            <a:avLst/>
            <a:gdLst>
              <a:gd name="T0" fmla="*/ 2147483647 w 2"/>
              <a:gd name="T1" fmla="*/ 0 h 7"/>
              <a:gd name="T2" fmla="*/ 0 w 2"/>
              <a:gd name="T3" fmla="*/ 2147483647 h 7"/>
              <a:gd name="T4" fmla="*/ 0 w 2"/>
              <a:gd name="T5" fmla="*/ 2147483647 h 7"/>
              <a:gd name="T6" fmla="*/ 2147483647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0"/>
                </a:moveTo>
                <a:cubicBezTo>
                  <a:pt x="2" y="3"/>
                  <a:pt x="2" y="5"/>
                  <a:pt x="0" y="7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2" y="0"/>
                  <a:pt x="2" y="0"/>
                </a:cubicBezTo>
                <a:close/>
              </a:path>
            </a:pathLst>
          </a:custGeom>
          <a:solidFill>
            <a:srgbClr val="CCFFFF">
              <a:alpha val="89803"/>
            </a:srgbClr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7" name="Freeform 259"/>
          <p:cNvSpPr>
            <a:spLocks noChangeAspect="1"/>
          </p:cNvSpPr>
          <p:nvPr/>
        </p:nvSpPr>
        <p:spPr bwMode="auto">
          <a:xfrm>
            <a:off x="4766072" y="2783683"/>
            <a:ext cx="9525" cy="119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2147483647 h 8"/>
              <a:gd name="T10" fmla="*/ 2147483647 w 7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8"/>
              <a:gd name="T20" fmla="*/ 7 w 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8">
                <a:moveTo>
                  <a:pt x="3" y="1"/>
                </a:moveTo>
                <a:cubicBezTo>
                  <a:pt x="4" y="1"/>
                  <a:pt x="6" y="1"/>
                  <a:pt x="6" y="3"/>
                </a:cubicBezTo>
                <a:cubicBezTo>
                  <a:pt x="7" y="4"/>
                  <a:pt x="7" y="7"/>
                  <a:pt x="5" y="7"/>
                </a:cubicBezTo>
                <a:cubicBezTo>
                  <a:pt x="4" y="8"/>
                  <a:pt x="2" y="6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8" name="Freeform 260"/>
          <p:cNvSpPr>
            <a:spLocks noChangeAspect="1"/>
          </p:cNvSpPr>
          <p:nvPr/>
        </p:nvSpPr>
        <p:spPr bwMode="auto">
          <a:xfrm>
            <a:off x="4445794" y="2676526"/>
            <a:ext cx="128588" cy="226219"/>
          </a:xfrm>
          <a:custGeom>
            <a:avLst/>
            <a:gdLst>
              <a:gd name="T0" fmla="*/ 2147483647 w 90"/>
              <a:gd name="T1" fmla="*/ 2147483647 h 158"/>
              <a:gd name="T2" fmla="*/ 2147483647 w 90"/>
              <a:gd name="T3" fmla="*/ 2147483647 h 158"/>
              <a:gd name="T4" fmla="*/ 2147483647 w 90"/>
              <a:gd name="T5" fmla="*/ 2147483647 h 158"/>
              <a:gd name="T6" fmla="*/ 2147483647 w 90"/>
              <a:gd name="T7" fmla="*/ 2147483647 h 158"/>
              <a:gd name="T8" fmla="*/ 2147483647 w 90"/>
              <a:gd name="T9" fmla="*/ 2147483647 h 158"/>
              <a:gd name="T10" fmla="*/ 0 w 90"/>
              <a:gd name="T11" fmla="*/ 2147483647 h 158"/>
              <a:gd name="T12" fmla="*/ 2147483647 w 90"/>
              <a:gd name="T13" fmla="*/ 2147483647 h 158"/>
              <a:gd name="T14" fmla="*/ 2147483647 w 90"/>
              <a:gd name="T15" fmla="*/ 2147483647 h 158"/>
              <a:gd name="T16" fmla="*/ 2147483647 w 90"/>
              <a:gd name="T17" fmla="*/ 2147483647 h 158"/>
              <a:gd name="T18" fmla="*/ 2147483647 w 90"/>
              <a:gd name="T19" fmla="*/ 2147483647 h 158"/>
              <a:gd name="T20" fmla="*/ 2147483647 w 90"/>
              <a:gd name="T21" fmla="*/ 2147483647 h 158"/>
              <a:gd name="T22" fmla="*/ 2147483647 w 90"/>
              <a:gd name="T23" fmla="*/ 2147483647 h 158"/>
              <a:gd name="T24" fmla="*/ 2147483647 w 90"/>
              <a:gd name="T25" fmla="*/ 2147483647 h 158"/>
              <a:gd name="T26" fmla="*/ 2147483647 w 90"/>
              <a:gd name="T27" fmla="*/ 2147483647 h 158"/>
              <a:gd name="T28" fmla="*/ 2147483647 w 90"/>
              <a:gd name="T29" fmla="*/ 2147483647 h 158"/>
              <a:gd name="T30" fmla="*/ 2147483647 w 90"/>
              <a:gd name="T31" fmla="*/ 2147483647 h 158"/>
              <a:gd name="T32" fmla="*/ 2147483647 w 90"/>
              <a:gd name="T33" fmla="*/ 2147483647 h 158"/>
              <a:gd name="T34" fmla="*/ 2147483647 w 90"/>
              <a:gd name="T35" fmla="*/ 2147483647 h 158"/>
              <a:gd name="T36" fmla="*/ 2147483647 w 90"/>
              <a:gd name="T37" fmla="*/ 2147483647 h 158"/>
              <a:gd name="T38" fmla="*/ 2147483647 w 90"/>
              <a:gd name="T39" fmla="*/ 2147483647 h 158"/>
              <a:gd name="T40" fmla="*/ 2147483647 w 90"/>
              <a:gd name="T41" fmla="*/ 2147483647 h 158"/>
              <a:gd name="T42" fmla="*/ 0 w 90"/>
              <a:gd name="T43" fmla="*/ 2147483647 h 158"/>
              <a:gd name="T44" fmla="*/ 2147483647 w 90"/>
              <a:gd name="T45" fmla="*/ 2147483647 h 158"/>
              <a:gd name="T46" fmla="*/ 2147483647 w 90"/>
              <a:gd name="T47" fmla="*/ 2147483647 h 158"/>
              <a:gd name="T48" fmla="*/ 2147483647 w 90"/>
              <a:gd name="T49" fmla="*/ 2147483647 h 158"/>
              <a:gd name="T50" fmla="*/ 2147483647 w 90"/>
              <a:gd name="T51" fmla="*/ 2147483647 h 158"/>
              <a:gd name="T52" fmla="*/ 2147483647 w 90"/>
              <a:gd name="T53" fmla="*/ 2147483647 h 158"/>
              <a:gd name="T54" fmla="*/ 2147483647 w 90"/>
              <a:gd name="T55" fmla="*/ 2147483647 h 158"/>
              <a:gd name="T56" fmla="*/ 2147483647 w 90"/>
              <a:gd name="T57" fmla="*/ 2147483647 h 158"/>
              <a:gd name="T58" fmla="*/ 2147483647 w 90"/>
              <a:gd name="T59" fmla="*/ 2147483647 h 158"/>
              <a:gd name="T60" fmla="*/ 2147483647 w 90"/>
              <a:gd name="T61" fmla="*/ 2147483647 h 158"/>
              <a:gd name="T62" fmla="*/ 2147483647 w 90"/>
              <a:gd name="T63" fmla="*/ 2147483647 h 158"/>
              <a:gd name="T64" fmla="*/ 2147483647 w 90"/>
              <a:gd name="T65" fmla="*/ 2147483647 h 158"/>
              <a:gd name="T66" fmla="*/ 2147483647 w 90"/>
              <a:gd name="T67" fmla="*/ 2147483647 h 158"/>
              <a:gd name="T68" fmla="*/ 2147483647 w 90"/>
              <a:gd name="T69" fmla="*/ 2147483647 h 158"/>
              <a:gd name="T70" fmla="*/ 2147483647 w 90"/>
              <a:gd name="T71" fmla="*/ 2147483647 h 158"/>
              <a:gd name="T72" fmla="*/ 2147483647 w 90"/>
              <a:gd name="T73" fmla="*/ 2147483647 h 158"/>
              <a:gd name="T74" fmla="*/ 2147483647 w 90"/>
              <a:gd name="T75" fmla="*/ 2147483647 h 158"/>
              <a:gd name="T76" fmla="*/ 2147483647 w 90"/>
              <a:gd name="T77" fmla="*/ 2147483647 h 158"/>
              <a:gd name="T78" fmla="*/ 2147483647 w 90"/>
              <a:gd name="T79" fmla="*/ 2147483647 h 158"/>
              <a:gd name="T80" fmla="*/ 2147483647 w 90"/>
              <a:gd name="T81" fmla="*/ 2147483647 h 158"/>
              <a:gd name="T82" fmla="*/ 2147483647 w 90"/>
              <a:gd name="T83" fmla="*/ 2147483647 h 158"/>
              <a:gd name="T84" fmla="*/ 2147483647 w 90"/>
              <a:gd name="T85" fmla="*/ 2147483647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"/>
              <a:gd name="T130" fmla="*/ 0 h 158"/>
              <a:gd name="T131" fmla="*/ 90 w 90"/>
              <a:gd name="T132" fmla="*/ 158 h 1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" h="158">
                <a:moveTo>
                  <a:pt x="76" y="131"/>
                </a:moveTo>
                <a:cubicBezTo>
                  <a:pt x="77" y="132"/>
                  <a:pt x="79" y="133"/>
                  <a:pt x="80" y="133"/>
                </a:cubicBezTo>
                <a:cubicBezTo>
                  <a:pt x="83" y="133"/>
                  <a:pt x="87" y="131"/>
                  <a:pt x="88" y="133"/>
                </a:cubicBezTo>
                <a:cubicBezTo>
                  <a:pt x="88" y="135"/>
                  <a:pt x="84" y="137"/>
                  <a:pt x="82" y="138"/>
                </a:cubicBezTo>
                <a:cubicBezTo>
                  <a:pt x="79" y="140"/>
                  <a:pt x="76" y="142"/>
                  <a:pt x="73" y="142"/>
                </a:cubicBezTo>
                <a:cubicBezTo>
                  <a:pt x="70" y="143"/>
                  <a:pt x="68" y="141"/>
                  <a:pt x="66" y="141"/>
                </a:cubicBezTo>
                <a:cubicBezTo>
                  <a:pt x="64" y="141"/>
                  <a:pt x="62" y="142"/>
                  <a:pt x="60" y="142"/>
                </a:cubicBezTo>
                <a:cubicBezTo>
                  <a:pt x="58" y="142"/>
                  <a:pt x="56" y="141"/>
                  <a:pt x="54" y="141"/>
                </a:cubicBezTo>
                <a:cubicBezTo>
                  <a:pt x="51" y="141"/>
                  <a:pt x="49" y="142"/>
                  <a:pt x="46" y="143"/>
                </a:cubicBezTo>
                <a:cubicBezTo>
                  <a:pt x="44" y="143"/>
                  <a:pt x="43" y="146"/>
                  <a:pt x="41" y="146"/>
                </a:cubicBezTo>
                <a:cubicBezTo>
                  <a:pt x="38" y="146"/>
                  <a:pt x="37" y="143"/>
                  <a:pt x="35" y="143"/>
                </a:cubicBezTo>
                <a:cubicBezTo>
                  <a:pt x="33" y="143"/>
                  <a:pt x="30" y="144"/>
                  <a:pt x="29" y="145"/>
                </a:cubicBezTo>
                <a:cubicBezTo>
                  <a:pt x="27" y="147"/>
                  <a:pt x="28" y="151"/>
                  <a:pt x="26" y="152"/>
                </a:cubicBezTo>
                <a:cubicBezTo>
                  <a:pt x="23" y="153"/>
                  <a:pt x="21" y="151"/>
                  <a:pt x="18" y="151"/>
                </a:cubicBezTo>
                <a:cubicBezTo>
                  <a:pt x="16" y="151"/>
                  <a:pt x="13" y="152"/>
                  <a:pt x="11" y="153"/>
                </a:cubicBezTo>
                <a:cubicBezTo>
                  <a:pt x="10" y="154"/>
                  <a:pt x="9" y="157"/>
                  <a:pt x="8" y="157"/>
                </a:cubicBezTo>
                <a:cubicBezTo>
                  <a:pt x="6" y="158"/>
                  <a:pt x="5" y="156"/>
                  <a:pt x="3" y="156"/>
                </a:cubicBezTo>
                <a:cubicBezTo>
                  <a:pt x="2" y="156"/>
                  <a:pt x="0" y="157"/>
                  <a:pt x="0" y="156"/>
                </a:cubicBezTo>
                <a:cubicBezTo>
                  <a:pt x="2" y="154"/>
                  <a:pt x="5" y="153"/>
                  <a:pt x="8" y="151"/>
                </a:cubicBezTo>
                <a:cubicBezTo>
                  <a:pt x="10" y="149"/>
                  <a:pt x="12" y="146"/>
                  <a:pt x="14" y="144"/>
                </a:cubicBezTo>
                <a:cubicBezTo>
                  <a:pt x="15" y="142"/>
                  <a:pt x="15" y="140"/>
                  <a:pt x="16" y="138"/>
                </a:cubicBezTo>
                <a:cubicBezTo>
                  <a:pt x="17" y="137"/>
                  <a:pt x="18" y="138"/>
                  <a:pt x="19" y="135"/>
                </a:cubicBezTo>
                <a:cubicBezTo>
                  <a:pt x="23" y="134"/>
                  <a:pt x="26" y="135"/>
                  <a:pt x="30" y="135"/>
                </a:cubicBezTo>
                <a:cubicBezTo>
                  <a:pt x="31" y="135"/>
                  <a:pt x="32" y="135"/>
                  <a:pt x="33" y="134"/>
                </a:cubicBezTo>
                <a:cubicBezTo>
                  <a:pt x="36" y="132"/>
                  <a:pt x="39" y="130"/>
                  <a:pt x="41" y="127"/>
                </a:cubicBezTo>
                <a:cubicBezTo>
                  <a:pt x="41" y="126"/>
                  <a:pt x="40" y="127"/>
                  <a:pt x="39" y="127"/>
                </a:cubicBezTo>
                <a:cubicBezTo>
                  <a:pt x="36" y="128"/>
                  <a:pt x="33" y="132"/>
                  <a:pt x="30" y="132"/>
                </a:cubicBezTo>
                <a:cubicBezTo>
                  <a:pt x="27" y="132"/>
                  <a:pt x="26" y="128"/>
                  <a:pt x="23" y="127"/>
                </a:cubicBezTo>
                <a:cubicBezTo>
                  <a:pt x="22" y="127"/>
                  <a:pt x="21" y="130"/>
                  <a:pt x="20" y="129"/>
                </a:cubicBezTo>
                <a:cubicBezTo>
                  <a:pt x="18" y="129"/>
                  <a:pt x="19" y="126"/>
                  <a:pt x="18" y="126"/>
                </a:cubicBezTo>
                <a:cubicBezTo>
                  <a:pt x="15" y="125"/>
                  <a:pt x="13" y="129"/>
                  <a:pt x="10" y="128"/>
                </a:cubicBezTo>
                <a:cubicBezTo>
                  <a:pt x="9" y="123"/>
                  <a:pt x="5" y="124"/>
                  <a:pt x="7" y="122"/>
                </a:cubicBezTo>
                <a:cubicBezTo>
                  <a:pt x="8" y="119"/>
                  <a:pt x="13" y="120"/>
                  <a:pt x="16" y="118"/>
                </a:cubicBezTo>
                <a:cubicBezTo>
                  <a:pt x="18" y="117"/>
                  <a:pt x="21" y="114"/>
                  <a:pt x="22" y="112"/>
                </a:cubicBezTo>
                <a:cubicBezTo>
                  <a:pt x="23" y="110"/>
                  <a:pt x="23" y="106"/>
                  <a:pt x="21" y="105"/>
                </a:cubicBezTo>
                <a:cubicBezTo>
                  <a:pt x="20" y="104"/>
                  <a:pt x="15" y="108"/>
                  <a:pt x="15" y="106"/>
                </a:cubicBezTo>
                <a:cubicBezTo>
                  <a:pt x="15" y="103"/>
                  <a:pt x="19" y="102"/>
                  <a:pt x="21" y="100"/>
                </a:cubicBezTo>
                <a:cubicBezTo>
                  <a:pt x="22" y="99"/>
                  <a:pt x="24" y="98"/>
                  <a:pt x="26" y="97"/>
                </a:cubicBezTo>
                <a:cubicBezTo>
                  <a:pt x="27" y="97"/>
                  <a:pt x="29" y="97"/>
                  <a:pt x="30" y="97"/>
                </a:cubicBezTo>
                <a:cubicBezTo>
                  <a:pt x="32" y="98"/>
                  <a:pt x="34" y="99"/>
                  <a:pt x="34" y="98"/>
                </a:cubicBezTo>
                <a:cubicBezTo>
                  <a:pt x="35" y="96"/>
                  <a:pt x="33" y="94"/>
                  <a:pt x="33" y="93"/>
                </a:cubicBezTo>
                <a:cubicBezTo>
                  <a:pt x="34" y="91"/>
                  <a:pt x="36" y="91"/>
                  <a:pt x="36" y="89"/>
                </a:cubicBezTo>
                <a:cubicBezTo>
                  <a:pt x="36" y="88"/>
                  <a:pt x="33" y="88"/>
                  <a:pt x="34" y="87"/>
                </a:cubicBezTo>
                <a:cubicBezTo>
                  <a:pt x="34" y="85"/>
                  <a:pt x="38" y="84"/>
                  <a:pt x="37" y="83"/>
                </a:cubicBezTo>
                <a:cubicBezTo>
                  <a:pt x="37" y="81"/>
                  <a:pt x="34" y="83"/>
                  <a:pt x="33" y="83"/>
                </a:cubicBezTo>
                <a:cubicBezTo>
                  <a:pt x="31" y="81"/>
                  <a:pt x="29" y="78"/>
                  <a:pt x="28" y="75"/>
                </a:cubicBezTo>
                <a:cubicBezTo>
                  <a:pt x="27" y="74"/>
                  <a:pt x="28" y="72"/>
                  <a:pt x="29" y="71"/>
                </a:cubicBezTo>
                <a:cubicBezTo>
                  <a:pt x="30" y="70"/>
                  <a:pt x="32" y="69"/>
                  <a:pt x="32" y="68"/>
                </a:cubicBezTo>
                <a:cubicBezTo>
                  <a:pt x="31" y="67"/>
                  <a:pt x="29" y="68"/>
                  <a:pt x="28" y="68"/>
                </a:cubicBezTo>
                <a:cubicBezTo>
                  <a:pt x="26" y="69"/>
                  <a:pt x="25" y="71"/>
                  <a:pt x="22" y="71"/>
                </a:cubicBezTo>
                <a:cubicBezTo>
                  <a:pt x="20" y="72"/>
                  <a:pt x="18" y="71"/>
                  <a:pt x="16" y="70"/>
                </a:cubicBezTo>
                <a:cubicBezTo>
                  <a:pt x="15" y="70"/>
                  <a:pt x="13" y="70"/>
                  <a:pt x="12" y="69"/>
                </a:cubicBezTo>
                <a:cubicBezTo>
                  <a:pt x="11" y="67"/>
                  <a:pt x="12" y="66"/>
                  <a:pt x="12" y="64"/>
                </a:cubicBezTo>
                <a:cubicBezTo>
                  <a:pt x="12" y="63"/>
                  <a:pt x="13" y="62"/>
                  <a:pt x="14" y="60"/>
                </a:cubicBezTo>
                <a:cubicBezTo>
                  <a:pt x="14" y="59"/>
                  <a:pt x="15" y="57"/>
                  <a:pt x="15" y="56"/>
                </a:cubicBezTo>
                <a:cubicBezTo>
                  <a:pt x="14" y="55"/>
                  <a:pt x="12" y="56"/>
                  <a:pt x="12" y="55"/>
                </a:cubicBezTo>
                <a:cubicBezTo>
                  <a:pt x="11" y="54"/>
                  <a:pt x="13" y="52"/>
                  <a:pt x="12" y="51"/>
                </a:cubicBezTo>
                <a:cubicBezTo>
                  <a:pt x="12" y="50"/>
                  <a:pt x="10" y="51"/>
                  <a:pt x="9" y="51"/>
                </a:cubicBezTo>
                <a:cubicBezTo>
                  <a:pt x="8" y="50"/>
                  <a:pt x="8" y="48"/>
                  <a:pt x="7" y="48"/>
                </a:cubicBezTo>
                <a:cubicBezTo>
                  <a:pt x="6" y="49"/>
                  <a:pt x="7" y="51"/>
                  <a:pt x="6" y="52"/>
                </a:cubicBezTo>
                <a:cubicBezTo>
                  <a:pt x="5" y="53"/>
                  <a:pt x="4" y="51"/>
                  <a:pt x="4" y="50"/>
                </a:cubicBezTo>
                <a:cubicBezTo>
                  <a:pt x="4" y="48"/>
                  <a:pt x="4" y="45"/>
                  <a:pt x="5" y="43"/>
                </a:cubicBezTo>
                <a:cubicBezTo>
                  <a:pt x="5" y="42"/>
                  <a:pt x="6" y="42"/>
                  <a:pt x="7" y="41"/>
                </a:cubicBezTo>
                <a:cubicBezTo>
                  <a:pt x="7" y="40"/>
                  <a:pt x="9" y="37"/>
                  <a:pt x="7" y="37"/>
                </a:cubicBezTo>
                <a:cubicBezTo>
                  <a:pt x="6" y="36"/>
                  <a:pt x="5" y="39"/>
                  <a:pt x="4" y="39"/>
                </a:cubicBezTo>
                <a:cubicBezTo>
                  <a:pt x="3" y="39"/>
                  <a:pt x="1" y="39"/>
                  <a:pt x="0" y="37"/>
                </a:cubicBezTo>
                <a:cubicBezTo>
                  <a:pt x="0" y="37"/>
                  <a:pt x="2" y="36"/>
                  <a:pt x="2" y="36"/>
                </a:cubicBezTo>
                <a:cubicBezTo>
                  <a:pt x="2" y="34"/>
                  <a:pt x="1" y="33"/>
                  <a:pt x="1" y="32"/>
                </a:cubicBezTo>
                <a:cubicBezTo>
                  <a:pt x="2" y="31"/>
                  <a:pt x="4" y="32"/>
                  <a:pt x="5" y="31"/>
                </a:cubicBezTo>
                <a:cubicBezTo>
                  <a:pt x="5" y="30"/>
                  <a:pt x="3" y="30"/>
                  <a:pt x="3" y="29"/>
                </a:cubicBezTo>
                <a:cubicBezTo>
                  <a:pt x="3" y="28"/>
                  <a:pt x="5" y="29"/>
                  <a:pt x="6" y="28"/>
                </a:cubicBezTo>
                <a:cubicBezTo>
                  <a:pt x="6" y="27"/>
                  <a:pt x="4" y="27"/>
                  <a:pt x="4" y="26"/>
                </a:cubicBezTo>
                <a:cubicBezTo>
                  <a:pt x="4" y="25"/>
                  <a:pt x="7" y="25"/>
                  <a:pt x="6" y="24"/>
                </a:cubicBezTo>
                <a:cubicBezTo>
                  <a:pt x="5" y="22"/>
                  <a:pt x="2" y="23"/>
                  <a:pt x="2" y="22"/>
                </a:cubicBezTo>
                <a:cubicBezTo>
                  <a:pt x="1" y="21"/>
                  <a:pt x="3" y="19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5" y="14"/>
                  <a:pt x="8" y="15"/>
                  <a:pt x="10" y="14"/>
                </a:cubicBezTo>
                <a:cubicBezTo>
                  <a:pt x="11" y="13"/>
                  <a:pt x="7" y="12"/>
                  <a:pt x="7" y="11"/>
                </a:cubicBezTo>
                <a:cubicBezTo>
                  <a:pt x="7" y="10"/>
                  <a:pt x="8" y="10"/>
                  <a:pt x="8" y="9"/>
                </a:cubicBezTo>
                <a:cubicBezTo>
                  <a:pt x="8" y="8"/>
                  <a:pt x="7" y="8"/>
                  <a:pt x="7" y="7"/>
                </a:cubicBezTo>
                <a:cubicBezTo>
                  <a:pt x="9" y="7"/>
                  <a:pt x="11" y="8"/>
                  <a:pt x="12" y="7"/>
                </a:cubicBezTo>
                <a:cubicBezTo>
                  <a:pt x="13" y="5"/>
                  <a:pt x="10" y="3"/>
                  <a:pt x="11" y="1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2"/>
                  <a:pt x="18" y="3"/>
                  <a:pt x="19" y="3"/>
                </a:cubicBezTo>
                <a:cubicBezTo>
                  <a:pt x="22" y="2"/>
                  <a:pt x="25" y="1"/>
                  <a:pt x="29" y="0"/>
                </a:cubicBezTo>
                <a:cubicBezTo>
                  <a:pt x="30" y="0"/>
                  <a:pt x="32" y="0"/>
                  <a:pt x="34" y="1"/>
                </a:cubicBezTo>
                <a:cubicBezTo>
                  <a:pt x="35" y="1"/>
                  <a:pt x="34" y="3"/>
                  <a:pt x="34" y="4"/>
                </a:cubicBezTo>
                <a:cubicBezTo>
                  <a:pt x="33" y="5"/>
                  <a:pt x="31" y="7"/>
                  <a:pt x="29" y="8"/>
                </a:cubicBezTo>
                <a:cubicBezTo>
                  <a:pt x="26" y="11"/>
                  <a:pt x="23" y="12"/>
                  <a:pt x="20" y="14"/>
                </a:cubicBezTo>
                <a:cubicBezTo>
                  <a:pt x="19" y="15"/>
                  <a:pt x="20" y="16"/>
                  <a:pt x="21" y="16"/>
                </a:cubicBezTo>
                <a:cubicBezTo>
                  <a:pt x="22" y="16"/>
                  <a:pt x="25" y="15"/>
                  <a:pt x="25" y="16"/>
                </a:cubicBezTo>
                <a:cubicBezTo>
                  <a:pt x="24" y="18"/>
                  <a:pt x="21" y="19"/>
                  <a:pt x="19" y="21"/>
                </a:cubicBezTo>
                <a:cubicBezTo>
                  <a:pt x="19" y="22"/>
                  <a:pt x="19" y="24"/>
                  <a:pt x="20" y="23"/>
                </a:cubicBezTo>
                <a:cubicBezTo>
                  <a:pt x="23" y="22"/>
                  <a:pt x="24" y="20"/>
                  <a:pt x="27" y="19"/>
                </a:cubicBezTo>
                <a:cubicBezTo>
                  <a:pt x="29" y="18"/>
                  <a:pt x="32" y="19"/>
                  <a:pt x="34" y="18"/>
                </a:cubicBezTo>
                <a:cubicBezTo>
                  <a:pt x="36" y="18"/>
                  <a:pt x="38" y="19"/>
                  <a:pt x="40" y="18"/>
                </a:cubicBezTo>
                <a:cubicBezTo>
                  <a:pt x="43" y="18"/>
                  <a:pt x="45" y="18"/>
                  <a:pt x="47" y="18"/>
                </a:cubicBezTo>
                <a:cubicBezTo>
                  <a:pt x="48" y="18"/>
                  <a:pt x="49" y="19"/>
                  <a:pt x="49" y="20"/>
                </a:cubicBezTo>
                <a:cubicBezTo>
                  <a:pt x="49" y="22"/>
                  <a:pt x="49" y="24"/>
                  <a:pt x="48" y="26"/>
                </a:cubicBezTo>
                <a:cubicBezTo>
                  <a:pt x="47" y="27"/>
                  <a:pt x="46" y="29"/>
                  <a:pt x="45" y="31"/>
                </a:cubicBezTo>
                <a:cubicBezTo>
                  <a:pt x="43" y="33"/>
                  <a:pt x="42" y="36"/>
                  <a:pt x="40" y="39"/>
                </a:cubicBezTo>
                <a:cubicBezTo>
                  <a:pt x="39" y="40"/>
                  <a:pt x="37" y="39"/>
                  <a:pt x="36" y="41"/>
                </a:cubicBezTo>
                <a:cubicBezTo>
                  <a:pt x="36" y="42"/>
                  <a:pt x="39" y="44"/>
                  <a:pt x="38" y="46"/>
                </a:cubicBezTo>
                <a:cubicBezTo>
                  <a:pt x="37" y="47"/>
                  <a:pt x="35" y="45"/>
                  <a:pt x="34" y="46"/>
                </a:cubicBezTo>
                <a:cubicBezTo>
                  <a:pt x="33" y="47"/>
                  <a:pt x="30" y="48"/>
                  <a:pt x="31" y="50"/>
                </a:cubicBezTo>
                <a:cubicBezTo>
                  <a:pt x="31" y="51"/>
                  <a:pt x="34" y="50"/>
                  <a:pt x="35" y="49"/>
                </a:cubicBezTo>
                <a:cubicBezTo>
                  <a:pt x="36" y="49"/>
                  <a:pt x="38" y="48"/>
                  <a:pt x="39" y="48"/>
                </a:cubicBezTo>
                <a:cubicBezTo>
                  <a:pt x="41" y="49"/>
                  <a:pt x="44" y="50"/>
                  <a:pt x="46" y="52"/>
                </a:cubicBezTo>
                <a:cubicBezTo>
                  <a:pt x="48" y="54"/>
                  <a:pt x="50" y="56"/>
                  <a:pt x="51" y="59"/>
                </a:cubicBezTo>
                <a:cubicBezTo>
                  <a:pt x="52" y="61"/>
                  <a:pt x="51" y="63"/>
                  <a:pt x="52" y="65"/>
                </a:cubicBezTo>
                <a:cubicBezTo>
                  <a:pt x="53" y="68"/>
                  <a:pt x="54" y="71"/>
                  <a:pt x="56" y="73"/>
                </a:cubicBezTo>
                <a:cubicBezTo>
                  <a:pt x="58" y="76"/>
                  <a:pt x="61" y="76"/>
                  <a:pt x="63" y="79"/>
                </a:cubicBezTo>
                <a:cubicBezTo>
                  <a:pt x="66" y="82"/>
                  <a:pt x="67" y="86"/>
                  <a:pt x="69" y="90"/>
                </a:cubicBezTo>
                <a:cubicBezTo>
                  <a:pt x="69" y="91"/>
                  <a:pt x="71" y="92"/>
                  <a:pt x="71" y="93"/>
                </a:cubicBezTo>
                <a:cubicBezTo>
                  <a:pt x="70" y="94"/>
                  <a:pt x="68" y="91"/>
                  <a:pt x="67" y="92"/>
                </a:cubicBezTo>
                <a:cubicBezTo>
                  <a:pt x="66" y="93"/>
                  <a:pt x="68" y="93"/>
                  <a:pt x="69" y="94"/>
                </a:cubicBezTo>
                <a:cubicBezTo>
                  <a:pt x="71" y="96"/>
                  <a:pt x="74" y="98"/>
                  <a:pt x="75" y="100"/>
                </a:cubicBezTo>
                <a:cubicBezTo>
                  <a:pt x="75" y="102"/>
                  <a:pt x="72" y="103"/>
                  <a:pt x="71" y="105"/>
                </a:cubicBezTo>
                <a:cubicBezTo>
                  <a:pt x="71" y="105"/>
                  <a:pt x="71" y="107"/>
                  <a:pt x="72" y="107"/>
                </a:cubicBezTo>
                <a:cubicBezTo>
                  <a:pt x="73" y="107"/>
                  <a:pt x="74" y="107"/>
                  <a:pt x="75" y="107"/>
                </a:cubicBezTo>
                <a:cubicBezTo>
                  <a:pt x="77" y="106"/>
                  <a:pt x="77" y="104"/>
                  <a:pt x="78" y="104"/>
                </a:cubicBezTo>
                <a:cubicBezTo>
                  <a:pt x="82" y="104"/>
                  <a:pt x="86" y="105"/>
                  <a:pt x="89" y="107"/>
                </a:cubicBezTo>
                <a:cubicBezTo>
                  <a:pt x="90" y="108"/>
                  <a:pt x="90" y="111"/>
                  <a:pt x="90" y="113"/>
                </a:cubicBezTo>
                <a:cubicBezTo>
                  <a:pt x="89" y="115"/>
                  <a:pt x="89" y="118"/>
                  <a:pt x="87" y="120"/>
                </a:cubicBezTo>
                <a:cubicBezTo>
                  <a:pt x="86" y="121"/>
                  <a:pt x="84" y="121"/>
                  <a:pt x="83" y="122"/>
                </a:cubicBezTo>
                <a:cubicBezTo>
                  <a:pt x="82" y="123"/>
                  <a:pt x="85" y="125"/>
                  <a:pt x="84" y="125"/>
                </a:cubicBezTo>
                <a:cubicBezTo>
                  <a:pt x="82" y="126"/>
                  <a:pt x="80" y="124"/>
                  <a:pt x="78" y="125"/>
                </a:cubicBezTo>
                <a:cubicBezTo>
                  <a:pt x="77" y="126"/>
                  <a:pt x="81" y="127"/>
                  <a:pt x="80" y="128"/>
                </a:cubicBezTo>
                <a:cubicBezTo>
                  <a:pt x="80" y="129"/>
                  <a:pt x="78" y="129"/>
                  <a:pt x="77" y="130"/>
                </a:cubicBezTo>
                <a:cubicBezTo>
                  <a:pt x="77" y="130"/>
                  <a:pt x="75" y="130"/>
                  <a:pt x="76" y="13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9" name="Freeform 261"/>
          <p:cNvSpPr>
            <a:spLocks noChangeAspect="1"/>
          </p:cNvSpPr>
          <p:nvPr/>
        </p:nvSpPr>
        <p:spPr bwMode="auto">
          <a:xfrm>
            <a:off x="4448175" y="2755106"/>
            <a:ext cx="5954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0 h 6"/>
              <a:gd name="T4" fmla="*/ 2147483647 w 4"/>
              <a:gd name="T5" fmla="*/ 0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3"/>
                  <a:pt x="1" y="2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2"/>
                  <a:pt x="4" y="4"/>
                  <a:pt x="3" y="5"/>
                </a:cubicBezTo>
                <a:cubicBezTo>
                  <a:pt x="2" y="6"/>
                  <a:pt x="1" y="6"/>
                  <a:pt x="1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0" name="Freeform 262"/>
          <p:cNvSpPr>
            <a:spLocks noChangeAspect="1"/>
          </p:cNvSpPr>
          <p:nvPr/>
        </p:nvSpPr>
        <p:spPr bwMode="auto">
          <a:xfrm>
            <a:off x="4426745" y="2680097"/>
            <a:ext cx="16669" cy="22622"/>
          </a:xfrm>
          <a:custGeom>
            <a:avLst/>
            <a:gdLst>
              <a:gd name="T0" fmla="*/ 2147483647 w 11"/>
              <a:gd name="T1" fmla="*/ 2147483647 h 16"/>
              <a:gd name="T2" fmla="*/ 2147483647 w 11"/>
              <a:gd name="T3" fmla="*/ 2147483647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2147483647 w 11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6"/>
              <a:gd name="T26" fmla="*/ 11 w 11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6">
                <a:moveTo>
                  <a:pt x="11" y="1"/>
                </a:moveTo>
                <a:cubicBezTo>
                  <a:pt x="11" y="5"/>
                  <a:pt x="10" y="8"/>
                  <a:pt x="8" y="11"/>
                </a:cubicBezTo>
                <a:cubicBezTo>
                  <a:pt x="6" y="10"/>
                  <a:pt x="3" y="13"/>
                  <a:pt x="1" y="15"/>
                </a:cubicBezTo>
                <a:cubicBezTo>
                  <a:pt x="0" y="16"/>
                  <a:pt x="2" y="12"/>
                  <a:pt x="2" y="11"/>
                </a:cubicBezTo>
                <a:cubicBezTo>
                  <a:pt x="2" y="9"/>
                  <a:pt x="0" y="7"/>
                  <a:pt x="1" y="6"/>
                </a:cubicBezTo>
                <a:cubicBezTo>
                  <a:pt x="1" y="5"/>
                  <a:pt x="3" y="7"/>
                  <a:pt x="4" y="6"/>
                </a:cubicBezTo>
                <a:cubicBezTo>
                  <a:pt x="6" y="5"/>
                  <a:pt x="6" y="3"/>
                  <a:pt x="7" y="2"/>
                </a:cubicBezTo>
                <a:cubicBezTo>
                  <a:pt x="8" y="2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1" name="Freeform 263"/>
          <p:cNvSpPr>
            <a:spLocks noChangeAspect="1"/>
          </p:cNvSpPr>
          <p:nvPr/>
        </p:nvSpPr>
        <p:spPr bwMode="auto">
          <a:xfrm>
            <a:off x="4431506" y="2702719"/>
            <a:ext cx="19050" cy="14288"/>
          </a:xfrm>
          <a:custGeom>
            <a:avLst/>
            <a:gdLst>
              <a:gd name="T0" fmla="*/ 2147483647 w 13"/>
              <a:gd name="T1" fmla="*/ 0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2147483647 w 13"/>
              <a:gd name="T11" fmla="*/ 2147483647 h 10"/>
              <a:gd name="T12" fmla="*/ 2147483647 w 13"/>
              <a:gd name="T13" fmla="*/ 2147483647 h 10"/>
              <a:gd name="T14" fmla="*/ 2147483647 w 13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0"/>
              <a:gd name="T26" fmla="*/ 13 w 13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0">
                <a:moveTo>
                  <a:pt x="8" y="0"/>
                </a:moveTo>
                <a:cubicBezTo>
                  <a:pt x="9" y="2"/>
                  <a:pt x="8" y="5"/>
                  <a:pt x="9" y="6"/>
                </a:cubicBezTo>
                <a:cubicBezTo>
                  <a:pt x="10" y="7"/>
                  <a:pt x="13" y="7"/>
                  <a:pt x="12" y="8"/>
                </a:cubicBezTo>
                <a:cubicBezTo>
                  <a:pt x="12" y="10"/>
                  <a:pt x="9" y="10"/>
                  <a:pt x="8" y="9"/>
                </a:cubicBezTo>
                <a:cubicBezTo>
                  <a:pt x="6" y="9"/>
                  <a:pt x="5" y="8"/>
                  <a:pt x="4" y="6"/>
                </a:cubicBezTo>
                <a:cubicBezTo>
                  <a:pt x="3" y="5"/>
                  <a:pt x="0" y="4"/>
                  <a:pt x="1" y="3"/>
                </a:cubicBezTo>
                <a:cubicBezTo>
                  <a:pt x="2" y="1"/>
                  <a:pt x="5" y="4"/>
                  <a:pt x="6" y="3"/>
                </a:cubicBezTo>
                <a:cubicBezTo>
                  <a:pt x="7" y="3"/>
                  <a:pt x="7" y="0"/>
                  <a:pt x="8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2" name="Freeform 264"/>
          <p:cNvSpPr>
            <a:spLocks noChangeAspect="1"/>
          </p:cNvSpPr>
          <p:nvPr/>
        </p:nvSpPr>
        <p:spPr bwMode="auto">
          <a:xfrm>
            <a:off x="4436269" y="2747963"/>
            <a:ext cx="9525" cy="9525"/>
          </a:xfrm>
          <a:custGeom>
            <a:avLst/>
            <a:gdLst>
              <a:gd name="T0" fmla="*/ 0 w 7"/>
              <a:gd name="T1" fmla="*/ 2147483647 h 6"/>
              <a:gd name="T2" fmla="*/ 2147483647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w 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0" y="4"/>
                </a:moveTo>
                <a:cubicBezTo>
                  <a:pt x="1" y="2"/>
                  <a:pt x="2" y="0"/>
                  <a:pt x="4" y="0"/>
                </a:cubicBezTo>
                <a:cubicBezTo>
                  <a:pt x="6" y="0"/>
                  <a:pt x="7" y="3"/>
                  <a:pt x="7" y="5"/>
                </a:cubicBezTo>
                <a:cubicBezTo>
                  <a:pt x="7" y="5"/>
                  <a:pt x="6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2" y="4"/>
                  <a:pt x="0" y="5"/>
                  <a:pt x="0" y="4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3" name="Freeform 265"/>
          <p:cNvSpPr>
            <a:spLocks noChangeAspect="1"/>
          </p:cNvSpPr>
          <p:nvPr/>
        </p:nvSpPr>
        <p:spPr bwMode="auto">
          <a:xfrm>
            <a:off x="4489848" y="2659858"/>
            <a:ext cx="15478" cy="1309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1" y="2"/>
                </a:moveTo>
                <a:cubicBezTo>
                  <a:pt x="0" y="4"/>
                  <a:pt x="1" y="6"/>
                  <a:pt x="2" y="7"/>
                </a:cubicBezTo>
                <a:cubicBezTo>
                  <a:pt x="3" y="8"/>
                  <a:pt x="6" y="9"/>
                  <a:pt x="8" y="8"/>
                </a:cubicBezTo>
                <a:cubicBezTo>
                  <a:pt x="9" y="7"/>
                  <a:pt x="5" y="5"/>
                  <a:pt x="5" y="3"/>
                </a:cubicBezTo>
                <a:cubicBezTo>
                  <a:pt x="6" y="2"/>
                  <a:pt x="9" y="4"/>
                  <a:pt x="10" y="3"/>
                </a:cubicBezTo>
                <a:cubicBezTo>
                  <a:pt x="11" y="2"/>
                  <a:pt x="9" y="1"/>
                  <a:pt x="8" y="1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5" y="2"/>
                  <a:pt x="5" y="3"/>
                </a:cubicBezTo>
                <a:cubicBezTo>
                  <a:pt x="3" y="3"/>
                  <a:pt x="1" y="1"/>
                  <a:pt x="1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4" name="Freeform 266"/>
          <p:cNvSpPr>
            <a:spLocks noChangeAspect="1"/>
          </p:cNvSpPr>
          <p:nvPr/>
        </p:nvSpPr>
        <p:spPr bwMode="auto">
          <a:xfrm>
            <a:off x="4437461" y="2719387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5" name="Freeform 267"/>
          <p:cNvSpPr>
            <a:spLocks noChangeAspect="1"/>
          </p:cNvSpPr>
          <p:nvPr/>
        </p:nvSpPr>
        <p:spPr bwMode="auto">
          <a:xfrm>
            <a:off x="4421983" y="2702720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6" name="Freeform 268"/>
          <p:cNvSpPr>
            <a:spLocks noChangeAspect="1"/>
          </p:cNvSpPr>
          <p:nvPr/>
        </p:nvSpPr>
        <p:spPr bwMode="auto">
          <a:xfrm>
            <a:off x="4421983" y="2707483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7" name="Freeform 269"/>
          <p:cNvSpPr>
            <a:spLocks noChangeAspect="1"/>
          </p:cNvSpPr>
          <p:nvPr/>
        </p:nvSpPr>
        <p:spPr bwMode="auto">
          <a:xfrm>
            <a:off x="4421983" y="2711053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8" name="Freeform 270"/>
          <p:cNvSpPr>
            <a:spLocks noChangeAspect="1"/>
          </p:cNvSpPr>
          <p:nvPr/>
        </p:nvSpPr>
        <p:spPr bwMode="auto">
          <a:xfrm>
            <a:off x="4419600" y="2715817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9" name="Oval 271"/>
          <p:cNvSpPr>
            <a:spLocks noChangeAspect="1" noChangeArrowheads="1"/>
          </p:cNvSpPr>
          <p:nvPr/>
        </p:nvSpPr>
        <p:spPr bwMode="auto">
          <a:xfrm>
            <a:off x="4419601" y="2721769"/>
            <a:ext cx="3572" cy="1191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40" name="Freeform 272"/>
          <p:cNvSpPr>
            <a:spLocks noChangeAspect="1"/>
          </p:cNvSpPr>
          <p:nvPr/>
        </p:nvSpPr>
        <p:spPr bwMode="auto">
          <a:xfrm>
            <a:off x="4437460" y="2731294"/>
            <a:ext cx="13097" cy="9525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0 h 7"/>
              <a:gd name="T12" fmla="*/ 2147483647 w 9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4" y="0"/>
                </a:moveTo>
                <a:cubicBezTo>
                  <a:pt x="6" y="1"/>
                  <a:pt x="8" y="2"/>
                  <a:pt x="9" y="3"/>
                </a:cubicBezTo>
                <a:cubicBezTo>
                  <a:pt x="9" y="4"/>
                  <a:pt x="8" y="6"/>
                  <a:pt x="7" y="6"/>
                </a:cubicBezTo>
                <a:cubicBezTo>
                  <a:pt x="5" y="7"/>
                  <a:pt x="3" y="7"/>
                  <a:pt x="1" y="6"/>
                </a:cubicBezTo>
                <a:cubicBezTo>
                  <a:pt x="0" y="5"/>
                  <a:pt x="4" y="4"/>
                  <a:pt x="4" y="3"/>
                </a:cubicBezTo>
                <a:cubicBezTo>
                  <a:pt x="4" y="2"/>
                  <a:pt x="2" y="1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1" name="Freeform 273"/>
          <p:cNvSpPr>
            <a:spLocks noChangeAspect="1"/>
          </p:cNvSpPr>
          <p:nvPr/>
        </p:nvSpPr>
        <p:spPr bwMode="auto">
          <a:xfrm>
            <a:off x="4429126" y="2728913"/>
            <a:ext cx="8335" cy="9525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1"/>
                </a:moveTo>
                <a:cubicBezTo>
                  <a:pt x="6" y="4"/>
                  <a:pt x="3" y="6"/>
                  <a:pt x="1" y="7"/>
                </a:cubicBezTo>
                <a:cubicBezTo>
                  <a:pt x="0" y="7"/>
                  <a:pt x="0" y="4"/>
                  <a:pt x="1" y="3"/>
                </a:cubicBezTo>
                <a:cubicBezTo>
                  <a:pt x="2" y="2"/>
                  <a:pt x="6" y="0"/>
                  <a:pt x="6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2" name="Freeform 274"/>
          <p:cNvSpPr>
            <a:spLocks noChangeAspect="1"/>
          </p:cNvSpPr>
          <p:nvPr/>
        </p:nvSpPr>
        <p:spPr bwMode="auto">
          <a:xfrm>
            <a:off x="4516041" y="2630092"/>
            <a:ext cx="13097" cy="15478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0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1" y="1"/>
                </a:move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9" y="2"/>
                </a:cubicBezTo>
                <a:cubicBezTo>
                  <a:pt x="9" y="5"/>
                  <a:pt x="8" y="11"/>
                  <a:pt x="6" y="11"/>
                </a:cubicBezTo>
                <a:cubicBezTo>
                  <a:pt x="4" y="10"/>
                  <a:pt x="6" y="6"/>
                  <a:pt x="6" y="6"/>
                </a:cubicBezTo>
                <a:cubicBezTo>
                  <a:pt x="5" y="4"/>
                  <a:pt x="3" y="5"/>
                  <a:pt x="2" y="4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3" name="Freeform 275"/>
          <p:cNvSpPr>
            <a:spLocks noChangeAspect="1"/>
          </p:cNvSpPr>
          <p:nvPr/>
        </p:nvSpPr>
        <p:spPr bwMode="auto">
          <a:xfrm>
            <a:off x="4531519" y="2616994"/>
            <a:ext cx="4763" cy="5954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4" name="Freeform 276"/>
          <p:cNvSpPr>
            <a:spLocks noChangeAspect="1"/>
          </p:cNvSpPr>
          <p:nvPr/>
        </p:nvSpPr>
        <p:spPr bwMode="auto">
          <a:xfrm>
            <a:off x="4525566" y="2619376"/>
            <a:ext cx="4763" cy="7144"/>
          </a:xfrm>
          <a:custGeom>
            <a:avLst/>
            <a:gdLst>
              <a:gd name="T0" fmla="*/ 2147483647 w 3"/>
              <a:gd name="T1" fmla="*/ 0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0"/>
                </a:moveTo>
                <a:cubicBezTo>
                  <a:pt x="3" y="0"/>
                  <a:pt x="3" y="2"/>
                  <a:pt x="3" y="3"/>
                </a:cubicBezTo>
                <a:cubicBezTo>
                  <a:pt x="3" y="3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5" name="Freeform 277"/>
          <p:cNvSpPr>
            <a:spLocks noChangeAspect="1"/>
          </p:cNvSpPr>
          <p:nvPr/>
        </p:nvSpPr>
        <p:spPr bwMode="auto">
          <a:xfrm>
            <a:off x="4631531" y="2639617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3" y="1"/>
                  <a:pt x="3" y="2"/>
                  <a:pt x="3" y="3"/>
                </a:cubicBezTo>
                <a:cubicBezTo>
                  <a:pt x="3" y="4"/>
                  <a:pt x="3" y="5"/>
                  <a:pt x="2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6" name="Freeform 278"/>
          <p:cNvSpPr>
            <a:spLocks noChangeAspect="1"/>
          </p:cNvSpPr>
          <p:nvPr/>
        </p:nvSpPr>
        <p:spPr bwMode="auto">
          <a:xfrm>
            <a:off x="4639867" y="2661047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7" name="Freeform 279"/>
          <p:cNvSpPr>
            <a:spLocks noChangeAspect="1"/>
          </p:cNvSpPr>
          <p:nvPr/>
        </p:nvSpPr>
        <p:spPr bwMode="auto">
          <a:xfrm>
            <a:off x="4635105" y="257532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2"/>
                  <a:pt x="3" y="3"/>
                  <a:pt x="3" y="3"/>
                </a:cubicBezTo>
                <a:cubicBezTo>
                  <a:pt x="2" y="3"/>
                  <a:pt x="0" y="2"/>
                  <a:pt x="1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8" name="Freeform 280"/>
          <p:cNvSpPr>
            <a:spLocks noChangeAspect="1"/>
          </p:cNvSpPr>
          <p:nvPr/>
        </p:nvSpPr>
        <p:spPr bwMode="auto">
          <a:xfrm>
            <a:off x="4666061" y="2553891"/>
            <a:ext cx="5953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9" name="Freeform 281"/>
          <p:cNvSpPr>
            <a:spLocks noChangeAspect="1"/>
          </p:cNvSpPr>
          <p:nvPr/>
        </p:nvSpPr>
        <p:spPr bwMode="auto">
          <a:xfrm>
            <a:off x="4672014" y="2545556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0" name="Freeform 282"/>
          <p:cNvSpPr>
            <a:spLocks noChangeAspect="1"/>
          </p:cNvSpPr>
          <p:nvPr/>
        </p:nvSpPr>
        <p:spPr bwMode="auto">
          <a:xfrm>
            <a:off x="4731545" y="2480072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3"/>
                  <a:pt x="3" y="3"/>
                  <a:pt x="3" y="3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1" name="Freeform 283"/>
          <p:cNvSpPr>
            <a:spLocks noChangeAspect="1"/>
          </p:cNvSpPr>
          <p:nvPr/>
        </p:nvSpPr>
        <p:spPr bwMode="auto">
          <a:xfrm>
            <a:off x="4788695" y="240506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3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2" name="Freeform 284"/>
          <p:cNvSpPr>
            <a:spLocks noChangeAspect="1"/>
          </p:cNvSpPr>
          <p:nvPr/>
        </p:nvSpPr>
        <p:spPr bwMode="auto">
          <a:xfrm>
            <a:off x="4838700" y="2345531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3" name="Freeform 285"/>
          <p:cNvSpPr>
            <a:spLocks noChangeAspect="1"/>
          </p:cNvSpPr>
          <p:nvPr/>
        </p:nvSpPr>
        <p:spPr bwMode="auto">
          <a:xfrm>
            <a:off x="4844653" y="23407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4" name="Freeform 286"/>
          <p:cNvSpPr>
            <a:spLocks noChangeAspect="1"/>
          </p:cNvSpPr>
          <p:nvPr/>
        </p:nvSpPr>
        <p:spPr bwMode="auto">
          <a:xfrm>
            <a:off x="4856560" y="2351485"/>
            <a:ext cx="3572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5" name="Freeform 287"/>
          <p:cNvSpPr>
            <a:spLocks noChangeAspect="1"/>
          </p:cNvSpPr>
          <p:nvPr/>
        </p:nvSpPr>
        <p:spPr bwMode="auto">
          <a:xfrm>
            <a:off x="4868466" y="2340769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6" name="Freeform 288"/>
          <p:cNvSpPr>
            <a:spLocks noChangeAspect="1"/>
          </p:cNvSpPr>
          <p:nvPr/>
        </p:nvSpPr>
        <p:spPr bwMode="auto">
          <a:xfrm>
            <a:off x="4899422" y="2338389"/>
            <a:ext cx="4763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7" name="Freeform 289"/>
          <p:cNvSpPr>
            <a:spLocks noChangeAspect="1"/>
          </p:cNvSpPr>
          <p:nvPr/>
        </p:nvSpPr>
        <p:spPr bwMode="auto">
          <a:xfrm>
            <a:off x="4920853" y="2318147"/>
            <a:ext cx="4763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8" name="Freeform 290"/>
          <p:cNvSpPr>
            <a:spLocks noChangeAspect="1"/>
          </p:cNvSpPr>
          <p:nvPr/>
        </p:nvSpPr>
        <p:spPr bwMode="auto">
          <a:xfrm>
            <a:off x="4924425" y="2324101"/>
            <a:ext cx="5954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9" name="Freeform 291"/>
          <p:cNvSpPr>
            <a:spLocks noChangeAspect="1"/>
          </p:cNvSpPr>
          <p:nvPr/>
        </p:nvSpPr>
        <p:spPr bwMode="auto">
          <a:xfrm>
            <a:off x="4943476" y="2314575"/>
            <a:ext cx="8335" cy="4763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0 h 4"/>
              <a:gd name="T8" fmla="*/ 2147483647 w 6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6" y="3"/>
                </a:moveTo>
                <a:cubicBezTo>
                  <a:pt x="6" y="4"/>
                  <a:pt x="4" y="4"/>
                  <a:pt x="3" y="4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ubicBezTo>
                  <a:pt x="5" y="1"/>
                  <a:pt x="6" y="2"/>
                  <a:pt x="6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0" name="Freeform 292"/>
          <p:cNvSpPr>
            <a:spLocks noChangeAspect="1"/>
          </p:cNvSpPr>
          <p:nvPr/>
        </p:nvSpPr>
        <p:spPr bwMode="auto">
          <a:xfrm>
            <a:off x="4739880" y="2483645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1"/>
                </a:moveTo>
                <a:cubicBezTo>
                  <a:pt x="5" y="2"/>
                  <a:pt x="5" y="4"/>
                  <a:pt x="4" y="6"/>
                </a:cubicBezTo>
                <a:cubicBezTo>
                  <a:pt x="3" y="7"/>
                  <a:pt x="1" y="8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0"/>
                  <a:pt x="4" y="0"/>
                  <a:pt x="5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1" name="Freeform 293"/>
          <p:cNvSpPr>
            <a:spLocks noChangeAspect="1"/>
          </p:cNvSpPr>
          <p:nvPr/>
        </p:nvSpPr>
        <p:spPr bwMode="auto">
          <a:xfrm>
            <a:off x="4432698" y="2589610"/>
            <a:ext cx="5953" cy="4763"/>
          </a:xfrm>
          <a:custGeom>
            <a:avLst/>
            <a:gdLst>
              <a:gd name="T0" fmla="*/ 0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0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0"/>
                </a:moveTo>
                <a:cubicBezTo>
                  <a:pt x="1" y="0"/>
                  <a:pt x="2" y="0"/>
                  <a:pt x="3" y="1"/>
                </a:cubicBezTo>
                <a:cubicBezTo>
                  <a:pt x="3" y="1"/>
                  <a:pt x="4" y="2"/>
                  <a:pt x="3" y="2"/>
                </a:cubicBezTo>
                <a:cubicBezTo>
                  <a:pt x="3" y="3"/>
                  <a:pt x="1" y="2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2" name="Freeform 294"/>
          <p:cNvSpPr>
            <a:spLocks noChangeAspect="1"/>
          </p:cNvSpPr>
          <p:nvPr/>
        </p:nvSpPr>
        <p:spPr bwMode="auto">
          <a:xfrm>
            <a:off x="4431506" y="2595562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4" y="3"/>
                  <a:pt x="4" y="4"/>
                  <a:pt x="3" y="4"/>
                </a:cubicBezTo>
                <a:cubicBezTo>
                  <a:pt x="2" y="4"/>
                  <a:pt x="1" y="3"/>
                  <a:pt x="1" y="2"/>
                </a:cubicBezTo>
                <a:cubicBezTo>
                  <a:pt x="0" y="1"/>
                  <a:pt x="1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3" name="Freeform 295"/>
          <p:cNvSpPr>
            <a:spLocks noChangeAspect="1"/>
          </p:cNvSpPr>
          <p:nvPr/>
        </p:nvSpPr>
        <p:spPr bwMode="auto">
          <a:xfrm>
            <a:off x="4437461" y="2575322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4" y="3"/>
                  <a:pt x="3" y="3"/>
                </a:cubicBezTo>
                <a:cubicBezTo>
                  <a:pt x="2" y="3"/>
                  <a:pt x="1" y="2"/>
                  <a:pt x="1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4" name="Freeform 296"/>
          <p:cNvSpPr>
            <a:spLocks noChangeAspect="1"/>
          </p:cNvSpPr>
          <p:nvPr/>
        </p:nvSpPr>
        <p:spPr bwMode="auto">
          <a:xfrm>
            <a:off x="4424362" y="2580085"/>
            <a:ext cx="5954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3" y="2"/>
                  <a:pt x="4" y="2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5" name="Freeform 297"/>
          <p:cNvSpPr>
            <a:spLocks noChangeAspect="1"/>
          </p:cNvSpPr>
          <p:nvPr/>
        </p:nvSpPr>
        <p:spPr bwMode="auto">
          <a:xfrm>
            <a:off x="4519612" y="2622948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2" y="1"/>
                  <a:pt x="3" y="2"/>
                  <a:pt x="3" y="3"/>
                </a:cubicBezTo>
                <a:cubicBezTo>
                  <a:pt x="3" y="4"/>
                  <a:pt x="2" y="5"/>
                  <a:pt x="1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6" name="Freeform 298"/>
          <p:cNvSpPr>
            <a:spLocks noChangeAspect="1"/>
          </p:cNvSpPr>
          <p:nvPr/>
        </p:nvSpPr>
        <p:spPr bwMode="auto">
          <a:xfrm>
            <a:off x="4426744" y="2576513"/>
            <a:ext cx="10716" cy="10716"/>
          </a:xfrm>
          <a:custGeom>
            <a:avLst/>
            <a:gdLst>
              <a:gd name="T0" fmla="*/ 0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1"/>
                </a:moveTo>
                <a:cubicBezTo>
                  <a:pt x="2" y="0"/>
                  <a:pt x="3" y="2"/>
                  <a:pt x="5" y="4"/>
                </a:cubicBezTo>
                <a:cubicBezTo>
                  <a:pt x="5" y="5"/>
                  <a:pt x="7" y="6"/>
                  <a:pt x="6" y="7"/>
                </a:cubicBezTo>
                <a:cubicBezTo>
                  <a:pt x="5" y="7"/>
                  <a:pt x="4" y="6"/>
                  <a:pt x="3" y="5"/>
                </a:cubicBezTo>
                <a:cubicBezTo>
                  <a:pt x="2" y="4"/>
                  <a:pt x="0" y="2"/>
                  <a:pt x="0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7" name="Freeform 299"/>
          <p:cNvSpPr>
            <a:spLocks noChangeAspect="1"/>
          </p:cNvSpPr>
          <p:nvPr/>
        </p:nvSpPr>
        <p:spPr bwMode="auto">
          <a:xfrm>
            <a:off x="4672013" y="2552700"/>
            <a:ext cx="9525" cy="952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1"/>
                </a:moveTo>
                <a:cubicBezTo>
                  <a:pt x="3" y="0"/>
                  <a:pt x="4" y="2"/>
                  <a:pt x="5" y="4"/>
                </a:cubicBezTo>
                <a:cubicBezTo>
                  <a:pt x="6" y="5"/>
                  <a:pt x="7" y="6"/>
                  <a:pt x="7" y="7"/>
                </a:cubicBezTo>
                <a:cubicBezTo>
                  <a:pt x="5" y="7"/>
                  <a:pt x="4" y="5"/>
                  <a:pt x="3" y="4"/>
                </a:cubicBezTo>
                <a:cubicBezTo>
                  <a:pt x="2" y="3"/>
                  <a:pt x="0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8" name="Freeform 300"/>
          <p:cNvSpPr>
            <a:spLocks noChangeAspect="1"/>
          </p:cNvSpPr>
          <p:nvPr/>
        </p:nvSpPr>
        <p:spPr bwMode="auto">
          <a:xfrm>
            <a:off x="4681539" y="2532460"/>
            <a:ext cx="8335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2147483647 h 3"/>
              <a:gd name="T6" fmla="*/ 2147483647 w 6"/>
              <a:gd name="T7" fmla="*/ 2147483647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5" y="2"/>
                  <a:pt x="4" y="2"/>
                  <a:pt x="3" y="2"/>
                </a:cubicBezTo>
                <a:cubicBezTo>
                  <a:pt x="2" y="3"/>
                  <a:pt x="0" y="3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9" name="Freeform 301"/>
          <p:cNvSpPr>
            <a:spLocks noChangeAspect="1"/>
          </p:cNvSpPr>
          <p:nvPr/>
        </p:nvSpPr>
        <p:spPr bwMode="auto">
          <a:xfrm>
            <a:off x="4744642" y="2465785"/>
            <a:ext cx="5953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0" name="Freeform 302"/>
          <p:cNvSpPr>
            <a:spLocks noChangeAspect="1"/>
          </p:cNvSpPr>
          <p:nvPr/>
        </p:nvSpPr>
        <p:spPr bwMode="auto">
          <a:xfrm>
            <a:off x="4852989" y="2343151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1"/>
                </a:moveTo>
                <a:cubicBezTo>
                  <a:pt x="2" y="0"/>
                  <a:pt x="3" y="1"/>
                  <a:pt x="4" y="2"/>
                </a:cubicBezTo>
                <a:cubicBezTo>
                  <a:pt x="5" y="3"/>
                  <a:pt x="6" y="4"/>
                  <a:pt x="5" y="5"/>
                </a:cubicBezTo>
                <a:cubicBezTo>
                  <a:pt x="4" y="5"/>
                  <a:pt x="3" y="4"/>
                  <a:pt x="2" y="3"/>
                </a:cubicBezTo>
                <a:cubicBezTo>
                  <a:pt x="2" y="3"/>
                  <a:pt x="0" y="2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1" name="Freeform 303"/>
          <p:cNvSpPr>
            <a:spLocks noChangeAspect="1"/>
          </p:cNvSpPr>
          <p:nvPr/>
        </p:nvSpPr>
        <p:spPr bwMode="auto">
          <a:xfrm>
            <a:off x="4680347" y="2537223"/>
            <a:ext cx="8334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4"/>
                </a:moveTo>
                <a:cubicBezTo>
                  <a:pt x="0" y="3"/>
                  <a:pt x="2" y="2"/>
                  <a:pt x="3" y="1"/>
                </a:cubicBezTo>
                <a:cubicBezTo>
                  <a:pt x="4" y="1"/>
                  <a:pt x="6" y="0"/>
                  <a:pt x="6" y="1"/>
                </a:cubicBezTo>
                <a:cubicBezTo>
                  <a:pt x="6" y="2"/>
                  <a:pt x="5" y="3"/>
                  <a:pt x="4" y="4"/>
                </a:cubicBezTo>
                <a:cubicBezTo>
                  <a:pt x="3" y="4"/>
                  <a:pt x="1" y="5"/>
                  <a:pt x="1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2" name="Freeform 304"/>
          <p:cNvSpPr>
            <a:spLocks noChangeAspect="1"/>
          </p:cNvSpPr>
          <p:nvPr/>
        </p:nvSpPr>
        <p:spPr bwMode="auto">
          <a:xfrm>
            <a:off x="4431507" y="2576514"/>
            <a:ext cx="7144" cy="7144"/>
          </a:xfrm>
          <a:custGeom>
            <a:avLst/>
            <a:gdLst>
              <a:gd name="T0" fmla="*/ 0 w 5"/>
              <a:gd name="T1" fmla="*/ 0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cubicBezTo>
                  <a:pt x="1" y="0"/>
                  <a:pt x="3" y="2"/>
                  <a:pt x="4" y="2"/>
                </a:cubicBezTo>
                <a:cubicBezTo>
                  <a:pt x="5" y="3"/>
                  <a:pt x="5" y="4"/>
                  <a:pt x="5" y="5"/>
                </a:cubicBezTo>
                <a:cubicBezTo>
                  <a:pt x="4" y="5"/>
                  <a:pt x="4" y="4"/>
                  <a:pt x="3" y="3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3" name="Freeform 305"/>
          <p:cNvSpPr>
            <a:spLocks noChangeAspect="1"/>
          </p:cNvSpPr>
          <p:nvPr/>
        </p:nvSpPr>
        <p:spPr bwMode="auto">
          <a:xfrm>
            <a:off x="4818460" y="2711055"/>
            <a:ext cx="13097" cy="34528"/>
          </a:xfrm>
          <a:custGeom>
            <a:avLst/>
            <a:gdLst>
              <a:gd name="T0" fmla="*/ 2147483647 w 9"/>
              <a:gd name="T1" fmla="*/ 2147483647 h 24"/>
              <a:gd name="T2" fmla="*/ 2147483647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4"/>
              <a:gd name="T23" fmla="*/ 9 w 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4">
                <a:moveTo>
                  <a:pt x="9" y="1"/>
                </a:moveTo>
                <a:cubicBezTo>
                  <a:pt x="8" y="6"/>
                  <a:pt x="7" y="11"/>
                  <a:pt x="5" y="16"/>
                </a:cubicBezTo>
                <a:cubicBezTo>
                  <a:pt x="4" y="18"/>
                  <a:pt x="3" y="21"/>
                  <a:pt x="1" y="23"/>
                </a:cubicBezTo>
                <a:cubicBezTo>
                  <a:pt x="0" y="24"/>
                  <a:pt x="1" y="20"/>
                  <a:pt x="1" y="19"/>
                </a:cubicBezTo>
                <a:cubicBezTo>
                  <a:pt x="2" y="14"/>
                  <a:pt x="4" y="10"/>
                  <a:pt x="5" y="5"/>
                </a:cubicBezTo>
                <a:cubicBezTo>
                  <a:pt x="6" y="4"/>
                  <a:pt x="6" y="2"/>
                  <a:pt x="7" y="1"/>
                </a:cubicBezTo>
                <a:cubicBezTo>
                  <a:pt x="7" y="1"/>
                  <a:pt x="9" y="0"/>
                  <a:pt x="9" y="1"/>
                </a:cubicBezTo>
                <a:close/>
              </a:path>
            </a:pathLst>
          </a:custGeom>
          <a:solidFill>
            <a:srgbClr val="FFFF99">
              <a:alpha val="89803"/>
            </a:srgbClr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4" name="Freeform 306"/>
          <p:cNvSpPr>
            <a:spLocks noChangeAspect="1"/>
          </p:cNvSpPr>
          <p:nvPr/>
        </p:nvSpPr>
        <p:spPr bwMode="auto">
          <a:xfrm>
            <a:off x="4845845" y="2696767"/>
            <a:ext cx="21431" cy="29765"/>
          </a:xfrm>
          <a:custGeom>
            <a:avLst/>
            <a:gdLst>
              <a:gd name="T0" fmla="*/ 2147483647 w 15"/>
              <a:gd name="T1" fmla="*/ 2147483647 h 21"/>
              <a:gd name="T2" fmla="*/ 2147483647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2147483647 h 21"/>
              <a:gd name="T8" fmla="*/ 2147483647 w 15"/>
              <a:gd name="T9" fmla="*/ 2147483647 h 21"/>
              <a:gd name="T10" fmla="*/ 2147483647 w 15"/>
              <a:gd name="T11" fmla="*/ 2147483647 h 21"/>
              <a:gd name="T12" fmla="*/ 2147483647 w 15"/>
              <a:gd name="T13" fmla="*/ 0 h 21"/>
              <a:gd name="T14" fmla="*/ 2147483647 w 15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21"/>
              <a:gd name="T26" fmla="*/ 15 w 15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21">
                <a:moveTo>
                  <a:pt x="15" y="1"/>
                </a:moveTo>
                <a:cubicBezTo>
                  <a:pt x="13" y="3"/>
                  <a:pt x="9" y="3"/>
                  <a:pt x="8" y="6"/>
                </a:cubicBezTo>
                <a:cubicBezTo>
                  <a:pt x="7" y="9"/>
                  <a:pt x="9" y="12"/>
                  <a:pt x="8" y="15"/>
                </a:cubicBezTo>
                <a:cubicBezTo>
                  <a:pt x="7" y="17"/>
                  <a:pt x="6" y="21"/>
                  <a:pt x="4" y="21"/>
                </a:cubicBezTo>
                <a:cubicBezTo>
                  <a:pt x="3" y="21"/>
                  <a:pt x="4" y="17"/>
                  <a:pt x="4" y="15"/>
                </a:cubicBezTo>
                <a:cubicBezTo>
                  <a:pt x="3" y="13"/>
                  <a:pt x="0" y="10"/>
                  <a:pt x="2" y="8"/>
                </a:cubicBezTo>
                <a:cubicBezTo>
                  <a:pt x="3" y="4"/>
                  <a:pt x="8" y="2"/>
                  <a:pt x="11" y="0"/>
                </a:cubicBezTo>
                <a:cubicBezTo>
                  <a:pt x="12" y="0"/>
                  <a:pt x="15" y="0"/>
                  <a:pt x="1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5" name="Freeform 307"/>
          <p:cNvSpPr>
            <a:spLocks noChangeAspect="1"/>
          </p:cNvSpPr>
          <p:nvPr/>
        </p:nvSpPr>
        <p:spPr bwMode="auto">
          <a:xfrm>
            <a:off x="4867275" y="2630092"/>
            <a:ext cx="15479" cy="10715"/>
          </a:xfrm>
          <a:custGeom>
            <a:avLst/>
            <a:gdLst>
              <a:gd name="T0" fmla="*/ 2147483647 w 11"/>
              <a:gd name="T1" fmla="*/ 2147483647 h 8"/>
              <a:gd name="T2" fmla="*/ 2147483647 w 11"/>
              <a:gd name="T3" fmla="*/ 2147483647 h 8"/>
              <a:gd name="T4" fmla="*/ 2147483647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2147483647 w 11"/>
              <a:gd name="T11" fmla="*/ 2147483647 h 8"/>
              <a:gd name="T12" fmla="*/ 2147483647 w 11"/>
              <a:gd name="T13" fmla="*/ 2147483647 h 8"/>
              <a:gd name="T14" fmla="*/ 2147483647 w 11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8"/>
              <a:gd name="T26" fmla="*/ 11 w 11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8">
                <a:moveTo>
                  <a:pt x="1" y="3"/>
                </a:moveTo>
                <a:cubicBezTo>
                  <a:pt x="2" y="2"/>
                  <a:pt x="4" y="5"/>
                  <a:pt x="5" y="5"/>
                </a:cubicBezTo>
                <a:cubicBezTo>
                  <a:pt x="7" y="4"/>
                  <a:pt x="7" y="0"/>
                  <a:pt x="8" y="1"/>
                </a:cubicBezTo>
                <a:cubicBezTo>
                  <a:pt x="10" y="1"/>
                  <a:pt x="11" y="4"/>
                  <a:pt x="11" y="6"/>
                </a:cubicBezTo>
                <a:cubicBezTo>
                  <a:pt x="11" y="7"/>
                  <a:pt x="9" y="7"/>
                  <a:pt x="7" y="7"/>
                </a:cubicBezTo>
                <a:cubicBezTo>
                  <a:pt x="6" y="7"/>
                  <a:pt x="5" y="6"/>
                  <a:pt x="4" y="6"/>
                </a:cubicBezTo>
                <a:cubicBezTo>
                  <a:pt x="3" y="6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6" name="Freeform 308"/>
          <p:cNvSpPr>
            <a:spLocks noChangeAspect="1"/>
          </p:cNvSpPr>
          <p:nvPr/>
        </p:nvSpPr>
        <p:spPr bwMode="auto">
          <a:xfrm>
            <a:off x="4910139" y="2633663"/>
            <a:ext cx="11906" cy="10716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7"/>
              <a:gd name="T20" fmla="*/ 8 w 8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7">
                <a:moveTo>
                  <a:pt x="1" y="1"/>
                </a:moveTo>
                <a:cubicBezTo>
                  <a:pt x="2" y="1"/>
                  <a:pt x="5" y="0"/>
                  <a:pt x="7" y="1"/>
                </a:cubicBezTo>
                <a:cubicBezTo>
                  <a:pt x="8" y="2"/>
                  <a:pt x="8" y="5"/>
                  <a:pt x="7" y="6"/>
                </a:cubicBezTo>
                <a:cubicBezTo>
                  <a:pt x="5" y="7"/>
                  <a:pt x="3" y="6"/>
                  <a:pt x="1" y="5"/>
                </a:cubicBezTo>
                <a:cubicBezTo>
                  <a:pt x="0" y="5"/>
                  <a:pt x="2" y="4"/>
                  <a:pt x="2" y="3"/>
                </a:cubicBezTo>
                <a:cubicBezTo>
                  <a:pt x="2" y="2"/>
                  <a:pt x="0" y="2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7" name="Freeform 309"/>
          <p:cNvSpPr>
            <a:spLocks noChangeAspect="1"/>
          </p:cNvSpPr>
          <p:nvPr/>
        </p:nvSpPr>
        <p:spPr bwMode="auto">
          <a:xfrm>
            <a:off x="4745832" y="2405062"/>
            <a:ext cx="8335" cy="14288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0"/>
              <a:gd name="T17" fmla="*/ 6 w 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0">
                <a:moveTo>
                  <a:pt x="5" y="1"/>
                </a:moveTo>
                <a:cubicBezTo>
                  <a:pt x="6" y="2"/>
                  <a:pt x="6" y="5"/>
                  <a:pt x="5" y="6"/>
                </a:cubicBezTo>
                <a:cubicBezTo>
                  <a:pt x="4" y="8"/>
                  <a:pt x="3" y="10"/>
                  <a:pt x="2" y="9"/>
                </a:cubicBezTo>
                <a:cubicBezTo>
                  <a:pt x="0" y="8"/>
                  <a:pt x="1" y="5"/>
                  <a:pt x="2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8" name="Freeform 310"/>
          <p:cNvSpPr>
            <a:spLocks noChangeAspect="1"/>
          </p:cNvSpPr>
          <p:nvPr/>
        </p:nvSpPr>
        <p:spPr bwMode="auto">
          <a:xfrm>
            <a:off x="4758929" y="2397920"/>
            <a:ext cx="8334" cy="11906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5" y="1"/>
                </a:moveTo>
                <a:cubicBezTo>
                  <a:pt x="6" y="1"/>
                  <a:pt x="6" y="3"/>
                  <a:pt x="6" y="4"/>
                </a:cubicBezTo>
                <a:cubicBezTo>
                  <a:pt x="5" y="5"/>
                  <a:pt x="3" y="8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1"/>
                  <a:pt x="4" y="0"/>
                  <a:pt x="5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9" name="Freeform 311"/>
          <p:cNvSpPr>
            <a:spLocks noChangeAspect="1"/>
          </p:cNvSpPr>
          <p:nvPr/>
        </p:nvSpPr>
        <p:spPr bwMode="auto">
          <a:xfrm>
            <a:off x="4772025" y="2394347"/>
            <a:ext cx="1071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1"/>
                </a:moveTo>
                <a:cubicBezTo>
                  <a:pt x="6" y="0"/>
                  <a:pt x="4" y="1"/>
                  <a:pt x="3" y="2"/>
                </a:cubicBezTo>
                <a:cubicBezTo>
                  <a:pt x="1" y="3"/>
                  <a:pt x="0" y="6"/>
                  <a:pt x="1" y="7"/>
                </a:cubicBezTo>
                <a:cubicBezTo>
                  <a:pt x="3" y="9"/>
                  <a:pt x="5" y="6"/>
                  <a:pt x="7" y="5"/>
                </a:cubicBezTo>
                <a:cubicBezTo>
                  <a:pt x="7" y="4"/>
                  <a:pt x="8" y="2"/>
                  <a:pt x="7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0" name="Freeform 312"/>
          <p:cNvSpPr>
            <a:spLocks noChangeAspect="1"/>
          </p:cNvSpPr>
          <p:nvPr/>
        </p:nvSpPr>
        <p:spPr bwMode="auto">
          <a:xfrm>
            <a:off x="4832749" y="2355056"/>
            <a:ext cx="1071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3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1" name="Freeform 313"/>
          <p:cNvSpPr>
            <a:spLocks noChangeAspect="1"/>
          </p:cNvSpPr>
          <p:nvPr/>
        </p:nvSpPr>
        <p:spPr bwMode="auto">
          <a:xfrm>
            <a:off x="4843463" y="2350295"/>
            <a:ext cx="9525" cy="833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2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2" name="Freeform 314"/>
          <p:cNvSpPr>
            <a:spLocks noChangeAspect="1"/>
          </p:cNvSpPr>
          <p:nvPr/>
        </p:nvSpPr>
        <p:spPr bwMode="auto">
          <a:xfrm>
            <a:off x="4788694" y="2368154"/>
            <a:ext cx="14288" cy="19050"/>
          </a:xfrm>
          <a:custGeom>
            <a:avLst/>
            <a:gdLst>
              <a:gd name="T0" fmla="*/ 2147483647 w 10"/>
              <a:gd name="T1" fmla="*/ 0 h 13"/>
              <a:gd name="T2" fmla="*/ 2147483647 w 10"/>
              <a:gd name="T3" fmla="*/ 2147483647 h 13"/>
              <a:gd name="T4" fmla="*/ 2147483647 w 10"/>
              <a:gd name="T5" fmla="*/ 2147483647 h 13"/>
              <a:gd name="T6" fmla="*/ 0 w 10"/>
              <a:gd name="T7" fmla="*/ 2147483647 h 13"/>
              <a:gd name="T8" fmla="*/ 2147483647 w 10"/>
              <a:gd name="T9" fmla="*/ 2147483647 h 13"/>
              <a:gd name="T10" fmla="*/ 2147483647 w 1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3"/>
              <a:gd name="T20" fmla="*/ 10 w 1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3">
                <a:moveTo>
                  <a:pt x="7" y="0"/>
                </a:moveTo>
                <a:cubicBezTo>
                  <a:pt x="9" y="0"/>
                  <a:pt x="10" y="4"/>
                  <a:pt x="9" y="6"/>
                </a:cubicBezTo>
                <a:cubicBezTo>
                  <a:pt x="7" y="8"/>
                  <a:pt x="3" y="7"/>
                  <a:pt x="1" y="8"/>
                </a:cubicBezTo>
                <a:cubicBezTo>
                  <a:pt x="0" y="9"/>
                  <a:pt x="0" y="13"/>
                  <a:pt x="0" y="12"/>
                </a:cubicBezTo>
                <a:cubicBezTo>
                  <a:pt x="0" y="10"/>
                  <a:pt x="0" y="7"/>
                  <a:pt x="1" y="5"/>
                </a:cubicBezTo>
                <a:cubicBezTo>
                  <a:pt x="2" y="3"/>
                  <a:pt x="4" y="0"/>
                  <a:pt x="7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3" name="Freeform 315"/>
          <p:cNvSpPr>
            <a:spLocks noChangeAspect="1"/>
          </p:cNvSpPr>
          <p:nvPr/>
        </p:nvSpPr>
        <p:spPr bwMode="auto">
          <a:xfrm>
            <a:off x="4774408" y="2375297"/>
            <a:ext cx="11906" cy="17859"/>
          </a:xfrm>
          <a:custGeom>
            <a:avLst/>
            <a:gdLst>
              <a:gd name="T0" fmla="*/ 2147483647 w 8"/>
              <a:gd name="T1" fmla="*/ 2147483647 h 12"/>
              <a:gd name="T2" fmla="*/ 2147483647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2147483647 h 12"/>
              <a:gd name="T10" fmla="*/ 2147483647 w 8"/>
              <a:gd name="T11" fmla="*/ 2147483647 h 12"/>
              <a:gd name="T12" fmla="*/ 2147483647 w 8"/>
              <a:gd name="T13" fmla="*/ 2147483647 h 12"/>
              <a:gd name="T14" fmla="*/ 2147483647 w 8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2"/>
              <a:gd name="T26" fmla="*/ 8 w 8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2">
                <a:moveTo>
                  <a:pt x="7" y="2"/>
                </a:moveTo>
                <a:cubicBezTo>
                  <a:pt x="8" y="4"/>
                  <a:pt x="8" y="7"/>
                  <a:pt x="8" y="10"/>
                </a:cubicBezTo>
                <a:cubicBezTo>
                  <a:pt x="7" y="11"/>
                  <a:pt x="6" y="12"/>
                  <a:pt x="4" y="12"/>
                </a:cubicBezTo>
                <a:cubicBezTo>
                  <a:pt x="3" y="12"/>
                  <a:pt x="5" y="10"/>
                  <a:pt x="4" y="9"/>
                </a:cubicBezTo>
                <a:cubicBezTo>
                  <a:pt x="3" y="9"/>
                  <a:pt x="1" y="10"/>
                  <a:pt x="1" y="9"/>
                </a:cubicBezTo>
                <a:cubicBezTo>
                  <a:pt x="0" y="8"/>
                  <a:pt x="1" y="6"/>
                  <a:pt x="2" y="6"/>
                </a:cubicBezTo>
                <a:cubicBezTo>
                  <a:pt x="2" y="5"/>
                  <a:pt x="4" y="6"/>
                  <a:pt x="5" y="6"/>
                </a:cubicBezTo>
                <a:cubicBezTo>
                  <a:pt x="6" y="5"/>
                  <a:pt x="6" y="0"/>
                  <a:pt x="7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4" name="Freeform 316"/>
          <p:cNvSpPr>
            <a:spLocks noChangeAspect="1"/>
          </p:cNvSpPr>
          <p:nvPr/>
        </p:nvSpPr>
        <p:spPr bwMode="auto">
          <a:xfrm>
            <a:off x="4813698" y="2362200"/>
            <a:ext cx="15478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9" y="10"/>
                  <a:pt x="7" y="10"/>
                  <a:pt x="6" y="10"/>
                </a:cubicBezTo>
                <a:cubicBezTo>
                  <a:pt x="5" y="10"/>
                  <a:pt x="4" y="9"/>
                  <a:pt x="3" y="9"/>
                </a:cubicBezTo>
                <a:cubicBezTo>
                  <a:pt x="2" y="10"/>
                  <a:pt x="3" y="13"/>
                  <a:pt x="2" y="13"/>
                </a:cubicBezTo>
                <a:cubicBezTo>
                  <a:pt x="0" y="12"/>
                  <a:pt x="1" y="10"/>
                  <a:pt x="1" y="8"/>
                </a:cubicBezTo>
                <a:cubicBezTo>
                  <a:pt x="1" y="7"/>
                  <a:pt x="0" y="4"/>
                  <a:pt x="1" y="3"/>
                </a:cubicBezTo>
                <a:cubicBezTo>
                  <a:pt x="3" y="1"/>
                  <a:pt x="6" y="1"/>
                  <a:pt x="8" y="1"/>
                </a:cubicBezTo>
                <a:cubicBezTo>
                  <a:pt x="9" y="0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5" name="Freeform 317"/>
          <p:cNvSpPr>
            <a:spLocks noChangeAspect="1"/>
          </p:cNvSpPr>
          <p:nvPr/>
        </p:nvSpPr>
        <p:spPr bwMode="auto">
          <a:xfrm>
            <a:off x="4892278" y="2324101"/>
            <a:ext cx="23813" cy="13097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9"/>
              <a:gd name="T20" fmla="*/ 17 w 1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9">
                <a:moveTo>
                  <a:pt x="16" y="1"/>
                </a:moveTo>
                <a:cubicBezTo>
                  <a:pt x="15" y="4"/>
                  <a:pt x="13" y="6"/>
                  <a:pt x="10" y="7"/>
                </a:cubicBezTo>
                <a:cubicBezTo>
                  <a:pt x="7" y="8"/>
                  <a:pt x="3" y="9"/>
                  <a:pt x="1" y="7"/>
                </a:cubicBezTo>
                <a:cubicBezTo>
                  <a:pt x="0" y="6"/>
                  <a:pt x="4" y="4"/>
                  <a:pt x="6" y="3"/>
                </a:cubicBezTo>
                <a:cubicBezTo>
                  <a:pt x="7" y="2"/>
                  <a:pt x="10" y="2"/>
                  <a:pt x="12" y="2"/>
                </a:cubicBezTo>
                <a:cubicBezTo>
                  <a:pt x="13" y="2"/>
                  <a:pt x="17" y="0"/>
                  <a:pt x="1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6" name="Freeform 318"/>
          <p:cNvSpPr>
            <a:spLocks noChangeAspect="1"/>
          </p:cNvSpPr>
          <p:nvPr/>
        </p:nvSpPr>
        <p:spPr bwMode="auto">
          <a:xfrm>
            <a:off x="4906567" y="2331245"/>
            <a:ext cx="10715" cy="11906"/>
          </a:xfrm>
          <a:custGeom>
            <a:avLst/>
            <a:gdLst>
              <a:gd name="T0" fmla="*/ 2147483647 w 8"/>
              <a:gd name="T1" fmla="*/ 2147483647 h 8"/>
              <a:gd name="T2" fmla="*/ 0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0 h 8"/>
              <a:gd name="T10" fmla="*/ 2147483647 w 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3" y="2"/>
                </a:moveTo>
                <a:cubicBezTo>
                  <a:pt x="2" y="3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4" y="8"/>
                  <a:pt x="6" y="5"/>
                  <a:pt x="7" y="3"/>
                </a:cubicBezTo>
                <a:cubicBezTo>
                  <a:pt x="8" y="3"/>
                  <a:pt x="8" y="1"/>
                  <a:pt x="7" y="0"/>
                </a:cubicBezTo>
                <a:cubicBezTo>
                  <a:pt x="6" y="0"/>
                  <a:pt x="4" y="2"/>
                  <a:pt x="3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7" name="Freeform 319"/>
          <p:cNvSpPr>
            <a:spLocks noChangeAspect="1"/>
          </p:cNvSpPr>
          <p:nvPr/>
        </p:nvSpPr>
        <p:spPr bwMode="auto">
          <a:xfrm>
            <a:off x="4792266" y="3019425"/>
            <a:ext cx="3572" cy="19050"/>
          </a:xfrm>
          <a:custGeom>
            <a:avLst/>
            <a:gdLst>
              <a:gd name="T0" fmla="*/ 2147483647 w 3"/>
              <a:gd name="T1" fmla="*/ 2147483647 h 13"/>
              <a:gd name="T2" fmla="*/ 2147483647 w 3"/>
              <a:gd name="T3" fmla="*/ 2147483647 h 13"/>
              <a:gd name="T4" fmla="*/ 2147483647 w 3"/>
              <a:gd name="T5" fmla="*/ 2147483647 h 13"/>
              <a:gd name="T6" fmla="*/ 2147483647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2" y="1"/>
                </a:moveTo>
                <a:cubicBezTo>
                  <a:pt x="2" y="5"/>
                  <a:pt x="3" y="9"/>
                  <a:pt x="2" y="13"/>
                </a:cubicBezTo>
                <a:cubicBezTo>
                  <a:pt x="1" y="12"/>
                  <a:pt x="0" y="9"/>
                  <a:pt x="1" y="7"/>
                </a:cubicBezTo>
                <a:cubicBezTo>
                  <a:pt x="1" y="6"/>
                  <a:pt x="1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8" name="Freeform 320"/>
          <p:cNvSpPr>
            <a:spLocks noChangeAspect="1"/>
          </p:cNvSpPr>
          <p:nvPr/>
        </p:nvSpPr>
        <p:spPr bwMode="auto">
          <a:xfrm>
            <a:off x="4800600" y="3044430"/>
            <a:ext cx="10716" cy="10715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1" y="1"/>
                </a:moveTo>
                <a:cubicBezTo>
                  <a:pt x="4" y="3"/>
                  <a:pt x="7" y="5"/>
                  <a:pt x="8" y="8"/>
                </a:cubicBezTo>
                <a:cubicBezTo>
                  <a:pt x="7" y="7"/>
                  <a:pt x="5" y="6"/>
                  <a:pt x="4" y="5"/>
                </a:cubicBezTo>
                <a:cubicBezTo>
                  <a:pt x="3" y="4"/>
                  <a:pt x="0" y="0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9" name="Freeform 321"/>
          <p:cNvSpPr>
            <a:spLocks noChangeAspect="1"/>
          </p:cNvSpPr>
          <p:nvPr/>
        </p:nvSpPr>
        <p:spPr bwMode="auto">
          <a:xfrm>
            <a:off x="4797029" y="3031332"/>
            <a:ext cx="952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1" y="1"/>
                </a:moveTo>
                <a:cubicBezTo>
                  <a:pt x="3" y="2"/>
                  <a:pt x="5" y="4"/>
                  <a:pt x="6" y="6"/>
                </a:cubicBezTo>
                <a:cubicBezTo>
                  <a:pt x="5" y="6"/>
                  <a:pt x="3" y="5"/>
                  <a:pt x="3" y="4"/>
                </a:cubicBezTo>
                <a:cubicBezTo>
                  <a:pt x="2" y="3"/>
                  <a:pt x="0" y="0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0" name="Freeform 322"/>
          <p:cNvSpPr>
            <a:spLocks noChangeAspect="1"/>
          </p:cNvSpPr>
          <p:nvPr/>
        </p:nvSpPr>
        <p:spPr bwMode="auto">
          <a:xfrm>
            <a:off x="4830367" y="3068241"/>
            <a:ext cx="11906" cy="3572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w 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0" y="0"/>
                </a:moveTo>
                <a:cubicBezTo>
                  <a:pt x="3" y="0"/>
                  <a:pt x="6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1"/>
                  <a:pt x="0" y="0"/>
                  <a:pt x="0" y="0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1" name="Freeform 323"/>
          <p:cNvSpPr>
            <a:spLocks noChangeAspect="1"/>
          </p:cNvSpPr>
          <p:nvPr/>
        </p:nvSpPr>
        <p:spPr bwMode="auto">
          <a:xfrm>
            <a:off x="4835130" y="3074195"/>
            <a:ext cx="11906" cy="2381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"/>
              <a:gd name="T14" fmla="*/ 9 w 9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">
                <a:moveTo>
                  <a:pt x="1" y="1"/>
                </a:moveTo>
                <a:cubicBezTo>
                  <a:pt x="3" y="2"/>
                  <a:pt x="6" y="2"/>
                  <a:pt x="9" y="1"/>
                </a:cubicBezTo>
                <a:cubicBezTo>
                  <a:pt x="8" y="1"/>
                  <a:pt x="7" y="0"/>
                  <a:pt x="5" y="0"/>
                </a:cubicBezTo>
                <a:cubicBezTo>
                  <a:pt x="4" y="1"/>
                  <a:pt x="0" y="1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2" name="Freeform 324"/>
          <p:cNvSpPr>
            <a:spLocks noChangeAspect="1"/>
          </p:cNvSpPr>
          <p:nvPr/>
        </p:nvSpPr>
        <p:spPr bwMode="auto">
          <a:xfrm>
            <a:off x="4894661" y="2764631"/>
            <a:ext cx="5953" cy="9525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1"/>
                </a:moveTo>
                <a:cubicBezTo>
                  <a:pt x="2" y="0"/>
                  <a:pt x="2" y="2"/>
                  <a:pt x="1" y="3"/>
                </a:cubicBezTo>
                <a:cubicBezTo>
                  <a:pt x="1" y="4"/>
                  <a:pt x="0" y="6"/>
                  <a:pt x="1" y="6"/>
                </a:cubicBezTo>
                <a:cubicBezTo>
                  <a:pt x="2" y="7"/>
                  <a:pt x="2" y="5"/>
                  <a:pt x="3" y="4"/>
                </a:cubicBezTo>
                <a:cubicBezTo>
                  <a:pt x="3" y="3"/>
                  <a:pt x="4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3" name="Freeform 325"/>
          <p:cNvSpPr>
            <a:spLocks noChangeAspect="1"/>
          </p:cNvSpPr>
          <p:nvPr/>
        </p:nvSpPr>
        <p:spPr bwMode="auto">
          <a:xfrm>
            <a:off x="4947049" y="3167064"/>
            <a:ext cx="30956" cy="27385"/>
          </a:xfrm>
          <a:custGeom>
            <a:avLst/>
            <a:gdLst>
              <a:gd name="T0" fmla="*/ 0 w 21"/>
              <a:gd name="T1" fmla="*/ 2147483647 h 19"/>
              <a:gd name="T2" fmla="*/ 2147483647 w 21"/>
              <a:gd name="T3" fmla="*/ 2147483647 h 19"/>
              <a:gd name="T4" fmla="*/ 2147483647 w 21"/>
              <a:gd name="T5" fmla="*/ 2147483647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2147483647 w 21"/>
              <a:gd name="T11" fmla="*/ 2147483647 h 19"/>
              <a:gd name="T12" fmla="*/ 2147483647 w 21"/>
              <a:gd name="T13" fmla="*/ 2147483647 h 19"/>
              <a:gd name="T14" fmla="*/ 2147483647 w 21"/>
              <a:gd name="T15" fmla="*/ 2147483647 h 19"/>
              <a:gd name="T16" fmla="*/ 2147483647 w 21"/>
              <a:gd name="T17" fmla="*/ 2147483647 h 19"/>
              <a:gd name="T18" fmla="*/ 2147483647 w 21"/>
              <a:gd name="T19" fmla="*/ 2147483647 h 19"/>
              <a:gd name="T20" fmla="*/ 2147483647 w 21"/>
              <a:gd name="T21" fmla="*/ 2147483647 h 19"/>
              <a:gd name="T22" fmla="*/ 2147483647 w 21"/>
              <a:gd name="T23" fmla="*/ 2147483647 h 19"/>
              <a:gd name="T24" fmla="*/ 2147483647 w 21"/>
              <a:gd name="T25" fmla="*/ 2147483647 h 19"/>
              <a:gd name="T26" fmla="*/ 0 w 21"/>
              <a:gd name="T27" fmla="*/ 2147483647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19"/>
              <a:gd name="T44" fmla="*/ 21 w 21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19">
                <a:moveTo>
                  <a:pt x="0" y="2"/>
                </a:moveTo>
                <a:cubicBezTo>
                  <a:pt x="0" y="1"/>
                  <a:pt x="2" y="0"/>
                  <a:pt x="4" y="1"/>
                </a:cubicBezTo>
                <a:cubicBezTo>
                  <a:pt x="6" y="1"/>
                  <a:pt x="7" y="3"/>
                  <a:pt x="9" y="4"/>
                </a:cubicBezTo>
                <a:cubicBezTo>
                  <a:pt x="11" y="5"/>
                  <a:pt x="13" y="6"/>
                  <a:pt x="14" y="7"/>
                </a:cubicBezTo>
                <a:cubicBezTo>
                  <a:pt x="16" y="9"/>
                  <a:pt x="15" y="12"/>
                  <a:pt x="17" y="14"/>
                </a:cubicBezTo>
                <a:cubicBezTo>
                  <a:pt x="18" y="15"/>
                  <a:pt x="20" y="14"/>
                  <a:pt x="20" y="15"/>
                </a:cubicBezTo>
                <a:cubicBezTo>
                  <a:pt x="21" y="16"/>
                  <a:pt x="21" y="18"/>
                  <a:pt x="19" y="18"/>
                </a:cubicBezTo>
                <a:cubicBezTo>
                  <a:pt x="18" y="19"/>
                  <a:pt x="17" y="17"/>
                  <a:pt x="16" y="16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3"/>
                  <a:pt x="14" y="11"/>
                  <a:pt x="13" y="11"/>
                </a:cubicBezTo>
                <a:cubicBezTo>
                  <a:pt x="12" y="10"/>
                  <a:pt x="11" y="11"/>
                  <a:pt x="9" y="11"/>
                </a:cubicBezTo>
                <a:cubicBezTo>
                  <a:pt x="8" y="10"/>
                  <a:pt x="8" y="8"/>
                  <a:pt x="7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4"/>
                  <a:pt x="0" y="4"/>
                  <a:pt x="0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4" name="Freeform 326"/>
          <p:cNvSpPr>
            <a:spLocks noChangeAspect="1"/>
          </p:cNvSpPr>
          <p:nvPr/>
        </p:nvSpPr>
        <p:spPr bwMode="auto">
          <a:xfrm>
            <a:off x="4901804" y="3180161"/>
            <a:ext cx="8334" cy="11906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4" y="0"/>
                </a:moveTo>
                <a:cubicBezTo>
                  <a:pt x="4" y="1"/>
                  <a:pt x="5" y="5"/>
                  <a:pt x="6" y="7"/>
                </a:cubicBezTo>
                <a:cubicBezTo>
                  <a:pt x="5" y="8"/>
                  <a:pt x="1" y="6"/>
                  <a:pt x="0" y="5"/>
                </a:cubicBezTo>
                <a:cubicBezTo>
                  <a:pt x="0" y="4"/>
                  <a:pt x="2" y="0"/>
                  <a:pt x="4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5" name="Freeform 327"/>
          <p:cNvSpPr>
            <a:spLocks noChangeAspect="1"/>
          </p:cNvSpPr>
          <p:nvPr/>
        </p:nvSpPr>
        <p:spPr bwMode="auto">
          <a:xfrm>
            <a:off x="4889897" y="3150394"/>
            <a:ext cx="9525" cy="10716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0 w 6"/>
              <a:gd name="T9" fmla="*/ 0 h 8"/>
              <a:gd name="T10" fmla="*/ 2147483647 w 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2" y="0"/>
                </a:moveTo>
                <a:cubicBezTo>
                  <a:pt x="3" y="1"/>
                  <a:pt x="2" y="3"/>
                  <a:pt x="3" y="5"/>
                </a:cubicBezTo>
                <a:cubicBezTo>
                  <a:pt x="3" y="6"/>
                  <a:pt x="6" y="7"/>
                  <a:pt x="5" y="7"/>
                </a:cubicBezTo>
                <a:cubicBezTo>
                  <a:pt x="5" y="8"/>
                  <a:pt x="3" y="7"/>
                  <a:pt x="2" y="6"/>
                </a:cubicBezTo>
                <a:cubicBezTo>
                  <a:pt x="1" y="4"/>
                  <a:pt x="0" y="2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6" name="Freeform 328"/>
          <p:cNvSpPr>
            <a:spLocks noChangeAspect="1"/>
          </p:cNvSpPr>
          <p:nvPr/>
        </p:nvSpPr>
        <p:spPr bwMode="auto">
          <a:xfrm>
            <a:off x="4989911" y="3209926"/>
            <a:ext cx="5953" cy="7144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2147483647 w 4"/>
              <a:gd name="T5" fmla="*/ 2147483647 h 5"/>
              <a:gd name="T6" fmla="*/ 0 w 4"/>
              <a:gd name="T7" fmla="*/ 2147483647 h 5"/>
              <a:gd name="T8" fmla="*/ 2147483647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1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7" name="Freeform 329"/>
          <p:cNvSpPr>
            <a:spLocks noChangeAspect="1"/>
          </p:cNvSpPr>
          <p:nvPr/>
        </p:nvSpPr>
        <p:spPr bwMode="auto">
          <a:xfrm>
            <a:off x="4989910" y="3227785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8" name="Oval 330"/>
          <p:cNvSpPr>
            <a:spLocks noChangeAspect="1" noChangeArrowheads="1"/>
          </p:cNvSpPr>
          <p:nvPr/>
        </p:nvSpPr>
        <p:spPr bwMode="auto">
          <a:xfrm>
            <a:off x="4978005" y="3214689"/>
            <a:ext cx="2381" cy="2381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99" name="Freeform 331"/>
          <p:cNvSpPr>
            <a:spLocks noChangeAspect="1"/>
          </p:cNvSpPr>
          <p:nvPr/>
        </p:nvSpPr>
        <p:spPr bwMode="auto">
          <a:xfrm>
            <a:off x="4999436" y="3228976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0" name="Oval 332"/>
          <p:cNvSpPr>
            <a:spLocks noChangeAspect="1" noChangeArrowheads="1"/>
          </p:cNvSpPr>
          <p:nvPr/>
        </p:nvSpPr>
        <p:spPr bwMode="auto">
          <a:xfrm>
            <a:off x="4973242" y="3209926"/>
            <a:ext cx="2381" cy="3572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501" name="Freeform 333"/>
          <p:cNvSpPr>
            <a:spLocks noChangeAspect="1"/>
          </p:cNvSpPr>
          <p:nvPr/>
        </p:nvSpPr>
        <p:spPr bwMode="auto">
          <a:xfrm>
            <a:off x="4986339" y="3200401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2" name="Freeform 334"/>
          <p:cNvSpPr>
            <a:spLocks noChangeAspect="1"/>
          </p:cNvSpPr>
          <p:nvPr/>
        </p:nvSpPr>
        <p:spPr bwMode="auto">
          <a:xfrm>
            <a:off x="4974431" y="3201592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3" name="Freeform 335"/>
          <p:cNvSpPr>
            <a:spLocks noChangeAspect="1"/>
          </p:cNvSpPr>
          <p:nvPr/>
        </p:nvSpPr>
        <p:spPr bwMode="auto">
          <a:xfrm>
            <a:off x="4970861" y="3199211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4" name="Freeform 336"/>
          <p:cNvSpPr>
            <a:spLocks noChangeAspect="1"/>
          </p:cNvSpPr>
          <p:nvPr/>
        </p:nvSpPr>
        <p:spPr bwMode="auto">
          <a:xfrm>
            <a:off x="4988719" y="3220642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5" name="Freeform 337"/>
          <p:cNvSpPr>
            <a:spLocks noChangeAspect="1"/>
          </p:cNvSpPr>
          <p:nvPr/>
        </p:nvSpPr>
        <p:spPr bwMode="auto">
          <a:xfrm>
            <a:off x="4981576" y="3221833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6" name="Freeform 338"/>
          <p:cNvSpPr>
            <a:spLocks noChangeAspect="1"/>
          </p:cNvSpPr>
          <p:nvPr/>
        </p:nvSpPr>
        <p:spPr bwMode="auto">
          <a:xfrm>
            <a:off x="4992292" y="3202781"/>
            <a:ext cx="2381" cy="1191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0 w 2"/>
              <a:gd name="T7" fmla="*/ 0 h 1"/>
              <a:gd name="T8" fmla="*/ 2147483647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7" name="Freeform 339"/>
          <p:cNvSpPr>
            <a:spLocks noChangeAspect="1"/>
          </p:cNvSpPr>
          <p:nvPr/>
        </p:nvSpPr>
        <p:spPr bwMode="auto">
          <a:xfrm>
            <a:off x="4985147" y="3211116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2" y="0"/>
                  <a:pt x="3" y="0"/>
                  <a:pt x="3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8" name="Freeform 340"/>
          <p:cNvSpPr>
            <a:spLocks noChangeAspect="1"/>
          </p:cNvSpPr>
          <p:nvPr/>
        </p:nvSpPr>
        <p:spPr bwMode="auto">
          <a:xfrm>
            <a:off x="5006578" y="322302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1"/>
                </a:moveTo>
                <a:cubicBezTo>
                  <a:pt x="2" y="1"/>
                  <a:pt x="2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9" name="Freeform 341"/>
          <p:cNvSpPr>
            <a:spLocks noChangeAspect="1"/>
          </p:cNvSpPr>
          <p:nvPr/>
        </p:nvSpPr>
        <p:spPr bwMode="auto">
          <a:xfrm>
            <a:off x="5018485" y="3218260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0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1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0" name="Freeform 342"/>
          <p:cNvSpPr>
            <a:spLocks noChangeAspect="1"/>
          </p:cNvSpPr>
          <p:nvPr/>
        </p:nvSpPr>
        <p:spPr bwMode="auto">
          <a:xfrm>
            <a:off x="4997053" y="3158729"/>
            <a:ext cx="13097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2147483647 w 9"/>
              <a:gd name="T13" fmla="*/ 2147483647 h 7"/>
              <a:gd name="T14" fmla="*/ 2147483647 w 9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7"/>
              <a:gd name="T26" fmla="*/ 9 w 9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7">
                <a:moveTo>
                  <a:pt x="6" y="1"/>
                </a:moveTo>
                <a:cubicBezTo>
                  <a:pt x="8" y="1"/>
                  <a:pt x="9" y="4"/>
                  <a:pt x="9" y="6"/>
                </a:cubicBezTo>
                <a:cubicBezTo>
                  <a:pt x="9" y="6"/>
                  <a:pt x="8" y="7"/>
                  <a:pt x="8" y="7"/>
                </a:cubicBezTo>
                <a:cubicBezTo>
                  <a:pt x="6" y="7"/>
                  <a:pt x="5" y="7"/>
                  <a:pt x="4" y="6"/>
                </a:cubicBezTo>
                <a:cubicBezTo>
                  <a:pt x="3" y="6"/>
                  <a:pt x="5" y="5"/>
                  <a:pt x="5" y="4"/>
                </a:cubicBezTo>
                <a:cubicBezTo>
                  <a:pt x="4" y="3"/>
                  <a:pt x="3" y="5"/>
                  <a:pt x="2" y="5"/>
                </a:cubicBezTo>
                <a:cubicBezTo>
                  <a:pt x="1" y="4"/>
                  <a:pt x="0" y="3"/>
                  <a:pt x="1" y="2"/>
                </a:cubicBezTo>
                <a:cubicBezTo>
                  <a:pt x="2" y="1"/>
                  <a:pt x="4" y="0"/>
                  <a:pt x="6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1" name="Freeform 343"/>
          <p:cNvSpPr>
            <a:spLocks noChangeAspect="1"/>
          </p:cNvSpPr>
          <p:nvPr/>
        </p:nvSpPr>
        <p:spPr bwMode="auto">
          <a:xfrm>
            <a:off x="4997055" y="3175397"/>
            <a:ext cx="7144" cy="14288"/>
          </a:xfrm>
          <a:custGeom>
            <a:avLst/>
            <a:gdLst>
              <a:gd name="T0" fmla="*/ 0 w 5"/>
              <a:gd name="T1" fmla="*/ 2147483647 h 10"/>
              <a:gd name="T2" fmla="*/ 2147483647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4"/>
                  <a:pt x="5" y="7"/>
                  <a:pt x="4" y="9"/>
                </a:cubicBezTo>
                <a:cubicBezTo>
                  <a:pt x="4" y="10"/>
                  <a:pt x="1" y="8"/>
                  <a:pt x="1" y="7"/>
                </a:cubicBezTo>
                <a:cubicBezTo>
                  <a:pt x="1" y="6"/>
                  <a:pt x="3" y="6"/>
                  <a:pt x="3" y="5"/>
                </a:cubicBezTo>
                <a:cubicBezTo>
                  <a:pt x="3" y="4"/>
                  <a:pt x="0" y="3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2" name="Freeform 344"/>
          <p:cNvSpPr>
            <a:spLocks noChangeAspect="1"/>
          </p:cNvSpPr>
          <p:nvPr/>
        </p:nvSpPr>
        <p:spPr bwMode="auto">
          <a:xfrm>
            <a:off x="4992291" y="3175397"/>
            <a:ext cx="3572" cy="4763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cubicBezTo>
                  <a:pt x="1" y="0"/>
                  <a:pt x="2" y="1"/>
                  <a:pt x="2" y="2"/>
                </a:cubicBez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3" name="Freeform 345"/>
          <p:cNvSpPr>
            <a:spLocks noChangeAspect="1"/>
          </p:cNvSpPr>
          <p:nvPr/>
        </p:nvSpPr>
        <p:spPr bwMode="auto">
          <a:xfrm>
            <a:off x="4958953" y="3245644"/>
            <a:ext cx="51197" cy="19050"/>
          </a:xfrm>
          <a:custGeom>
            <a:avLst/>
            <a:gdLst>
              <a:gd name="T0" fmla="*/ 2147483647 w 36"/>
              <a:gd name="T1" fmla="*/ 0 h 13"/>
              <a:gd name="T2" fmla="*/ 2147483647 w 36"/>
              <a:gd name="T3" fmla="*/ 2147483647 h 13"/>
              <a:gd name="T4" fmla="*/ 2147483647 w 36"/>
              <a:gd name="T5" fmla="*/ 2147483647 h 13"/>
              <a:gd name="T6" fmla="*/ 2147483647 w 36"/>
              <a:gd name="T7" fmla="*/ 2147483647 h 13"/>
              <a:gd name="T8" fmla="*/ 2147483647 w 36"/>
              <a:gd name="T9" fmla="*/ 2147483647 h 13"/>
              <a:gd name="T10" fmla="*/ 2147483647 w 36"/>
              <a:gd name="T11" fmla="*/ 2147483647 h 13"/>
              <a:gd name="T12" fmla="*/ 2147483647 w 36"/>
              <a:gd name="T13" fmla="*/ 2147483647 h 13"/>
              <a:gd name="T14" fmla="*/ 2147483647 w 36"/>
              <a:gd name="T15" fmla="*/ 2147483647 h 13"/>
              <a:gd name="T16" fmla="*/ 2147483647 w 36"/>
              <a:gd name="T17" fmla="*/ 2147483647 h 13"/>
              <a:gd name="T18" fmla="*/ 2147483647 w 36"/>
              <a:gd name="T19" fmla="*/ 2147483647 h 13"/>
              <a:gd name="T20" fmla="*/ 2147483647 w 36"/>
              <a:gd name="T21" fmla="*/ 2147483647 h 13"/>
              <a:gd name="T22" fmla="*/ 2147483647 w 36"/>
              <a:gd name="T23" fmla="*/ 2147483647 h 13"/>
              <a:gd name="T24" fmla="*/ 2147483647 w 36"/>
              <a:gd name="T25" fmla="*/ 2147483647 h 13"/>
              <a:gd name="T26" fmla="*/ 2147483647 w 36"/>
              <a:gd name="T27" fmla="*/ 2147483647 h 13"/>
              <a:gd name="T28" fmla="*/ 2147483647 w 36"/>
              <a:gd name="T29" fmla="*/ 0 h 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13"/>
              <a:gd name="T47" fmla="*/ 36 w 36"/>
              <a:gd name="T48" fmla="*/ 13 h 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13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1" y="5"/>
                  <a:pt x="0" y="7"/>
                  <a:pt x="1" y="7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9"/>
                  <a:pt x="16" y="10"/>
                </a:cubicBezTo>
                <a:cubicBezTo>
                  <a:pt x="16" y="11"/>
                  <a:pt x="16" y="13"/>
                  <a:pt x="17" y="13"/>
                </a:cubicBezTo>
                <a:cubicBezTo>
                  <a:pt x="22" y="12"/>
                  <a:pt x="28" y="10"/>
                  <a:pt x="34" y="11"/>
                </a:cubicBezTo>
                <a:cubicBezTo>
                  <a:pt x="35" y="11"/>
                  <a:pt x="36" y="8"/>
                  <a:pt x="35" y="8"/>
                </a:cubicBezTo>
                <a:cubicBezTo>
                  <a:pt x="33" y="7"/>
                  <a:pt x="31" y="9"/>
                  <a:pt x="29" y="9"/>
                </a:cubicBezTo>
                <a:cubicBezTo>
                  <a:pt x="28" y="9"/>
                  <a:pt x="29" y="7"/>
                  <a:pt x="29" y="6"/>
                </a:cubicBezTo>
                <a:cubicBezTo>
                  <a:pt x="26" y="6"/>
                  <a:pt x="24" y="7"/>
                  <a:pt x="22" y="6"/>
                </a:cubicBezTo>
                <a:cubicBezTo>
                  <a:pt x="20" y="6"/>
                  <a:pt x="19" y="4"/>
                  <a:pt x="17" y="4"/>
                </a:cubicBezTo>
                <a:cubicBezTo>
                  <a:pt x="15" y="3"/>
                  <a:pt x="13" y="5"/>
                  <a:pt x="11" y="5"/>
                </a:cubicBezTo>
                <a:cubicBezTo>
                  <a:pt x="9" y="5"/>
                  <a:pt x="8" y="3"/>
                  <a:pt x="7" y="2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4" name="Freeform 346"/>
          <p:cNvSpPr>
            <a:spLocks noChangeAspect="1"/>
          </p:cNvSpPr>
          <p:nvPr/>
        </p:nvSpPr>
        <p:spPr bwMode="auto">
          <a:xfrm>
            <a:off x="5032774" y="3224213"/>
            <a:ext cx="10715" cy="19050"/>
          </a:xfrm>
          <a:custGeom>
            <a:avLst/>
            <a:gdLst>
              <a:gd name="T0" fmla="*/ 2147483647 w 7"/>
              <a:gd name="T1" fmla="*/ 2147483647 h 13"/>
              <a:gd name="T2" fmla="*/ 0 w 7"/>
              <a:gd name="T3" fmla="*/ 2147483647 h 13"/>
              <a:gd name="T4" fmla="*/ 0 w 7"/>
              <a:gd name="T5" fmla="*/ 2147483647 h 13"/>
              <a:gd name="T6" fmla="*/ 2147483647 w 7"/>
              <a:gd name="T7" fmla="*/ 2147483647 h 13"/>
              <a:gd name="T8" fmla="*/ 2147483647 w 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7" y="2"/>
                </a:moveTo>
                <a:cubicBezTo>
                  <a:pt x="6" y="6"/>
                  <a:pt x="3" y="10"/>
                  <a:pt x="0" y="12"/>
                </a:cubicBezTo>
                <a:cubicBezTo>
                  <a:pt x="0" y="13"/>
                  <a:pt x="0" y="10"/>
                  <a:pt x="0" y="9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7" y="0"/>
                  <a:pt x="7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5" name="Freeform 347"/>
          <p:cNvSpPr>
            <a:spLocks noChangeAspect="1"/>
          </p:cNvSpPr>
          <p:nvPr/>
        </p:nvSpPr>
        <p:spPr bwMode="auto">
          <a:xfrm>
            <a:off x="5022057" y="3244454"/>
            <a:ext cx="7144" cy="952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5" y="6"/>
                </a:cubicBezTo>
                <a:cubicBezTo>
                  <a:pt x="5" y="7"/>
                  <a:pt x="2" y="6"/>
                  <a:pt x="1" y="5"/>
                </a:cubicBezTo>
                <a:cubicBezTo>
                  <a:pt x="1" y="4"/>
                  <a:pt x="0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6" name="Freeform 348"/>
          <p:cNvSpPr>
            <a:spLocks noChangeAspect="1"/>
          </p:cNvSpPr>
          <p:nvPr/>
        </p:nvSpPr>
        <p:spPr bwMode="auto">
          <a:xfrm>
            <a:off x="5023247" y="3227786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7" name="Freeform 349"/>
          <p:cNvSpPr>
            <a:spLocks noChangeAspect="1"/>
          </p:cNvSpPr>
          <p:nvPr/>
        </p:nvSpPr>
        <p:spPr bwMode="auto">
          <a:xfrm>
            <a:off x="5014914" y="3209926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8" name="Freeform 350"/>
          <p:cNvSpPr>
            <a:spLocks noChangeAspect="1"/>
          </p:cNvSpPr>
          <p:nvPr/>
        </p:nvSpPr>
        <p:spPr bwMode="auto">
          <a:xfrm>
            <a:off x="4994673" y="3138487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3" y="1"/>
                  <a:pt x="4" y="1"/>
                  <a:pt x="4" y="2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9" name="Freeform 351"/>
          <p:cNvSpPr>
            <a:spLocks noChangeAspect="1"/>
          </p:cNvSpPr>
          <p:nvPr/>
        </p:nvSpPr>
        <p:spPr bwMode="auto">
          <a:xfrm>
            <a:off x="5001817" y="3133726"/>
            <a:ext cx="7144" cy="7144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1" y="2"/>
                  <a:pt x="0" y="4"/>
                  <a:pt x="1" y="4"/>
                </a:cubicBezTo>
                <a:cubicBezTo>
                  <a:pt x="2" y="5"/>
                  <a:pt x="3" y="3"/>
                  <a:pt x="3" y="2"/>
                </a:cubicBezTo>
                <a:cubicBezTo>
                  <a:pt x="4" y="2"/>
                  <a:pt x="5" y="1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0" name="Freeform 352"/>
          <p:cNvSpPr>
            <a:spLocks noChangeAspect="1"/>
          </p:cNvSpPr>
          <p:nvPr/>
        </p:nvSpPr>
        <p:spPr bwMode="auto">
          <a:xfrm>
            <a:off x="4907756" y="2680097"/>
            <a:ext cx="23813" cy="17859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0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0 h 13"/>
              <a:gd name="T16" fmla="*/ 2147483647 w 17"/>
              <a:gd name="T17" fmla="*/ 2147483647 h 13"/>
              <a:gd name="T18" fmla="*/ 2147483647 w 17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3"/>
              <a:gd name="T32" fmla="*/ 17 w 17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3">
                <a:moveTo>
                  <a:pt x="16" y="2"/>
                </a:moveTo>
                <a:cubicBezTo>
                  <a:pt x="13" y="5"/>
                  <a:pt x="9" y="5"/>
                  <a:pt x="6" y="8"/>
                </a:cubicBezTo>
                <a:cubicBezTo>
                  <a:pt x="5" y="9"/>
                  <a:pt x="6" y="11"/>
                  <a:pt x="4" y="13"/>
                </a:cubicBezTo>
                <a:cubicBezTo>
                  <a:pt x="4" y="13"/>
                  <a:pt x="2" y="13"/>
                  <a:pt x="2" y="12"/>
                </a:cubicBezTo>
                <a:cubicBezTo>
                  <a:pt x="2" y="10"/>
                  <a:pt x="4" y="9"/>
                  <a:pt x="4" y="8"/>
                </a:cubicBezTo>
                <a:cubicBezTo>
                  <a:pt x="3" y="6"/>
                  <a:pt x="0" y="6"/>
                  <a:pt x="0" y="5"/>
                </a:cubicBezTo>
                <a:cubicBezTo>
                  <a:pt x="0" y="3"/>
                  <a:pt x="1" y="2"/>
                  <a:pt x="3" y="2"/>
                </a:cubicBezTo>
                <a:cubicBezTo>
                  <a:pt x="6" y="0"/>
                  <a:pt x="9" y="0"/>
                  <a:pt x="12" y="0"/>
                </a:cubicBezTo>
                <a:cubicBezTo>
                  <a:pt x="13" y="0"/>
                  <a:pt x="15" y="0"/>
                  <a:pt x="16" y="1"/>
                </a:cubicBezTo>
                <a:cubicBezTo>
                  <a:pt x="16" y="1"/>
                  <a:pt x="17" y="2"/>
                  <a:pt x="16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1" name="Freeform 353"/>
          <p:cNvSpPr>
            <a:spLocks noChangeAspect="1"/>
          </p:cNvSpPr>
          <p:nvPr/>
        </p:nvSpPr>
        <p:spPr bwMode="auto">
          <a:xfrm>
            <a:off x="4908948" y="2665811"/>
            <a:ext cx="16669" cy="10715"/>
          </a:xfrm>
          <a:custGeom>
            <a:avLst/>
            <a:gdLst>
              <a:gd name="T0" fmla="*/ 2147483647 w 12"/>
              <a:gd name="T1" fmla="*/ 0 h 8"/>
              <a:gd name="T2" fmla="*/ 2147483647 w 12"/>
              <a:gd name="T3" fmla="*/ 2147483647 h 8"/>
              <a:gd name="T4" fmla="*/ 2147483647 w 12"/>
              <a:gd name="T5" fmla="*/ 2147483647 h 8"/>
              <a:gd name="T6" fmla="*/ 2147483647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8"/>
              <a:gd name="T26" fmla="*/ 12 w 12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8">
                <a:moveTo>
                  <a:pt x="7" y="0"/>
                </a:moveTo>
                <a:cubicBezTo>
                  <a:pt x="9" y="1"/>
                  <a:pt x="12" y="2"/>
                  <a:pt x="12" y="5"/>
                </a:cubicBezTo>
                <a:cubicBezTo>
                  <a:pt x="12" y="6"/>
                  <a:pt x="9" y="4"/>
                  <a:pt x="8" y="5"/>
                </a:cubicBezTo>
                <a:cubicBezTo>
                  <a:pt x="7" y="6"/>
                  <a:pt x="8" y="8"/>
                  <a:pt x="7" y="8"/>
                </a:cubicBezTo>
                <a:cubicBezTo>
                  <a:pt x="6" y="8"/>
                  <a:pt x="5" y="6"/>
                  <a:pt x="3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5" y="3"/>
                  <a:pt x="6" y="2"/>
                </a:cubicBezTo>
                <a:cubicBezTo>
                  <a:pt x="7" y="2"/>
                  <a:pt x="6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2" name="Freeform 354"/>
          <p:cNvSpPr>
            <a:spLocks noChangeAspect="1"/>
          </p:cNvSpPr>
          <p:nvPr/>
        </p:nvSpPr>
        <p:spPr bwMode="auto">
          <a:xfrm>
            <a:off x="5111355" y="3245645"/>
            <a:ext cx="45244" cy="27385"/>
          </a:xfrm>
          <a:custGeom>
            <a:avLst/>
            <a:gdLst>
              <a:gd name="T0" fmla="*/ 2147483647 w 31"/>
              <a:gd name="T1" fmla="*/ 2147483647 h 19"/>
              <a:gd name="T2" fmla="*/ 2147483647 w 31"/>
              <a:gd name="T3" fmla="*/ 2147483647 h 19"/>
              <a:gd name="T4" fmla="*/ 2147483647 w 31"/>
              <a:gd name="T5" fmla="*/ 0 h 19"/>
              <a:gd name="T6" fmla="*/ 2147483647 w 31"/>
              <a:gd name="T7" fmla="*/ 2147483647 h 19"/>
              <a:gd name="T8" fmla="*/ 2147483647 w 31"/>
              <a:gd name="T9" fmla="*/ 2147483647 h 19"/>
              <a:gd name="T10" fmla="*/ 2147483647 w 31"/>
              <a:gd name="T11" fmla="*/ 2147483647 h 19"/>
              <a:gd name="T12" fmla="*/ 2147483647 w 31"/>
              <a:gd name="T13" fmla="*/ 2147483647 h 19"/>
              <a:gd name="T14" fmla="*/ 2147483647 w 31"/>
              <a:gd name="T15" fmla="*/ 2147483647 h 19"/>
              <a:gd name="T16" fmla="*/ 2147483647 w 31"/>
              <a:gd name="T17" fmla="*/ 2147483647 h 19"/>
              <a:gd name="T18" fmla="*/ 0 w 31"/>
              <a:gd name="T19" fmla="*/ 2147483647 h 19"/>
              <a:gd name="T20" fmla="*/ 2147483647 w 31"/>
              <a:gd name="T21" fmla="*/ 2147483647 h 19"/>
              <a:gd name="T22" fmla="*/ 2147483647 w 31"/>
              <a:gd name="T23" fmla="*/ 2147483647 h 19"/>
              <a:gd name="T24" fmla="*/ 2147483647 w 31"/>
              <a:gd name="T25" fmla="*/ 2147483647 h 19"/>
              <a:gd name="T26" fmla="*/ 2147483647 w 31"/>
              <a:gd name="T27" fmla="*/ 2147483647 h 19"/>
              <a:gd name="T28" fmla="*/ 2147483647 w 31"/>
              <a:gd name="T29" fmla="*/ 2147483647 h 19"/>
              <a:gd name="T30" fmla="*/ 2147483647 w 31"/>
              <a:gd name="T31" fmla="*/ 2147483647 h 19"/>
              <a:gd name="T32" fmla="*/ 2147483647 w 31"/>
              <a:gd name="T33" fmla="*/ 2147483647 h 19"/>
              <a:gd name="T34" fmla="*/ 2147483647 w 31"/>
              <a:gd name="T35" fmla="*/ 2147483647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"/>
              <a:gd name="T55" fmla="*/ 0 h 19"/>
              <a:gd name="T56" fmla="*/ 31 w 31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" h="19">
                <a:moveTo>
                  <a:pt x="21" y="7"/>
                </a:moveTo>
                <a:cubicBezTo>
                  <a:pt x="24" y="4"/>
                  <a:pt x="28" y="3"/>
                  <a:pt x="30" y="1"/>
                </a:cubicBezTo>
                <a:cubicBezTo>
                  <a:pt x="31" y="1"/>
                  <a:pt x="29" y="0"/>
                  <a:pt x="29" y="0"/>
                </a:cubicBezTo>
                <a:cubicBezTo>
                  <a:pt x="25" y="1"/>
                  <a:pt x="22" y="3"/>
                  <a:pt x="19" y="5"/>
                </a:cubicBezTo>
                <a:cubicBezTo>
                  <a:pt x="18" y="5"/>
                  <a:pt x="17" y="6"/>
                  <a:pt x="16" y="6"/>
                </a:cubicBezTo>
                <a:cubicBezTo>
                  <a:pt x="14" y="6"/>
                  <a:pt x="12" y="6"/>
                  <a:pt x="10" y="5"/>
                </a:cubicBezTo>
                <a:cubicBezTo>
                  <a:pt x="9" y="5"/>
                  <a:pt x="8" y="4"/>
                  <a:pt x="7" y="4"/>
                </a:cubicBezTo>
                <a:cubicBezTo>
                  <a:pt x="6" y="4"/>
                  <a:pt x="8" y="6"/>
                  <a:pt x="7" y="7"/>
                </a:cubicBezTo>
                <a:cubicBezTo>
                  <a:pt x="5" y="8"/>
                  <a:pt x="2" y="7"/>
                  <a:pt x="1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2" y="14"/>
                  <a:pt x="4" y="15"/>
                  <a:pt x="5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9"/>
                  <a:pt x="12" y="18"/>
                </a:cubicBezTo>
                <a:cubicBezTo>
                  <a:pt x="13" y="16"/>
                  <a:pt x="14" y="15"/>
                  <a:pt x="16" y="14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1"/>
                  <a:pt x="22" y="12"/>
                  <a:pt x="23" y="11"/>
                </a:cubicBezTo>
                <a:cubicBezTo>
                  <a:pt x="23" y="11"/>
                  <a:pt x="23" y="10"/>
                  <a:pt x="23" y="10"/>
                </a:cubicBezTo>
                <a:cubicBezTo>
                  <a:pt x="22" y="9"/>
                  <a:pt x="21" y="7"/>
                  <a:pt x="21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3" name="Freeform 355"/>
          <p:cNvSpPr>
            <a:spLocks noChangeAspect="1"/>
          </p:cNvSpPr>
          <p:nvPr/>
        </p:nvSpPr>
        <p:spPr bwMode="auto">
          <a:xfrm>
            <a:off x="5311380" y="3611167"/>
            <a:ext cx="191690" cy="134540"/>
          </a:xfrm>
          <a:custGeom>
            <a:avLst/>
            <a:gdLst>
              <a:gd name="T0" fmla="*/ 2147483647 w 134"/>
              <a:gd name="T1" fmla="*/ 2147483647 h 94"/>
              <a:gd name="T2" fmla="*/ 2147483647 w 134"/>
              <a:gd name="T3" fmla="*/ 2147483647 h 94"/>
              <a:gd name="T4" fmla="*/ 2147483647 w 134"/>
              <a:gd name="T5" fmla="*/ 2147483647 h 94"/>
              <a:gd name="T6" fmla="*/ 2147483647 w 134"/>
              <a:gd name="T7" fmla="*/ 2147483647 h 94"/>
              <a:gd name="T8" fmla="*/ 2147483647 w 134"/>
              <a:gd name="T9" fmla="*/ 2147483647 h 94"/>
              <a:gd name="T10" fmla="*/ 2147483647 w 134"/>
              <a:gd name="T11" fmla="*/ 2147483647 h 94"/>
              <a:gd name="T12" fmla="*/ 2147483647 w 134"/>
              <a:gd name="T13" fmla="*/ 2147483647 h 94"/>
              <a:gd name="T14" fmla="*/ 2147483647 w 134"/>
              <a:gd name="T15" fmla="*/ 2147483647 h 94"/>
              <a:gd name="T16" fmla="*/ 2147483647 w 134"/>
              <a:gd name="T17" fmla="*/ 2147483647 h 94"/>
              <a:gd name="T18" fmla="*/ 2147483647 w 134"/>
              <a:gd name="T19" fmla="*/ 2147483647 h 94"/>
              <a:gd name="T20" fmla="*/ 2147483647 w 134"/>
              <a:gd name="T21" fmla="*/ 2147483647 h 94"/>
              <a:gd name="T22" fmla="*/ 2147483647 w 134"/>
              <a:gd name="T23" fmla="*/ 2147483647 h 94"/>
              <a:gd name="T24" fmla="*/ 2147483647 w 134"/>
              <a:gd name="T25" fmla="*/ 2147483647 h 94"/>
              <a:gd name="T26" fmla="*/ 2147483647 w 134"/>
              <a:gd name="T27" fmla="*/ 2147483647 h 94"/>
              <a:gd name="T28" fmla="*/ 2147483647 w 134"/>
              <a:gd name="T29" fmla="*/ 2147483647 h 94"/>
              <a:gd name="T30" fmla="*/ 0 w 134"/>
              <a:gd name="T31" fmla="*/ 2147483647 h 94"/>
              <a:gd name="T32" fmla="*/ 2147483647 w 134"/>
              <a:gd name="T33" fmla="*/ 2147483647 h 94"/>
              <a:gd name="T34" fmla="*/ 2147483647 w 134"/>
              <a:gd name="T35" fmla="*/ 2147483647 h 94"/>
              <a:gd name="T36" fmla="*/ 2147483647 w 134"/>
              <a:gd name="T37" fmla="*/ 2147483647 h 94"/>
              <a:gd name="T38" fmla="*/ 2147483647 w 134"/>
              <a:gd name="T39" fmla="*/ 2147483647 h 94"/>
              <a:gd name="T40" fmla="*/ 2147483647 w 134"/>
              <a:gd name="T41" fmla="*/ 2147483647 h 94"/>
              <a:gd name="T42" fmla="*/ 2147483647 w 134"/>
              <a:gd name="T43" fmla="*/ 2147483647 h 94"/>
              <a:gd name="T44" fmla="*/ 2147483647 w 134"/>
              <a:gd name="T45" fmla="*/ 2147483647 h 94"/>
              <a:gd name="T46" fmla="*/ 2147483647 w 134"/>
              <a:gd name="T47" fmla="*/ 2147483647 h 94"/>
              <a:gd name="T48" fmla="*/ 2147483647 w 134"/>
              <a:gd name="T49" fmla="*/ 2147483647 h 94"/>
              <a:gd name="T50" fmla="*/ 2147483647 w 134"/>
              <a:gd name="T51" fmla="*/ 2147483647 h 94"/>
              <a:gd name="T52" fmla="*/ 2147483647 w 134"/>
              <a:gd name="T53" fmla="*/ 2147483647 h 94"/>
              <a:gd name="T54" fmla="*/ 2147483647 w 134"/>
              <a:gd name="T55" fmla="*/ 0 h 94"/>
              <a:gd name="T56" fmla="*/ 2147483647 w 134"/>
              <a:gd name="T57" fmla="*/ 2147483647 h 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4"/>
              <a:gd name="T88" fmla="*/ 0 h 94"/>
              <a:gd name="T89" fmla="*/ 134 w 134"/>
              <a:gd name="T90" fmla="*/ 94 h 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4" h="94">
                <a:moveTo>
                  <a:pt x="134" y="35"/>
                </a:moveTo>
                <a:cubicBezTo>
                  <a:pt x="130" y="38"/>
                  <a:pt x="125" y="39"/>
                  <a:pt x="122" y="42"/>
                </a:cubicBezTo>
                <a:cubicBezTo>
                  <a:pt x="121" y="45"/>
                  <a:pt x="124" y="49"/>
                  <a:pt x="122" y="50"/>
                </a:cubicBezTo>
                <a:cubicBezTo>
                  <a:pt x="116" y="55"/>
                  <a:pt x="108" y="55"/>
                  <a:pt x="101" y="58"/>
                </a:cubicBezTo>
                <a:cubicBezTo>
                  <a:pt x="96" y="60"/>
                  <a:pt x="90" y="63"/>
                  <a:pt x="86" y="66"/>
                </a:cubicBezTo>
                <a:cubicBezTo>
                  <a:pt x="83" y="68"/>
                  <a:pt x="82" y="72"/>
                  <a:pt x="79" y="73"/>
                </a:cubicBezTo>
                <a:cubicBezTo>
                  <a:pt x="76" y="74"/>
                  <a:pt x="73" y="72"/>
                  <a:pt x="71" y="73"/>
                </a:cubicBezTo>
                <a:cubicBezTo>
                  <a:pt x="66" y="74"/>
                  <a:pt x="63" y="78"/>
                  <a:pt x="59" y="79"/>
                </a:cubicBezTo>
                <a:cubicBezTo>
                  <a:pt x="56" y="80"/>
                  <a:pt x="52" y="79"/>
                  <a:pt x="48" y="79"/>
                </a:cubicBezTo>
                <a:cubicBezTo>
                  <a:pt x="45" y="80"/>
                  <a:pt x="41" y="81"/>
                  <a:pt x="38" y="83"/>
                </a:cubicBezTo>
                <a:cubicBezTo>
                  <a:pt x="35" y="85"/>
                  <a:pt x="34" y="90"/>
                  <a:pt x="31" y="92"/>
                </a:cubicBezTo>
                <a:cubicBezTo>
                  <a:pt x="26" y="94"/>
                  <a:pt x="20" y="94"/>
                  <a:pt x="14" y="92"/>
                </a:cubicBezTo>
                <a:cubicBezTo>
                  <a:pt x="11" y="91"/>
                  <a:pt x="11" y="87"/>
                  <a:pt x="10" y="84"/>
                </a:cubicBezTo>
                <a:cubicBezTo>
                  <a:pt x="9" y="80"/>
                  <a:pt x="10" y="76"/>
                  <a:pt x="9" y="72"/>
                </a:cubicBezTo>
                <a:cubicBezTo>
                  <a:pt x="8" y="68"/>
                  <a:pt x="7" y="63"/>
                  <a:pt x="4" y="59"/>
                </a:cubicBezTo>
                <a:cubicBezTo>
                  <a:pt x="4" y="58"/>
                  <a:pt x="0" y="59"/>
                  <a:pt x="0" y="58"/>
                </a:cubicBezTo>
                <a:cubicBezTo>
                  <a:pt x="0" y="56"/>
                  <a:pt x="3" y="55"/>
                  <a:pt x="4" y="54"/>
                </a:cubicBezTo>
                <a:cubicBezTo>
                  <a:pt x="5" y="51"/>
                  <a:pt x="5" y="48"/>
                  <a:pt x="5" y="45"/>
                </a:cubicBezTo>
                <a:cubicBezTo>
                  <a:pt x="5" y="43"/>
                  <a:pt x="5" y="42"/>
                  <a:pt x="4" y="40"/>
                </a:cubicBezTo>
                <a:cubicBezTo>
                  <a:pt x="6" y="38"/>
                  <a:pt x="7" y="37"/>
                  <a:pt x="8" y="35"/>
                </a:cubicBezTo>
                <a:cubicBezTo>
                  <a:pt x="9" y="32"/>
                  <a:pt x="8" y="29"/>
                  <a:pt x="8" y="27"/>
                </a:cubicBezTo>
                <a:cubicBezTo>
                  <a:pt x="9" y="25"/>
                  <a:pt x="10" y="24"/>
                  <a:pt x="11" y="24"/>
                </a:cubicBezTo>
                <a:cubicBezTo>
                  <a:pt x="13" y="23"/>
                  <a:pt x="14" y="26"/>
                  <a:pt x="15" y="26"/>
                </a:cubicBezTo>
                <a:cubicBezTo>
                  <a:pt x="27" y="26"/>
                  <a:pt x="39" y="24"/>
                  <a:pt x="50" y="24"/>
                </a:cubicBezTo>
                <a:lnTo>
                  <a:pt x="57" y="29"/>
                </a:lnTo>
                <a:cubicBezTo>
                  <a:pt x="59" y="31"/>
                  <a:pt x="62" y="30"/>
                  <a:pt x="64" y="28"/>
                </a:cubicBezTo>
                <a:cubicBezTo>
                  <a:pt x="69" y="24"/>
                  <a:pt x="71" y="18"/>
                  <a:pt x="75" y="13"/>
                </a:cubicBezTo>
                <a:cubicBezTo>
                  <a:pt x="89" y="9"/>
                  <a:pt x="103" y="4"/>
                  <a:pt x="117" y="0"/>
                </a:cubicBezTo>
                <a:lnTo>
                  <a:pt x="134" y="35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4" name="Freeform 356"/>
          <p:cNvSpPr>
            <a:spLocks noChangeAspect="1"/>
          </p:cNvSpPr>
          <p:nvPr/>
        </p:nvSpPr>
        <p:spPr bwMode="auto">
          <a:xfrm>
            <a:off x="5548313" y="3449242"/>
            <a:ext cx="9525" cy="25003"/>
          </a:xfrm>
          <a:custGeom>
            <a:avLst/>
            <a:gdLst>
              <a:gd name="T0" fmla="*/ 2147483647 w 7"/>
              <a:gd name="T1" fmla="*/ 2147483647 h 18"/>
              <a:gd name="T2" fmla="*/ 2147483647 w 7"/>
              <a:gd name="T3" fmla="*/ 2147483647 h 18"/>
              <a:gd name="T4" fmla="*/ 2147483647 w 7"/>
              <a:gd name="T5" fmla="*/ 2147483647 h 18"/>
              <a:gd name="T6" fmla="*/ 0 w 7"/>
              <a:gd name="T7" fmla="*/ 2147483647 h 18"/>
              <a:gd name="T8" fmla="*/ 2147483647 w 7"/>
              <a:gd name="T9" fmla="*/ 2147483647 h 18"/>
              <a:gd name="T10" fmla="*/ 2147483647 w 7"/>
              <a:gd name="T11" fmla="*/ 2147483647 h 18"/>
              <a:gd name="T12" fmla="*/ 2147483647 w 7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8"/>
              <a:gd name="T23" fmla="*/ 7 w 7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8">
                <a:moveTo>
                  <a:pt x="3" y="17"/>
                </a:moveTo>
                <a:cubicBezTo>
                  <a:pt x="4" y="15"/>
                  <a:pt x="5" y="14"/>
                  <a:pt x="5" y="12"/>
                </a:cubicBezTo>
                <a:cubicBezTo>
                  <a:pt x="6" y="9"/>
                  <a:pt x="7" y="4"/>
                  <a:pt x="5" y="2"/>
                </a:cubicBezTo>
                <a:cubicBezTo>
                  <a:pt x="4" y="0"/>
                  <a:pt x="2" y="5"/>
                  <a:pt x="0" y="7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8"/>
                  <a:pt x="2" y="18"/>
                  <a:pt x="3" y="17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5" name="Freeform 357"/>
          <p:cNvSpPr>
            <a:spLocks noChangeAspect="1"/>
          </p:cNvSpPr>
          <p:nvPr/>
        </p:nvSpPr>
        <p:spPr bwMode="auto">
          <a:xfrm>
            <a:off x="5454254" y="3457575"/>
            <a:ext cx="17859" cy="38100"/>
          </a:xfrm>
          <a:custGeom>
            <a:avLst/>
            <a:gdLst>
              <a:gd name="T0" fmla="*/ 2147483647 w 12"/>
              <a:gd name="T1" fmla="*/ 2147483647 h 27"/>
              <a:gd name="T2" fmla="*/ 2147483647 w 12"/>
              <a:gd name="T3" fmla="*/ 2147483647 h 27"/>
              <a:gd name="T4" fmla="*/ 2147483647 w 12"/>
              <a:gd name="T5" fmla="*/ 2147483647 h 27"/>
              <a:gd name="T6" fmla="*/ 2147483647 w 12"/>
              <a:gd name="T7" fmla="*/ 2147483647 h 27"/>
              <a:gd name="T8" fmla="*/ 2147483647 w 12"/>
              <a:gd name="T9" fmla="*/ 2147483647 h 27"/>
              <a:gd name="T10" fmla="*/ 2147483647 w 12"/>
              <a:gd name="T11" fmla="*/ 0 h 27"/>
              <a:gd name="T12" fmla="*/ 2147483647 w 12"/>
              <a:gd name="T13" fmla="*/ 2147483647 h 27"/>
              <a:gd name="T14" fmla="*/ 2147483647 w 12"/>
              <a:gd name="T15" fmla="*/ 2147483647 h 27"/>
              <a:gd name="T16" fmla="*/ 2147483647 w 12"/>
              <a:gd name="T17" fmla="*/ 2147483647 h 27"/>
              <a:gd name="T18" fmla="*/ 2147483647 w 12"/>
              <a:gd name="T19" fmla="*/ 2147483647 h 27"/>
              <a:gd name="T20" fmla="*/ 0 w 12"/>
              <a:gd name="T21" fmla="*/ 2147483647 h 27"/>
              <a:gd name="T22" fmla="*/ 2147483647 w 12"/>
              <a:gd name="T23" fmla="*/ 2147483647 h 27"/>
              <a:gd name="T24" fmla="*/ 2147483647 w 12"/>
              <a:gd name="T25" fmla="*/ 2147483647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7"/>
              <a:gd name="T41" fmla="*/ 12 w 12"/>
              <a:gd name="T42" fmla="*/ 27 h 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7">
                <a:moveTo>
                  <a:pt x="5" y="25"/>
                </a:moveTo>
                <a:cubicBezTo>
                  <a:pt x="7" y="25"/>
                  <a:pt x="9" y="24"/>
                  <a:pt x="10" y="23"/>
                </a:cubicBezTo>
                <a:cubicBezTo>
                  <a:pt x="11" y="21"/>
                  <a:pt x="12" y="20"/>
                  <a:pt x="11" y="18"/>
                </a:cubicBezTo>
                <a:cubicBezTo>
                  <a:pt x="11" y="16"/>
                  <a:pt x="7" y="15"/>
                  <a:pt x="7" y="12"/>
                </a:cubicBezTo>
                <a:cubicBezTo>
                  <a:pt x="6" y="10"/>
                  <a:pt x="9" y="9"/>
                  <a:pt x="9" y="7"/>
                </a:cubicBezTo>
                <a:cubicBezTo>
                  <a:pt x="8" y="5"/>
                  <a:pt x="7" y="2"/>
                  <a:pt x="5" y="0"/>
                </a:cubicBezTo>
                <a:cubicBezTo>
                  <a:pt x="3" y="0"/>
                  <a:pt x="2" y="3"/>
                  <a:pt x="1" y="5"/>
                </a:cubicBezTo>
                <a:cubicBezTo>
                  <a:pt x="0" y="7"/>
                  <a:pt x="1" y="9"/>
                  <a:pt x="1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1" y="17"/>
                  <a:pt x="2" y="19"/>
                  <a:pt x="1" y="21"/>
                </a:cubicBezTo>
                <a:cubicBezTo>
                  <a:pt x="1" y="22"/>
                  <a:pt x="1" y="22"/>
                  <a:pt x="0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3" y="27"/>
                  <a:pt x="4" y="26"/>
                  <a:pt x="5" y="25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6" name="Freeform 358"/>
          <p:cNvSpPr>
            <a:spLocks noChangeAspect="1"/>
          </p:cNvSpPr>
          <p:nvPr/>
        </p:nvSpPr>
        <p:spPr bwMode="auto">
          <a:xfrm>
            <a:off x="5400676" y="3375422"/>
            <a:ext cx="7144" cy="9525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1"/>
                </a:moveTo>
                <a:cubicBezTo>
                  <a:pt x="0" y="2"/>
                  <a:pt x="0" y="4"/>
                  <a:pt x="1" y="5"/>
                </a:cubicBezTo>
                <a:cubicBezTo>
                  <a:pt x="1" y="6"/>
                  <a:pt x="2" y="5"/>
                  <a:pt x="3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7" name="Freeform 359"/>
          <p:cNvSpPr>
            <a:spLocks noChangeAspect="1"/>
          </p:cNvSpPr>
          <p:nvPr/>
        </p:nvSpPr>
        <p:spPr bwMode="auto">
          <a:xfrm>
            <a:off x="5294710" y="3657600"/>
            <a:ext cx="13097" cy="14288"/>
          </a:xfrm>
          <a:custGeom>
            <a:avLst/>
            <a:gdLst>
              <a:gd name="T0" fmla="*/ 0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0 w 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0"/>
              <a:gd name="T26" fmla="*/ 9 w 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1"/>
                  <a:pt x="3" y="4"/>
                  <a:pt x="4" y="5"/>
                </a:cubicBezTo>
                <a:cubicBezTo>
                  <a:pt x="5" y="6"/>
                  <a:pt x="6" y="3"/>
                  <a:pt x="7" y="4"/>
                </a:cubicBezTo>
                <a:cubicBezTo>
                  <a:pt x="8" y="5"/>
                  <a:pt x="9" y="8"/>
                  <a:pt x="8" y="9"/>
                </a:cubicBezTo>
                <a:cubicBezTo>
                  <a:pt x="7" y="10"/>
                  <a:pt x="6" y="7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8" name="Freeform 360"/>
          <p:cNvSpPr>
            <a:spLocks noChangeAspect="1"/>
          </p:cNvSpPr>
          <p:nvPr/>
        </p:nvSpPr>
        <p:spPr bwMode="auto">
          <a:xfrm>
            <a:off x="5530454" y="3443288"/>
            <a:ext cx="19050" cy="10716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0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1" y="6"/>
                </a:moveTo>
                <a:cubicBezTo>
                  <a:pt x="0" y="6"/>
                  <a:pt x="1" y="8"/>
                  <a:pt x="1" y="7"/>
                </a:cubicBezTo>
                <a:cubicBezTo>
                  <a:pt x="3" y="7"/>
                  <a:pt x="5" y="5"/>
                  <a:pt x="7" y="4"/>
                </a:cubicBezTo>
                <a:cubicBezTo>
                  <a:pt x="9" y="4"/>
                  <a:pt x="10" y="5"/>
                  <a:pt x="11" y="4"/>
                </a:cubicBezTo>
                <a:cubicBezTo>
                  <a:pt x="12" y="3"/>
                  <a:pt x="13" y="2"/>
                  <a:pt x="13" y="1"/>
                </a:cubicBezTo>
                <a:cubicBezTo>
                  <a:pt x="13" y="0"/>
                  <a:pt x="12" y="0"/>
                  <a:pt x="11" y="0"/>
                </a:cubicBezTo>
                <a:cubicBezTo>
                  <a:pt x="9" y="1"/>
                  <a:pt x="8" y="1"/>
                  <a:pt x="6" y="2"/>
                </a:cubicBezTo>
                <a:cubicBezTo>
                  <a:pt x="5" y="2"/>
                  <a:pt x="5" y="3"/>
                  <a:pt x="5" y="4"/>
                </a:cubicBezTo>
                <a:cubicBezTo>
                  <a:pt x="3" y="5"/>
                  <a:pt x="2" y="4"/>
                  <a:pt x="1" y="6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9" name="Freeform 361"/>
          <p:cNvSpPr>
            <a:spLocks noChangeAspect="1"/>
          </p:cNvSpPr>
          <p:nvPr/>
        </p:nvSpPr>
        <p:spPr bwMode="auto">
          <a:xfrm>
            <a:off x="6421042" y="3792141"/>
            <a:ext cx="5953" cy="9525"/>
          </a:xfrm>
          <a:custGeom>
            <a:avLst/>
            <a:gdLst>
              <a:gd name="T0" fmla="*/ 0 w 4"/>
              <a:gd name="T1" fmla="*/ 2147483647 h 7"/>
              <a:gd name="T2" fmla="*/ 2147483647 w 4"/>
              <a:gd name="T3" fmla="*/ 0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w 4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"/>
              <a:gd name="T20" fmla="*/ 4 w 4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1"/>
                  <a:pt x="4" y="2"/>
                  <a:pt x="4" y="3"/>
                </a:cubicBezTo>
                <a:cubicBezTo>
                  <a:pt x="4" y="5"/>
                  <a:pt x="4" y="6"/>
                  <a:pt x="3" y="7"/>
                </a:cubicBezTo>
                <a:cubicBezTo>
                  <a:pt x="2" y="7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0" name="Freeform 362"/>
          <p:cNvSpPr>
            <a:spLocks noChangeAspect="1"/>
          </p:cNvSpPr>
          <p:nvPr/>
        </p:nvSpPr>
        <p:spPr bwMode="auto">
          <a:xfrm>
            <a:off x="6492480" y="3588544"/>
            <a:ext cx="44053" cy="44054"/>
          </a:xfrm>
          <a:custGeom>
            <a:avLst/>
            <a:gdLst>
              <a:gd name="T0" fmla="*/ 2147483647 w 31"/>
              <a:gd name="T1" fmla="*/ 0 h 31"/>
              <a:gd name="T2" fmla="*/ 2147483647 w 31"/>
              <a:gd name="T3" fmla="*/ 2147483647 h 31"/>
              <a:gd name="T4" fmla="*/ 2147483647 w 31"/>
              <a:gd name="T5" fmla="*/ 2147483647 h 31"/>
              <a:gd name="T6" fmla="*/ 2147483647 w 31"/>
              <a:gd name="T7" fmla="*/ 2147483647 h 31"/>
              <a:gd name="T8" fmla="*/ 2147483647 w 31"/>
              <a:gd name="T9" fmla="*/ 2147483647 h 31"/>
              <a:gd name="T10" fmla="*/ 2147483647 w 31"/>
              <a:gd name="T11" fmla="*/ 2147483647 h 31"/>
              <a:gd name="T12" fmla="*/ 2147483647 w 31"/>
              <a:gd name="T13" fmla="*/ 2147483647 h 31"/>
              <a:gd name="T14" fmla="*/ 2147483647 w 31"/>
              <a:gd name="T15" fmla="*/ 2147483647 h 31"/>
              <a:gd name="T16" fmla="*/ 2147483647 w 31"/>
              <a:gd name="T17" fmla="*/ 2147483647 h 31"/>
              <a:gd name="T18" fmla="*/ 2147483647 w 31"/>
              <a:gd name="T19" fmla="*/ 2147483647 h 31"/>
              <a:gd name="T20" fmla="*/ 2147483647 w 31"/>
              <a:gd name="T21" fmla="*/ 2147483647 h 31"/>
              <a:gd name="T22" fmla="*/ 2147483647 w 31"/>
              <a:gd name="T23" fmla="*/ 2147483647 h 31"/>
              <a:gd name="T24" fmla="*/ 2147483647 w 31"/>
              <a:gd name="T25" fmla="*/ 2147483647 h 31"/>
              <a:gd name="T26" fmla="*/ 2147483647 w 31"/>
              <a:gd name="T27" fmla="*/ 2147483647 h 31"/>
              <a:gd name="T28" fmla="*/ 2147483647 w 31"/>
              <a:gd name="T29" fmla="*/ 2147483647 h 31"/>
              <a:gd name="T30" fmla="*/ 2147483647 w 31"/>
              <a:gd name="T31" fmla="*/ 2147483647 h 31"/>
              <a:gd name="T32" fmla="*/ 2147483647 w 31"/>
              <a:gd name="T33" fmla="*/ 2147483647 h 31"/>
              <a:gd name="T34" fmla="*/ 2147483647 w 31"/>
              <a:gd name="T35" fmla="*/ 2147483647 h 31"/>
              <a:gd name="T36" fmla="*/ 2147483647 w 31"/>
              <a:gd name="T37" fmla="*/ 2147483647 h 31"/>
              <a:gd name="T38" fmla="*/ 2147483647 w 31"/>
              <a:gd name="T39" fmla="*/ 0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"/>
              <a:gd name="T61" fmla="*/ 0 h 31"/>
              <a:gd name="T62" fmla="*/ 31 w 31"/>
              <a:gd name="T63" fmla="*/ 31 h 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" h="31">
                <a:moveTo>
                  <a:pt x="29" y="0"/>
                </a:moveTo>
                <a:cubicBezTo>
                  <a:pt x="30" y="1"/>
                  <a:pt x="31" y="4"/>
                  <a:pt x="31" y="6"/>
                </a:cubicBezTo>
                <a:cubicBezTo>
                  <a:pt x="31" y="8"/>
                  <a:pt x="28" y="9"/>
                  <a:pt x="28" y="11"/>
                </a:cubicBezTo>
                <a:cubicBezTo>
                  <a:pt x="27" y="14"/>
                  <a:pt x="29" y="18"/>
                  <a:pt x="27" y="21"/>
                </a:cubicBezTo>
                <a:cubicBezTo>
                  <a:pt x="27" y="23"/>
                  <a:pt x="24" y="25"/>
                  <a:pt x="22" y="26"/>
                </a:cubicBezTo>
                <a:cubicBezTo>
                  <a:pt x="20" y="27"/>
                  <a:pt x="18" y="26"/>
                  <a:pt x="16" y="27"/>
                </a:cubicBezTo>
                <a:cubicBezTo>
                  <a:pt x="15" y="27"/>
                  <a:pt x="17" y="29"/>
                  <a:pt x="16" y="30"/>
                </a:cubicBezTo>
                <a:cubicBezTo>
                  <a:pt x="14" y="31"/>
                  <a:pt x="13" y="30"/>
                  <a:pt x="12" y="29"/>
                </a:cubicBezTo>
                <a:cubicBezTo>
                  <a:pt x="9" y="29"/>
                  <a:pt x="6" y="28"/>
                  <a:pt x="4" y="26"/>
                </a:cubicBezTo>
                <a:cubicBezTo>
                  <a:pt x="2" y="25"/>
                  <a:pt x="2" y="23"/>
                  <a:pt x="2" y="20"/>
                </a:cubicBezTo>
                <a:cubicBezTo>
                  <a:pt x="1" y="17"/>
                  <a:pt x="0" y="14"/>
                  <a:pt x="2" y="11"/>
                </a:cubicBezTo>
                <a:cubicBezTo>
                  <a:pt x="3" y="8"/>
                  <a:pt x="7" y="9"/>
                  <a:pt x="9" y="6"/>
                </a:cubicBezTo>
                <a:cubicBezTo>
                  <a:pt x="10" y="6"/>
                  <a:pt x="8" y="5"/>
                  <a:pt x="8" y="5"/>
                </a:cubicBezTo>
                <a:cubicBezTo>
                  <a:pt x="8" y="4"/>
                  <a:pt x="9" y="3"/>
                  <a:pt x="10" y="3"/>
                </a:cubicBezTo>
                <a:cubicBezTo>
                  <a:pt x="10" y="3"/>
                  <a:pt x="11" y="4"/>
                  <a:pt x="11" y="4"/>
                </a:cubicBezTo>
                <a:cubicBezTo>
                  <a:pt x="13" y="4"/>
                  <a:pt x="15" y="3"/>
                  <a:pt x="16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1" y="3"/>
                  <a:pt x="23" y="2"/>
                  <a:pt x="24" y="2"/>
                </a:cubicBezTo>
                <a:cubicBezTo>
                  <a:pt x="25" y="2"/>
                  <a:pt x="25" y="3"/>
                  <a:pt x="26" y="3"/>
                </a:cubicBezTo>
                <a:cubicBezTo>
                  <a:pt x="27" y="3"/>
                  <a:pt x="28" y="0"/>
                  <a:pt x="29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1" name="Freeform 363"/>
          <p:cNvSpPr>
            <a:spLocks noChangeAspect="1"/>
          </p:cNvSpPr>
          <p:nvPr/>
        </p:nvSpPr>
        <p:spPr bwMode="auto">
          <a:xfrm>
            <a:off x="6692505" y="3479006"/>
            <a:ext cx="29765" cy="72629"/>
          </a:xfrm>
          <a:custGeom>
            <a:avLst/>
            <a:gdLst>
              <a:gd name="T0" fmla="*/ 2147483647 w 21"/>
              <a:gd name="T1" fmla="*/ 2147483647 h 51"/>
              <a:gd name="T2" fmla="*/ 2147483647 w 21"/>
              <a:gd name="T3" fmla="*/ 2147483647 h 51"/>
              <a:gd name="T4" fmla="*/ 2147483647 w 21"/>
              <a:gd name="T5" fmla="*/ 2147483647 h 51"/>
              <a:gd name="T6" fmla="*/ 2147483647 w 21"/>
              <a:gd name="T7" fmla="*/ 2147483647 h 51"/>
              <a:gd name="T8" fmla="*/ 2147483647 w 21"/>
              <a:gd name="T9" fmla="*/ 2147483647 h 51"/>
              <a:gd name="T10" fmla="*/ 2147483647 w 21"/>
              <a:gd name="T11" fmla="*/ 2147483647 h 51"/>
              <a:gd name="T12" fmla="*/ 2147483647 w 21"/>
              <a:gd name="T13" fmla="*/ 2147483647 h 51"/>
              <a:gd name="T14" fmla="*/ 2147483647 w 21"/>
              <a:gd name="T15" fmla="*/ 2147483647 h 51"/>
              <a:gd name="T16" fmla="*/ 2147483647 w 21"/>
              <a:gd name="T17" fmla="*/ 2147483647 h 51"/>
              <a:gd name="T18" fmla="*/ 2147483647 w 21"/>
              <a:gd name="T19" fmla="*/ 2147483647 h 51"/>
              <a:gd name="T20" fmla="*/ 2147483647 w 21"/>
              <a:gd name="T21" fmla="*/ 0 h 51"/>
              <a:gd name="T22" fmla="*/ 2147483647 w 21"/>
              <a:gd name="T23" fmla="*/ 2147483647 h 51"/>
              <a:gd name="T24" fmla="*/ 2147483647 w 21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51"/>
              <a:gd name="T41" fmla="*/ 21 w 2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51">
                <a:moveTo>
                  <a:pt x="21" y="6"/>
                </a:moveTo>
                <a:cubicBezTo>
                  <a:pt x="20" y="10"/>
                  <a:pt x="19" y="15"/>
                  <a:pt x="18" y="20"/>
                </a:cubicBezTo>
                <a:cubicBezTo>
                  <a:pt x="18" y="24"/>
                  <a:pt x="18" y="29"/>
                  <a:pt x="17" y="33"/>
                </a:cubicBezTo>
                <a:cubicBezTo>
                  <a:pt x="16" y="36"/>
                  <a:pt x="13" y="39"/>
                  <a:pt x="12" y="42"/>
                </a:cubicBezTo>
                <a:cubicBezTo>
                  <a:pt x="11" y="45"/>
                  <a:pt x="13" y="48"/>
                  <a:pt x="12" y="51"/>
                </a:cubicBezTo>
                <a:cubicBezTo>
                  <a:pt x="8" y="47"/>
                  <a:pt x="6" y="45"/>
                  <a:pt x="4" y="41"/>
                </a:cubicBezTo>
                <a:cubicBezTo>
                  <a:pt x="2" y="39"/>
                  <a:pt x="1" y="37"/>
                  <a:pt x="1" y="35"/>
                </a:cubicBezTo>
                <a:cubicBezTo>
                  <a:pt x="0" y="30"/>
                  <a:pt x="2" y="25"/>
                  <a:pt x="3" y="20"/>
                </a:cubicBezTo>
                <a:cubicBezTo>
                  <a:pt x="4" y="16"/>
                  <a:pt x="6" y="12"/>
                  <a:pt x="8" y="8"/>
                </a:cubicBezTo>
                <a:cubicBezTo>
                  <a:pt x="8" y="7"/>
                  <a:pt x="8" y="5"/>
                  <a:pt x="9" y="3"/>
                </a:cubicBezTo>
                <a:cubicBezTo>
                  <a:pt x="10" y="2"/>
                  <a:pt x="12" y="1"/>
                  <a:pt x="14" y="0"/>
                </a:cubicBezTo>
                <a:cubicBezTo>
                  <a:pt x="16" y="0"/>
                  <a:pt x="18" y="1"/>
                  <a:pt x="20" y="3"/>
                </a:cubicBezTo>
                <a:cubicBezTo>
                  <a:pt x="21" y="3"/>
                  <a:pt x="21" y="4"/>
                  <a:pt x="21" y="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2" name="Freeform 364"/>
          <p:cNvSpPr>
            <a:spLocks noChangeAspect="1"/>
          </p:cNvSpPr>
          <p:nvPr/>
        </p:nvSpPr>
        <p:spPr bwMode="auto">
          <a:xfrm>
            <a:off x="6761560" y="3499248"/>
            <a:ext cx="4763" cy="7144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3" y="0"/>
                </a:moveTo>
                <a:cubicBezTo>
                  <a:pt x="4" y="1"/>
                  <a:pt x="4" y="4"/>
                  <a:pt x="3" y="4"/>
                </a:cubicBezTo>
                <a:cubicBezTo>
                  <a:pt x="2" y="5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3" name="Freeform 365"/>
          <p:cNvSpPr>
            <a:spLocks noChangeAspect="1"/>
          </p:cNvSpPr>
          <p:nvPr/>
        </p:nvSpPr>
        <p:spPr bwMode="auto">
          <a:xfrm>
            <a:off x="6780610" y="3488531"/>
            <a:ext cx="4763" cy="5954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2" y="0"/>
                </a:moveTo>
                <a:cubicBezTo>
                  <a:pt x="3" y="1"/>
                  <a:pt x="3" y="3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4" name="Freeform 366"/>
          <p:cNvSpPr>
            <a:spLocks noChangeAspect="1"/>
          </p:cNvSpPr>
          <p:nvPr/>
        </p:nvSpPr>
        <p:spPr bwMode="auto">
          <a:xfrm>
            <a:off x="6750844" y="3499248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5" name="Freeform 367"/>
          <p:cNvSpPr>
            <a:spLocks noChangeAspect="1"/>
          </p:cNvSpPr>
          <p:nvPr/>
        </p:nvSpPr>
        <p:spPr bwMode="auto">
          <a:xfrm>
            <a:off x="6750844" y="3499248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6" name="Freeform 368"/>
          <p:cNvSpPr>
            <a:spLocks noChangeAspect="1"/>
          </p:cNvSpPr>
          <p:nvPr/>
        </p:nvSpPr>
        <p:spPr bwMode="auto">
          <a:xfrm>
            <a:off x="6772275" y="3296841"/>
            <a:ext cx="14288" cy="9525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6"/>
              <a:gd name="T20" fmla="*/ 10 w 1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6">
                <a:moveTo>
                  <a:pt x="7" y="0"/>
                </a:moveTo>
                <a:cubicBezTo>
                  <a:pt x="8" y="0"/>
                  <a:pt x="10" y="2"/>
                  <a:pt x="10" y="3"/>
                </a:cubicBezTo>
                <a:cubicBezTo>
                  <a:pt x="10" y="5"/>
                  <a:pt x="7" y="5"/>
                  <a:pt x="6" y="5"/>
                </a:cubicBezTo>
                <a:cubicBezTo>
                  <a:pt x="5" y="6"/>
                  <a:pt x="4" y="6"/>
                  <a:pt x="2" y="6"/>
                </a:cubicBezTo>
                <a:cubicBezTo>
                  <a:pt x="2" y="6"/>
                  <a:pt x="0" y="5"/>
                  <a:pt x="1" y="4"/>
                </a:cubicBezTo>
                <a:cubicBezTo>
                  <a:pt x="2" y="2"/>
                  <a:pt x="4" y="0"/>
                  <a:pt x="7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7" name="Freeform 369"/>
          <p:cNvSpPr>
            <a:spLocks noChangeAspect="1"/>
          </p:cNvSpPr>
          <p:nvPr/>
        </p:nvSpPr>
        <p:spPr bwMode="auto">
          <a:xfrm>
            <a:off x="4997055" y="2096692"/>
            <a:ext cx="2602706" cy="1021556"/>
          </a:xfrm>
          <a:custGeom>
            <a:avLst/>
            <a:gdLst>
              <a:gd name="T0" fmla="*/ 2147483647 w 1821"/>
              <a:gd name="T1" fmla="*/ 2147483647 h 715"/>
              <a:gd name="T2" fmla="*/ 2147483647 w 1821"/>
              <a:gd name="T3" fmla="*/ 2147483647 h 715"/>
              <a:gd name="T4" fmla="*/ 2147483647 w 1821"/>
              <a:gd name="T5" fmla="*/ 2147483647 h 715"/>
              <a:gd name="T6" fmla="*/ 2147483647 w 1821"/>
              <a:gd name="T7" fmla="*/ 2147483647 h 715"/>
              <a:gd name="T8" fmla="*/ 2147483647 w 1821"/>
              <a:gd name="T9" fmla="*/ 2147483647 h 715"/>
              <a:gd name="T10" fmla="*/ 2147483647 w 1821"/>
              <a:gd name="T11" fmla="*/ 2147483647 h 715"/>
              <a:gd name="T12" fmla="*/ 2147483647 w 1821"/>
              <a:gd name="T13" fmla="*/ 2147483647 h 715"/>
              <a:gd name="T14" fmla="*/ 2147483647 w 1821"/>
              <a:gd name="T15" fmla="*/ 2147483647 h 715"/>
              <a:gd name="T16" fmla="*/ 2147483647 w 1821"/>
              <a:gd name="T17" fmla="*/ 2147483647 h 715"/>
              <a:gd name="T18" fmla="*/ 2147483647 w 1821"/>
              <a:gd name="T19" fmla="*/ 2147483647 h 715"/>
              <a:gd name="T20" fmla="*/ 2147483647 w 1821"/>
              <a:gd name="T21" fmla="*/ 2147483647 h 715"/>
              <a:gd name="T22" fmla="*/ 2147483647 w 1821"/>
              <a:gd name="T23" fmla="*/ 2147483647 h 715"/>
              <a:gd name="T24" fmla="*/ 2147483647 w 1821"/>
              <a:gd name="T25" fmla="*/ 2147483647 h 715"/>
              <a:gd name="T26" fmla="*/ 2147483647 w 1821"/>
              <a:gd name="T27" fmla="*/ 2147483647 h 715"/>
              <a:gd name="T28" fmla="*/ 2147483647 w 1821"/>
              <a:gd name="T29" fmla="*/ 2147483647 h 715"/>
              <a:gd name="T30" fmla="*/ 2147483647 w 1821"/>
              <a:gd name="T31" fmla="*/ 2147483647 h 715"/>
              <a:gd name="T32" fmla="*/ 2147483647 w 1821"/>
              <a:gd name="T33" fmla="*/ 2147483647 h 715"/>
              <a:gd name="T34" fmla="*/ 2147483647 w 1821"/>
              <a:gd name="T35" fmla="*/ 2147483647 h 715"/>
              <a:gd name="T36" fmla="*/ 2147483647 w 1821"/>
              <a:gd name="T37" fmla="*/ 2147483647 h 715"/>
              <a:gd name="T38" fmla="*/ 2147483647 w 1821"/>
              <a:gd name="T39" fmla="*/ 2147483647 h 715"/>
              <a:gd name="T40" fmla="*/ 2147483647 w 1821"/>
              <a:gd name="T41" fmla="*/ 2147483647 h 715"/>
              <a:gd name="T42" fmla="*/ 2147483647 w 1821"/>
              <a:gd name="T43" fmla="*/ 2147483647 h 715"/>
              <a:gd name="T44" fmla="*/ 2147483647 w 1821"/>
              <a:gd name="T45" fmla="*/ 2147483647 h 715"/>
              <a:gd name="T46" fmla="*/ 2147483647 w 1821"/>
              <a:gd name="T47" fmla="*/ 2147483647 h 715"/>
              <a:gd name="T48" fmla="*/ 2147483647 w 1821"/>
              <a:gd name="T49" fmla="*/ 2147483647 h 715"/>
              <a:gd name="T50" fmla="*/ 2147483647 w 1821"/>
              <a:gd name="T51" fmla="*/ 2147483647 h 715"/>
              <a:gd name="T52" fmla="*/ 2147483647 w 1821"/>
              <a:gd name="T53" fmla="*/ 2147483647 h 715"/>
              <a:gd name="T54" fmla="*/ 2147483647 w 1821"/>
              <a:gd name="T55" fmla="*/ 2147483647 h 715"/>
              <a:gd name="T56" fmla="*/ 2147483647 w 1821"/>
              <a:gd name="T57" fmla="*/ 2147483647 h 715"/>
              <a:gd name="T58" fmla="*/ 2147483647 w 1821"/>
              <a:gd name="T59" fmla="*/ 2147483647 h 715"/>
              <a:gd name="T60" fmla="*/ 2147483647 w 1821"/>
              <a:gd name="T61" fmla="*/ 2147483647 h 715"/>
              <a:gd name="T62" fmla="*/ 2147483647 w 1821"/>
              <a:gd name="T63" fmla="*/ 2147483647 h 715"/>
              <a:gd name="T64" fmla="*/ 2147483647 w 1821"/>
              <a:gd name="T65" fmla="*/ 2147483647 h 715"/>
              <a:gd name="T66" fmla="*/ 2147483647 w 1821"/>
              <a:gd name="T67" fmla="*/ 2147483647 h 715"/>
              <a:gd name="T68" fmla="*/ 2147483647 w 1821"/>
              <a:gd name="T69" fmla="*/ 2147483647 h 715"/>
              <a:gd name="T70" fmla="*/ 2147483647 w 1821"/>
              <a:gd name="T71" fmla="*/ 2147483647 h 715"/>
              <a:gd name="T72" fmla="*/ 2147483647 w 1821"/>
              <a:gd name="T73" fmla="*/ 2147483647 h 715"/>
              <a:gd name="T74" fmla="*/ 2147483647 w 1821"/>
              <a:gd name="T75" fmla="*/ 2147483647 h 715"/>
              <a:gd name="T76" fmla="*/ 2147483647 w 1821"/>
              <a:gd name="T77" fmla="*/ 2147483647 h 715"/>
              <a:gd name="T78" fmla="*/ 2147483647 w 1821"/>
              <a:gd name="T79" fmla="*/ 2147483647 h 715"/>
              <a:gd name="T80" fmla="*/ 2147483647 w 1821"/>
              <a:gd name="T81" fmla="*/ 2147483647 h 715"/>
              <a:gd name="T82" fmla="*/ 2147483647 w 1821"/>
              <a:gd name="T83" fmla="*/ 2147483647 h 715"/>
              <a:gd name="T84" fmla="*/ 2147483647 w 1821"/>
              <a:gd name="T85" fmla="*/ 2147483647 h 715"/>
              <a:gd name="T86" fmla="*/ 2147483647 w 1821"/>
              <a:gd name="T87" fmla="*/ 2147483647 h 715"/>
              <a:gd name="T88" fmla="*/ 2147483647 w 1821"/>
              <a:gd name="T89" fmla="*/ 2147483647 h 715"/>
              <a:gd name="T90" fmla="*/ 2147483647 w 1821"/>
              <a:gd name="T91" fmla="*/ 2147483647 h 715"/>
              <a:gd name="T92" fmla="*/ 2147483647 w 1821"/>
              <a:gd name="T93" fmla="*/ 2147483647 h 715"/>
              <a:gd name="T94" fmla="*/ 2147483647 w 1821"/>
              <a:gd name="T95" fmla="*/ 2147483647 h 715"/>
              <a:gd name="T96" fmla="*/ 2147483647 w 1821"/>
              <a:gd name="T97" fmla="*/ 2147483647 h 715"/>
              <a:gd name="T98" fmla="*/ 2147483647 w 1821"/>
              <a:gd name="T99" fmla="*/ 2147483647 h 715"/>
              <a:gd name="T100" fmla="*/ 2147483647 w 1821"/>
              <a:gd name="T101" fmla="*/ 2147483647 h 715"/>
              <a:gd name="T102" fmla="*/ 2147483647 w 1821"/>
              <a:gd name="T103" fmla="*/ 2147483647 h 715"/>
              <a:gd name="T104" fmla="*/ 2147483647 w 1821"/>
              <a:gd name="T105" fmla="*/ 2147483647 h 715"/>
              <a:gd name="T106" fmla="*/ 2147483647 w 1821"/>
              <a:gd name="T107" fmla="*/ 2147483647 h 715"/>
              <a:gd name="T108" fmla="*/ 2147483647 w 1821"/>
              <a:gd name="T109" fmla="*/ 2147483647 h 715"/>
              <a:gd name="T110" fmla="*/ 2147483647 w 1821"/>
              <a:gd name="T111" fmla="*/ 2147483647 h 715"/>
              <a:gd name="T112" fmla="*/ 2147483647 w 1821"/>
              <a:gd name="T113" fmla="*/ 2147483647 h 715"/>
              <a:gd name="T114" fmla="*/ 2147483647 w 1821"/>
              <a:gd name="T115" fmla="*/ 2147483647 h 715"/>
              <a:gd name="T116" fmla="*/ 2147483647 w 1821"/>
              <a:gd name="T117" fmla="*/ 2147483647 h 715"/>
              <a:gd name="T118" fmla="*/ 2147483647 w 1821"/>
              <a:gd name="T119" fmla="*/ 2147483647 h 715"/>
              <a:gd name="T120" fmla="*/ 2147483647 w 1821"/>
              <a:gd name="T121" fmla="*/ 2147483647 h 7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21"/>
              <a:gd name="T184" fmla="*/ 0 h 715"/>
              <a:gd name="T185" fmla="*/ 1821 w 1821"/>
              <a:gd name="T186" fmla="*/ 715 h 7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21" h="715">
                <a:moveTo>
                  <a:pt x="1266" y="694"/>
                </a:moveTo>
                <a:cubicBezTo>
                  <a:pt x="1272" y="691"/>
                  <a:pt x="1278" y="683"/>
                  <a:pt x="1283" y="682"/>
                </a:cubicBezTo>
                <a:cubicBezTo>
                  <a:pt x="1285" y="681"/>
                  <a:pt x="1286" y="685"/>
                  <a:pt x="1288" y="686"/>
                </a:cubicBezTo>
                <a:cubicBezTo>
                  <a:pt x="1292" y="687"/>
                  <a:pt x="1297" y="688"/>
                  <a:pt x="1301" y="686"/>
                </a:cubicBezTo>
                <a:cubicBezTo>
                  <a:pt x="1307" y="684"/>
                  <a:pt x="1314" y="682"/>
                  <a:pt x="1318" y="676"/>
                </a:cubicBezTo>
                <a:cubicBezTo>
                  <a:pt x="1328" y="663"/>
                  <a:pt x="1334" y="646"/>
                  <a:pt x="1342" y="631"/>
                </a:cubicBezTo>
                <a:cubicBezTo>
                  <a:pt x="1348" y="618"/>
                  <a:pt x="1354" y="606"/>
                  <a:pt x="1361" y="593"/>
                </a:cubicBezTo>
                <a:cubicBezTo>
                  <a:pt x="1358" y="580"/>
                  <a:pt x="1359" y="566"/>
                  <a:pt x="1354" y="553"/>
                </a:cubicBezTo>
                <a:cubicBezTo>
                  <a:pt x="1350" y="544"/>
                  <a:pt x="1355" y="536"/>
                  <a:pt x="1356" y="529"/>
                </a:cubicBezTo>
                <a:cubicBezTo>
                  <a:pt x="1355" y="523"/>
                  <a:pt x="1353" y="516"/>
                  <a:pt x="1352" y="510"/>
                </a:cubicBezTo>
                <a:cubicBezTo>
                  <a:pt x="1342" y="504"/>
                  <a:pt x="1334" y="494"/>
                  <a:pt x="1323" y="490"/>
                </a:cubicBezTo>
                <a:cubicBezTo>
                  <a:pt x="1314" y="487"/>
                  <a:pt x="1319" y="498"/>
                  <a:pt x="1315" y="499"/>
                </a:cubicBezTo>
                <a:cubicBezTo>
                  <a:pt x="1312" y="500"/>
                  <a:pt x="1308" y="501"/>
                  <a:pt x="1304" y="500"/>
                </a:cubicBezTo>
                <a:cubicBezTo>
                  <a:pt x="1302" y="500"/>
                  <a:pt x="1301" y="487"/>
                  <a:pt x="1300" y="486"/>
                </a:cubicBezTo>
                <a:cubicBezTo>
                  <a:pt x="1299" y="486"/>
                  <a:pt x="1297" y="499"/>
                  <a:pt x="1296" y="498"/>
                </a:cubicBezTo>
                <a:cubicBezTo>
                  <a:pt x="1291" y="494"/>
                  <a:pt x="1296" y="481"/>
                  <a:pt x="1290" y="481"/>
                </a:cubicBezTo>
                <a:cubicBezTo>
                  <a:pt x="1286" y="481"/>
                  <a:pt x="1273" y="486"/>
                  <a:pt x="1271" y="478"/>
                </a:cubicBezTo>
                <a:cubicBezTo>
                  <a:pt x="1269" y="470"/>
                  <a:pt x="1281" y="467"/>
                  <a:pt x="1286" y="461"/>
                </a:cubicBezTo>
                <a:cubicBezTo>
                  <a:pt x="1294" y="451"/>
                  <a:pt x="1302" y="441"/>
                  <a:pt x="1309" y="431"/>
                </a:cubicBezTo>
                <a:cubicBezTo>
                  <a:pt x="1314" y="423"/>
                  <a:pt x="1317" y="412"/>
                  <a:pt x="1325" y="405"/>
                </a:cubicBezTo>
                <a:cubicBezTo>
                  <a:pt x="1333" y="399"/>
                  <a:pt x="1344" y="398"/>
                  <a:pt x="1354" y="396"/>
                </a:cubicBezTo>
                <a:cubicBezTo>
                  <a:pt x="1364" y="395"/>
                  <a:pt x="1375" y="399"/>
                  <a:pt x="1385" y="398"/>
                </a:cubicBezTo>
                <a:cubicBezTo>
                  <a:pt x="1392" y="398"/>
                  <a:pt x="1399" y="394"/>
                  <a:pt x="1406" y="393"/>
                </a:cubicBezTo>
                <a:cubicBezTo>
                  <a:pt x="1405" y="387"/>
                  <a:pt x="1417" y="393"/>
                  <a:pt x="1423" y="393"/>
                </a:cubicBezTo>
                <a:cubicBezTo>
                  <a:pt x="1430" y="394"/>
                  <a:pt x="1438" y="394"/>
                  <a:pt x="1445" y="397"/>
                </a:cubicBezTo>
                <a:cubicBezTo>
                  <a:pt x="1447" y="398"/>
                  <a:pt x="1436" y="400"/>
                  <a:pt x="1434" y="402"/>
                </a:cubicBezTo>
                <a:cubicBezTo>
                  <a:pt x="1433" y="403"/>
                  <a:pt x="1434" y="406"/>
                  <a:pt x="1435" y="407"/>
                </a:cubicBezTo>
                <a:cubicBezTo>
                  <a:pt x="1440" y="407"/>
                  <a:pt x="1449" y="404"/>
                  <a:pt x="1454" y="403"/>
                </a:cubicBezTo>
                <a:cubicBezTo>
                  <a:pt x="1460" y="399"/>
                  <a:pt x="1469" y="402"/>
                  <a:pt x="1477" y="401"/>
                </a:cubicBezTo>
                <a:cubicBezTo>
                  <a:pt x="1480" y="397"/>
                  <a:pt x="1472" y="394"/>
                  <a:pt x="1470" y="395"/>
                </a:cubicBezTo>
                <a:cubicBezTo>
                  <a:pt x="1467" y="393"/>
                  <a:pt x="1463" y="391"/>
                  <a:pt x="1464" y="387"/>
                </a:cubicBezTo>
                <a:cubicBezTo>
                  <a:pt x="1468" y="376"/>
                  <a:pt x="1475" y="365"/>
                  <a:pt x="1483" y="357"/>
                </a:cubicBezTo>
                <a:cubicBezTo>
                  <a:pt x="1489" y="352"/>
                  <a:pt x="1498" y="351"/>
                  <a:pt x="1505" y="349"/>
                </a:cubicBezTo>
                <a:cubicBezTo>
                  <a:pt x="1509" y="348"/>
                  <a:pt x="1515" y="344"/>
                  <a:pt x="1519" y="347"/>
                </a:cubicBezTo>
                <a:cubicBezTo>
                  <a:pt x="1523" y="351"/>
                  <a:pt x="1517" y="361"/>
                  <a:pt x="1520" y="366"/>
                </a:cubicBezTo>
                <a:cubicBezTo>
                  <a:pt x="1524" y="365"/>
                  <a:pt x="1524" y="373"/>
                  <a:pt x="1527" y="372"/>
                </a:cubicBezTo>
                <a:cubicBezTo>
                  <a:pt x="1534" y="365"/>
                  <a:pt x="1543" y="355"/>
                  <a:pt x="1555" y="353"/>
                </a:cubicBezTo>
                <a:cubicBezTo>
                  <a:pt x="1551" y="349"/>
                  <a:pt x="1545" y="339"/>
                  <a:pt x="1549" y="334"/>
                </a:cubicBezTo>
                <a:cubicBezTo>
                  <a:pt x="1553" y="329"/>
                  <a:pt x="1562" y="332"/>
                  <a:pt x="1568" y="335"/>
                </a:cubicBezTo>
                <a:cubicBezTo>
                  <a:pt x="1570" y="337"/>
                  <a:pt x="1562" y="338"/>
                  <a:pt x="1561" y="341"/>
                </a:cubicBezTo>
                <a:cubicBezTo>
                  <a:pt x="1559" y="346"/>
                  <a:pt x="1561" y="351"/>
                  <a:pt x="1561" y="356"/>
                </a:cubicBezTo>
                <a:cubicBezTo>
                  <a:pt x="1561" y="360"/>
                  <a:pt x="1563" y="364"/>
                  <a:pt x="1561" y="367"/>
                </a:cubicBezTo>
                <a:cubicBezTo>
                  <a:pt x="1558" y="371"/>
                  <a:pt x="1551" y="369"/>
                  <a:pt x="1547" y="373"/>
                </a:cubicBezTo>
                <a:cubicBezTo>
                  <a:pt x="1545" y="375"/>
                  <a:pt x="1549" y="379"/>
                  <a:pt x="1547" y="381"/>
                </a:cubicBezTo>
                <a:cubicBezTo>
                  <a:pt x="1544" y="387"/>
                  <a:pt x="1539" y="392"/>
                  <a:pt x="1535" y="398"/>
                </a:cubicBezTo>
                <a:cubicBezTo>
                  <a:pt x="1531" y="405"/>
                  <a:pt x="1530" y="415"/>
                  <a:pt x="1524" y="421"/>
                </a:cubicBezTo>
                <a:cubicBezTo>
                  <a:pt x="1519" y="425"/>
                  <a:pt x="1510" y="420"/>
                  <a:pt x="1506" y="425"/>
                </a:cubicBezTo>
                <a:cubicBezTo>
                  <a:pt x="1503" y="428"/>
                  <a:pt x="1510" y="432"/>
                  <a:pt x="1510" y="436"/>
                </a:cubicBezTo>
                <a:cubicBezTo>
                  <a:pt x="1509" y="441"/>
                  <a:pt x="1504" y="445"/>
                  <a:pt x="1504" y="449"/>
                </a:cubicBezTo>
                <a:cubicBezTo>
                  <a:pt x="1504" y="459"/>
                  <a:pt x="1505" y="469"/>
                  <a:pt x="1509" y="478"/>
                </a:cubicBezTo>
                <a:cubicBezTo>
                  <a:pt x="1515" y="493"/>
                  <a:pt x="1526" y="506"/>
                  <a:pt x="1533" y="521"/>
                </a:cubicBezTo>
                <a:cubicBezTo>
                  <a:pt x="1536" y="527"/>
                  <a:pt x="1537" y="534"/>
                  <a:pt x="1540" y="541"/>
                </a:cubicBezTo>
                <a:cubicBezTo>
                  <a:pt x="1541" y="543"/>
                  <a:pt x="1543" y="549"/>
                  <a:pt x="1545" y="547"/>
                </a:cubicBezTo>
                <a:cubicBezTo>
                  <a:pt x="1550" y="541"/>
                  <a:pt x="1557" y="534"/>
                  <a:pt x="1559" y="527"/>
                </a:cubicBezTo>
                <a:cubicBezTo>
                  <a:pt x="1561" y="522"/>
                  <a:pt x="1554" y="518"/>
                  <a:pt x="1556" y="513"/>
                </a:cubicBezTo>
                <a:cubicBezTo>
                  <a:pt x="1559" y="510"/>
                  <a:pt x="1568" y="516"/>
                  <a:pt x="1570" y="512"/>
                </a:cubicBezTo>
                <a:cubicBezTo>
                  <a:pt x="1573" y="505"/>
                  <a:pt x="1562" y="496"/>
                  <a:pt x="1566" y="490"/>
                </a:cubicBezTo>
                <a:cubicBezTo>
                  <a:pt x="1570" y="484"/>
                  <a:pt x="1583" y="491"/>
                  <a:pt x="1586" y="485"/>
                </a:cubicBezTo>
                <a:cubicBezTo>
                  <a:pt x="1589" y="480"/>
                  <a:pt x="1577" y="476"/>
                  <a:pt x="1578" y="470"/>
                </a:cubicBezTo>
                <a:cubicBezTo>
                  <a:pt x="1578" y="466"/>
                  <a:pt x="1580" y="448"/>
                  <a:pt x="1587" y="456"/>
                </a:cubicBezTo>
                <a:cubicBezTo>
                  <a:pt x="1589" y="454"/>
                  <a:pt x="1587" y="450"/>
                  <a:pt x="1587" y="448"/>
                </a:cubicBezTo>
                <a:cubicBezTo>
                  <a:pt x="1588" y="443"/>
                  <a:pt x="1580" y="447"/>
                  <a:pt x="1579" y="442"/>
                </a:cubicBezTo>
                <a:cubicBezTo>
                  <a:pt x="1577" y="437"/>
                  <a:pt x="1577" y="430"/>
                  <a:pt x="1580" y="424"/>
                </a:cubicBezTo>
                <a:cubicBezTo>
                  <a:pt x="1577" y="420"/>
                  <a:pt x="1569" y="428"/>
                  <a:pt x="1565" y="424"/>
                </a:cubicBezTo>
                <a:cubicBezTo>
                  <a:pt x="1562" y="421"/>
                  <a:pt x="1564" y="415"/>
                  <a:pt x="1565" y="410"/>
                </a:cubicBezTo>
                <a:cubicBezTo>
                  <a:pt x="1570" y="403"/>
                  <a:pt x="1565" y="393"/>
                  <a:pt x="1571" y="387"/>
                </a:cubicBezTo>
                <a:cubicBezTo>
                  <a:pt x="1574" y="384"/>
                  <a:pt x="1580" y="392"/>
                  <a:pt x="1585" y="391"/>
                </a:cubicBezTo>
                <a:cubicBezTo>
                  <a:pt x="1587" y="391"/>
                  <a:pt x="1583" y="386"/>
                  <a:pt x="1584" y="384"/>
                </a:cubicBezTo>
                <a:cubicBezTo>
                  <a:pt x="1587" y="380"/>
                  <a:pt x="1592" y="374"/>
                  <a:pt x="1597" y="375"/>
                </a:cubicBezTo>
                <a:cubicBezTo>
                  <a:pt x="1601" y="376"/>
                  <a:pt x="1596" y="384"/>
                  <a:pt x="1598" y="387"/>
                </a:cubicBezTo>
                <a:cubicBezTo>
                  <a:pt x="1599" y="389"/>
                  <a:pt x="1601" y="385"/>
                  <a:pt x="1603" y="384"/>
                </a:cubicBezTo>
                <a:cubicBezTo>
                  <a:pt x="1609" y="380"/>
                  <a:pt x="1612" y="372"/>
                  <a:pt x="1619" y="371"/>
                </a:cubicBezTo>
                <a:cubicBezTo>
                  <a:pt x="1626" y="371"/>
                  <a:pt x="1633" y="377"/>
                  <a:pt x="1640" y="379"/>
                </a:cubicBezTo>
                <a:cubicBezTo>
                  <a:pt x="1642" y="380"/>
                  <a:pt x="1645" y="383"/>
                  <a:pt x="1646" y="381"/>
                </a:cubicBezTo>
                <a:cubicBezTo>
                  <a:pt x="1648" y="380"/>
                  <a:pt x="1646" y="375"/>
                  <a:pt x="1648" y="373"/>
                </a:cubicBezTo>
                <a:cubicBezTo>
                  <a:pt x="1654" y="365"/>
                  <a:pt x="1662" y="359"/>
                  <a:pt x="1670" y="353"/>
                </a:cubicBezTo>
                <a:cubicBezTo>
                  <a:pt x="1678" y="348"/>
                  <a:pt x="1686" y="342"/>
                  <a:pt x="1695" y="339"/>
                </a:cubicBezTo>
                <a:cubicBezTo>
                  <a:pt x="1705" y="333"/>
                  <a:pt x="1717" y="338"/>
                  <a:pt x="1727" y="337"/>
                </a:cubicBezTo>
                <a:cubicBezTo>
                  <a:pt x="1731" y="335"/>
                  <a:pt x="1729" y="328"/>
                  <a:pt x="1727" y="325"/>
                </a:cubicBezTo>
                <a:cubicBezTo>
                  <a:pt x="1721" y="315"/>
                  <a:pt x="1713" y="308"/>
                  <a:pt x="1704" y="301"/>
                </a:cubicBezTo>
                <a:cubicBezTo>
                  <a:pt x="1698" y="297"/>
                  <a:pt x="1690" y="298"/>
                  <a:pt x="1685" y="294"/>
                </a:cubicBezTo>
                <a:cubicBezTo>
                  <a:pt x="1682" y="293"/>
                  <a:pt x="1679" y="288"/>
                  <a:pt x="1682" y="286"/>
                </a:cubicBezTo>
                <a:cubicBezTo>
                  <a:pt x="1686" y="284"/>
                  <a:pt x="1690" y="290"/>
                  <a:pt x="1695" y="289"/>
                </a:cubicBezTo>
                <a:cubicBezTo>
                  <a:pt x="1701" y="289"/>
                  <a:pt x="1710" y="289"/>
                  <a:pt x="1714" y="284"/>
                </a:cubicBezTo>
                <a:cubicBezTo>
                  <a:pt x="1717" y="280"/>
                  <a:pt x="1712" y="274"/>
                  <a:pt x="1712" y="270"/>
                </a:cubicBezTo>
                <a:cubicBezTo>
                  <a:pt x="1712" y="266"/>
                  <a:pt x="1711" y="259"/>
                  <a:pt x="1714" y="258"/>
                </a:cubicBezTo>
                <a:cubicBezTo>
                  <a:pt x="1718" y="257"/>
                  <a:pt x="1722" y="263"/>
                  <a:pt x="1724" y="266"/>
                </a:cubicBezTo>
                <a:cubicBezTo>
                  <a:pt x="1727" y="270"/>
                  <a:pt x="1726" y="279"/>
                  <a:pt x="1731" y="280"/>
                </a:cubicBezTo>
                <a:cubicBezTo>
                  <a:pt x="1737" y="282"/>
                  <a:pt x="1744" y="272"/>
                  <a:pt x="1750" y="274"/>
                </a:cubicBezTo>
                <a:cubicBezTo>
                  <a:pt x="1759" y="276"/>
                  <a:pt x="1765" y="288"/>
                  <a:pt x="1772" y="293"/>
                </a:cubicBezTo>
                <a:cubicBezTo>
                  <a:pt x="1779" y="293"/>
                  <a:pt x="1785" y="300"/>
                  <a:pt x="1793" y="302"/>
                </a:cubicBezTo>
                <a:cubicBezTo>
                  <a:pt x="1796" y="302"/>
                  <a:pt x="1811" y="299"/>
                  <a:pt x="1801" y="295"/>
                </a:cubicBezTo>
                <a:cubicBezTo>
                  <a:pt x="1802" y="289"/>
                  <a:pt x="1797" y="281"/>
                  <a:pt x="1800" y="276"/>
                </a:cubicBezTo>
                <a:cubicBezTo>
                  <a:pt x="1804" y="278"/>
                  <a:pt x="1811" y="279"/>
                  <a:pt x="1816" y="276"/>
                </a:cubicBezTo>
                <a:cubicBezTo>
                  <a:pt x="1819" y="275"/>
                  <a:pt x="1819" y="267"/>
                  <a:pt x="1821" y="264"/>
                </a:cubicBezTo>
                <a:cubicBezTo>
                  <a:pt x="1813" y="260"/>
                  <a:pt x="1809" y="257"/>
                  <a:pt x="1803" y="254"/>
                </a:cubicBezTo>
                <a:cubicBezTo>
                  <a:pt x="1792" y="251"/>
                  <a:pt x="1781" y="245"/>
                  <a:pt x="1769" y="245"/>
                </a:cubicBezTo>
                <a:cubicBezTo>
                  <a:pt x="1766" y="246"/>
                  <a:pt x="1773" y="253"/>
                  <a:pt x="1771" y="255"/>
                </a:cubicBezTo>
                <a:cubicBezTo>
                  <a:pt x="1768" y="258"/>
                  <a:pt x="1763" y="257"/>
                  <a:pt x="1760" y="254"/>
                </a:cubicBezTo>
                <a:cubicBezTo>
                  <a:pt x="1754" y="248"/>
                  <a:pt x="1754" y="235"/>
                  <a:pt x="1746" y="230"/>
                </a:cubicBezTo>
                <a:cubicBezTo>
                  <a:pt x="1725" y="221"/>
                  <a:pt x="1710" y="214"/>
                  <a:pt x="1692" y="207"/>
                </a:cubicBezTo>
                <a:cubicBezTo>
                  <a:pt x="1670" y="199"/>
                  <a:pt x="1649" y="187"/>
                  <a:pt x="1626" y="182"/>
                </a:cubicBezTo>
                <a:cubicBezTo>
                  <a:pt x="1617" y="180"/>
                  <a:pt x="1607" y="186"/>
                  <a:pt x="1598" y="185"/>
                </a:cubicBezTo>
                <a:cubicBezTo>
                  <a:pt x="1589" y="184"/>
                  <a:pt x="1580" y="179"/>
                  <a:pt x="1571" y="177"/>
                </a:cubicBezTo>
                <a:cubicBezTo>
                  <a:pt x="1569" y="177"/>
                  <a:pt x="1564" y="177"/>
                  <a:pt x="1568" y="183"/>
                </a:cubicBezTo>
                <a:cubicBezTo>
                  <a:pt x="1570" y="189"/>
                  <a:pt x="1578" y="192"/>
                  <a:pt x="1579" y="199"/>
                </a:cubicBezTo>
                <a:cubicBezTo>
                  <a:pt x="1580" y="202"/>
                  <a:pt x="1577" y="206"/>
                  <a:pt x="1574" y="207"/>
                </a:cubicBezTo>
                <a:cubicBezTo>
                  <a:pt x="1569" y="209"/>
                  <a:pt x="1564" y="206"/>
                  <a:pt x="1561" y="200"/>
                </a:cubicBezTo>
                <a:cubicBezTo>
                  <a:pt x="1557" y="199"/>
                  <a:pt x="1552" y="200"/>
                  <a:pt x="1548" y="197"/>
                </a:cubicBezTo>
                <a:cubicBezTo>
                  <a:pt x="1544" y="195"/>
                  <a:pt x="1544" y="187"/>
                  <a:pt x="1540" y="185"/>
                </a:cubicBezTo>
                <a:cubicBezTo>
                  <a:pt x="1537" y="184"/>
                  <a:pt x="1533" y="191"/>
                  <a:pt x="1530" y="192"/>
                </a:cubicBezTo>
                <a:cubicBezTo>
                  <a:pt x="1517" y="192"/>
                  <a:pt x="1503" y="185"/>
                  <a:pt x="1490" y="187"/>
                </a:cubicBezTo>
                <a:cubicBezTo>
                  <a:pt x="1484" y="188"/>
                  <a:pt x="1475" y="191"/>
                  <a:pt x="1474" y="199"/>
                </a:cubicBezTo>
                <a:cubicBezTo>
                  <a:pt x="1470" y="199"/>
                  <a:pt x="1470" y="191"/>
                  <a:pt x="1467" y="190"/>
                </a:cubicBezTo>
                <a:cubicBezTo>
                  <a:pt x="1462" y="187"/>
                  <a:pt x="1456" y="189"/>
                  <a:pt x="1451" y="187"/>
                </a:cubicBezTo>
                <a:cubicBezTo>
                  <a:pt x="1450" y="187"/>
                  <a:pt x="1451" y="184"/>
                  <a:pt x="1451" y="183"/>
                </a:cubicBezTo>
                <a:cubicBezTo>
                  <a:pt x="1451" y="176"/>
                  <a:pt x="1448" y="168"/>
                  <a:pt x="1438" y="163"/>
                </a:cubicBezTo>
                <a:cubicBezTo>
                  <a:pt x="1428" y="159"/>
                  <a:pt x="1415" y="159"/>
                  <a:pt x="1404" y="159"/>
                </a:cubicBezTo>
                <a:cubicBezTo>
                  <a:pt x="1389" y="160"/>
                  <a:pt x="1374" y="163"/>
                  <a:pt x="1359" y="162"/>
                </a:cubicBezTo>
                <a:cubicBezTo>
                  <a:pt x="1357" y="161"/>
                  <a:pt x="1361" y="156"/>
                  <a:pt x="1359" y="155"/>
                </a:cubicBezTo>
                <a:cubicBezTo>
                  <a:pt x="1354" y="150"/>
                  <a:pt x="1351" y="148"/>
                  <a:pt x="1344" y="147"/>
                </a:cubicBezTo>
                <a:cubicBezTo>
                  <a:pt x="1337" y="150"/>
                  <a:pt x="1323" y="147"/>
                  <a:pt x="1316" y="145"/>
                </a:cubicBezTo>
                <a:cubicBezTo>
                  <a:pt x="1312" y="143"/>
                  <a:pt x="1325" y="143"/>
                  <a:pt x="1327" y="139"/>
                </a:cubicBezTo>
                <a:cubicBezTo>
                  <a:pt x="1319" y="132"/>
                  <a:pt x="1304" y="129"/>
                  <a:pt x="1293" y="130"/>
                </a:cubicBezTo>
                <a:cubicBezTo>
                  <a:pt x="1287" y="130"/>
                  <a:pt x="1289" y="135"/>
                  <a:pt x="1285" y="138"/>
                </a:cubicBezTo>
                <a:cubicBezTo>
                  <a:pt x="1282" y="141"/>
                  <a:pt x="1280" y="148"/>
                  <a:pt x="1276" y="147"/>
                </a:cubicBezTo>
                <a:cubicBezTo>
                  <a:pt x="1275" y="146"/>
                  <a:pt x="1272" y="143"/>
                  <a:pt x="1273" y="141"/>
                </a:cubicBezTo>
                <a:cubicBezTo>
                  <a:pt x="1277" y="140"/>
                  <a:pt x="1276" y="134"/>
                  <a:pt x="1280" y="134"/>
                </a:cubicBezTo>
                <a:cubicBezTo>
                  <a:pt x="1280" y="133"/>
                  <a:pt x="1281" y="140"/>
                  <a:pt x="1282" y="139"/>
                </a:cubicBezTo>
                <a:cubicBezTo>
                  <a:pt x="1284" y="138"/>
                  <a:pt x="1287" y="131"/>
                  <a:pt x="1286" y="131"/>
                </a:cubicBezTo>
                <a:cubicBezTo>
                  <a:pt x="1282" y="127"/>
                  <a:pt x="1257" y="136"/>
                  <a:pt x="1258" y="131"/>
                </a:cubicBezTo>
                <a:cubicBezTo>
                  <a:pt x="1259" y="129"/>
                  <a:pt x="1262" y="126"/>
                  <a:pt x="1266" y="126"/>
                </a:cubicBezTo>
                <a:cubicBezTo>
                  <a:pt x="1272" y="126"/>
                  <a:pt x="1280" y="129"/>
                  <a:pt x="1283" y="127"/>
                </a:cubicBezTo>
                <a:cubicBezTo>
                  <a:pt x="1276" y="122"/>
                  <a:pt x="1267" y="125"/>
                  <a:pt x="1262" y="124"/>
                </a:cubicBezTo>
                <a:cubicBezTo>
                  <a:pt x="1248" y="121"/>
                  <a:pt x="1230" y="118"/>
                  <a:pt x="1218" y="114"/>
                </a:cubicBezTo>
                <a:cubicBezTo>
                  <a:pt x="1216" y="116"/>
                  <a:pt x="1222" y="120"/>
                  <a:pt x="1221" y="121"/>
                </a:cubicBezTo>
                <a:cubicBezTo>
                  <a:pt x="1219" y="125"/>
                  <a:pt x="1211" y="122"/>
                  <a:pt x="1207" y="124"/>
                </a:cubicBezTo>
                <a:cubicBezTo>
                  <a:pt x="1207" y="125"/>
                  <a:pt x="1205" y="130"/>
                  <a:pt x="1206" y="132"/>
                </a:cubicBezTo>
                <a:cubicBezTo>
                  <a:pt x="1208" y="134"/>
                  <a:pt x="1215" y="128"/>
                  <a:pt x="1215" y="130"/>
                </a:cubicBezTo>
                <a:cubicBezTo>
                  <a:pt x="1210" y="135"/>
                  <a:pt x="1214" y="140"/>
                  <a:pt x="1219" y="149"/>
                </a:cubicBezTo>
                <a:cubicBezTo>
                  <a:pt x="1215" y="149"/>
                  <a:pt x="1208" y="144"/>
                  <a:pt x="1203" y="144"/>
                </a:cubicBezTo>
                <a:cubicBezTo>
                  <a:pt x="1201" y="144"/>
                  <a:pt x="1191" y="146"/>
                  <a:pt x="1203" y="151"/>
                </a:cubicBezTo>
                <a:cubicBezTo>
                  <a:pt x="1202" y="153"/>
                  <a:pt x="1201" y="155"/>
                  <a:pt x="1199" y="155"/>
                </a:cubicBezTo>
                <a:cubicBezTo>
                  <a:pt x="1189" y="152"/>
                  <a:pt x="1180" y="144"/>
                  <a:pt x="1170" y="142"/>
                </a:cubicBezTo>
                <a:cubicBezTo>
                  <a:pt x="1166" y="141"/>
                  <a:pt x="1165" y="148"/>
                  <a:pt x="1162" y="149"/>
                </a:cubicBezTo>
                <a:cubicBezTo>
                  <a:pt x="1158" y="150"/>
                  <a:pt x="1152" y="151"/>
                  <a:pt x="1148" y="149"/>
                </a:cubicBezTo>
                <a:cubicBezTo>
                  <a:pt x="1143" y="143"/>
                  <a:pt x="1136" y="144"/>
                  <a:pt x="1134" y="137"/>
                </a:cubicBezTo>
                <a:cubicBezTo>
                  <a:pt x="1130" y="138"/>
                  <a:pt x="1133" y="147"/>
                  <a:pt x="1133" y="152"/>
                </a:cubicBezTo>
                <a:cubicBezTo>
                  <a:pt x="1133" y="157"/>
                  <a:pt x="1131" y="164"/>
                  <a:pt x="1127" y="164"/>
                </a:cubicBezTo>
                <a:cubicBezTo>
                  <a:pt x="1118" y="164"/>
                  <a:pt x="1114" y="156"/>
                  <a:pt x="1106" y="151"/>
                </a:cubicBezTo>
                <a:cubicBezTo>
                  <a:pt x="1101" y="147"/>
                  <a:pt x="1092" y="142"/>
                  <a:pt x="1089" y="136"/>
                </a:cubicBezTo>
                <a:cubicBezTo>
                  <a:pt x="1091" y="134"/>
                  <a:pt x="1096" y="135"/>
                  <a:pt x="1096" y="133"/>
                </a:cubicBezTo>
                <a:cubicBezTo>
                  <a:pt x="1096" y="129"/>
                  <a:pt x="1095" y="126"/>
                  <a:pt x="1093" y="122"/>
                </a:cubicBezTo>
                <a:cubicBezTo>
                  <a:pt x="1092" y="108"/>
                  <a:pt x="1082" y="104"/>
                  <a:pt x="1073" y="100"/>
                </a:cubicBezTo>
                <a:cubicBezTo>
                  <a:pt x="1065" y="96"/>
                  <a:pt x="1056" y="97"/>
                  <a:pt x="1047" y="97"/>
                </a:cubicBezTo>
                <a:cubicBezTo>
                  <a:pt x="1034" y="97"/>
                  <a:pt x="1032" y="89"/>
                  <a:pt x="1024" y="100"/>
                </a:cubicBezTo>
                <a:cubicBezTo>
                  <a:pt x="1020" y="103"/>
                  <a:pt x="1030" y="112"/>
                  <a:pt x="1026" y="112"/>
                </a:cubicBezTo>
                <a:cubicBezTo>
                  <a:pt x="1009" y="114"/>
                  <a:pt x="985" y="110"/>
                  <a:pt x="969" y="106"/>
                </a:cubicBezTo>
                <a:cubicBezTo>
                  <a:pt x="973" y="103"/>
                  <a:pt x="976" y="99"/>
                  <a:pt x="973" y="99"/>
                </a:cubicBezTo>
                <a:cubicBezTo>
                  <a:pt x="956" y="97"/>
                  <a:pt x="938" y="96"/>
                  <a:pt x="921" y="100"/>
                </a:cubicBezTo>
                <a:cubicBezTo>
                  <a:pt x="917" y="101"/>
                  <a:pt x="924" y="113"/>
                  <a:pt x="921" y="113"/>
                </a:cubicBezTo>
                <a:cubicBezTo>
                  <a:pt x="915" y="108"/>
                  <a:pt x="916" y="96"/>
                  <a:pt x="909" y="93"/>
                </a:cubicBezTo>
                <a:cubicBezTo>
                  <a:pt x="907" y="92"/>
                  <a:pt x="910" y="99"/>
                  <a:pt x="908" y="100"/>
                </a:cubicBezTo>
                <a:cubicBezTo>
                  <a:pt x="904" y="101"/>
                  <a:pt x="899" y="101"/>
                  <a:pt x="895" y="100"/>
                </a:cubicBezTo>
                <a:cubicBezTo>
                  <a:pt x="891" y="98"/>
                  <a:pt x="892" y="92"/>
                  <a:pt x="888" y="91"/>
                </a:cubicBezTo>
                <a:cubicBezTo>
                  <a:pt x="885" y="95"/>
                  <a:pt x="876" y="87"/>
                  <a:pt x="874" y="90"/>
                </a:cubicBezTo>
                <a:cubicBezTo>
                  <a:pt x="873" y="92"/>
                  <a:pt x="871" y="96"/>
                  <a:pt x="873" y="97"/>
                </a:cubicBezTo>
                <a:cubicBezTo>
                  <a:pt x="878" y="97"/>
                  <a:pt x="883" y="95"/>
                  <a:pt x="884" y="98"/>
                </a:cubicBezTo>
                <a:cubicBezTo>
                  <a:pt x="880" y="101"/>
                  <a:pt x="875" y="101"/>
                  <a:pt x="870" y="103"/>
                </a:cubicBezTo>
                <a:cubicBezTo>
                  <a:pt x="865" y="108"/>
                  <a:pt x="857" y="108"/>
                  <a:pt x="851" y="110"/>
                </a:cubicBezTo>
                <a:cubicBezTo>
                  <a:pt x="848" y="112"/>
                  <a:pt x="845" y="107"/>
                  <a:pt x="841" y="109"/>
                </a:cubicBezTo>
                <a:cubicBezTo>
                  <a:pt x="841" y="114"/>
                  <a:pt x="833" y="119"/>
                  <a:pt x="828" y="121"/>
                </a:cubicBezTo>
                <a:cubicBezTo>
                  <a:pt x="828" y="121"/>
                  <a:pt x="827" y="119"/>
                  <a:pt x="828" y="119"/>
                </a:cubicBezTo>
                <a:cubicBezTo>
                  <a:pt x="836" y="112"/>
                  <a:pt x="845" y="95"/>
                  <a:pt x="848" y="99"/>
                </a:cubicBezTo>
                <a:cubicBezTo>
                  <a:pt x="859" y="91"/>
                  <a:pt x="873" y="86"/>
                  <a:pt x="884" y="78"/>
                </a:cubicBezTo>
                <a:cubicBezTo>
                  <a:pt x="892" y="73"/>
                  <a:pt x="901" y="68"/>
                  <a:pt x="905" y="60"/>
                </a:cubicBezTo>
                <a:cubicBezTo>
                  <a:pt x="907" y="57"/>
                  <a:pt x="899" y="59"/>
                  <a:pt x="897" y="57"/>
                </a:cubicBezTo>
                <a:cubicBezTo>
                  <a:pt x="895" y="55"/>
                  <a:pt x="889" y="50"/>
                  <a:pt x="892" y="48"/>
                </a:cubicBezTo>
                <a:cubicBezTo>
                  <a:pt x="896" y="46"/>
                  <a:pt x="904" y="57"/>
                  <a:pt x="905" y="52"/>
                </a:cubicBezTo>
                <a:cubicBezTo>
                  <a:pt x="903" y="47"/>
                  <a:pt x="900" y="42"/>
                  <a:pt x="895" y="38"/>
                </a:cubicBezTo>
                <a:cubicBezTo>
                  <a:pt x="893" y="37"/>
                  <a:pt x="893" y="44"/>
                  <a:pt x="891" y="43"/>
                </a:cubicBezTo>
                <a:cubicBezTo>
                  <a:pt x="888" y="40"/>
                  <a:pt x="885" y="34"/>
                  <a:pt x="881" y="33"/>
                </a:cubicBezTo>
                <a:cubicBezTo>
                  <a:pt x="870" y="29"/>
                  <a:pt x="859" y="27"/>
                  <a:pt x="847" y="26"/>
                </a:cubicBezTo>
                <a:cubicBezTo>
                  <a:pt x="839" y="26"/>
                  <a:pt x="828" y="34"/>
                  <a:pt x="820" y="32"/>
                </a:cubicBezTo>
                <a:cubicBezTo>
                  <a:pt x="821" y="27"/>
                  <a:pt x="831" y="23"/>
                  <a:pt x="828" y="21"/>
                </a:cubicBezTo>
                <a:cubicBezTo>
                  <a:pt x="821" y="18"/>
                  <a:pt x="816" y="20"/>
                  <a:pt x="808" y="21"/>
                </a:cubicBezTo>
                <a:cubicBezTo>
                  <a:pt x="813" y="15"/>
                  <a:pt x="807" y="17"/>
                  <a:pt x="802" y="19"/>
                </a:cubicBezTo>
                <a:cubicBezTo>
                  <a:pt x="798" y="19"/>
                  <a:pt x="794" y="20"/>
                  <a:pt x="793" y="19"/>
                </a:cubicBezTo>
                <a:cubicBezTo>
                  <a:pt x="795" y="16"/>
                  <a:pt x="807" y="13"/>
                  <a:pt x="810" y="9"/>
                </a:cubicBezTo>
                <a:cubicBezTo>
                  <a:pt x="809" y="6"/>
                  <a:pt x="807" y="4"/>
                  <a:pt x="805" y="3"/>
                </a:cubicBezTo>
                <a:cubicBezTo>
                  <a:pt x="807" y="13"/>
                  <a:pt x="793" y="0"/>
                  <a:pt x="788" y="1"/>
                </a:cubicBezTo>
                <a:cubicBezTo>
                  <a:pt x="781" y="5"/>
                  <a:pt x="770" y="11"/>
                  <a:pt x="764" y="19"/>
                </a:cubicBezTo>
                <a:cubicBezTo>
                  <a:pt x="762" y="22"/>
                  <a:pt x="763" y="27"/>
                  <a:pt x="764" y="31"/>
                </a:cubicBezTo>
                <a:cubicBezTo>
                  <a:pt x="766" y="35"/>
                  <a:pt x="780" y="37"/>
                  <a:pt x="776" y="40"/>
                </a:cubicBezTo>
                <a:cubicBezTo>
                  <a:pt x="772" y="43"/>
                  <a:pt x="764" y="36"/>
                  <a:pt x="758" y="35"/>
                </a:cubicBezTo>
                <a:cubicBezTo>
                  <a:pt x="752" y="34"/>
                  <a:pt x="746" y="35"/>
                  <a:pt x="739" y="34"/>
                </a:cubicBezTo>
                <a:cubicBezTo>
                  <a:pt x="736" y="38"/>
                  <a:pt x="751" y="39"/>
                  <a:pt x="754" y="44"/>
                </a:cubicBezTo>
                <a:cubicBezTo>
                  <a:pt x="755" y="46"/>
                  <a:pt x="753" y="51"/>
                  <a:pt x="751" y="51"/>
                </a:cubicBezTo>
                <a:cubicBezTo>
                  <a:pt x="753" y="43"/>
                  <a:pt x="744" y="42"/>
                  <a:pt x="740" y="42"/>
                </a:cubicBezTo>
                <a:cubicBezTo>
                  <a:pt x="730" y="41"/>
                  <a:pt x="720" y="47"/>
                  <a:pt x="710" y="47"/>
                </a:cubicBezTo>
                <a:cubicBezTo>
                  <a:pt x="709" y="47"/>
                  <a:pt x="712" y="40"/>
                  <a:pt x="710" y="40"/>
                </a:cubicBezTo>
                <a:cubicBezTo>
                  <a:pt x="700" y="40"/>
                  <a:pt x="691" y="41"/>
                  <a:pt x="682" y="45"/>
                </a:cubicBezTo>
                <a:cubicBezTo>
                  <a:pt x="679" y="46"/>
                  <a:pt x="693" y="45"/>
                  <a:pt x="691" y="48"/>
                </a:cubicBezTo>
                <a:cubicBezTo>
                  <a:pt x="688" y="51"/>
                  <a:pt x="682" y="50"/>
                  <a:pt x="677" y="51"/>
                </a:cubicBezTo>
                <a:cubicBezTo>
                  <a:pt x="664" y="53"/>
                  <a:pt x="650" y="53"/>
                  <a:pt x="637" y="57"/>
                </a:cubicBezTo>
                <a:cubicBezTo>
                  <a:pt x="634" y="58"/>
                  <a:pt x="632" y="61"/>
                  <a:pt x="629" y="63"/>
                </a:cubicBezTo>
                <a:cubicBezTo>
                  <a:pt x="618" y="62"/>
                  <a:pt x="618" y="63"/>
                  <a:pt x="626" y="68"/>
                </a:cubicBezTo>
                <a:cubicBezTo>
                  <a:pt x="625" y="70"/>
                  <a:pt x="621" y="74"/>
                  <a:pt x="620" y="77"/>
                </a:cubicBezTo>
                <a:cubicBezTo>
                  <a:pt x="620" y="77"/>
                  <a:pt x="617" y="72"/>
                  <a:pt x="615" y="71"/>
                </a:cubicBezTo>
                <a:cubicBezTo>
                  <a:pt x="611" y="71"/>
                  <a:pt x="609" y="74"/>
                  <a:pt x="612" y="76"/>
                </a:cubicBezTo>
                <a:cubicBezTo>
                  <a:pt x="613" y="76"/>
                  <a:pt x="625" y="81"/>
                  <a:pt x="623" y="82"/>
                </a:cubicBezTo>
                <a:cubicBezTo>
                  <a:pt x="614" y="79"/>
                  <a:pt x="612" y="81"/>
                  <a:pt x="612" y="83"/>
                </a:cubicBezTo>
                <a:cubicBezTo>
                  <a:pt x="612" y="84"/>
                  <a:pt x="620" y="86"/>
                  <a:pt x="621" y="87"/>
                </a:cubicBezTo>
                <a:cubicBezTo>
                  <a:pt x="623" y="90"/>
                  <a:pt x="631" y="94"/>
                  <a:pt x="628" y="97"/>
                </a:cubicBezTo>
                <a:cubicBezTo>
                  <a:pt x="627" y="98"/>
                  <a:pt x="625" y="99"/>
                  <a:pt x="624" y="99"/>
                </a:cubicBezTo>
                <a:cubicBezTo>
                  <a:pt x="631" y="87"/>
                  <a:pt x="613" y="97"/>
                  <a:pt x="609" y="97"/>
                </a:cubicBezTo>
                <a:cubicBezTo>
                  <a:pt x="607" y="96"/>
                  <a:pt x="604" y="94"/>
                  <a:pt x="602" y="94"/>
                </a:cubicBezTo>
                <a:cubicBezTo>
                  <a:pt x="597" y="94"/>
                  <a:pt x="593" y="97"/>
                  <a:pt x="589" y="97"/>
                </a:cubicBezTo>
                <a:cubicBezTo>
                  <a:pt x="579" y="99"/>
                  <a:pt x="567" y="99"/>
                  <a:pt x="558" y="100"/>
                </a:cubicBezTo>
                <a:cubicBezTo>
                  <a:pt x="559" y="103"/>
                  <a:pt x="562" y="108"/>
                  <a:pt x="563" y="113"/>
                </a:cubicBezTo>
                <a:cubicBezTo>
                  <a:pt x="565" y="116"/>
                  <a:pt x="563" y="124"/>
                  <a:pt x="566" y="127"/>
                </a:cubicBezTo>
                <a:cubicBezTo>
                  <a:pt x="569" y="131"/>
                  <a:pt x="575" y="128"/>
                  <a:pt x="579" y="130"/>
                </a:cubicBezTo>
                <a:cubicBezTo>
                  <a:pt x="582" y="132"/>
                  <a:pt x="583" y="136"/>
                  <a:pt x="586" y="138"/>
                </a:cubicBezTo>
                <a:cubicBezTo>
                  <a:pt x="590" y="140"/>
                  <a:pt x="594" y="138"/>
                  <a:pt x="597" y="142"/>
                </a:cubicBezTo>
                <a:cubicBezTo>
                  <a:pt x="599" y="145"/>
                  <a:pt x="597" y="150"/>
                  <a:pt x="599" y="153"/>
                </a:cubicBezTo>
                <a:cubicBezTo>
                  <a:pt x="601" y="159"/>
                  <a:pt x="608" y="162"/>
                  <a:pt x="609" y="168"/>
                </a:cubicBezTo>
                <a:cubicBezTo>
                  <a:pt x="609" y="172"/>
                  <a:pt x="605" y="174"/>
                  <a:pt x="602" y="175"/>
                </a:cubicBezTo>
                <a:cubicBezTo>
                  <a:pt x="600" y="176"/>
                  <a:pt x="597" y="174"/>
                  <a:pt x="595" y="173"/>
                </a:cubicBezTo>
                <a:cubicBezTo>
                  <a:pt x="594" y="172"/>
                  <a:pt x="600" y="163"/>
                  <a:pt x="598" y="160"/>
                </a:cubicBezTo>
                <a:cubicBezTo>
                  <a:pt x="596" y="158"/>
                  <a:pt x="592" y="168"/>
                  <a:pt x="589" y="169"/>
                </a:cubicBezTo>
                <a:cubicBezTo>
                  <a:pt x="590" y="161"/>
                  <a:pt x="586" y="156"/>
                  <a:pt x="587" y="151"/>
                </a:cubicBezTo>
                <a:cubicBezTo>
                  <a:pt x="588" y="148"/>
                  <a:pt x="593" y="149"/>
                  <a:pt x="593" y="147"/>
                </a:cubicBezTo>
                <a:cubicBezTo>
                  <a:pt x="593" y="146"/>
                  <a:pt x="594" y="142"/>
                  <a:pt x="590" y="142"/>
                </a:cubicBezTo>
                <a:cubicBezTo>
                  <a:pt x="586" y="143"/>
                  <a:pt x="581" y="144"/>
                  <a:pt x="577" y="142"/>
                </a:cubicBezTo>
                <a:cubicBezTo>
                  <a:pt x="572" y="140"/>
                  <a:pt x="567" y="136"/>
                  <a:pt x="565" y="131"/>
                </a:cubicBezTo>
                <a:cubicBezTo>
                  <a:pt x="559" y="131"/>
                  <a:pt x="550" y="126"/>
                  <a:pt x="542" y="125"/>
                </a:cubicBezTo>
                <a:cubicBezTo>
                  <a:pt x="538" y="125"/>
                  <a:pt x="532" y="128"/>
                  <a:pt x="532" y="132"/>
                </a:cubicBezTo>
                <a:cubicBezTo>
                  <a:pt x="537" y="132"/>
                  <a:pt x="540" y="133"/>
                  <a:pt x="541" y="137"/>
                </a:cubicBezTo>
                <a:cubicBezTo>
                  <a:pt x="542" y="139"/>
                  <a:pt x="538" y="143"/>
                  <a:pt x="535" y="142"/>
                </a:cubicBezTo>
                <a:cubicBezTo>
                  <a:pt x="531" y="140"/>
                  <a:pt x="529" y="133"/>
                  <a:pt x="524" y="131"/>
                </a:cubicBezTo>
                <a:cubicBezTo>
                  <a:pt x="523" y="132"/>
                  <a:pt x="518" y="136"/>
                  <a:pt x="516" y="137"/>
                </a:cubicBezTo>
                <a:cubicBezTo>
                  <a:pt x="515" y="141"/>
                  <a:pt x="519" y="143"/>
                  <a:pt x="522" y="145"/>
                </a:cubicBezTo>
                <a:cubicBezTo>
                  <a:pt x="527" y="148"/>
                  <a:pt x="533" y="151"/>
                  <a:pt x="539" y="150"/>
                </a:cubicBezTo>
                <a:cubicBezTo>
                  <a:pt x="543" y="152"/>
                  <a:pt x="546" y="156"/>
                  <a:pt x="549" y="158"/>
                </a:cubicBezTo>
                <a:cubicBezTo>
                  <a:pt x="550" y="159"/>
                  <a:pt x="547" y="159"/>
                  <a:pt x="546" y="159"/>
                </a:cubicBezTo>
                <a:cubicBezTo>
                  <a:pt x="541" y="158"/>
                  <a:pt x="538" y="153"/>
                  <a:pt x="531" y="154"/>
                </a:cubicBezTo>
                <a:cubicBezTo>
                  <a:pt x="524" y="152"/>
                  <a:pt x="515" y="154"/>
                  <a:pt x="511" y="148"/>
                </a:cubicBezTo>
                <a:cubicBezTo>
                  <a:pt x="509" y="146"/>
                  <a:pt x="511" y="141"/>
                  <a:pt x="508" y="140"/>
                </a:cubicBezTo>
                <a:cubicBezTo>
                  <a:pt x="507" y="134"/>
                  <a:pt x="508" y="129"/>
                  <a:pt x="507" y="124"/>
                </a:cubicBezTo>
                <a:cubicBezTo>
                  <a:pt x="506" y="120"/>
                  <a:pt x="503" y="116"/>
                  <a:pt x="500" y="114"/>
                </a:cubicBezTo>
                <a:cubicBezTo>
                  <a:pt x="499" y="113"/>
                  <a:pt x="500" y="117"/>
                  <a:pt x="501" y="119"/>
                </a:cubicBezTo>
                <a:cubicBezTo>
                  <a:pt x="502" y="125"/>
                  <a:pt x="503" y="131"/>
                  <a:pt x="498" y="136"/>
                </a:cubicBezTo>
                <a:cubicBezTo>
                  <a:pt x="497" y="138"/>
                  <a:pt x="494" y="139"/>
                  <a:pt x="491" y="140"/>
                </a:cubicBezTo>
                <a:cubicBezTo>
                  <a:pt x="491" y="142"/>
                  <a:pt x="488" y="146"/>
                  <a:pt x="484" y="149"/>
                </a:cubicBezTo>
                <a:cubicBezTo>
                  <a:pt x="490" y="154"/>
                  <a:pt x="498" y="157"/>
                  <a:pt x="501" y="164"/>
                </a:cubicBezTo>
                <a:cubicBezTo>
                  <a:pt x="503" y="167"/>
                  <a:pt x="499" y="173"/>
                  <a:pt x="499" y="177"/>
                </a:cubicBezTo>
                <a:cubicBezTo>
                  <a:pt x="500" y="184"/>
                  <a:pt x="499" y="191"/>
                  <a:pt x="503" y="196"/>
                </a:cubicBezTo>
                <a:cubicBezTo>
                  <a:pt x="505" y="198"/>
                  <a:pt x="510" y="197"/>
                  <a:pt x="514" y="198"/>
                </a:cubicBezTo>
                <a:cubicBezTo>
                  <a:pt x="519" y="195"/>
                  <a:pt x="522" y="191"/>
                  <a:pt x="526" y="192"/>
                </a:cubicBezTo>
                <a:cubicBezTo>
                  <a:pt x="534" y="194"/>
                  <a:pt x="538" y="199"/>
                  <a:pt x="546" y="203"/>
                </a:cubicBezTo>
                <a:cubicBezTo>
                  <a:pt x="550" y="207"/>
                  <a:pt x="554" y="211"/>
                  <a:pt x="555" y="216"/>
                </a:cubicBezTo>
                <a:cubicBezTo>
                  <a:pt x="556" y="218"/>
                  <a:pt x="549" y="217"/>
                  <a:pt x="549" y="219"/>
                </a:cubicBezTo>
                <a:cubicBezTo>
                  <a:pt x="549" y="222"/>
                  <a:pt x="551" y="226"/>
                  <a:pt x="553" y="227"/>
                </a:cubicBezTo>
                <a:cubicBezTo>
                  <a:pt x="558" y="228"/>
                  <a:pt x="563" y="226"/>
                  <a:pt x="567" y="229"/>
                </a:cubicBezTo>
                <a:cubicBezTo>
                  <a:pt x="570" y="230"/>
                  <a:pt x="573" y="233"/>
                  <a:pt x="572" y="236"/>
                </a:cubicBezTo>
                <a:cubicBezTo>
                  <a:pt x="571" y="238"/>
                  <a:pt x="569" y="232"/>
                  <a:pt x="567" y="231"/>
                </a:cubicBezTo>
                <a:cubicBezTo>
                  <a:pt x="562" y="230"/>
                  <a:pt x="555" y="234"/>
                  <a:pt x="550" y="231"/>
                </a:cubicBezTo>
                <a:cubicBezTo>
                  <a:pt x="545" y="228"/>
                  <a:pt x="546" y="220"/>
                  <a:pt x="543" y="214"/>
                </a:cubicBezTo>
                <a:cubicBezTo>
                  <a:pt x="541" y="210"/>
                  <a:pt x="539" y="205"/>
                  <a:pt x="535" y="203"/>
                </a:cubicBezTo>
                <a:cubicBezTo>
                  <a:pt x="530" y="201"/>
                  <a:pt x="525" y="202"/>
                  <a:pt x="520" y="203"/>
                </a:cubicBezTo>
                <a:cubicBezTo>
                  <a:pt x="517" y="204"/>
                  <a:pt x="513" y="206"/>
                  <a:pt x="513" y="209"/>
                </a:cubicBezTo>
                <a:cubicBezTo>
                  <a:pt x="513" y="217"/>
                  <a:pt x="520" y="217"/>
                  <a:pt x="520" y="222"/>
                </a:cubicBezTo>
                <a:cubicBezTo>
                  <a:pt x="521" y="226"/>
                  <a:pt x="516" y="229"/>
                  <a:pt x="514" y="232"/>
                </a:cubicBezTo>
                <a:cubicBezTo>
                  <a:pt x="513" y="235"/>
                  <a:pt x="513" y="240"/>
                  <a:pt x="511" y="242"/>
                </a:cubicBezTo>
                <a:cubicBezTo>
                  <a:pt x="508" y="246"/>
                  <a:pt x="502" y="247"/>
                  <a:pt x="499" y="251"/>
                </a:cubicBezTo>
                <a:cubicBezTo>
                  <a:pt x="497" y="253"/>
                  <a:pt x="501" y="255"/>
                  <a:pt x="498" y="257"/>
                </a:cubicBezTo>
                <a:cubicBezTo>
                  <a:pt x="493" y="259"/>
                  <a:pt x="487" y="258"/>
                  <a:pt x="482" y="258"/>
                </a:cubicBezTo>
                <a:cubicBezTo>
                  <a:pt x="477" y="257"/>
                  <a:pt x="468" y="257"/>
                  <a:pt x="468" y="251"/>
                </a:cubicBezTo>
                <a:cubicBezTo>
                  <a:pt x="472" y="250"/>
                  <a:pt x="476" y="254"/>
                  <a:pt x="481" y="252"/>
                </a:cubicBezTo>
                <a:cubicBezTo>
                  <a:pt x="484" y="251"/>
                  <a:pt x="487" y="247"/>
                  <a:pt x="489" y="245"/>
                </a:cubicBezTo>
                <a:cubicBezTo>
                  <a:pt x="493" y="239"/>
                  <a:pt x="495" y="232"/>
                  <a:pt x="499" y="227"/>
                </a:cubicBezTo>
                <a:cubicBezTo>
                  <a:pt x="501" y="222"/>
                  <a:pt x="498" y="214"/>
                  <a:pt x="501" y="211"/>
                </a:cubicBezTo>
                <a:cubicBezTo>
                  <a:pt x="500" y="206"/>
                  <a:pt x="492" y="206"/>
                  <a:pt x="491" y="201"/>
                </a:cubicBezTo>
                <a:cubicBezTo>
                  <a:pt x="489" y="187"/>
                  <a:pt x="487" y="171"/>
                  <a:pt x="483" y="157"/>
                </a:cubicBezTo>
                <a:cubicBezTo>
                  <a:pt x="481" y="154"/>
                  <a:pt x="472" y="150"/>
                  <a:pt x="471" y="144"/>
                </a:cubicBezTo>
                <a:cubicBezTo>
                  <a:pt x="473" y="139"/>
                  <a:pt x="476" y="134"/>
                  <a:pt x="476" y="128"/>
                </a:cubicBezTo>
                <a:cubicBezTo>
                  <a:pt x="476" y="123"/>
                  <a:pt x="477" y="116"/>
                  <a:pt x="472" y="114"/>
                </a:cubicBezTo>
                <a:cubicBezTo>
                  <a:pt x="463" y="115"/>
                  <a:pt x="447" y="115"/>
                  <a:pt x="440" y="113"/>
                </a:cubicBezTo>
                <a:cubicBezTo>
                  <a:pt x="433" y="118"/>
                  <a:pt x="437" y="131"/>
                  <a:pt x="433" y="139"/>
                </a:cubicBezTo>
                <a:cubicBezTo>
                  <a:pt x="432" y="149"/>
                  <a:pt x="417" y="147"/>
                  <a:pt x="416" y="155"/>
                </a:cubicBezTo>
                <a:cubicBezTo>
                  <a:pt x="416" y="157"/>
                  <a:pt x="416" y="160"/>
                  <a:pt x="416" y="162"/>
                </a:cubicBezTo>
                <a:cubicBezTo>
                  <a:pt x="421" y="159"/>
                  <a:pt x="423" y="168"/>
                  <a:pt x="424" y="176"/>
                </a:cubicBezTo>
                <a:cubicBezTo>
                  <a:pt x="424" y="181"/>
                  <a:pt x="420" y="184"/>
                  <a:pt x="424" y="187"/>
                </a:cubicBezTo>
                <a:cubicBezTo>
                  <a:pt x="428" y="188"/>
                  <a:pt x="434" y="190"/>
                  <a:pt x="439" y="191"/>
                </a:cubicBezTo>
                <a:cubicBezTo>
                  <a:pt x="438" y="198"/>
                  <a:pt x="445" y="205"/>
                  <a:pt x="450" y="205"/>
                </a:cubicBezTo>
                <a:cubicBezTo>
                  <a:pt x="451" y="209"/>
                  <a:pt x="446" y="214"/>
                  <a:pt x="444" y="218"/>
                </a:cubicBezTo>
                <a:cubicBezTo>
                  <a:pt x="427" y="205"/>
                  <a:pt x="413" y="191"/>
                  <a:pt x="393" y="186"/>
                </a:cubicBezTo>
                <a:cubicBezTo>
                  <a:pt x="382" y="183"/>
                  <a:pt x="371" y="181"/>
                  <a:pt x="360" y="181"/>
                </a:cubicBezTo>
                <a:cubicBezTo>
                  <a:pt x="356" y="181"/>
                  <a:pt x="349" y="183"/>
                  <a:pt x="350" y="187"/>
                </a:cubicBezTo>
                <a:cubicBezTo>
                  <a:pt x="350" y="194"/>
                  <a:pt x="363" y="196"/>
                  <a:pt x="361" y="204"/>
                </a:cubicBezTo>
                <a:cubicBezTo>
                  <a:pt x="357" y="209"/>
                  <a:pt x="349" y="215"/>
                  <a:pt x="341" y="213"/>
                </a:cubicBezTo>
                <a:cubicBezTo>
                  <a:pt x="337" y="211"/>
                  <a:pt x="343" y="201"/>
                  <a:pt x="339" y="200"/>
                </a:cubicBezTo>
                <a:cubicBezTo>
                  <a:pt x="327" y="199"/>
                  <a:pt x="319" y="214"/>
                  <a:pt x="315" y="207"/>
                </a:cubicBezTo>
                <a:cubicBezTo>
                  <a:pt x="307" y="204"/>
                  <a:pt x="300" y="206"/>
                  <a:pt x="295" y="209"/>
                </a:cubicBezTo>
                <a:cubicBezTo>
                  <a:pt x="296" y="216"/>
                  <a:pt x="295" y="217"/>
                  <a:pt x="291" y="214"/>
                </a:cubicBezTo>
                <a:cubicBezTo>
                  <a:pt x="287" y="216"/>
                  <a:pt x="277" y="217"/>
                  <a:pt x="275" y="214"/>
                </a:cubicBezTo>
                <a:cubicBezTo>
                  <a:pt x="281" y="212"/>
                  <a:pt x="282" y="207"/>
                  <a:pt x="281" y="203"/>
                </a:cubicBezTo>
                <a:cubicBezTo>
                  <a:pt x="280" y="200"/>
                  <a:pt x="276" y="201"/>
                  <a:pt x="273" y="203"/>
                </a:cubicBezTo>
                <a:cubicBezTo>
                  <a:pt x="271" y="205"/>
                  <a:pt x="264" y="206"/>
                  <a:pt x="271" y="211"/>
                </a:cubicBezTo>
                <a:cubicBezTo>
                  <a:pt x="270" y="212"/>
                  <a:pt x="268" y="216"/>
                  <a:pt x="267" y="216"/>
                </a:cubicBezTo>
                <a:cubicBezTo>
                  <a:pt x="265" y="215"/>
                  <a:pt x="267" y="210"/>
                  <a:pt x="264" y="210"/>
                </a:cubicBezTo>
                <a:cubicBezTo>
                  <a:pt x="256" y="212"/>
                  <a:pt x="250" y="216"/>
                  <a:pt x="242" y="218"/>
                </a:cubicBezTo>
                <a:cubicBezTo>
                  <a:pt x="240" y="219"/>
                  <a:pt x="237" y="223"/>
                  <a:pt x="234" y="225"/>
                </a:cubicBezTo>
                <a:cubicBezTo>
                  <a:pt x="227" y="224"/>
                  <a:pt x="227" y="228"/>
                  <a:pt x="228" y="231"/>
                </a:cubicBezTo>
                <a:cubicBezTo>
                  <a:pt x="225" y="233"/>
                  <a:pt x="220" y="232"/>
                  <a:pt x="219" y="234"/>
                </a:cubicBezTo>
                <a:cubicBezTo>
                  <a:pt x="217" y="236"/>
                  <a:pt x="220" y="242"/>
                  <a:pt x="218" y="243"/>
                </a:cubicBezTo>
                <a:cubicBezTo>
                  <a:pt x="212" y="246"/>
                  <a:pt x="205" y="249"/>
                  <a:pt x="198" y="246"/>
                </a:cubicBezTo>
                <a:cubicBezTo>
                  <a:pt x="192" y="244"/>
                  <a:pt x="187" y="236"/>
                  <a:pt x="187" y="230"/>
                </a:cubicBezTo>
                <a:cubicBezTo>
                  <a:pt x="188" y="225"/>
                  <a:pt x="196" y="224"/>
                  <a:pt x="201" y="224"/>
                </a:cubicBezTo>
                <a:cubicBezTo>
                  <a:pt x="202" y="223"/>
                  <a:pt x="201" y="220"/>
                  <a:pt x="199" y="218"/>
                </a:cubicBezTo>
                <a:cubicBezTo>
                  <a:pt x="197" y="214"/>
                  <a:pt x="194" y="208"/>
                  <a:pt x="189" y="208"/>
                </a:cubicBezTo>
                <a:cubicBezTo>
                  <a:pt x="181" y="205"/>
                  <a:pt x="172" y="205"/>
                  <a:pt x="164" y="203"/>
                </a:cubicBezTo>
                <a:cubicBezTo>
                  <a:pt x="163" y="203"/>
                  <a:pt x="164" y="207"/>
                  <a:pt x="165" y="208"/>
                </a:cubicBezTo>
                <a:cubicBezTo>
                  <a:pt x="168" y="212"/>
                  <a:pt x="175" y="214"/>
                  <a:pt x="176" y="220"/>
                </a:cubicBezTo>
                <a:cubicBezTo>
                  <a:pt x="177" y="225"/>
                  <a:pt x="172" y="235"/>
                  <a:pt x="173" y="241"/>
                </a:cubicBezTo>
                <a:cubicBezTo>
                  <a:pt x="178" y="240"/>
                  <a:pt x="178" y="243"/>
                  <a:pt x="180" y="248"/>
                </a:cubicBezTo>
                <a:cubicBezTo>
                  <a:pt x="181" y="252"/>
                  <a:pt x="178" y="257"/>
                  <a:pt x="180" y="262"/>
                </a:cubicBezTo>
                <a:cubicBezTo>
                  <a:pt x="175" y="259"/>
                  <a:pt x="170" y="256"/>
                  <a:pt x="164" y="254"/>
                </a:cubicBezTo>
                <a:cubicBezTo>
                  <a:pt x="162" y="253"/>
                  <a:pt x="158" y="252"/>
                  <a:pt x="156" y="253"/>
                </a:cubicBezTo>
                <a:cubicBezTo>
                  <a:pt x="150" y="259"/>
                  <a:pt x="142" y="264"/>
                  <a:pt x="135" y="270"/>
                </a:cubicBezTo>
                <a:cubicBezTo>
                  <a:pt x="133" y="271"/>
                  <a:pt x="133" y="275"/>
                  <a:pt x="134" y="277"/>
                </a:cubicBezTo>
                <a:cubicBezTo>
                  <a:pt x="139" y="281"/>
                  <a:pt x="143" y="288"/>
                  <a:pt x="146" y="294"/>
                </a:cubicBezTo>
                <a:cubicBezTo>
                  <a:pt x="144" y="295"/>
                  <a:pt x="141" y="293"/>
                  <a:pt x="139" y="293"/>
                </a:cubicBezTo>
                <a:cubicBezTo>
                  <a:pt x="134" y="291"/>
                  <a:pt x="131" y="289"/>
                  <a:pt x="125" y="288"/>
                </a:cubicBezTo>
                <a:cubicBezTo>
                  <a:pt x="121" y="287"/>
                  <a:pt x="117" y="291"/>
                  <a:pt x="113" y="289"/>
                </a:cubicBezTo>
                <a:cubicBezTo>
                  <a:pt x="112" y="289"/>
                  <a:pt x="120" y="286"/>
                  <a:pt x="110" y="285"/>
                </a:cubicBezTo>
                <a:cubicBezTo>
                  <a:pt x="110" y="283"/>
                  <a:pt x="109" y="281"/>
                  <a:pt x="107" y="280"/>
                </a:cubicBezTo>
                <a:cubicBezTo>
                  <a:pt x="105" y="279"/>
                  <a:pt x="101" y="279"/>
                  <a:pt x="100" y="281"/>
                </a:cubicBezTo>
                <a:cubicBezTo>
                  <a:pt x="96" y="286"/>
                  <a:pt x="99" y="292"/>
                  <a:pt x="104" y="294"/>
                </a:cubicBezTo>
                <a:cubicBezTo>
                  <a:pt x="106" y="296"/>
                  <a:pt x="110" y="293"/>
                  <a:pt x="113" y="295"/>
                </a:cubicBezTo>
                <a:cubicBezTo>
                  <a:pt x="115" y="297"/>
                  <a:pt x="116" y="302"/>
                  <a:pt x="113" y="304"/>
                </a:cubicBezTo>
                <a:cubicBezTo>
                  <a:pt x="110" y="306"/>
                  <a:pt x="105" y="306"/>
                  <a:pt x="101" y="304"/>
                </a:cubicBezTo>
                <a:cubicBezTo>
                  <a:pt x="97" y="303"/>
                  <a:pt x="93" y="300"/>
                  <a:pt x="89" y="298"/>
                </a:cubicBezTo>
                <a:cubicBezTo>
                  <a:pt x="85" y="295"/>
                  <a:pt x="82" y="293"/>
                  <a:pt x="79" y="290"/>
                </a:cubicBezTo>
                <a:cubicBezTo>
                  <a:pt x="77" y="286"/>
                  <a:pt x="76" y="281"/>
                  <a:pt x="75" y="276"/>
                </a:cubicBezTo>
                <a:cubicBezTo>
                  <a:pt x="75" y="273"/>
                  <a:pt x="78" y="269"/>
                  <a:pt x="76" y="266"/>
                </a:cubicBezTo>
                <a:cubicBezTo>
                  <a:pt x="73" y="261"/>
                  <a:pt x="67" y="256"/>
                  <a:pt x="61" y="256"/>
                </a:cubicBezTo>
                <a:cubicBezTo>
                  <a:pt x="62" y="249"/>
                  <a:pt x="51" y="248"/>
                  <a:pt x="47" y="243"/>
                </a:cubicBezTo>
                <a:cubicBezTo>
                  <a:pt x="46" y="242"/>
                  <a:pt x="50" y="240"/>
                  <a:pt x="51" y="241"/>
                </a:cubicBezTo>
                <a:cubicBezTo>
                  <a:pt x="61" y="244"/>
                  <a:pt x="69" y="250"/>
                  <a:pt x="79" y="253"/>
                </a:cubicBezTo>
                <a:cubicBezTo>
                  <a:pt x="84" y="255"/>
                  <a:pt x="92" y="255"/>
                  <a:pt x="98" y="257"/>
                </a:cubicBezTo>
                <a:cubicBezTo>
                  <a:pt x="104" y="258"/>
                  <a:pt x="107" y="260"/>
                  <a:pt x="113" y="261"/>
                </a:cubicBezTo>
                <a:cubicBezTo>
                  <a:pt x="123" y="261"/>
                  <a:pt x="134" y="256"/>
                  <a:pt x="142" y="250"/>
                </a:cubicBezTo>
                <a:cubicBezTo>
                  <a:pt x="146" y="247"/>
                  <a:pt x="148" y="240"/>
                  <a:pt x="146" y="235"/>
                </a:cubicBezTo>
                <a:cubicBezTo>
                  <a:pt x="143" y="228"/>
                  <a:pt x="135" y="225"/>
                  <a:pt x="129" y="221"/>
                </a:cubicBezTo>
                <a:cubicBezTo>
                  <a:pt x="119" y="218"/>
                  <a:pt x="112" y="211"/>
                  <a:pt x="104" y="207"/>
                </a:cubicBezTo>
                <a:cubicBezTo>
                  <a:pt x="94" y="202"/>
                  <a:pt x="85" y="198"/>
                  <a:pt x="74" y="196"/>
                </a:cubicBezTo>
                <a:cubicBezTo>
                  <a:pt x="69" y="194"/>
                  <a:pt x="58" y="190"/>
                  <a:pt x="56" y="194"/>
                </a:cubicBezTo>
                <a:cubicBezTo>
                  <a:pt x="50" y="193"/>
                  <a:pt x="45" y="191"/>
                  <a:pt x="40" y="188"/>
                </a:cubicBezTo>
                <a:cubicBezTo>
                  <a:pt x="39" y="188"/>
                  <a:pt x="39" y="185"/>
                  <a:pt x="40" y="185"/>
                </a:cubicBezTo>
                <a:cubicBezTo>
                  <a:pt x="43" y="184"/>
                  <a:pt x="48" y="188"/>
                  <a:pt x="50" y="185"/>
                </a:cubicBezTo>
                <a:cubicBezTo>
                  <a:pt x="48" y="182"/>
                  <a:pt x="45" y="181"/>
                  <a:pt x="42" y="181"/>
                </a:cubicBezTo>
                <a:cubicBezTo>
                  <a:pt x="37" y="181"/>
                  <a:pt x="32" y="183"/>
                  <a:pt x="27" y="185"/>
                </a:cubicBezTo>
                <a:cubicBezTo>
                  <a:pt x="26" y="186"/>
                  <a:pt x="26" y="188"/>
                  <a:pt x="24" y="188"/>
                </a:cubicBezTo>
                <a:cubicBezTo>
                  <a:pt x="22" y="188"/>
                  <a:pt x="20" y="185"/>
                  <a:pt x="18" y="185"/>
                </a:cubicBezTo>
                <a:cubicBezTo>
                  <a:pt x="16" y="185"/>
                  <a:pt x="17" y="190"/>
                  <a:pt x="16" y="190"/>
                </a:cubicBezTo>
                <a:cubicBezTo>
                  <a:pt x="13" y="191"/>
                  <a:pt x="11" y="192"/>
                  <a:pt x="9" y="193"/>
                </a:cubicBezTo>
                <a:cubicBezTo>
                  <a:pt x="8" y="195"/>
                  <a:pt x="9" y="198"/>
                  <a:pt x="8" y="199"/>
                </a:cubicBezTo>
                <a:cubicBezTo>
                  <a:pt x="7" y="200"/>
                  <a:pt x="5" y="198"/>
                  <a:pt x="4" y="198"/>
                </a:cubicBezTo>
                <a:cubicBezTo>
                  <a:pt x="3" y="199"/>
                  <a:pt x="0" y="200"/>
                  <a:pt x="0" y="202"/>
                </a:cubicBezTo>
                <a:cubicBezTo>
                  <a:pt x="0" y="203"/>
                  <a:pt x="3" y="202"/>
                  <a:pt x="3" y="203"/>
                </a:cubicBezTo>
                <a:cubicBezTo>
                  <a:pt x="3" y="206"/>
                  <a:pt x="1" y="207"/>
                  <a:pt x="1" y="210"/>
                </a:cubicBezTo>
                <a:cubicBezTo>
                  <a:pt x="1" y="212"/>
                  <a:pt x="1" y="215"/>
                  <a:pt x="3" y="217"/>
                </a:cubicBezTo>
                <a:cubicBezTo>
                  <a:pt x="5" y="219"/>
                  <a:pt x="10" y="217"/>
                  <a:pt x="11" y="219"/>
                </a:cubicBezTo>
                <a:cubicBezTo>
                  <a:pt x="12" y="221"/>
                  <a:pt x="15" y="224"/>
                  <a:pt x="19" y="228"/>
                </a:cubicBezTo>
                <a:lnTo>
                  <a:pt x="9" y="240"/>
                </a:lnTo>
                <a:lnTo>
                  <a:pt x="24" y="263"/>
                </a:lnTo>
                <a:lnTo>
                  <a:pt x="21" y="267"/>
                </a:lnTo>
                <a:cubicBezTo>
                  <a:pt x="20" y="269"/>
                  <a:pt x="18" y="271"/>
                  <a:pt x="18" y="274"/>
                </a:cubicBezTo>
                <a:cubicBezTo>
                  <a:pt x="18" y="276"/>
                  <a:pt x="22" y="274"/>
                  <a:pt x="22" y="276"/>
                </a:cubicBezTo>
                <a:cubicBezTo>
                  <a:pt x="23" y="277"/>
                  <a:pt x="20" y="278"/>
                  <a:pt x="20" y="280"/>
                </a:cubicBezTo>
                <a:cubicBezTo>
                  <a:pt x="19" y="282"/>
                  <a:pt x="19" y="285"/>
                  <a:pt x="20" y="287"/>
                </a:cubicBezTo>
                <a:cubicBezTo>
                  <a:pt x="21" y="288"/>
                  <a:pt x="23" y="286"/>
                  <a:pt x="24" y="287"/>
                </a:cubicBezTo>
                <a:cubicBezTo>
                  <a:pt x="25" y="289"/>
                  <a:pt x="23" y="291"/>
                  <a:pt x="24" y="293"/>
                </a:cubicBezTo>
                <a:cubicBezTo>
                  <a:pt x="25" y="295"/>
                  <a:pt x="27" y="295"/>
                  <a:pt x="28" y="296"/>
                </a:cubicBezTo>
                <a:cubicBezTo>
                  <a:pt x="29" y="297"/>
                  <a:pt x="30" y="299"/>
                  <a:pt x="30" y="301"/>
                </a:cubicBezTo>
                <a:cubicBezTo>
                  <a:pt x="29" y="303"/>
                  <a:pt x="25" y="305"/>
                  <a:pt x="26" y="307"/>
                </a:cubicBezTo>
                <a:cubicBezTo>
                  <a:pt x="28" y="310"/>
                  <a:pt x="32" y="312"/>
                  <a:pt x="35" y="315"/>
                </a:cubicBezTo>
                <a:cubicBezTo>
                  <a:pt x="37" y="318"/>
                  <a:pt x="42" y="320"/>
                  <a:pt x="42" y="324"/>
                </a:cubicBezTo>
                <a:cubicBezTo>
                  <a:pt x="42" y="328"/>
                  <a:pt x="37" y="330"/>
                  <a:pt x="35" y="333"/>
                </a:cubicBezTo>
                <a:cubicBezTo>
                  <a:pt x="32" y="337"/>
                  <a:pt x="30" y="342"/>
                  <a:pt x="27" y="347"/>
                </a:cubicBezTo>
                <a:cubicBezTo>
                  <a:pt x="25" y="351"/>
                  <a:pt x="23" y="355"/>
                  <a:pt x="20" y="358"/>
                </a:cubicBezTo>
                <a:cubicBezTo>
                  <a:pt x="17" y="361"/>
                  <a:pt x="12" y="362"/>
                  <a:pt x="9" y="365"/>
                </a:cubicBezTo>
                <a:cubicBezTo>
                  <a:pt x="7" y="367"/>
                  <a:pt x="7" y="370"/>
                  <a:pt x="5" y="373"/>
                </a:cubicBezTo>
                <a:cubicBezTo>
                  <a:pt x="8" y="372"/>
                  <a:pt x="11" y="368"/>
                  <a:pt x="13" y="369"/>
                </a:cubicBezTo>
                <a:cubicBezTo>
                  <a:pt x="15" y="370"/>
                  <a:pt x="14" y="374"/>
                  <a:pt x="15" y="375"/>
                </a:cubicBezTo>
                <a:cubicBezTo>
                  <a:pt x="16" y="377"/>
                  <a:pt x="18" y="379"/>
                  <a:pt x="20" y="379"/>
                </a:cubicBezTo>
                <a:cubicBezTo>
                  <a:pt x="22" y="380"/>
                  <a:pt x="25" y="378"/>
                  <a:pt x="27" y="378"/>
                </a:cubicBezTo>
                <a:cubicBezTo>
                  <a:pt x="29" y="379"/>
                  <a:pt x="30" y="381"/>
                  <a:pt x="31" y="382"/>
                </a:cubicBezTo>
                <a:cubicBezTo>
                  <a:pt x="32" y="384"/>
                  <a:pt x="37" y="384"/>
                  <a:pt x="35" y="385"/>
                </a:cubicBezTo>
                <a:cubicBezTo>
                  <a:pt x="33" y="387"/>
                  <a:pt x="30" y="386"/>
                  <a:pt x="27" y="386"/>
                </a:cubicBezTo>
                <a:cubicBezTo>
                  <a:pt x="25" y="386"/>
                  <a:pt x="23" y="385"/>
                  <a:pt x="21" y="386"/>
                </a:cubicBezTo>
                <a:cubicBezTo>
                  <a:pt x="20" y="386"/>
                  <a:pt x="20" y="388"/>
                  <a:pt x="18" y="388"/>
                </a:cubicBezTo>
                <a:cubicBezTo>
                  <a:pt x="17" y="388"/>
                  <a:pt x="16" y="386"/>
                  <a:pt x="14" y="386"/>
                </a:cubicBezTo>
                <a:cubicBezTo>
                  <a:pt x="13" y="386"/>
                  <a:pt x="11" y="387"/>
                  <a:pt x="10" y="387"/>
                </a:cubicBezTo>
                <a:cubicBezTo>
                  <a:pt x="9" y="387"/>
                  <a:pt x="7" y="387"/>
                  <a:pt x="7" y="388"/>
                </a:cubicBezTo>
                <a:cubicBezTo>
                  <a:pt x="7" y="390"/>
                  <a:pt x="8" y="391"/>
                  <a:pt x="8" y="393"/>
                </a:cubicBezTo>
                <a:cubicBezTo>
                  <a:pt x="8" y="394"/>
                  <a:pt x="7" y="396"/>
                  <a:pt x="7" y="398"/>
                </a:cubicBezTo>
                <a:cubicBezTo>
                  <a:pt x="6" y="399"/>
                  <a:pt x="6" y="400"/>
                  <a:pt x="6" y="401"/>
                </a:cubicBezTo>
                <a:cubicBezTo>
                  <a:pt x="6" y="404"/>
                  <a:pt x="7" y="408"/>
                  <a:pt x="7" y="410"/>
                </a:cubicBezTo>
                <a:cubicBezTo>
                  <a:pt x="7" y="413"/>
                  <a:pt x="4" y="415"/>
                  <a:pt x="5" y="417"/>
                </a:cubicBezTo>
                <a:cubicBezTo>
                  <a:pt x="6" y="419"/>
                  <a:pt x="11" y="419"/>
                  <a:pt x="13" y="421"/>
                </a:cubicBezTo>
                <a:cubicBezTo>
                  <a:pt x="13" y="423"/>
                  <a:pt x="12" y="425"/>
                  <a:pt x="10" y="425"/>
                </a:cubicBezTo>
                <a:cubicBezTo>
                  <a:pt x="8" y="425"/>
                  <a:pt x="6" y="422"/>
                  <a:pt x="3" y="421"/>
                </a:cubicBezTo>
                <a:cubicBezTo>
                  <a:pt x="3" y="421"/>
                  <a:pt x="3" y="422"/>
                  <a:pt x="2" y="423"/>
                </a:cubicBezTo>
                <a:cubicBezTo>
                  <a:pt x="2" y="424"/>
                  <a:pt x="1" y="424"/>
                  <a:pt x="1" y="425"/>
                </a:cubicBezTo>
                <a:cubicBezTo>
                  <a:pt x="2" y="426"/>
                  <a:pt x="3" y="428"/>
                  <a:pt x="5" y="429"/>
                </a:cubicBezTo>
                <a:cubicBezTo>
                  <a:pt x="6" y="431"/>
                  <a:pt x="8" y="431"/>
                  <a:pt x="8" y="433"/>
                </a:cubicBezTo>
                <a:cubicBezTo>
                  <a:pt x="9" y="435"/>
                  <a:pt x="8" y="438"/>
                  <a:pt x="8" y="440"/>
                </a:cubicBezTo>
                <a:cubicBezTo>
                  <a:pt x="10" y="444"/>
                  <a:pt x="13" y="446"/>
                  <a:pt x="14" y="450"/>
                </a:cubicBezTo>
                <a:cubicBezTo>
                  <a:pt x="14" y="451"/>
                  <a:pt x="13" y="453"/>
                  <a:pt x="13" y="454"/>
                </a:cubicBezTo>
                <a:cubicBezTo>
                  <a:pt x="15" y="454"/>
                  <a:pt x="17" y="453"/>
                  <a:pt x="19" y="454"/>
                </a:cubicBezTo>
                <a:cubicBezTo>
                  <a:pt x="20" y="454"/>
                  <a:pt x="20" y="457"/>
                  <a:pt x="21" y="457"/>
                </a:cubicBezTo>
                <a:cubicBezTo>
                  <a:pt x="23" y="458"/>
                  <a:pt x="25" y="456"/>
                  <a:pt x="27" y="457"/>
                </a:cubicBezTo>
                <a:cubicBezTo>
                  <a:pt x="28" y="458"/>
                  <a:pt x="26" y="461"/>
                  <a:pt x="28" y="462"/>
                </a:cubicBezTo>
                <a:cubicBezTo>
                  <a:pt x="30" y="463"/>
                  <a:pt x="33" y="460"/>
                  <a:pt x="36" y="460"/>
                </a:cubicBezTo>
                <a:cubicBezTo>
                  <a:pt x="40" y="461"/>
                  <a:pt x="46" y="461"/>
                  <a:pt x="48" y="464"/>
                </a:cubicBezTo>
                <a:cubicBezTo>
                  <a:pt x="50" y="468"/>
                  <a:pt x="46" y="473"/>
                  <a:pt x="47" y="478"/>
                </a:cubicBezTo>
                <a:cubicBezTo>
                  <a:pt x="47" y="480"/>
                  <a:pt x="49" y="480"/>
                  <a:pt x="50" y="482"/>
                </a:cubicBezTo>
                <a:cubicBezTo>
                  <a:pt x="51" y="483"/>
                  <a:pt x="50" y="485"/>
                  <a:pt x="51" y="486"/>
                </a:cubicBezTo>
                <a:cubicBezTo>
                  <a:pt x="53" y="488"/>
                  <a:pt x="57" y="488"/>
                  <a:pt x="59" y="491"/>
                </a:cubicBezTo>
                <a:cubicBezTo>
                  <a:pt x="60" y="493"/>
                  <a:pt x="57" y="496"/>
                  <a:pt x="59" y="497"/>
                </a:cubicBezTo>
                <a:cubicBezTo>
                  <a:pt x="60" y="499"/>
                  <a:pt x="63" y="497"/>
                  <a:pt x="65" y="499"/>
                </a:cubicBezTo>
                <a:cubicBezTo>
                  <a:pt x="67" y="500"/>
                  <a:pt x="70" y="502"/>
                  <a:pt x="70" y="505"/>
                </a:cubicBezTo>
                <a:cubicBezTo>
                  <a:pt x="70" y="508"/>
                  <a:pt x="67" y="508"/>
                  <a:pt x="64" y="509"/>
                </a:cubicBezTo>
                <a:cubicBezTo>
                  <a:pt x="63" y="510"/>
                  <a:pt x="61" y="510"/>
                  <a:pt x="60" y="509"/>
                </a:cubicBezTo>
                <a:cubicBezTo>
                  <a:pt x="58" y="509"/>
                  <a:pt x="58" y="506"/>
                  <a:pt x="56" y="506"/>
                </a:cubicBezTo>
                <a:cubicBezTo>
                  <a:pt x="55" y="506"/>
                  <a:pt x="52" y="508"/>
                  <a:pt x="52" y="510"/>
                </a:cubicBezTo>
                <a:cubicBezTo>
                  <a:pt x="52" y="512"/>
                  <a:pt x="56" y="514"/>
                  <a:pt x="56" y="516"/>
                </a:cubicBezTo>
                <a:cubicBezTo>
                  <a:pt x="58" y="519"/>
                  <a:pt x="58" y="522"/>
                  <a:pt x="58" y="525"/>
                </a:cubicBezTo>
                <a:cubicBezTo>
                  <a:pt x="61" y="526"/>
                  <a:pt x="62" y="528"/>
                  <a:pt x="65" y="527"/>
                </a:cubicBezTo>
                <a:cubicBezTo>
                  <a:pt x="66" y="527"/>
                  <a:pt x="66" y="524"/>
                  <a:pt x="67" y="523"/>
                </a:cubicBezTo>
                <a:cubicBezTo>
                  <a:pt x="71" y="522"/>
                  <a:pt x="74" y="522"/>
                  <a:pt x="78" y="522"/>
                </a:cubicBezTo>
                <a:cubicBezTo>
                  <a:pt x="81" y="522"/>
                  <a:pt x="85" y="520"/>
                  <a:pt x="87" y="522"/>
                </a:cubicBezTo>
                <a:cubicBezTo>
                  <a:pt x="89" y="523"/>
                  <a:pt x="87" y="526"/>
                  <a:pt x="88" y="528"/>
                </a:cubicBezTo>
                <a:cubicBezTo>
                  <a:pt x="89" y="530"/>
                  <a:pt x="93" y="532"/>
                  <a:pt x="93" y="534"/>
                </a:cubicBezTo>
                <a:cubicBezTo>
                  <a:pt x="93" y="536"/>
                  <a:pt x="90" y="536"/>
                  <a:pt x="89" y="537"/>
                </a:cubicBezTo>
                <a:cubicBezTo>
                  <a:pt x="89" y="538"/>
                  <a:pt x="88" y="541"/>
                  <a:pt x="89" y="541"/>
                </a:cubicBezTo>
                <a:cubicBezTo>
                  <a:pt x="93" y="543"/>
                  <a:pt x="99" y="540"/>
                  <a:pt x="103" y="543"/>
                </a:cubicBezTo>
                <a:cubicBezTo>
                  <a:pt x="106" y="546"/>
                  <a:pt x="104" y="553"/>
                  <a:pt x="107" y="557"/>
                </a:cubicBezTo>
                <a:cubicBezTo>
                  <a:pt x="109" y="559"/>
                  <a:pt x="113" y="557"/>
                  <a:pt x="116" y="557"/>
                </a:cubicBezTo>
                <a:cubicBezTo>
                  <a:pt x="119" y="557"/>
                  <a:pt x="123" y="557"/>
                  <a:pt x="126" y="556"/>
                </a:cubicBezTo>
                <a:cubicBezTo>
                  <a:pt x="127" y="555"/>
                  <a:pt x="127" y="551"/>
                  <a:pt x="128" y="552"/>
                </a:cubicBezTo>
                <a:cubicBezTo>
                  <a:pt x="131" y="554"/>
                  <a:pt x="131" y="558"/>
                  <a:pt x="133" y="560"/>
                </a:cubicBezTo>
                <a:cubicBezTo>
                  <a:pt x="135" y="562"/>
                  <a:pt x="137" y="564"/>
                  <a:pt x="140" y="564"/>
                </a:cubicBezTo>
                <a:cubicBezTo>
                  <a:pt x="141" y="564"/>
                  <a:pt x="141" y="561"/>
                  <a:pt x="142" y="562"/>
                </a:cubicBezTo>
                <a:cubicBezTo>
                  <a:pt x="146" y="563"/>
                  <a:pt x="148" y="565"/>
                  <a:pt x="152" y="567"/>
                </a:cubicBezTo>
                <a:cubicBezTo>
                  <a:pt x="154" y="568"/>
                  <a:pt x="156" y="571"/>
                  <a:pt x="159" y="571"/>
                </a:cubicBezTo>
                <a:cubicBezTo>
                  <a:pt x="160" y="572"/>
                  <a:pt x="162" y="569"/>
                  <a:pt x="162" y="570"/>
                </a:cubicBezTo>
                <a:cubicBezTo>
                  <a:pt x="163" y="573"/>
                  <a:pt x="163" y="576"/>
                  <a:pt x="162" y="578"/>
                </a:cubicBezTo>
                <a:cubicBezTo>
                  <a:pt x="161" y="580"/>
                  <a:pt x="158" y="579"/>
                  <a:pt x="157" y="581"/>
                </a:cubicBezTo>
                <a:cubicBezTo>
                  <a:pt x="157" y="583"/>
                  <a:pt x="161" y="583"/>
                  <a:pt x="161" y="584"/>
                </a:cubicBezTo>
                <a:cubicBezTo>
                  <a:pt x="161" y="586"/>
                  <a:pt x="158" y="584"/>
                  <a:pt x="157" y="585"/>
                </a:cubicBezTo>
                <a:cubicBezTo>
                  <a:pt x="156" y="586"/>
                  <a:pt x="156" y="589"/>
                  <a:pt x="157" y="590"/>
                </a:cubicBezTo>
                <a:cubicBezTo>
                  <a:pt x="158" y="591"/>
                  <a:pt x="160" y="589"/>
                  <a:pt x="160" y="590"/>
                </a:cubicBezTo>
                <a:cubicBezTo>
                  <a:pt x="162" y="592"/>
                  <a:pt x="162" y="595"/>
                  <a:pt x="161" y="597"/>
                </a:cubicBezTo>
                <a:cubicBezTo>
                  <a:pt x="161" y="599"/>
                  <a:pt x="160" y="601"/>
                  <a:pt x="158" y="601"/>
                </a:cubicBezTo>
                <a:cubicBezTo>
                  <a:pt x="154" y="602"/>
                  <a:pt x="150" y="600"/>
                  <a:pt x="147" y="601"/>
                </a:cubicBezTo>
                <a:cubicBezTo>
                  <a:pt x="144" y="602"/>
                  <a:pt x="142" y="605"/>
                  <a:pt x="142" y="608"/>
                </a:cubicBezTo>
                <a:cubicBezTo>
                  <a:pt x="141" y="610"/>
                  <a:pt x="143" y="611"/>
                  <a:pt x="144" y="613"/>
                </a:cubicBezTo>
                <a:cubicBezTo>
                  <a:pt x="144" y="614"/>
                  <a:pt x="144" y="615"/>
                  <a:pt x="144" y="615"/>
                </a:cubicBezTo>
                <a:cubicBezTo>
                  <a:pt x="145" y="613"/>
                  <a:pt x="147" y="611"/>
                  <a:pt x="150" y="610"/>
                </a:cubicBezTo>
                <a:cubicBezTo>
                  <a:pt x="151" y="609"/>
                  <a:pt x="152" y="611"/>
                  <a:pt x="153" y="612"/>
                </a:cubicBezTo>
                <a:cubicBezTo>
                  <a:pt x="154" y="613"/>
                  <a:pt x="154" y="615"/>
                  <a:pt x="153" y="615"/>
                </a:cubicBezTo>
                <a:cubicBezTo>
                  <a:pt x="151" y="617"/>
                  <a:pt x="148" y="617"/>
                  <a:pt x="147" y="619"/>
                </a:cubicBezTo>
                <a:cubicBezTo>
                  <a:pt x="146" y="620"/>
                  <a:pt x="148" y="622"/>
                  <a:pt x="147" y="623"/>
                </a:cubicBezTo>
                <a:cubicBezTo>
                  <a:pt x="144" y="625"/>
                  <a:pt x="137" y="622"/>
                  <a:pt x="137" y="625"/>
                </a:cubicBezTo>
                <a:cubicBezTo>
                  <a:pt x="138" y="629"/>
                  <a:pt x="146" y="627"/>
                  <a:pt x="147" y="630"/>
                </a:cubicBezTo>
                <a:cubicBezTo>
                  <a:pt x="148" y="633"/>
                  <a:pt x="142" y="630"/>
                  <a:pt x="140" y="632"/>
                </a:cubicBezTo>
                <a:cubicBezTo>
                  <a:pt x="138" y="634"/>
                  <a:pt x="136" y="637"/>
                  <a:pt x="136" y="640"/>
                </a:cubicBezTo>
                <a:cubicBezTo>
                  <a:pt x="135" y="641"/>
                  <a:pt x="138" y="643"/>
                  <a:pt x="137" y="644"/>
                </a:cubicBezTo>
                <a:cubicBezTo>
                  <a:pt x="136" y="645"/>
                  <a:pt x="133" y="644"/>
                  <a:pt x="131" y="644"/>
                </a:cubicBezTo>
                <a:cubicBezTo>
                  <a:pt x="130" y="644"/>
                  <a:pt x="128" y="643"/>
                  <a:pt x="127" y="644"/>
                </a:cubicBezTo>
                <a:cubicBezTo>
                  <a:pt x="126" y="645"/>
                  <a:pt x="126" y="647"/>
                  <a:pt x="126" y="648"/>
                </a:cubicBezTo>
                <a:cubicBezTo>
                  <a:pt x="127" y="650"/>
                  <a:pt x="130" y="650"/>
                  <a:pt x="132" y="652"/>
                </a:cubicBezTo>
                <a:cubicBezTo>
                  <a:pt x="133" y="653"/>
                  <a:pt x="135" y="655"/>
                  <a:pt x="137" y="656"/>
                </a:cubicBezTo>
                <a:cubicBezTo>
                  <a:pt x="138" y="656"/>
                  <a:pt x="139" y="655"/>
                  <a:pt x="140" y="656"/>
                </a:cubicBezTo>
                <a:cubicBezTo>
                  <a:pt x="146" y="658"/>
                  <a:pt x="152" y="661"/>
                  <a:pt x="157" y="665"/>
                </a:cubicBezTo>
                <a:cubicBezTo>
                  <a:pt x="162" y="668"/>
                  <a:pt x="165" y="672"/>
                  <a:pt x="169" y="676"/>
                </a:cubicBezTo>
                <a:cubicBezTo>
                  <a:pt x="172" y="675"/>
                  <a:pt x="176" y="675"/>
                  <a:pt x="180" y="676"/>
                </a:cubicBezTo>
                <a:cubicBezTo>
                  <a:pt x="183" y="677"/>
                  <a:pt x="185" y="680"/>
                  <a:pt x="188" y="680"/>
                </a:cubicBezTo>
                <a:cubicBezTo>
                  <a:pt x="191" y="681"/>
                  <a:pt x="195" y="678"/>
                  <a:pt x="198" y="679"/>
                </a:cubicBezTo>
                <a:cubicBezTo>
                  <a:pt x="201" y="680"/>
                  <a:pt x="203" y="683"/>
                  <a:pt x="206" y="684"/>
                </a:cubicBezTo>
                <a:cubicBezTo>
                  <a:pt x="209" y="686"/>
                  <a:pt x="211" y="686"/>
                  <a:pt x="214" y="688"/>
                </a:cubicBezTo>
                <a:cubicBezTo>
                  <a:pt x="215" y="689"/>
                  <a:pt x="215" y="691"/>
                  <a:pt x="217" y="691"/>
                </a:cubicBezTo>
                <a:cubicBezTo>
                  <a:pt x="219" y="691"/>
                  <a:pt x="221" y="689"/>
                  <a:pt x="223" y="689"/>
                </a:cubicBezTo>
                <a:cubicBezTo>
                  <a:pt x="224" y="688"/>
                  <a:pt x="226" y="688"/>
                  <a:pt x="227" y="688"/>
                </a:cubicBezTo>
                <a:cubicBezTo>
                  <a:pt x="228" y="688"/>
                  <a:pt x="229" y="688"/>
                  <a:pt x="230" y="688"/>
                </a:cubicBezTo>
                <a:cubicBezTo>
                  <a:pt x="233" y="689"/>
                  <a:pt x="236" y="690"/>
                  <a:pt x="237" y="692"/>
                </a:cubicBezTo>
                <a:cubicBezTo>
                  <a:pt x="238" y="693"/>
                  <a:pt x="236" y="695"/>
                  <a:pt x="237" y="696"/>
                </a:cubicBezTo>
                <a:cubicBezTo>
                  <a:pt x="240" y="699"/>
                  <a:pt x="244" y="700"/>
                  <a:pt x="248" y="702"/>
                </a:cubicBezTo>
                <a:cubicBezTo>
                  <a:pt x="250" y="703"/>
                  <a:pt x="253" y="704"/>
                  <a:pt x="255" y="706"/>
                </a:cubicBezTo>
                <a:cubicBezTo>
                  <a:pt x="256" y="707"/>
                  <a:pt x="257" y="711"/>
                  <a:pt x="258" y="712"/>
                </a:cubicBezTo>
                <a:cubicBezTo>
                  <a:pt x="260" y="714"/>
                  <a:pt x="263" y="715"/>
                  <a:pt x="266" y="714"/>
                </a:cubicBezTo>
                <a:cubicBezTo>
                  <a:pt x="267" y="713"/>
                  <a:pt x="266" y="710"/>
                  <a:pt x="267" y="709"/>
                </a:cubicBezTo>
                <a:cubicBezTo>
                  <a:pt x="268" y="708"/>
                  <a:pt x="270" y="709"/>
                  <a:pt x="271" y="708"/>
                </a:cubicBezTo>
                <a:cubicBezTo>
                  <a:pt x="272" y="707"/>
                  <a:pt x="272" y="706"/>
                  <a:pt x="273" y="704"/>
                </a:cubicBezTo>
                <a:cubicBezTo>
                  <a:pt x="271" y="702"/>
                  <a:pt x="270" y="699"/>
                  <a:pt x="268" y="696"/>
                </a:cubicBezTo>
                <a:cubicBezTo>
                  <a:pt x="266" y="692"/>
                  <a:pt x="263" y="689"/>
                  <a:pt x="261" y="685"/>
                </a:cubicBezTo>
                <a:cubicBezTo>
                  <a:pt x="259" y="683"/>
                  <a:pt x="257" y="682"/>
                  <a:pt x="257" y="679"/>
                </a:cubicBezTo>
                <a:cubicBezTo>
                  <a:pt x="256" y="677"/>
                  <a:pt x="259" y="674"/>
                  <a:pt x="258" y="672"/>
                </a:cubicBezTo>
                <a:cubicBezTo>
                  <a:pt x="257" y="668"/>
                  <a:pt x="256" y="665"/>
                  <a:pt x="254" y="662"/>
                </a:cubicBezTo>
                <a:cubicBezTo>
                  <a:pt x="252" y="660"/>
                  <a:pt x="247" y="660"/>
                  <a:pt x="247" y="657"/>
                </a:cubicBezTo>
                <a:cubicBezTo>
                  <a:pt x="246" y="653"/>
                  <a:pt x="250" y="650"/>
                  <a:pt x="252" y="647"/>
                </a:cubicBezTo>
                <a:cubicBezTo>
                  <a:pt x="253" y="645"/>
                  <a:pt x="253" y="641"/>
                  <a:pt x="255" y="640"/>
                </a:cubicBezTo>
                <a:cubicBezTo>
                  <a:pt x="256" y="638"/>
                  <a:pt x="259" y="638"/>
                  <a:pt x="261" y="638"/>
                </a:cubicBezTo>
                <a:cubicBezTo>
                  <a:pt x="262" y="638"/>
                  <a:pt x="263" y="640"/>
                  <a:pt x="264" y="639"/>
                </a:cubicBezTo>
                <a:cubicBezTo>
                  <a:pt x="265" y="637"/>
                  <a:pt x="264" y="634"/>
                  <a:pt x="266" y="633"/>
                </a:cubicBezTo>
                <a:cubicBezTo>
                  <a:pt x="267" y="633"/>
                  <a:pt x="269" y="637"/>
                  <a:pt x="270" y="636"/>
                </a:cubicBezTo>
                <a:cubicBezTo>
                  <a:pt x="272" y="634"/>
                  <a:pt x="271" y="630"/>
                  <a:pt x="272" y="628"/>
                </a:cubicBezTo>
                <a:cubicBezTo>
                  <a:pt x="271" y="627"/>
                  <a:pt x="270" y="626"/>
                  <a:pt x="269" y="626"/>
                </a:cubicBezTo>
                <a:cubicBezTo>
                  <a:pt x="267" y="626"/>
                  <a:pt x="264" y="626"/>
                  <a:pt x="263" y="624"/>
                </a:cubicBezTo>
                <a:cubicBezTo>
                  <a:pt x="264" y="623"/>
                  <a:pt x="263" y="621"/>
                  <a:pt x="264" y="621"/>
                </a:cubicBezTo>
                <a:cubicBezTo>
                  <a:pt x="265" y="619"/>
                  <a:pt x="270" y="621"/>
                  <a:pt x="269" y="619"/>
                </a:cubicBezTo>
                <a:cubicBezTo>
                  <a:pt x="268" y="613"/>
                  <a:pt x="263" y="608"/>
                  <a:pt x="258" y="604"/>
                </a:cubicBezTo>
                <a:cubicBezTo>
                  <a:pt x="257" y="603"/>
                  <a:pt x="254" y="603"/>
                  <a:pt x="252" y="603"/>
                </a:cubicBezTo>
                <a:cubicBezTo>
                  <a:pt x="251" y="603"/>
                  <a:pt x="252" y="605"/>
                  <a:pt x="252" y="605"/>
                </a:cubicBezTo>
                <a:cubicBezTo>
                  <a:pt x="250" y="604"/>
                  <a:pt x="247" y="603"/>
                  <a:pt x="246" y="602"/>
                </a:cubicBezTo>
                <a:cubicBezTo>
                  <a:pt x="245" y="600"/>
                  <a:pt x="247" y="596"/>
                  <a:pt x="246" y="595"/>
                </a:cubicBezTo>
                <a:cubicBezTo>
                  <a:pt x="244" y="593"/>
                  <a:pt x="239" y="595"/>
                  <a:pt x="238" y="593"/>
                </a:cubicBezTo>
                <a:cubicBezTo>
                  <a:pt x="237" y="589"/>
                  <a:pt x="240" y="585"/>
                  <a:pt x="241" y="581"/>
                </a:cubicBezTo>
                <a:cubicBezTo>
                  <a:pt x="242" y="580"/>
                  <a:pt x="244" y="580"/>
                  <a:pt x="244" y="579"/>
                </a:cubicBezTo>
                <a:cubicBezTo>
                  <a:pt x="244" y="577"/>
                  <a:pt x="241" y="576"/>
                  <a:pt x="240" y="573"/>
                </a:cubicBezTo>
                <a:cubicBezTo>
                  <a:pt x="239" y="571"/>
                  <a:pt x="240" y="568"/>
                  <a:pt x="241" y="565"/>
                </a:cubicBezTo>
                <a:cubicBezTo>
                  <a:pt x="242" y="563"/>
                  <a:pt x="245" y="562"/>
                  <a:pt x="246" y="560"/>
                </a:cubicBezTo>
                <a:cubicBezTo>
                  <a:pt x="247" y="558"/>
                  <a:pt x="245" y="556"/>
                  <a:pt x="246" y="554"/>
                </a:cubicBezTo>
                <a:cubicBezTo>
                  <a:pt x="247" y="553"/>
                  <a:pt x="250" y="553"/>
                  <a:pt x="251" y="554"/>
                </a:cubicBezTo>
                <a:cubicBezTo>
                  <a:pt x="255" y="557"/>
                  <a:pt x="255" y="562"/>
                  <a:pt x="259" y="565"/>
                </a:cubicBezTo>
                <a:cubicBezTo>
                  <a:pt x="260" y="567"/>
                  <a:pt x="262" y="567"/>
                  <a:pt x="263" y="565"/>
                </a:cubicBezTo>
                <a:cubicBezTo>
                  <a:pt x="264" y="564"/>
                  <a:pt x="264" y="562"/>
                  <a:pt x="263" y="561"/>
                </a:cubicBezTo>
                <a:cubicBezTo>
                  <a:pt x="262" y="557"/>
                  <a:pt x="258" y="555"/>
                  <a:pt x="259" y="551"/>
                </a:cubicBezTo>
                <a:cubicBezTo>
                  <a:pt x="259" y="549"/>
                  <a:pt x="262" y="552"/>
                  <a:pt x="264" y="551"/>
                </a:cubicBezTo>
                <a:cubicBezTo>
                  <a:pt x="266" y="551"/>
                  <a:pt x="268" y="550"/>
                  <a:pt x="269" y="548"/>
                </a:cubicBezTo>
                <a:cubicBezTo>
                  <a:pt x="270" y="547"/>
                  <a:pt x="267" y="544"/>
                  <a:pt x="269" y="543"/>
                </a:cubicBezTo>
                <a:cubicBezTo>
                  <a:pt x="272" y="541"/>
                  <a:pt x="276" y="542"/>
                  <a:pt x="280" y="539"/>
                </a:cubicBezTo>
                <a:cubicBezTo>
                  <a:pt x="282" y="538"/>
                  <a:pt x="282" y="534"/>
                  <a:pt x="284" y="533"/>
                </a:cubicBezTo>
                <a:cubicBezTo>
                  <a:pt x="286" y="532"/>
                  <a:pt x="289" y="533"/>
                  <a:pt x="291" y="534"/>
                </a:cubicBezTo>
                <a:cubicBezTo>
                  <a:pt x="292" y="535"/>
                  <a:pt x="290" y="536"/>
                  <a:pt x="290" y="537"/>
                </a:cubicBezTo>
                <a:cubicBezTo>
                  <a:pt x="292" y="538"/>
                  <a:pt x="294" y="538"/>
                  <a:pt x="295" y="537"/>
                </a:cubicBezTo>
                <a:cubicBezTo>
                  <a:pt x="297" y="536"/>
                  <a:pt x="298" y="534"/>
                  <a:pt x="301" y="533"/>
                </a:cubicBezTo>
                <a:cubicBezTo>
                  <a:pt x="302" y="533"/>
                  <a:pt x="303" y="535"/>
                  <a:pt x="304" y="536"/>
                </a:cubicBezTo>
                <a:cubicBezTo>
                  <a:pt x="307" y="536"/>
                  <a:pt x="311" y="535"/>
                  <a:pt x="314" y="536"/>
                </a:cubicBezTo>
                <a:cubicBezTo>
                  <a:pt x="316" y="536"/>
                  <a:pt x="317" y="539"/>
                  <a:pt x="319" y="541"/>
                </a:cubicBezTo>
                <a:cubicBezTo>
                  <a:pt x="322" y="543"/>
                  <a:pt x="326" y="543"/>
                  <a:pt x="328" y="546"/>
                </a:cubicBezTo>
                <a:cubicBezTo>
                  <a:pt x="330" y="548"/>
                  <a:pt x="328" y="551"/>
                  <a:pt x="330" y="553"/>
                </a:cubicBezTo>
                <a:cubicBezTo>
                  <a:pt x="330" y="554"/>
                  <a:pt x="333" y="554"/>
                  <a:pt x="333" y="553"/>
                </a:cubicBezTo>
                <a:cubicBezTo>
                  <a:pt x="334" y="551"/>
                  <a:pt x="331" y="546"/>
                  <a:pt x="333" y="546"/>
                </a:cubicBezTo>
                <a:cubicBezTo>
                  <a:pt x="338" y="546"/>
                  <a:pt x="340" y="553"/>
                  <a:pt x="345" y="553"/>
                </a:cubicBezTo>
                <a:cubicBezTo>
                  <a:pt x="348" y="553"/>
                  <a:pt x="349" y="547"/>
                  <a:pt x="352" y="546"/>
                </a:cubicBezTo>
                <a:cubicBezTo>
                  <a:pt x="354" y="544"/>
                  <a:pt x="357" y="544"/>
                  <a:pt x="360" y="544"/>
                </a:cubicBezTo>
                <a:cubicBezTo>
                  <a:pt x="362" y="544"/>
                  <a:pt x="364" y="547"/>
                  <a:pt x="366" y="546"/>
                </a:cubicBezTo>
                <a:cubicBezTo>
                  <a:pt x="367" y="546"/>
                  <a:pt x="366" y="543"/>
                  <a:pt x="368" y="542"/>
                </a:cubicBezTo>
                <a:cubicBezTo>
                  <a:pt x="370" y="541"/>
                  <a:pt x="373" y="542"/>
                  <a:pt x="375" y="543"/>
                </a:cubicBezTo>
                <a:cubicBezTo>
                  <a:pt x="377" y="544"/>
                  <a:pt x="376" y="548"/>
                  <a:pt x="378" y="550"/>
                </a:cubicBezTo>
                <a:cubicBezTo>
                  <a:pt x="382" y="552"/>
                  <a:pt x="387" y="553"/>
                  <a:pt x="392" y="553"/>
                </a:cubicBezTo>
                <a:cubicBezTo>
                  <a:pt x="394" y="552"/>
                  <a:pt x="393" y="547"/>
                  <a:pt x="395" y="547"/>
                </a:cubicBezTo>
                <a:cubicBezTo>
                  <a:pt x="399" y="547"/>
                  <a:pt x="402" y="552"/>
                  <a:pt x="406" y="551"/>
                </a:cubicBezTo>
                <a:cubicBezTo>
                  <a:pt x="409" y="551"/>
                  <a:pt x="410" y="547"/>
                  <a:pt x="411" y="545"/>
                </a:cubicBezTo>
                <a:cubicBezTo>
                  <a:pt x="412" y="542"/>
                  <a:pt x="413" y="539"/>
                  <a:pt x="411" y="537"/>
                </a:cubicBezTo>
                <a:cubicBezTo>
                  <a:pt x="410" y="535"/>
                  <a:pt x="406" y="537"/>
                  <a:pt x="404" y="536"/>
                </a:cubicBezTo>
                <a:cubicBezTo>
                  <a:pt x="400" y="534"/>
                  <a:pt x="396" y="530"/>
                  <a:pt x="394" y="527"/>
                </a:cubicBezTo>
                <a:cubicBezTo>
                  <a:pt x="397" y="525"/>
                  <a:pt x="401" y="526"/>
                  <a:pt x="403" y="523"/>
                </a:cubicBezTo>
                <a:cubicBezTo>
                  <a:pt x="404" y="521"/>
                  <a:pt x="400" y="520"/>
                  <a:pt x="400" y="517"/>
                </a:cubicBezTo>
                <a:cubicBezTo>
                  <a:pt x="400" y="514"/>
                  <a:pt x="402" y="511"/>
                  <a:pt x="405" y="510"/>
                </a:cubicBezTo>
                <a:cubicBezTo>
                  <a:pt x="408" y="509"/>
                  <a:pt x="411" y="513"/>
                  <a:pt x="414" y="512"/>
                </a:cubicBezTo>
                <a:cubicBezTo>
                  <a:pt x="416" y="511"/>
                  <a:pt x="412" y="509"/>
                  <a:pt x="410" y="508"/>
                </a:cubicBezTo>
                <a:cubicBezTo>
                  <a:pt x="409" y="507"/>
                  <a:pt x="406" y="508"/>
                  <a:pt x="405" y="506"/>
                </a:cubicBezTo>
                <a:cubicBezTo>
                  <a:pt x="404" y="505"/>
                  <a:pt x="407" y="504"/>
                  <a:pt x="406" y="503"/>
                </a:cubicBezTo>
                <a:cubicBezTo>
                  <a:pt x="405" y="502"/>
                  <a:pt x="402" y="504"/>
                  <a:pt x="401" y="503"/>
                </a:cubicBezTo>
                <a:cubicBezTo>
                  <a:pt x="399" y="501"/>
                  <a:pt x="399" y="497"/>
                  <a:pt x="401" y="495"/>
                </a:cubicBezTo>
                <a:cubicBezTo>
                  <a:pt x="403" y="493"/>
                  <a:pt x="408" y="496"/>
                  <a:pt x="412" y="494"/>
                </a:cubicBezTo>
                <a:cubicBezTo>
                  <a:pt x="414" y="494"/>
                  <a:pt x="416" y="492"/>
                  <a:pt x="419" y="494"/>
                </a:cubicBezTo>
                <a:cubicBezTo>
                  <a:pt x="425" y="494"/>
                  <a:pt x="430" y="492"/>
                  <a:pt x="435" y="491"/>
                </a:cubicBezTo>
                <a:cubicBezTo>
                  <a:pt x="439" y="487"/>
                  <a:pt x="445" y="487"/>
                  <a:pt x="451" y="488"/>
                </a:cubicBezTo>
                <a:cubicBezTo>
                  <a:pt x="451" y="485"/>
                  <a:pt x="453" y="482"/>
                  <a:pt x="455" y="480"/>
                </a:cubicBezTo>
                <a:cubicBezTo>
                  <a:pt x="456" y="479"/>
                  <a:pt x="458" y="481"/>
                  <a:pt x="459" y="481"/>
                </a:cubicBezTo>
                <a:cubicBezTo>
                  <a:pt x="468" y="479"/>
                  <a:pt x="476" y="478"/>
                  <a:pt x="484" y="475"/>
                </a:cubicBezTo>
                <a:cubicBezTo>
                  <a:pt x="486" y="474"/>
                  <a:pt x="483" y="470"/>
                  <a:pt x="485" y="469"/>
                </a:cubicBezTo>
                <a:cubicBezTo>
                  <a:pt x="486" y="467"/>
                  <a:pt x="489" y="466"/>
                  <a:pt x="492" y="466"/>
                </a:cubicBezTo>
                <a:cubicBezTo>
                  <a:pt x="498" y="467"/>
                  <a:pt x="503" y="470"/>
                  <a:pt x="509" y="471"/>
                </a:cubicBezTo>
                <a:cubicBezTo>
                  <a:pt x="511" y="472"/>
                  <a:pt x="513" y="469"/>
                  <a:pt x="515" y="470"/>
                </a:cubicBezTo>
                <a:cubicBezTo>
                  <a:pt x="517" y="473"/>
                  <a:pt x="517" y="477"/>
                  <a:pt x="518" y="480"/>
                </a:cubicBezTo>
                <a:cubicBezTo>
                  <a:pt x="519" y="481"/>
                  <a:pt x="521" y="482"/>
                  <a:pt x="521" y="483"/>
                </a:cubicBezTo>
                <a:cubicBezTo>
                  <a:pt x="522" y="485"/>
                  <a:pt x="519" y="488"/>
                  <a:pt x="520" y="490"/>
                </a:cubicBezTo>
                <a:cubicBezTo>
                  <a:pt x="522" y="489"/>
                  <a:pt x="524" y="490"/>
                  <a:pt x="526" y="490"/>
                </a:cubicBezTo>
                <a:cubicBezTo>
                  <a:pt x="527" y="490"/>
                  <a:pt x="528" y="488"/>
                  <a:pt x="529" y="488"/>
                </a:cubicBezTo>
                <a:cubicBezTo>
                  <a:pt x="530" y="488"/>
                  <a:pt x="531" y="489"/>
                  <a:pt x="532" y="489"/>
                </a:cubicBezTo>
                <a:cubicBezTo>
                  <a:pt x="533" y="488"/>
                  <a:pt x="533" y="484"/>
                  <a:pt x="534" y="485"/>
                </a:cubicBezTo>
                <a:cubicBezTo>
                  <a:pt x="536" y="488"/>
                  <a:pt x="535" y="492"/>
                  <a:pt x="537" y="495"/>
                </a:cubicBezTo>
                <a:cubicBezTo>
                  <a:pt x="538" y="496"/>
                  <a:pt x="540" y="495"/>
                  <a:pt x="540" y="494"/>
                </a:cubicBezTo>
                <a:cubicBezTo>
                  <a:pt x="541" y="493"/>
                  <a:pt x="539" y="491"/>
                  <a:pt x="540" y="491"/>
                </a:cubicBezTo>
                <a:cubicBezTo>
                  <a:pt x="543" y="490"/>
                  <a:pt x="547" y="493"/>
                  <a:pt x="550" y="493"/>
                </a:cubicBezTo>
                <a:cubicBezTo>
                  <a:pt x="552" y="494"/>
                  <a:pt x="548" y="497"/>
                  <a:pt x="549" y="499"/>
                </a:cubicBezTo>
                <a:cubicBezTo>
                  <a:pt x="549" y="500"/>
                  <a:pt x="550" y="501"/>
                  <a:pt x="551" y="501"/>
                </a:cubicBezTo>
                <a:cubicBezTo>
                  <a:pt x="553" y="500"/>
                  <a:pt x="555" y="497"/>
                  <a:pt x="557" y="497"/>
                </a:cubicBezTo>
                <a:cubicBezTo>
                  <a:pt x="559" y="497"/>
                  <a:pt x="560" y="500"/>
                  <a:pt x="561" y="500"/>
                </a:cubicBezTo>
                <a:cubicBezTo>
                  <a:pt x="561" y="495"/>
                  <a:pt x="570" y="495"/>
                  <a:pt x="572" y="492"/>
                </a:cubicBezTo>
                <a:cubicBezTo>
                  <a:pt x="579" y="491"/>
                  <a:pt x="581" y="486"/>
                  <a:pt x="587" y="487"/>
                </a:cubicBezTo>
                <a:cubicBezTo>
                  <a:pt x="589" y="487"/>
                  <a:pt x="584" y="491"/>
                  <a:pt x="585" y="493"/>
                </a:cubicBezTo>
                <a:cubicBezTo>
                  <a:pt x="586" y="495"/>
                  <a:pt x="588" y="497"/>
                  <a:pt x="591" y="499"/>
                </a:cubicBezTo>
                <a:cubicBezTo>
                  <a:pt x="594" y="501"/>
                  <a:pt x="598" y="501"/>
                  <a:pt x="600" y="504"/>
                </a:cubicBezTo>
                <a:cubicBezTo>
                  <a:pt x="613" y="519"/>
                  <a:pt x="622" y="536"/>
                  <a:pt x="635" y="550"/>
                </a:cubicBezTo>
                <a:cubicBezTo>
                  <a:pt x="636" y="552"/>
                  <a:pt x="638" y="548"/>
                  <a:pt x="639" y="546"/>
                </a:cubicBezTo>
                <a:cubicBezTo>
                  <a:pt x="639" y="545"/>
                  <a:pt x="637" y="544"/>
                  <a:pt x="638" y="543"/>
                </a:cubicBezTo>
                <a:cubicBezTo>
                  <a:pt x="640" y="542"/>
                  <a:pt x="642" y="542"/>
                  <a:pt x="643" y="543"/>
                </a:cubicBezTo>
                <a:cubicBezTo>
                  <a:pt x="645" y="543"/>
                  <a:pt x="647" y="545"/>
                  <a:pt x="648" y="547"/>
                </a:cubicBezTo>
                <a:cubicBezTo>
                  <a:pt x="649" y="548"/>
                  <a:pt x="646" y="549"/>
                  <a:pt x="647" y="550"/>
                </a:cubicBezTo>
                <a:cubicBezTo>
                  <a:pt x="648" y="550"/>
                  <a:pt x="650" y="549"/>
                  <a:pt x="651" y="550"/>
                </a:cubicBezTo>
                <a:cubicBezTo>
                  <a:pt x="652" y="550"/>
                  <a:pt x="651" y="552"/>
                  <a:pt x="651" y="552"/>
                </a:cubicBezTo>
                <a:cubicBezTo>
                  <a:pt x="656" y="553"/>
                  <a:pt x="661" y="552"/>
                  <a:pt x="666" y="552"/>
                </a:cubicBezTo>
                <a:cubicBezTo>
                  <a:pt x="669" y="551"/>
                  <a:pt x="669" y="546"/>
                  <a:pt x="672" y="546"/>
                </a:cubicBezTo>
                <a:cubicBezTo>
                  <a:pt x="677" y="547"/>
                  <a:pt x="681" y="551"/>
                  <a:pt x="684" y="555"/>
                </a:cubicBezTo>
                <a:cubicBezTo>
                  <a:pt x="686" y="557"/>
                  <a:pt x="685" y="561"/>
                  <a:pt x="687" y="562"/>
                </a:cubicBezTo>
                <a:cubicBezTo>
                  <a:pt x="689" y="564"/>
                  <a:pt x="693" y="561"/>
                  <a:pt x="696" y="562"/>
                </a:cubicBezTo>
                <a:cubicBezTo>
                  <a:pt x="697" y="562"/>
                  <a:pt x="697" y="565"/>
                  <a:pt x="698" y="566"/>
                </a:cubicBezTo>
                <a:cubicBezTo>
                  <a:pt x="699" y="568"/>
                  <a:pt x="701" y="570"/>
                  <a:pt x="704" y="571"/>
                </a:cubicBezTo>
                <a:cubicBezTo>
                  <a:pt x="707" y="570"/>
                  <a:pt x="709" y="573"/>
                  <a:pt x="712" y="572"/>
                </a:cubicBezTo>
                <a:cubicBezTo>
                  <a:pt x="714" y="571"/>
                  <a:pt x="714" y="567"/>
                  <a:pt x="716" y="567"/>
                </a:cubicBezTo>
                <a:cubicBezTo>
                  <a:pt x="718" y="567"/>
                  <a:pt x="715" y="570"/>
                  <a:pt x="715" y="572"/>
                </a:cubicBezTo>
                <a:cubicBezTo>
                  <a:pt x="718" y="575"/>
                  <a:pt x="722" y="577"/>
                  <a:pt x="725" y="580"/>
                </a:cubicBezTo>
                <a:cubicBezTo>
                  <a:pt x="727" y="580"/>
                  <a:pt x="730" y="580"/>
                  <a:pt x="733" y="580"/>
                </a:cubicBezTo>
                <a:cubicBezTo>
                  <a:pt x="735" y="578"/>
                  <a:pt x="738" y="575"/>
                  <a:pt x="740" y="574"/>
                </a:cubicBezTo>
                <a:cubicBezTo>
                  <a:pt x="743" y="572"/>
                  <a:pt x="747" y="573"/>
                  <a:pt x="750" y="571"/>
                </a:cubicBezTo>
                <a:cubicBezTo>
                  <a:pt x="752" y="570"/>
                  <a:pt x="754" y="567"/>
                  <a:pt x="756" y="565"/>
                </a:cubicBezTo>
                <a:cubicBezTo>
                  <a:pt x="759" y="562"/>
                  <a:pt x="762" y="559"/>
                  <a:pt x="765" y="557"/>
                </a:cubicBezTo>
                <a:cubicBezTo>
                  <a:pt x="767" y="556"/>
                  <a:pt x="769" y="558"/>
                  <a:pt x="771" y="557"/>
                </a:cubicBezTo>
                <a:cubicBezTo>
                  <a:pt x="772" y="556"/>
                  <a:pt x="772" y="554"/>
                  <a:pt x="774" y="553"/>
                </a:cubicBezTo>
                <a:cubicBezTo>
                  <a:pt x="775" y="552"/>
                  <a:pt x="777" y="554"/>
                  <a:pt x="779" y="553"/>
                </a:cubicBezTo>
                <a:cubicBezTo>
                  <a:pt x="780" y="553"/>
                  <a:pt x="781" y="551"/>
                  <a:pt x="782" y="551"/>
                </a:cubicBezTo>
                <a:cubicBezTo>
                  <a:pt x="783" y="551"/>
                  <a:pt x="784" y="552"/>
                  <a:pt x="785" y="552"/>
                </a:cubicBezTo>
                <a:cubicBezTo>
                  <a:pt x="786" y="552"/>
                  <a:pt x="787" y="550"/>
                  <a:pt x="788" y="550"/>
                </a:cubicBezTo>
                <a:cubicBezTo>
                  <a:pt x="790" y="551"/>
                  <a:pt x="790" y="553"/>
                  <a:pt x="792" y="553"/>
                </a:cubicBezTo>
                <a:cubicBezTo>
                  <a:pt x="796" y="554"/>
                  <a:pt x="801" y="553"/>
                  <a:pt x="806" y="555"/>
                </a:cubicBezTo>
                <a:cubicBezTo>
                  <a:pt x="807" y="555"/>
                  <a:pt x="806" y="557"/>
                  <a:pt x="806" y="558"/>
                </a:cubicBezTo>
                <a:cubicBezTo>
                  <a:pt x="807" y="560"/>
                  <a:pt x="808" y="562"/>
                  <a:pt x="810" y="563"/>
                </a:cubicBezTo>
                <a:cubicBezTo>
                  <a:pt x="813" y="565"/>
                  <a:pt x="817" y="566"/>
                  <a:pt x="820" y="567"/>
                </a:cubicBezTo>
                <a:cubicBezTo>
                  <a:pt x="823" y="567"/>
                  <a:pt x="826" y="566"/>
                  <a:pt x="828" y="566"/>
                </a:cubicBezTo>
                <a:cubicBezTo>
                  <a:pt x="832" y="566"/>
                  <a:pt x="835" y="566"/>
                  <a:pt x="839" y="566"/>
                </a:cubicBezTo>
                <a:cubicBezTo>
                  <a:pt x="841" y="567"/>
                  <a:pt x="843" y="568"/>
                  <a:pt x="845" y="568"/>
                </a:cubicBezTo>
                <a:cubicBezTo>
                  <a:pt x="847" y="568"/>
                  <a:pt x="849" y="567"/>
                  <a:pt x="850" y="565"/>
                </a:cubicBezTo>
                <a:cubicBezTo>
                  <a:pt x="852" y="564"/>
                  <a:pt x="854" y="561"/>
                  <a:pt x="853" y="559"/>
                </a:cubicBezTo>
                <a:cubicBezTo>
                  <a:pt x="853" y="556"/>
                  <a:pt x="850" y="555"/>
                  <a:pt x="849" y="553"/>
                </a:cubicBezTo>
                <a:cubicBezTo>
                  <a:pt x="848" y="550"/>
                  <a:pt x="847" y="547"/>
                  <a:pt x="846" y="545"/>
                </a:cubicBezTo>
                <a:cubicBezTo>
                  <a:pt x="846" y="542"/>
                  <a:pt x="847" y="539"/>
                  <a:pt x="848" y="537"/>
                </a:cubicBezTo>
                <a:cubicBezTo>
                  <a:pt x="848" y="536"/>
                  <a:pt x="850" y="537"/>
                  <a:pt x="851" y="536"/>
                </a:cubicBezTo>
                <a:cubicBezTo>
                  <a:pt x="852" y="533"/>
                  <a:pt x="850" y="527"/>
                  <a:pt x="853" y="526"/>
                </a:cubicBezTo>
                <a:cubicBezTo>
                  <a:pt x="857" y="525"/>
                  <a:pt x="860" y="532"/>
                  <a:pt x="864" y="533"/>
                </a:cubicBezTo>
                <a:cubicBezTo>
                  <a:pt x="868" y="534"/>
                  <a:pt x="872" y="530"/>
                  <a:pt x="876" y="531"/>
                </a:cubicBezTo>
                <a:cubicBezTo>
                  <a:pt x="879" y="531"/>
                  <a:pt x="881" y="535"/>
                  <a:pt x="883" y="536"/>
                </a:cubicBezTo>
                <a:cubicBezTo>
                  <a:pt x="886" y="537"/>
                  <a:pt x="890" y="535"/>
                  <a:pt x="892" y="537"/>
                </a:cubicBezTo>
                <a:cubicBezTo>
                  <a:pt x="895" y="538"/>
                  <a:pt x="898" y="540"/>
                  <a:pt x="899" y="543"/>
                </a:cubicBezTo>
                <a:cubicBezTo>
                  <a:pt x="900" y="546"/>
                  <a:pt x="898" y="551"/>
                  <a:pt x="900" y="554"/>
                </a:cubicBezTo>
                <a:cubicBezTo>
                  <a:pt x="902" y="557"/>
                  <a:pt x="905" y="560"/>
                  <a:pt x="908" y="561"/>
                </a:cubicBezTo>
                <a:cubicBezTo>
                  <a:pt x="910" y="562"/>
                  <a:pt x="912" y="559"/>
                  <a:pt x="914" y="559"/>
                </a:cubicBezTo>
                <a:cubicBezTo>
                  <a:pt x="914" y="559"/>
                  <a:pt x="913" y="561"/>
                  <a:pt x="914" y="561"/>
                </a:cubicBezTo>
                <a:cubicBezTo>
                  <a:pt x="916" y="562"/>
                  <a:pt x="918" y="562"/>
                  <a:pt x="920" y="562"/>
                </a:cubicBezTo>
                <a:cubicBezTo>
                  <a:pt x="925" y="562"/>
                  <a:pt x="929" y="562"/>
                  <a:pt x="934" y="561"/>
                </a:cubicBezTo>
                <a:cubicBezTo>
                  <a:pt x="935" y="561"/>
                  <a:pt x="935" y="560"/>
                  <a:pt x="936" y="560"/>
                </a:cubicBezTo>
                <a:cubicBezTo>
                  <a:pt x="942" y="560"/>
                  <a:pt x="948" y="559"/>
                  <a:pt x="953" y="560"/>
                </a:cubicBezTo>
                <a:cubicBezTo>
                  <a:pt x="956" y="560"/>
                  <a:pt x="959" y="562"/>
                  <a:pt x="962" y="563"/>
                </a:cubicBezTo>
                <a:cubicBezTo>
                  <a:pt x="965" y="564"/>
                  <a:pt x="969" y="563"/>
                  <a:pt x="972" y="565"/>
                </a:cubicBezTo>
                <a:cubicBezTo>
                  <a:pt x="973" y="567"/>
                  <a:pt x="971" y="570"/>
                  <a:pt x="972" y="571"/>
                </a:cubicBezTo>
                <a:cubicBezTo>
                  <a:pt x="973" y="574"/>
                  <a:pt x="975" y="576"/>
                  <a:pt x="978" y="577"/>
                </a:cubicBezTo>
                <a:cubicBezTo>
                  <a:pt x="985" y="579"/>
                  <a:pt x="992" y="577"/>
                  <a:pt x="1000" y="578"/>
                </a:cubicBezTo>
                <a:cubicBezTo>
                  <a:pt x="1001" y="578"/>
                  <a:pt x="1003" y="580"/>
                  <a:pt x="1005" y="579"/>
                </a:cubicBezTo>
                <a:cubicBezTo>
                  <a:pt x="1008" y="578"/>
                  <a:pt x="1009" y="575"/>
                  <a:pt x="1011" y="575"/>
                </a:cubicBezTo>
                <a:cubicBezTo>
                  <a:pt x="1015" y="574"/>
                  <a:pt x="1019" y="575"/>
                  <a:pt x="1023" y="574"/>
                </a:cubicBezTo>
                <a:cubicBezTo>
                  <a:pt x="1025" y="574"/>
                  <a:pt x="1027" y="572"/>
                  <a:pt x="1029" y="571"/>
                </a:cubicBezTo>
                <a:cubicBezTo>
                  <a:pt x="1031" y="569"/>
                  <a:pt x="1032" y="568"/>
                  <a:pt x="1033" y="567"/>
                </a:cubicBezTo>
                <a:cubicBezTo>
                  <a:pt x="1036" y="565"/>
                  <a:pt x="1039" y="564"/>
                  <a:pt x="1042" y="563"/>
                </a:cubicBezTo>
                <a:cubicBezTo>
                  <a:pt x="1044" y="562"/>
                  <a:pt x="1047" y="560"/>
                  <a:pt x="1049" y="561"/>
                </a:cubicBezTo>
                <a:cubicBezTo>
                  <a:pt x="1052" y="561"/>
                  <a:pt x="1054" y="564"/>
                  <a:pt x="1057" y="565"/>
                </a:cubicBezTo>
                <a:cubicBezTo>
                  <a:pt x="1059" y="566"/>
                  <a:pt x="1061" y="567"/>
                  <a:pt x="1064" y="567"/>
                </a:cubicBezTo>
                <a:cubicBezTo>
                  <a:pt x="1066" y="567"/>
                  <a:pt x="1069" y="566"/>
                  <a:pt x="1071" y="566"/>
                </a:cubicBezTo>
                <a:cubicBezTo>
                  <a:pt x="1073" y="566"/>
                  <a:pt x="1074" y="568"/>
                  <a:pt x="1075" y="568"/>
                </a:cubicBezTo>
                <a:cubicBezTo>
                  <a:pt x="1080" y="570"/>
                  <a:pt x="1086" y="571"/>
                  <a:pt x="1091" y="572"/>
                </a:cubicBezTo>
                <a:cubicBezTo>
                  <a:pt x="1095" y="569"/>
                  <a:pt x="1101" y="567"/>
                  <a:pt x="1104" y="564"/>
                </a:cubicBezTo>
                <a:cubicBezTo>
                  <a:pt x="1105" y="563"/>
                  <a:pt x="1103" y="561"/>
                  <a:pt x="1103" y="560"/>
                </a:cubicBezTo>
                <a:cubicBezTo>
                  <a:pt x="1104" y="558"/>
                  <a:pt x="1106" y="556"/>
                  <a:pt x="1107" y="553"/>
                </a:cubicBezTo>
                <a:cubicBezTo>
                  <a:pt x="1107" y="549"/>
                  <a:pt x="1105" y="545"/>
                  <a:pt x="1107" y="540"/>
                </a:cubicBezTo>
                <a:cubicBezTo>
                  <a:pt x="1108" y="537"/>
                  <a:pt x="1112" y="536"/>
                  <a:pt x="1113" y="532"/>
                </a:cubicBezTo>
                <a:cubicBezTo>
                  <a:pt x="1114" y="528"/>
                  <a:pt x="1114" y="523"/>
                  <a:pt x="1112" y="520"/>
                </a:cubicBezTo>
                <a:cubicBezTo>
                  <a:pt x="1110" y="518"/>
                  <a:pt x="1108" y="523"/>
                  <a:pt x="1106" y="523"/>
                </a:cubicBezTo>
                <a:cubicBezTo>
                  <a:pt x="1104" y="522"/>
                  <a:pt x="1102" y="520"/>
                  <a:pt x="1103" y="519"/>
                </a:cubicBezTo>
                <a:cubicBezTo>
                  <a:pt x="1104" y="515"/>
                  <a:pt x="1107" y="512"/>
                  <a:pt x="1110" y="511"/>
                </a:cubicBezTo>
                <a:cubicBezTo>
                  <a:pt x="1112" y="509"/>
                  <a:pt x="1115" y="511"/>
                  <a:pt x="1117" y="511"/>
                </a:cubicBezTo>
                <a:cubicBezTo>
                  <a:pt x="1119" y="510"/>
                  <a:pt x="1121" y="508"/>
                  <a:pt x="1124" y="507"/>
                </a:cubicBezTo>
                <a:cubicBezTo>
                  <a:pt x="1129" y="506"/>
                  <a:pt x="1135" y="505"/>
                  <a:pt x="1141" y="505"/>
                </a:cubicBezTo>
                <a:cubicBezTo>
                  <a:pt x="1145" y="505"/>
                  <a:pt x="1148" y="507"/>
                  <a:pt x="1152" y="508"/>
                </a:cubicBezTo>
                <a:cubicBezTo>
                  <a:pt x="1153" y="509"/>
                  <a:pt x="1155" y="509"/>
                  <a:pt x="1156" y="509"/>
                </a:cubicBezTo>
                <a:cubicBezTo>
                  <a:pt x="1158" y="509"/>
                  <a:pt x="1159" y="508"/>
                  <a:pt x="1160" y="508"/>
                </a:cubicBezTo>
                <a:cubicBezTo>
                  <a:pt x="1164" y="510"/>
                  <a:pt x="1169" y="513"/>
                  <a:pt x="1173" y="516"/>
                </a:cubicBezTo>
                <a:cubicBezTo>
                  <a:pt x="1175" y="518"/>
                  <a:pt x="1175" y="522"/>
                  <a:pt x="1177" y="524"/>
                </a:cubicBezTo>
                <a:cubicBezTo>
                  <a:pt x="1177" y="525"/>
                  <a:pt x="1179" y="525"/>
                  <a:pt x="1179" y="526"/>
                </a:cubicBezTo>
                <a:cubicBezTo>
                  <a:pt x="1179" y="527"/>
                  <a:pt x="1177" y="528"/>
                  <a:pt x="1178" y="529"/>
                </a:cubicBezTo>
                <a:cubicBezTo>
                  <a:pt x="1180" y="533"/>
                  <a:pt x="1184" y="536"/>
                  <a:pt x="1187" y="540"/>
                </a:cubicBezTo>
                <a:cubicBezTo>
                  <a:pt x="1188" y="541"/>
                  <a:pt x="1187" y="543"/>
                  <a:pt x="1188" y="544"/>
                </a:cubicBezTo>
                <a:cubicBezTo>
                  <a:pt x="1189" y="546"/>
                  <a:pt x="1191" y="547"/>
                  <a:pt x="1192" y="548"/>
                </a:cubicBezTo>
                <a:cubicBezTo>
                  <a:pt x="1194" y="552"/>
                  <a:pt x="1196" y="555"/>
                  <a:pt x="1197" y="559"/>
                </a:cubicBezTo>
                <a:cubicBezTo>
                  <a:pt x="1198" y="561"/>
                  <a:pt x="1201" y="560"/>
                  <a:pt x="1202" y="561"/>
                </a:cubicBezTo>
                <a:cubicBezTo>
                  <a:pt x="1202" y="562"/>
                  <a:pt x="1200" y="563"/>
                  <a:pt x="1201" y="564"/>
                </a:cubicBezTo>
                <a:cubicBezTo>
                  <a:pt x="1201" y="566"/>
                  <a:pt x="1202" y="569"/>
                  <a:pt x="1204" y="570"/>
                </a:cubicBezTo>
                <a:cubicBezTo>
                  <a:pt x="1207" y="571"/>
                  <a:pt x="1211" y="570"/>
                  <a:pt x="1214" y="572"/>
                </a:cubicBezTo>
                <a:cubicBezTo>
                  <a:pt x="1217" y="572"/>
                  <a:pt x="1219" y="575"/>
                  <a:pt x="1222" y="575"/>
                </a:cubicBezTo>
                <a:cubicBezTo>
                  <a:pt x="1224" y="575"/>
                  <a:pt x="1225" y="572"/>
                  <a:pt x="1227" y="573"/>
                </a:cubicBezTo>
                <a:cubicBezTo>
                  <a:pt x="1231" y="575"/>
                  <a:pt x="1233" y="580"/>
                  <a:pt x="1237" y="583"/>
                </a:cubicBezTo>
                <a:cubicBezTo>
                  <a:pt x="1238" y="584"/>
                  <a:pt x="1241" y="583"/>
                  <a:pt x="1243" y="584"/>
                </a:cubicBezTo>
                <a:cubicBezTo>
                  <a:pt x="1244" y="586"/>
                  <a:pt x="1244" y="589"/>
                  <a:pt x="1245" y="592"/>
                </a:cubicBezTo>
                <a:cubicBezTo>
                  <a:pt x="1245" y="593"/>
                  <a:pt x="1244" y="595"/>
                  <a:pt x="1245" y="597"/>
                </a:cubicBezTo>
                <a:cubicBezTo>
                  <a:pt x="1246" y="600"/>
                  <a:pt x="1248" y="605"/>
                  <a:pt x="1251" y="605"/>
                </a:cubicBezTo>
                <a:cubicBezTo>
                  <a:pt x="1257" y="606"/>
                  <a:pt x="1264" y="605"/>
                  <a:pt x="1270" y="605"/>
                </a:cubicBezTo>
                <a:cubicBezTo>
                  <a:pt x="1272" y="605"/>
                  <a:pt x="1272" y="600"/>
                  <a:pt x="1274" y="599"/>
                </a:cubicBezTo>
                <a:cubicBezTo>
                  <a:pt x="1281" y="597"/>
                  <a:pt x="1287" y="594"/>
                  <a:pt x="1294" y="593"/>
                </a:cubicBezTo>
                <a:cubicBezTo>
                  <a:pt x="1296" y="593"/>
                  <a:pt x="1294" y="597"/>
                  <a:pt x="1295" y="598"/>
                </a:cubicBezTo>
                <a:cubicBezTo>
                  <a:pt x="1296" y="601"/>
                  <a:pt x="1298" y="604"/>
                  <a:pt x="1298" y="607"/>
                </a:cubicBezTo>
                <a:cubicBezTo>
                  <a:pt x="1298" y="610"/>
                  <a:pt x="1294" y="612"/>
                  <a:pt x="1294" y="614"/>
                </a:cubicBezTo>
                <a:cubicBezTo>
                  <a:pt x="1293" y="618"/>
                  <a:pt x="1294" y="622"/>
                  <a:pt x="1294" y="626"/>
                </a:cubicBezTo>
                <a:cubicBezTo>
                  <a:pt x="1294" y="629"/>
                  <a:pt x="1294" y="631"/>
                  <a:pt x="1293" y="634"/>
                </a:cubicBezTo>
                <a:cubicBezTo>
                  <a:pt x="1293" y="636"/>
                  <a:pt x="1293" y="639"/>
                  <a:pt x="1292" y="641"/>
                </a:cubicBezTo>
                <a:cubicBezTo>
                  <a:pt x="1292" y="642"/>
                  <a:pt x="1290" y="642"/>
                  <a:pt x="1289" y="644"/>
                </a:cubicBezTo>
                <a:cubicBezTo>
                  <a:pt x="1289" y="645"/>
                  <a:pt x="1290" y="648"/>
                  <a:pt x="1288" y="649"/>
                </a:cubicBezTo>
                <a:cubicBezTo>
                  <a:pt x="1287" y="650"/>
                  <a:pt x="1285" y="650"/>
                  <a:pt x="1284" y="650"/>
                </a:cubicBezTo>
                <a:cubicBezTo>
                  <a:pt x="1280" y="649"/>
                  <a:pt x="1277" y="646"/>
                  <a:pt x="1274" y="646"/>
                </a:cubicBezTo>
                <a:cubicBezTo>
                  <a:pt x="1272" y="647"/>
                  <a:pt x="1272" y="650"/>
                  <a:pt x="1271" y="652"/>
                </a:cubicBezTo>
                <a:cubicBezTo>
                  <a:pt x="1269" y="653"/>
                  <a:pt x="1266" y="653"/>
                  <a:pt x="1265" y="655"/>
                </a:cubicBezTo>
                <a:cubicBezTo>
                  <a:pt x="1264" y="655"/>
                  <a:pt x="1265" y="657"/>
                  <a:pt x="1266" y="657"/>
                </a:cubicBezTo>
                <a:cubicBezTo>
                  <a:pt x="1267" y="661"/>
                  <a:pt x="1271" y="665"/>
                  <a:pt x="1271" y="669"/>
                </a:cubicBezTo>
                <a:cubicBezTo>
                  <a:pt x="1273" y="674"/>
                  <a:pt x="1272" y="680"/>
                  <a:pt x="1271" y="686"/>
                </a:cubicBezTo>
                <a:cubicBezTo>
                  <a:pt x="1271" y="688"/>
                  <a:pt x="1268" y="687"/>
                  <a:pt x="1267" y="689"/>
                </a:cubicBezTo>
                <a:cubicBezTo>
                  <a:pt x="1266" y="690"/>
                  <a:pt x="1266" y="692"/>
                  <a:pt x="1266" y="69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8" name="Freeform 370"/>
          <p:cNvSpPr>
            <a:spLocks noChangeAspect="1"/>
          </p:cNvSpPr>
          <p:nvPr/>
        </p:nvSpPr>
        <p:spPr bwMode="auto">
          <a:xfrm>
            <a:off x="6971111" y="3015855"/>
            <a:ext cx="101203" cy="96440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"/>
              <a:gd name="T106" fmla="*/ 0 h 68"/>
              <a:gd name="T107" fmla="*/ 71 w 71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" h="68">
                <a:moveTo>
                  <a:pt x="15" y="1"/>
                </a:moveTo>
                <a:cubicBezTo>
                  <a:pt x="23" y="6"/>
                  <a:pt x="28" y="14"/>
                  <a:pt x="35" y="19"/>
                </a:cubicBezTo>
                <a:cubicBezTo>
                  <a:pt x="39" y="22"/>
                  <a:pt x="44" y="23"/>
                  <a:pt x="48" y="24"/>
                </a:cubicBezTo>
                <a:cubicBezTo>
                  <a:pt x="50" y="25"/>
                  <a:pt x="52" y="27"/>
                  <a:pt x="55" y="26"/>
                </a:cubicBezTo>
                <a:cubicBezTo>
                  <a:pt x="57" y="26"/>
                  <a:pt x="58" y="20"/>
                  <a:pt x="60" y="21"/>
                </a:cubicBezTo>
                <a:cubicBezTo>
                  <a:pt x="62" y="23"/>
                  <a:pt x="59" y="27"/>
                  <a:pt x="59" y="29"/>
                </a:cubicBezTo>
                <a:cubicBezTo>
                  <a:pt x="60" y="32"/>
                  <a:pt x="61" y="36"/>
                  <a:pt x="63" y="38"/>
                </a:cubicBezTo>
                <a:cubicBezTo>
                  <a:pt x="65" y="39"/>
                  <a:pt x="71" y="34"/>
                  <a:pt x="70" y="36"/>
                </a:cubicBezTo>
                <a:cubicBezTo>
                  <a:pt x="68" y="39"/>
                  <a:pt x="64" y="41"/>
                  <a:pt x="61" y="43"/>
                </a:cubicBezTo>
                <a:cubicBezTo>
                  <a:pt x="59" y="43"/>
                  <a:pt x="57" y="43"/>
                  <a:pt x="56" y="44"/>
                </a:cubicBezTo>
                <a:cubicBezTo>
                  <a:pt x="54" y="44"/>
                  <a:pt x="52" y="43"/>
                  <a:pt x="51" y="44"/>
                </a:cubicBezTo>
                <a:cubicBezTo>
                  <a:pt x="48" y="46"/>
                  <a:pt x="46" y="50"/>
                  <a:pt x="45" y="53"/>
                </a:cubicBezTo>
                <a:cubicBezTo>
                  <a:pt x="44" y="56"/>
                  <a:pt x="46" y="61"/>
                  <a:pt x="43" y="61"/>
                </a:cubicBezTo>
                <a:cubicBezTo>
                  <a:pt x="35" y="59"/>
                  <a:pt x="30" y="51"/>
                  <a:pt x="22" y="49"/>
                </a:cubicBezTo>
                <a:cubicBezTo>
                  <a:pt x="19" y="49"/>
                  <a:pt x="18" y="54"/>
                  <a:pt x="16" y="54"/>
                </a:cubicBezTo>
                <a:cubicBezTo>
                  <a:pt x="13" y="54"/>
                  <a:pt x="11" y="51"/>
                  <a:pt x="8" y="50"/>
                </a:cubicBezTo>
                <a:cubicBezTo>
                  <a:pt x="7" y="50"/>
                  <a:pt x="7" y="52"/>
                  <a:pt x="8" y="53"/>
                </a:cubicBezTo>
                <a:cubicBezTo>
                  <a:pt x="10" y="56"/>
                  <a:pt x="13" y="58"/>
                  <a:pt x="15" y="60"/>
                </a:cubicBezTo>
                <a:cubicBezTo>
                  <a:pt x="17" y="61"/>
                  <a:pt x="20" y="62"/>
                  <a:pt x="19" y="63"/>
                </a:cubicBezTo>
                <a:cubicBezTo>
                  <a:pt x="17" y="65"/>
                  <a:pt x="14" y="62"/>
                  <a:pt x="12" y="63"/>
                </a:cubicBezTo>
                <a:cubicBezTo>
                  <a:pt x="10" y="64"/>
                  <a:pt x="11" y="67"/>
                  <a:pt x="9" y="68"/>
                </a:cubicBezTo>
                <a:cubicBezTo>
                  <a:pt x="8" y="68"/>
                  <a:pt x="7" y="66"/>
                  <a:pt x="7" y="65"/>
                </a:cubicBezTo>
                <a:cubicBezTo>
                  <a:pt x="6" y="63"/>
                  <a:pt x="7" y="61"/>
                  <a:pt x="7" y="60"/>
                </a:cubicBezTo>
                <a:cubicBezTo>
                  <a:pt x="6" y="58"/>
                  <a:pt x="3" y="58"/>
                  <a:pt x="2" y="57"/>
                </a:cubicBezTo>
                <a:cubicBezTo>
                  <a:pt x="0" y="54"/>
                  <a:pt x="0" y="51"/>
                  <a:pt x="1" y="49"/>
                </a:cubicBezTo>
                <a:cubicBezTo>
                  <a:pt x="1" y="46"/>
                  <a:pt x="5" y="46"/>
                  <a:pt x="6" y="44"/>
                </a:cubicBezTo>
                <a:cubicBezTo>
                  <a:pt x="6" y="42"/>
                  <a:pt x="3" y="41"/>
                  <a:pt x="2" y="39"/>
                </a:cubicBezTo>
                <a:cubicBezTo>
                  <a:pt x="2" y="38"/>
                  <a:pt x="3" y="37"/>
                  <a:pt x="4" y="37"/>
                </a:cubicBezTo>
                <a:cubicBezTo>
                  <a:pt x="7" y="37"/>
                  <a:pt x="11" y="41"/>
                  <a:pt x="14" y="39"/>
                </a:cubicBezTo>
                <a:cubicBezTo>
                  <a:pt x="16" y="38"/>
                  <a:pt x="11" y="34"/>
                  <a:pt x="12" y="32"/>
                </a:cubicBezTo>
                <a:cubicBezTo>
                  <a:pt x="12" y="29"/>
                  <a:pt x="16" y="28"/>
                  <a:pt x="17" y="25"/>
                </a:cubicBezTo>
                <a:cubicBezTo>
                  <a:pt x="17" y="23"/>
                  <a:pt x="15" y="20"/>
                  <a:pt x="15" y="18"/>
                </a:cubicBezTo>
                <a:cubicBezTo>
                  <a:pt x="14" y="16"/>
                  <a:pt x="15" y="13"/>
                  <a:pt x="15" y="11"/>
                </a:cubicBezTo>
                <a:cubicBezTo>
                  <a:pt x="14" y="9"/>
                  <a:pt x="10" y="8"/>
                  <a:pt x="10" y="5"/>
                </a:cubicBezTo>
                <a:cubicBezTo>
                  <a:pt x="10" y="3"/>
                  <a:pt x="13" y="0"/>
                  <a:pt x="15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9" name="Freeform 371"/>
          <p:cNvSpPr>
            <a:spLocks noChangeAspect="1"/>
          </p:cNvSpPr>
          <p:nvPr/>
        </p:nvSpPr>
        <p:spPr bwMode="auto">
          <a:xfrm>
            <a:off x="6850856" y="3111104"/>
            <a:ext cx="176213" cy="189309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2147483647 w 123"/>
              <a:gd name="T11" fmla="*/ 2147483647 h 132"/>
              <a:gd name="T12" fmla="*/ 2147483647 w 123"/>
              <a:gd name="T13" fmla="*/ 2147483647 h 132"/>
              <a:gd name="T14" fmla="*/ 2147483647 w 123"/>
              <a:gd name="T15" fmla="*/ 2147483647 h 132"/>
              <a:gd name="T16" fmla="*/ 2147483647 w 123"/>
              <a:gd name="T17" fmla="*/ 2147483647 h 132"/>
              <a:gd name="T18" fmla="*/ 2147483647 w 123"/>
              <a:gd name="T19" fmla="*/ 2147483647 h 132"/>
              <a:gd name="T20" fmla="*/ 2147483647 w 123"/>
              <a:gd name="T21" fmla="*/ 2147483647 h 132"/>
              <a:gd name="T22" fmla="*/ 2147483647 w 123"/>
              <a:gd name="T23" fmla="*/ 2147483647 h 132"/>
              <a:gd name="T24" fmla="*/ 2147483647 w 123"/>
              <a:gd name="T25" fmla="*/ 2147483647 h 132"/>
              <a:gd name="T26" fmla="*/ 2147483647 w 123"/>
              <a:gd name="T27" fmla="*/ 2147483647 h 132"/>
              <a:gd name="T28" fmla="*/ 2147483647 w 123"/>
              <a:gd name="T29" fmla="*/ 2147483647 h 132"/>
              <a:gd name="T30" fmla="*/ 2147483647 w 123"/>
              <a:gd name="T31" fmla="*/ 2147483647 h 132"/>
              <a:gd name="T32" fmla="*/ 2147483647 w 123"/>
              <a:gd name="T33" fmla="*/ 2147483647 h 132"/>
              <a:gd name="T34" fmla="*/ 2147483647 w 123"/>
              <a:gd name="T35" fmla="*/ 2147483647 h 132"/>
              <a:gd name="T36" fmla="*/ 2147483647 w 123"/>
              <a:gd name="T37" fmla="*/ 2147483647 h 132"/>
              <a:gd name="T38" fmla="*/ 2147483647 w 123"/>
              <a:gd name="T39" fmla="*/ 2147483647 h 132"/>
              <a:gd name="T40" fmla="*/ 2147483647 w 123"/>
              <a:gd name="T41" fmla="*/ 2147483647 h 132"/>
              <a:gd name="T42" fmla="*/ 2147483647 w 123"/>
              <a:gd name="T43" fmla="*/ 2147483647 h 132"/>
              <a:gd name="T44" fmla="*/ 2147483647 w 123"/>
              <a:gd name="T45" fmla="*/ 2147483647 h 132"/>
              <a:gd name="T46" fmla="*/ 2147483647 w 123"/>
              <a:gd name="T47" fmla="*/ 2147483647 h 132"/>
              <a:gd name="T48" fmla="*/ 2147483647 w 123"/>
              <a:gd name="T49" fmla="*/ 2147483647 h 132"/>
              <a:gd name="T50" fmla="*/ 2147483647 w 123"/>
              <a:gd name="T51" fmla="*/ 2147483647 h 132"/>
              <a:gd name="T52" fmla="*/ 2147483647 w 123"/>
              <a:gd name="T53" fmla="*/ 2147483647 h 132"/>
              <a:gd name="T54" fmla="*/ 2147483647 w 123"/>
              <a:gd name="T55" fmla="*/ 2147483647 h 132"/>
              <a:gd name="T56" fmla="*/ 2147483647 w 123"/>
              <a:gd name="T57" fmla="*/ 2147483647 h 132"/>
              <a:gd name="T58" fmla="*/ 2147483647 w 123"/>
              <a:gd name="T59" fmla="*/ 2147483647 h 132"/>
              <a:gd name="T60" fmla="*/ 2147483647 w 123"/>
              <a:gd name="T61" fmla="*/ 2147483647 h 132"/>
              <a:gd name="T62" fmla="*/ 2147483647 w 123"/>
              <a:gd name="T63" fmla="*/ 2147483647 h 132"/>
              <a:gd name="T64" fmla="*/ 2147483647 w 123"/>
              <a:gd name="T65" fmla="*/ 2147483647 h 132"/>
              <a:gd name="T66" fmla="*/ 2147483647 w 123"/>
              <a:gd name="T67" fmla="*/ 2147483647 h 132"/>
              <a:gd name="T68" fmla="*/ 2147483647 w 123"/>
              <a:gd name="T69" fmla="*/ 2147483647 h 132"/>
              <a:gd name="T70" fmla="*/ 2147483647 w 123"/>
              <a:gd name="T71" fmla="*/ 2147483647 h 132"/>
              <a:gd name="T72" fmla="*/ 2147483647 w 123"/>
              <a:gd name="T73" fmla="*/ 2147483647 h 132"/>
              <a:gd name="T74" fmla="*/ 2147483647 w 123"/>
              <a:gd name="T75" fmla="*/ 2147483647 h 132"/>
              <a:gd name="T76" fmla="*/ 2147483647 w 123"/>
              <a:gd name="T77" fmla="*/ 2147483647 h 132"/>
              <a:gd name="T78" fmla="*/ 2147483647 w 123"/>
              <a:gd name="T79" fmla="*/ 2147483647 h 132"/>
              <a:gd name="T80" fmla="*/ 2147483647 w 123"/>
              <a:gd name="T81" fmla="*/ 2147483647 h 132"/>
              <a:gd name="T82" fmla="*/ 2147483647 w 123"/>
              <a:gd name="T83" fmla="*/ 2147483647 h 132"/>
              <a:gd name="T84" fmla="*/ 2147483647 w 123"/>
              <a:gd name="T85" fmla="*/ 2147483647 h 132"/>
              <a:gd name="T86" fmla="*/ 2147483647 w 123"/>
              <a:gd name="T87" fmla="*/ 2147483647 h 132"/>
              <a:gd name="T88" fmla="*/ 2147483647 w 123"/>
              <a:gd name="T89" fmla="*/ 2147483647 h 132"/>
              <a:gd name="T90" fmla="*/ 2147483647 w 123"/>
              <a:gd name="T91" fmla="*/ 2147483647 h 132"/>
              <a:gd name="T92" fmla="*/ 2147483647 w 123"/>
              <a:gd name="T93" fmla="*/ 2147483647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3"/>
              <a:gd name="T142" fmla="*/ 0 h 132"/>
              <a:gd name="T143" fmla="*/ 123 w 123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3" h="132">
                <a:moveTo>
                  <a:pt x="102" y="1"/>
                </a:moveTo>
                <a:cubicBezTo>
                  <a:pt x="101" y="2"/>
                  <a:pt x="100" y="4"/>
                  <a:pt x="102" y="5"/>
                </a:cubicBezTo>
                <a:cubicBezTo>
                  <a:pt x="103" y="6"/>
                  <a:pt x="106" y="3"/>
                  <a:pt x="107" y="4"/>
                </a:cubicBezTo>
                <a:cubicBezTo>
                  <a:pt x="109" y="6"/>
                  <a:pt x="108" y="9"/>
                  <a:pt x="108" y="12"/>
                </a:cubicBezTo>
                <a:cubicBezTo>
                  <a:pt x="106" y="13"/>
                  <a:pt x="103" y="12"/>
                  <a:pt x="101" y="12"/>
                </a:cubicBezTo>
                <a:cubicBezTo>
                  <a:pt x="99" y="11"/>
                  <a:pt x="100" y="7"/>
                  <a:pt x="99" y="6"/>
                </a:cubicBezTo>
                <a:cubicBezTo>
                  <a:pt x="98" y="5"/>
                  <a:pt x="96" y="5"/>
                  <a:pt x="95" y="6"/>
                </a:cubicBezTo>
                <a:cubicBezTo>
                  <a:pt x="94" y="8"/>
                  <a:pt x="96" y="10"/>
                  <a:pt x="96" y="12"/>
                </a:cubicBezTo>
                <a:cubicBezTo>
                  <a:pt x="95" y="13"/>
                  <a:pt x="93" y="13"/>
                  <a:pt x="93" y="14"/>
                </a:cubicBezTo>
                <a:cubicBezTo>
                  <a:pt x="92" y="17"/>
                  <a:pt x="94" y="20"/>
                  <a:pt x="94" y="23"/>
                </a:cubicBezTo>
                <a:cubicBezTo>
                  <a:pt x="94" y="25"/>
                  <a:pt x="91" y="27"/>
                  <a:pt x="92" y="29"/>
                </a:cubicBezTo>
                <a:cubicBezTo>
                  <a:pt x="93" y="30"/>
                  <a:pt x="96" y="24"/>
                  <a:pt x="97" y="26"/>
                </a:cubicBezTo>
                <a:cubicBezTo>
                  <a:pt x="99" y="30"/>
                  <a:pt x="99" y="35"/>
                  <a:pt x="99" y="40"/>
                </a:cubicBezTo>
                <a:cubicBezTo>
                  <a:pt x="99" y="44"/>
                  <a:pt x="97" y="47"/>
                  <a:pt x="96" y="50"/>
                </a:cubicBezTo>
                <a:cubicBezTo>
                  <a:pt x="95" y="54"/>
                  <a:pt x="94" y="57"/>
                  <a:pt x="92" y="60"/>
                </a:cubicBezTo>
                <a:cubicBezTo>
                  <a:pt x="92" y="62"/>
                  <a:pt x="89" y="62"/>
                  <a:pt x="88" y="63"/>
                </a:cubicBezTo>
                <a:cubicBezTo>
                  <a:pt x="86" y="66"/>
                  <a:pt x="86" y="69"/>
                  <a:pt x="83" y="72"/>
                </a:cubicBezTo>
                <a:cubicBezTo>
                  <a:pt x="80" y="75"/>
                  <a:pt x="76" y="78"/>
                  <a:pt x="72" y="78"/>
                </a:cubicBezTo>
                <a:cubicBezTo>
                  <a:pt x="69" y="79"/>
                  <a:pt x="67" y="76"/>
                  <a:pt x="67" y="74"/>
                </a:cubicBezTo>
                <a:cubicBezTo>
                  <a:pt x="66" y="72"/>
                  <a:pt x="70" y="71"/>
                  <a:pt x="71" y="69"/>
                </a:cubicBezTo>
                <a:cubicBezTo>
                  <a:pt x="71" y="68"/>
                  <a:pt x="70" y="67"/>
                  <a:pt x="69" y="67"/>
                </a:cubicBezTo>
                <a:cubicBezTo>
                  <a:pt x="67" y="68"/>
                  <a:pt x="65" y="70"/>
                  <a:pt x="65" y="72"/>
                </a:cubicBezTo>
                <a:cubicBezTo>
                  <a:pt x="64" y="75"/>
                  <a:pt x="66" y="78"/>
                  <a:pt x="65" y="81"/>
                </a:cubicBezTo>
                <a:cubicBezTo>
                  <a:pt x="64" y="84"/>
                  <a:pt x="62" y="86"/>
                  <a:pt x="61" y="89"/>
                </a:cubicBezTo>
                <a:cubicBezTo>
                  <a:pt x="60" y="91"/>
                  <a:pt x="61" y="94"/>
                  <a:pt x="60" y="95"/>
                </a:cubicBezTo>
                <a:cubicBezTo>
                  <a:pt x="59" y="97"/>
                  <a:pt x="57" y="97"/>
                  <a:pt x="55" y="97"/>
                </a:cubicBezTo>
                <a:cubicBezTo>
                  <a:pt x="49" y="98"/>
                  <a:pt x="42" y="97"/>
                  <a:pt x="35" y="98"/>
                </a:cubicBezTo>
                <a:cubicBezTo>
                  <a:pt x="32" y="98"/>
                  <a:pt x="29" y="99"/>
                  <a:pt x="25" y="99"/>
                </a:cubicBezTo>
                <a:cubicBezTo>
                  <a:pt x="25" y="99"/>
                  <a:pt x="26" y="97"/>
                  <a:pt x="26" y="97"/>
                </a:cubicBezTo>
                <a:cubicBezTo>
                  <a:pt x="23" y="97"/>
                  <a:pt x="21" y="98"/>
                  <a:pt x="19" y="100"/>
                </a:cubicBezTo>
                <a:cubicBezTo>
                  <a:pt x="18" y="100"/>
                  <a:pt x="20" y="102"/>
                  <a:pt x="19" y="103"/>
                </a:cubicBezTo>
                <a:cubicBezTo>
                  <a:pt x="16" y="106"/>
                  <a:pt x="13" y="108"/>
                  <a:pt x="10" y="112"/>
                </a:cubicBezTo>
                <a:cubicBezTo>
                  <a:pt x="8" y="113"/>
                  <a:pt x="7" y="116"/>
                  <a:pt x="5" y="117"/>
                </a:cubicBezTo>
                <a:cubicBezTo>
                  <a:pt x="4" y="118"/>
                  <a:pt x="1" y="118"/>
                  <a:pt x="1" y="120"/>
                </a:cubicBezTo>
                <a:cubicBezTo>
                  <a:pt x="0" y="122"/>
                  <a:pt x="1" y="124"/>
                  <a:pt x="3" y="125"/>
                </a:cubicBezTo>
                <a:cubicBezTo>
                  <a:pt x="4" y="123"/>
                  <a:pt x="6" y="123"/>
                  <a:pt x="8" y="123"/>
                </a:cubicBezTo>
                <a:cubicBezTo>
                  <a:pt x="9" y="123"/>
                  <a:pt x="11" y="123"/>
                  <a:pt x="12" y="123"/>
                </a:cubicBezTo>
                <a:cubicBezTo>
                  <a:pt x="14" y="123"/>
                  <a:pt x="16" y="126"/>
                  <a:pt x="18" y="125"/>
                </a:cubicBezTo>
                <a:cubicBezTo>
                  <a:pt x="19" y="124"/>
                  <a:pt x="17" y="121"/>
                  <a:pt x="18" y="120"/>
                </a:cubicBezTo>
                <a:cubicBezTo>
                  <a:pt x="18" y="118"/>
                  <a:pt x="20" y="120"/>
                  <a:pt x="22" y="120"/>
                </a:cubicBezTo>
                <a:cubicBezTo>
                  <a:pt x="24" y="119"/>
                  <a:pt x="26" y="119"/>
                  <a:pt x="28" y="118"/>
                </a:cubicBezTo>
                <a:cubicBezTo>
                  <a:pt x="30" y="117"/>
                  <a:pt x="32" y="115"/>
                  <a:pt x="34" y="115"/>
                </a:cubicBezTo>
                <a:cubicBezTo>
                  <a:pt x="35" y="115"/>
                  <a:pt x="36" y="116"/>
                  <a:pt x="37" y="116"/>
                </a:cubicBezTo>
                <a:cubicBezTo>
                  <a:pt x="38" y="115"/>
                  <a:pt x="38" y="113"/>
                  <a:pt x="39" y="112"/>
                </a:cubicBezTo>
                <a:cubicBezTo>
                  <a:pt x="41" y="111"/>
                  <a:pt x="44" y="111"/>
                  <a:pt x="47" y="111"/>
                </a:cubicBezTo>
                <a:cubicBezTo>
                  <a:pt x="50" y="110"/>
                  <a:pt x="53" y="109"/>
                  <a:pt x="55" y="111"/>
                </a:cubicBezTo>
                <a:cubicBezTo>
                  <a:pt x="57" y="112"/>
                  <a:pt x="55" y="114"/>
                  <a:pt x="54" y="116"/>
                </a:cubicBezTo>
                <a:cubicBezTo>
                  <a:pt x="54" y="117"/>
                  <a:pt x="52" y="118"/>
                  <a:pt x="52" y="119"/>
                </a:cubicBezTo>
                <a:cubicBezTo>
                  <a:pt x="54" y="120"/>
                  <a:pt x="53" y="125"/>
                  <a:pt x="55" y="127"/>
                </a:cubicBezTo>
                <a:cubicBezTo>
                  <a:pt x="56" y="129"/>
                  <a:pt x="58" y="132"/>
                  <a:pt x="61" y="131"/>
                </a:cubicBezTo>
                <a:cubicBezTo>
                  <a:pt x="63" y="131"/>
                  <a:pt x="64" y="128"/>
                  <a:pt x="65" y="126"/>
                </a:cubicBezTo>
                <a:cubicBezTo>
                  <a:pt x="66" y="123"/>
                  <a:pt x="65" y="120"/>
                  <a:pt x="67" y="119"/>
                </a:cubicBezTo>
                <a:cubicBezTo>
                  <a:pt x="69" y="117"/>
                  <a:pt x="73" y="119"/>
                  <a:pt x="74" y="117"/>
                </a:cubicBezTo>
                <a:cubicBezTo>
                  <a:pt x="75" y="116"/>
                  <a:pt x="71" y="115"/>
                  <a:pt x="70" y="113"/>
                </a:cubicBezTo>
                <a:cubicBezTo>
                  <a:pt x="69" y="111"/>
                  <a:pt x="69" y="108"/>
                  <a:pt x="69" y="105"/>
                </a:cubicBezTo>
                <a:cubicBezTo>
                  <a:pt x="70" y="104"/>
                  <a:pt x="71" y="106"/>
                  <a:pt x="72" y="107"/>
                </a:cubicBezTo>
                <a:cubicBezTo>
                  <a:pt x="72" y="108"/>
                  <a:pt x="72" y="110"/>
                  <a:pt x="73" y="111"/>
                </a:cubicBezTo>
                <a:cubicBezTo>
                  <a:pt x="74" y="112"/>
                  <a:pt x="75" y="110"/>
                  <a:pt x="75" y="110"/>
                </a:cubicBezTo>
                <a:cubicBezTo>
                  <a:pt x="77" y="110"/>
                  <a:pt x="79" y="110"/>
                  <a:pt x="79" y="111"/>
                </a:cubicBezTo>
                <a:cubicBezTo>
                  <a:pt x="80" y="112"/>
                  <a:pt x="77" y="112"/>
                  <a:pt x="77" y="113"/>
                </a:cubicBezTo>
                <a:cubicBezTo>
                  <a:pt x="78" y="114"/>
                  <a:pt x="80" y="113"/>
                  <a:pt x="82" y="113"/>
                </a:cubicBezTo>
                <a:cubicBezTo>
                  <a:pt x="83" y="113"/>
                  <a:pt x="85" y="113"/>
                  <a:pt x="86" y="113"/>
                </a:cubicBezTo>
                <a:cubicBezTo>
                  <a:pt x="88" y="113"/>
                  <a:pt x="89" y="114"/>
                  <a:pt x="90" y="113"/>
                </a:cubicBezTo>
                <a:cubicBezTo>
                  <a:pt x="92" y="111"/>
                  <a:pt x="91" y="108"/>
                  <a:pt x="92" y="106"/>
                </a:cubicBezTo>
                <a:cubicBezTo>
                  <a:pt x="94" y="105"/>
                  <a:pt x="97" y="105"/>
                  <a:pt x="97" y="106"/>
                </a:cubicBezTo>
                <a:cubicBezTo>
                  <a:pt x="99" y="108"/>
                  <a:pt x="95" y="110"/>
                  <a:pt x="96" y="112"/>
                </a:cubicBezTo>
                <a:cubicBezTo>
                  <a:pt x="96" y="114"/>
                  <a:pt x="99" y="114"/>
                  <a:pt x="100" y="113"/>
                </a:cubicBezTo>
                <a:cubicBezTo>
                  <a:pt x="101" y="111"/>
                  <a:pt x="100" y="107"/>
                  <a:pt x="102" y="104"/>
                </a:cubicBezTo>
                <a:cubicBezTo>
                  <a:pt x="102" y="103"/>
                  <a:pt x="104" y="105"/>
                  <a:pt x="105" y="104"/>
                </a:cubicBezTo>
                <a:cubicBezTo>
                  <a:pt x="105" y="102"/>
                  <a:pt x="103" y="100"/>
                  <a:pt x="103" y="98"/>
                </a:cubicBezTo>
                <a:cubicBezTo>
                  <a:pt x="104" y="96"/>
                  <a:pt x="105" y="95"/>
                  <a:pt x="106" y="95"/>
                </a:cubicBezTo>
                <a:cubicBezTo>
                  <a:pt x="108" y="95"/>
                  <a:pt x="110" y="96"/>
                  <a:pt x="110" y="98"/>
                </a:cubicBezTo>
                <a:cubicBezTo>
                  <a:pt x="111" y="99"/>
                  <a:pt x="108" y="100"/>
                  <a:pt x="108" y="102"/>
                </a:cubicBezTo>
                <a:cubicBezTo>
                  <a:pt x="107" y="103"/>
                  <a:pt x="108" y="105"/>
                  <a:pt x="109" y="106"/>
                </a:cubicBezTo>
                <a:cubicBezTo>
                  <a:pt x="109" y="107"/>
                  <a:pt x="108" y="109"/>
                  <a:pt x="109" y="109"/>
                </a:cubicBezTo>
                <a:cubicBezTo>
                  <a:pt x="111" y="108"/>
                  <a:pt x="114" y="106"/>
                  <a:pt x="116" y="105"/>
                </a:cubicBezTo>
                <a:cubicBezTo>
                  <a:pt x="118" y="103"/>
                  <a:pt x="115" y="100"/>
                  <a:pt x="116" y="97"/>
                </a:cubicBezTo>
                <a:cubicBezTo>
                  <a:pt x="117" y="96"/>
                  <a:pt x="120" y="96"/>
                  <a:pt x="120" y="95"/>
                </a:cubicBezTo>
                <a:cubicBezTo>
                  <a:pt x="120" y="92"/>
                  <a:pt x="117" y="91"/>
                  <a:pt x="116" y="89"/>
                </a:cubicBezTo>
                <a:cubicBezTo>
                  <a:pt x="115" y="86"/>
                  <a:pt x="115" y="82"/>
                  <a:pt x="115" y="79"/>
                </a:cubicBezTo>
                <a:cubicBezTo>
                  <a:pt x="115" y="78"/>
                  <a:pt x="116" y="77"/>
                  <a:pt x="117" y="76"/>
                </a:cubicBezTo>
                <a:cubicBezTo>
                  <a:pt x="117" y="73"/>
                  <a:pt x="117" y="70"/>
                  <a:pt x="117" y="68"/>
                </a:cubicBezTo>
                <a:cubicBezTo>
                  <a:pt x="116" y="65"/>
                  <a:pt x="113" y="63"/>
                  <a:pt x="113" y="60"/>
                </a:cubicBezTo>
                <a:cubicBezTo>
                  <a:pt x="113" y="57"/>
                  <a:pt x="114" y="53"/>
                  <a:pt x="116" y="51"/>
                </a:cubicBezTo>
                <a:cubicBezTo>
                  <a:pt x="117" y="50"/>
                  <a:pt x="120" y="52"/>
                  <a:pt x="121" y="51"/>
                </a:cubicBezTo>
                <a:cubicBezTo>
                  <a:pt x="122" y="50"/>
                  <a:pt x="119" y="48"/>
                  <a:pt x="120" y="47"/>
                </a:cubicBezTo>
                <a:cubicBezTo>
                  <a:pt x="120" y="45"/>
                  <a:pt x="122" y="44"/>
                  <a:pt x="123" y="42"/>
                </a:cubicBezTo>
                <a:cubicBezTo>
                  <a:pt x="123" y="40"/>
                  <a:pt x="122" y="38"/>
                  <a:pt x="122" y="35"/>
                </a:cubicBezTo>
                <a:cubicBezTo>
                  <a:pt x="121" y="32"/>
                  <a:pt x="120" y="29"/>
                  <a:pt x="119" y="27"/>
                </a:cubicBezTo>
                <a:cubicBezTo>
                  <a:pt x="118" y="25"/>
                  <a:pt x="116" y="24"/>
                  <a:pt x="116" y="23"/>
                </a:cubicBezTo>
                <a:cubicBezTo>
                  <a:pt x="115" y="21"/>
                  <a:pt x="114" y="18"/>
                  <a:pt x="113" y="16"/>
                </a:cubicBezTo>
                <a:cubicBezTo>
                  <a:pt x="113" y="15"/>
                  <a:pt x="111" y="13"/>
                  <a:pt x="111" y="12"/>
                </a:cubicBezTo>
                <a:cubicBezTo>
                  <a:pt x="110" y="8"/>
                  <a:pt x="111" y="3"/>
                  <a:pt x="109" y="1"/>
                </a:cubicBezTo>
                <a:cubicBezTo>
                  <a:pt x="107" y="1"/>
                  <a:pt x="104" y="0"/>
                  <a:pt x="102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0" name="Freeform 372"/>
          <p:cNvSpPr>
            <a:spLocks noChangeAspect="1"/>
          </p:cNvSpPr>
          <p:nvPr/>
        </p:nvSpPr>
        <p:spPr bwMode="auto">
          <a:xfrm>
            <a:off x="6880624" y="3280173"/>
            <a:ext cx="40481" cy="35719"/>
          </a:xfrm>
          <a:custGeom>
            <a:avLst/>
            <a:gdLst>
              <a:gd name="T0" fmla="*/ 0 w 28"/>
              <a:gd name="T1" fmla="*/ 2147483647 h 25"/>
              <a:gd name="T2" fmla="*/ 2147483647 w 28"/>
              <a:gd name="T3" fmla="*/ 2147483647 h 25"/>
              <a:gd name="T4" fmla="*/ 2147483647 w 28"/>
              <a:gd name="T5" fmla="*/ 2147483647 h 25"/>
              <a:gd name="T6" fmla="*/ 2147483647 w 28"/>
              <a:gd name="T7" fmla="*/ 2147483647 h 25"/>
              <a:gd name="T8" fmla="*/ 2147483647 w 28"/>
              <a:gd name="T9" fmla="*/ 2147483647 h 25"/>
              <a:gd name="T10" fmla="*/ 2147483647 w 28"/>
              <a:gd name="T11" fmla="*/ 2147483647 h 25"/>
              <a:gd name="T12" fmla="*/ 2147483647 w 28"/>
              <a:gd name="T13" fmla="*/ 2147483647 h 25"/>
              <a:gd name="T14" fmla="*/ 2147483647 w 28"/>
              <a:gd name="T15" fmla="*/ 2147483647 h 25"/>
              <a:gd name="T16" fmla="*/ 2147483647 w 28"/>
              <a:gd name="T17" fmla="*/ 2147483647 h 25"/>
              <a:gd name="T18" fmla="*/ 2147483647 w 28"/>
              <a:gd name="T19" fmla="*/ 2147483647 h 25"/>
              <a:gd name="T20" fmla="*/ 2147483647 w 28"/>
              <a:gd name="T21" fmla="*/ 2147483647 h 25"/>
              <a:gd name="T22" fmla="*/ 2147483647 w 28"/>
              <a:gd name="T23" fmla="*/ 2147483647 h 25"/>
              <a:gd name="T24" fmla="*/ 2147483647 w 28"/>
              <a:gd name="T25" fmla="*/ 2147483647 h 25"/>
              <a:gd name="T26" fmla="*/ 2147483647 w 28"/>
              <a:gd name="T27" fmla="*/ 2147483647 h 25"/>
              <a:gd name="T28" fmla="*/ 2147483647 w 28"/>
              <a:gd name="T29" fmla="*/ 2147483647 h 25"/>
              <a:gd name="T30" fmla="*/ 2147483647 w 28"/>
              <a:gd name="T31" fmla="*/ 2147483647 h 25"/>
              <a:gd name="T32" fmla="*/ 2147483647 w 28"/>
              <a:gd name="T33" fmla="*/ 2147483647 h 25"/>
              <a:gd name="T34" fmla="*/ 2147483647 w 28"/>
              <a:gd name="T35" fmla="*/ 2147483647 h 25"/>
              <a:gd name="T36" fmla="*/ 0 w 28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"/>
              <a:gd name="T58" fmla="*/ 0 h 25"/>
              <a:gd name="T59" fmla="*/ 28 w 28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" h="25">
                <a:moveTo>
                  <a:pt x="0" y="13"/>
                </a:moveTo>
                <a:cubicBezTo>
                  <a:pt x="0" y="16"/>
                  <a:pt x="0" y="19"/>
                  <a:pt x="2" y="22"/>
                </a:cubicBezTo>
                <a:cubicBezTo>
                  <a:pt x="3" y="23"/>
                  <a:pt x="6" y="24"/>
                  <a:pt x="8" y="24"/>
                </a:cubicBezTo>
                <a:cubicBezTo>
                  <a:pt x="9" y="25"/>
                  <a:pt x="10" y="25"/>
                  <a:pt x="11" y="24"/>
                </a:cubicBezTo>
                <a:cubicBezTo>
                  <a:pt x="12" y="23"/>
                  <a:pt x="11" y="22"/>
                  <a:pt x="11" y="20"/>
                </a:cubicBezTo>
                <a:cubicBezTo>
                  <a:pt x="12" y="18"/>
                  <a:pt x="12" y="16"/>
                  <a:pt x="14" y="14"/>
                </a:cubicBezTo>
                <a:cubicBezTo>
                  <a:pt x="15" y="13"/>
                  <a:pt x="17" y="15"/>
                  <a:pt x="19" y="15"/>
                </a:cubicBezTo>
                <a:cubicBezTo>
                  <a:pt x="20" y="15"/>
                  <a:pt x="21" y="18"/>
                  <a:pt x="22" y="17"/>
                </a:cubicBezTo>
                <a:cubicBezTo>
                  <a:pt x="24" y="16"/>
                  <a:pt x="23" y="13"/>
                  <a:pt x="24" y="11"/>
                </a:cubicBezTo>
                <a:cubicBezTo>
                  <a:pt x="25" y="9"/>
                  <a:pt x="27" y="9"/>
                  <a:pt x="27" y="7"/>
                </a:cubicBezTo>
                <a:cubicBezTo>
                  <a:pt x="28" y="6"/>
                  <a:pt x="27" y="6"/>
                  <a:pt x="26" y="5"/>
                </a:cubicBezTo>
                <a:cubicBezTo>
                  <a:pt x="26" y="4"/>
                  <a:pt x="26" y="2"/>
                  <a:pt x="25" y="1"/>
                </a:cubicBezTo>
                <a:cubicBezTo>
                  <a:pt x="23" y="0"/>
                  <a:pt x="21" y="1"/>
                  <a:pt x="19" y="1"/>
                </a:cubicBezTo>
                <a:cubicBezTo>
                  <a:pt x="18" y="1"/>
                  <a:pt x="16" y="1"/>
                  <a:pt x="16" y="1"/>
                </a:cubicBezTo>
                <a:cubicBezTo>
                  <a:pt x="14" y="3"/>
                  <a:pt x="14" y="5"/>
                  <a:pt x="13" y="7"/>
                </a:cubicBezTo>
                <a:cubicBezTo>
                  <a:pt x="12" y="7"/>
                  <a:pt x="10" y="7"/>
                  <a:pt x="9" y="7"/>
                </a:cubicBezTo>
                <a:cubicBezTo>
                  <a:pt x="8" y="6"/>
                  <a:pt x="8" y="4"/>
                  <a:pt x="6" y="5"/>
                </a:cubicBezTo>
                <a:cubicBezTo>
                  <a:pt x="5" y="5"/>
                  <a:pt x="4" y="7"/>
                  <a:pt x="3" y="8"/>
                </a:cubicBezTo>
                <a:cubicBezTo>
                  <a:pt x="2" y="10"/>
                  <a:pt x="0" y="11"/>
                  <a:pt x="0" y="1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1" name="Freeform 373"/>
          <p:cNvSpPr>
            <a:spLocks noChangeAspect="1"/>
          </p:cNvSpPr>
          <p:nvPr/>
        </p:nvSpPr>
        <p:spPr bwMode="auto">
          <a:xfrm>
            <a:off x="6918722" y="3273030"/>
            <a:ext cx="3572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1" y="5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2" name="Freeform 374"/>
          <p:cNvSpPr>
            <a:spLocks noChangeAspect="1"/>
          </p:cNvSpPr>
          <p:nvPr/>
        </p:nvSpPr>
        <p:spPr bwMode="auto">
          <a:xfrm>
            <a:off x="6885385" y="3236120"/>
            <a:ext cx="4763" cy="3572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3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3" name="Freeform 375"/>
          <p:cNvSpPr>
            <a:spLocks noChangeAspect="1"/>
          </p:cNvSpPr>
          <p:nvPr/>
        </p:nvSpPr>
        <p:spPr bwMode="auto">
          <a:xfrm>
            <a:off x="6829425" y="328969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4" name="Freeform 376"/>
          <p:cNvSpPr>
            <a:spLocks noChangeAspect="1"/>
          </p:cNvSpPr>
          <p:nvPr/>
        </p:nvSpPr>
        <p:spPr bwMode="auto">
          <a:xfrm>
            <a:off x="6856810" y="3367089"/>
            <a:ext cx="4763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5" name="Freeform 377"/>
          <p:cNvSpPr>
            <a:spLocks noChangeAspect="1"/>
          </p:cNvSpPr>
          <p:nvPr/>
        </p:nvSpPr>
        <p:spPr bwMode="auto">
          <a:xfrm>
            <a:off x="6816330" y="3313511"/>
            <a:ext cx="5953" cy="7144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0 w 4"/>
              <a:gd name="T7" fmla="*/ 2147483647 h 5"/>
              <a:gd name="T8" fmla="*/ 0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2"/>
                </a:moveTo>
                <a:cubicBezTo>
                  <a:pt x="1" y="2"/>
                  <a:pt x="2" y="0"/>
                  <a:pt x="3" y="1"/>
                </a:cubicBezTo>
                <a:cubicBezTo>
                  <a:pt x="4" y="2"/>
                  <a:pt x="3" y="3"/>
                  <a:pt x="2" y="4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6" name="Freeform 378"/>
          <p:cNvSpPr>
            <a:spLocks noChangeAspect="1"/>
          </p:cNvSpPr>
          <p:nvPr/>
        </p:nvSpPr>
        <p:spPr bwMode="auto">
          <a:xfrm>
            <a:off x="6822281" y="3307557"/>
            <a:ext cx="4763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1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7" name="Freeform 379"/>
          <p:cNvSpPr>
            <a:spLocks noChangeAspect="1"/>
          </p:cNvSpPr>
          <p:nvPr/>
        </p:nvSpPr>
        <p:spPr bwMode="auto">
          <a:xfrm>
            <a:off x="6832998" y="3292078"/>
            <a:ext cx="44053" cy="61913"/>
          </a:xfrm>
          <a:custGeom>
            <a:avLst/>
            <a:gdLst>
              <a:gd name="T0" fmla="*/ 2147483647 w 31"/>
              <a:gd name="T1" fmla="*/ 2147483647 h 44"/>
              <a:gd name="T2" fmla="*/ 2147483647 w 31"/>
              <a:gd name="T3" fmla="*/ 2147483647 h 44"/>
              <a:gd name="T4" fmla="*/ 2147483647 w 31"/>
              <a:gd name="T5" fmla="*/ 2147483647 h 44"/>
              <a:gd name="T6" fmla="*/ 2147483647 w 31"/>
              <a:gd name="T7" fmla="*/ 2147483647 h 44"/>
              <a:gd name="T8" fmla="*/ 2147483647 w 31"/>
              <a:gd name="T9" fmla="*/ 2147483647 h 44"/>
              <a:gd name="T10" fmla="*/ 2147483647 w 31"/>
              <a:gd name="T11" fmla="*/ 2147483647 h 44"/>
              <a:gd name="T12" fmla="*/ 2147483647 w 31"/>
              <a:gd name="T13" fmla="*/ 2147483647 h 44"/>
              <a:gd name="T14" fmla="*/ 2147483647 w 31"/>
              <a:gd name="T15" fmla="*/ 2147483647 h 44"/>
              <a:gd name="T16" fmla="*/ 2147483647 w 31"/>
              <a:gd name="T17" fmla="*/ 2147483647 h 44"/>
              <a:gd name="T18" fmla="*/ 2147483647 w 31"/>
              <a:gd name="T19" fmla="*/ 2147483647 h 44"/>
              <a:gd name="T20" fmla="*/ 2147483647 w 31"/>
              <a:gd name="T21" fmla="*/ 2147483647 h 44"/>
              <a:gd name="T22" fmla="*/ 2147483647 w 31"/>
              <a:gd name="T23" fmla="*/ 2147483647 h 44"/>
              <a:gd name="T24" fmla="*/ 2147483647 w 31"/>
              <a:gd name="T25" fmla="*/ 2147483647 h 44"/>
              <a:gd name="T26" fmla="*/ 2147483647 w 31"/>
              <a:gd name="T27" fmla="*/ 2147483647 h 44"/>
              <a:gd name="T28" fmla="*/ 2147483647 w 31"/>
              <a:gd name="T29" fmla="*/ 2147483647 h 44"/>
              <a:gd name="T30" fmla="*/ 2147483647 w 31"/>
              <a:gd name="T31" fmla="*/ 2147483647 h 44"/>
              <a:gd name="T32" fmla="*/ 2147483647 w 31"/>
              <a:gd name="T33" fmla="*/ 2147483647 h 44"/>
              <a:gd name="T34" fmla="*/ 2147483647 w 31"/>
              <a:gd name="T35" fmla="*/ 2147483647 h 44"/>
              <a:gd name="T36" fmla="*/ 2147483647 w 31"/>
              <a:gd name="T37" fmla="*/ 2147483647 h 44"/>
              <a:gd name="T38" fmla="*/ 0 w 31"/>
              <a:gd name="T39" fmla="*/ 2147483647 h 44"/>
              <a:gd name="T40" fmla="*/ 2147483647 w 31"/>
              <a:gd name="T41" fmla="*/ 2147483647 h 44"/>
              <a:gd name="T42" fmla="*/ 2147483647 w 31"/>
              <a:gd name="T43" fmla="*/ 2147483647 h 44"/>
              <a:gd name="T44" fmla="*/ 2147483647 w 31"/>
              <a:gd name="T45" fmla="*/ 2147483647 h 44"/>
              <a:gd name="T46" fmla="*/ 2147483647 w 31"/>
              <a:gd name="T47" fmla="*/ 2147483647 h 44"/>
              <a:gd name="T48" fmla="*/ 2147483647 w 31"/>
              <a:gd name="T49" fmla="*/ 2147483647 h 44"/>
              <a:gd name="T50" fmla="*/ 2147483647 w 31"/>
              <a:gd name="T51" fmla="*/ 2147483647 h 44"/>
              <a:gd name="T52" fmla="*/ 2147483647 w 31"/>
              <a:gd name="T53" fmla="*/ 2147483647 h 44"/>
              <a:gd name="T54" fmla="*/ 2147483647 w 31"/>
              <a:gd name="T55" fmla="*/ 2147483647 h 44"/>
              <a:gd name="T56" fmla="*/ 2147483647 w 31"/>
              <a:gd name="T57" fmla="*/ 2147483647 h 44"/>
              <a:gd name="T58" fmla="*/ 2147483647 w 31"/>
              <a:gd name="T59" fmla="*/ 2147483647 h 44"/>
              <a:gd name="T60" fmla="*/ 2147483647 w 31"/>
              <a:gd name="T61" fmla="*/ 2147483647 h 44"/>
              <a:gd name="T62" fmla="*/ 2147483647 w 31"/>
              <a:gd name="T63" fmla="*/ 2147483647 h 44"/>
              <a:gd name="T64" fmla="*/ 2147483647 w 31"/>
              <a:gd name="T65" fmla="*/ 2147483647 h 44"/>
              <a:gd name="T66" fmla="*/ 2147483647 w 31"/>
              <a:gd name="T67" fmla="*/ 2147483647 h 44"/>
              <a:gd name="T68" fmla="*/ 2147483647 w 31"/>
              <a:gd name="T69" fmla="*/ 2147483647 h 44"/>
              <a:gd name="T70" fmla="*/ 2147483647 w 31"/>
              <a:gd name="T71" fmla="*/ 2147483647 h 44"/>
              <a:gd name="T72" fmla="*/ 2147483647 w 31"/>
              <a:gd name="T73" fmla="*/ 2147483647 h 44"/>
              <a:gd name="T74" fmla="*/ 2147483647 w 31"/>
              <a:gd name="T75" fmla="*/ 2147483647 h 44"/>
              <a:gd name="T76" fmla="*/ 2147483647 w 31"/>
              <a:gd name="T77" fmla="*/ 2147483647 h 44"/>
              <a:gd name="T78" fmla="*/ 2147483647 w 31"/>
              <a:gd name="T79" fmla="*/ 2147483647 h 44"/>
              <a:gd name="T80" fmla="*/ 2147483647 w 31"/>
              <a:gd name="T81" fmla="*/ 2147483647 h 44"/>
              <a:gd name="T82" fmla="*/ 2147483647 w 31"/>
              <a:gd name="T83" fmla="*/ 2147483647 h 44"/>
              <a:gd name="T84" fmla="*/ 2147483647 w 31"/>
              <a:gd name="T85" fmla="*/ 2147483647 h 44"/>
              <a:gd name="T86" fmla="*/ 2147483647 w 31"/>
              <a:gd name="T87" fmla="*/ 2147483647 h 44"/>
              <a:gd name="T88" fmla="*/ 2147483647 w 31"/>
              <a:gd name="T89" fmla="*/ 2147483647 h 44"/>
              <a:gd name="T90" fmla="*/ 2147483647 w 31"/>
              <a:gd name="T91" fmla="*/ 2147483647 h 44"/>
              <a:gd name="T92" fmla="*/ 2147483647 w 31"/>
              <a:gd name="T93" fmla="*/ 2147483647 h 44"/>
              <a:gd name="T94" fmla="*/ 2147483647 w 31"/>
              <a:gd name="T95" fmla="*/ 2147483647 h 44"/>
              <a:gd name="T96" fmla="*/ 2147483647 w 31"/>
              <a:gd name="T97" fmla="*/ 2147483647 h 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"/>
              <a:gd name="T148" fmla="*/ 0 h 44"/>
              <a:gd name="T149" fmla="*/ 31 w 31"/>
              <a:gd name="T150" fmla="*/ 44 h 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" h="44">
                <a:moveTo>
                  <a:pt x="27" y="38"/>
                </a:moveTo>
                <a:cubicBezTo>
                  <a:pt x="28" y="36"/>
                  <a:pt x="28" y="34"/>
                  <a:pt x="28" y="32"/>
                </a:cubicBezTo>
                <a:cubicBezTo>
                  <a:pt x="27" y="31"/>
                  <a:pt x="26" y="29"/>
                  <a:pt x="26" y="28"/>
                </a:cubicBezTo>
                <a:cubicBezTo>
                  <a:pt x="27" y="26"/>
                  <a:pt x="27" y="24"/>
                  <a:pt x="28" y="22"/>
                </a:cubicBezTo>
                <a:cubicBezTo>
                  <a:pt x="29" y="20"/>
                  <a:pt x="30" y="18"/>
                  <a:pt x="31" y="17"/>
                </a:cubicBezTo>
                <a:cubicBezTo>
                  <a:pt x="31" y="15"/>
                  <a:pt x="31" y="13"/>
                  <a:pt x="31" y="12"/>
                </a:cubicBezTo>
                <a:cubicBezTo>
                  <a:pt x="30" y="11"/>
                  <a:pt x="29" y="10"/>
                  <a:pt x="28" y="10"/>
                </a:cubicBezTo>
                <a:cubicBezTo>
                  <a:pt x="27" y="10"/>
                  <a:pt x="25" y="11"/>
                  <a:pt x="25" y="10"/>
                </a:cubicBezTo>
                <a:cubicBezTo>
                  <a:pt x="24" y="9"/>
                  <a:pt x="26" y="9"/>
                  <a:pt x="26" y="8"/>
                </a:cubicBezTo>
                <a:cubicBezTo>
                  <a:pt x="27" y="7"/>
                  <a:pt x="27" y="5"/>
                  <a:pt x="27" y="5"/>
                </a:cubicBezTo>
                <a:cubicBezTo>
                  <a:pt x="26" y="4"/>
                  <a:pt x="25" y="3"/>
                  <a:pt x="24" y="4"/>
                </a:cubicBezTo>
                <a:cubicBezTo>
                  <a:pt x="23" y="4"/>
                  <a:pt x="23" y="6"/>
                  <a:pt x="22" y="6"/>
                </a:cubicBezTo>
                <a:cubicBezTo>
                  <a:pt x="21" y="6"/>
                  <a:pt x="19" y="5"/>
                  <a:pt x="18" y="4"/>
                </a:cubicBezTo>
                <a:cubicBezTo>
                  <a:pt x="17" y="3"/>
                  <a:pt x="17" y="1"/>
                  <a:pt x="17" y="1"/>
                </a:cubicBezTo>
                <a:cubicBezTo>
                  <a:pt x="15" y="0"/>
                  <a:pt x="14" y="1"/>
                  <a:pt x="13" y="1"/>
                </a:cubicBezTo>
                <a:cubicBezTo>
                  <a:pt x="12" y="1"/>
                  <a:pt x="11" y="0"/>
                  <a:pt x="11" y="1"/>
                </a:cubicBezTo>
                <a:cubicBezTo>
                  <a:pt x="10" y="2"/>
                  <a:pt x="10" y="4"/>
                  <a:pt x="9" y="5"/>
                </a:cubicBezTo>
                <a:cubicBezTo>
                  <a:pt x="9" y="6"/>
                  <a:pt x="7" y="6"/>
                  <a:pt x="6" y="6"/>
                </a:cubicBezTo>
                <a:cubicBezTo>
                  <a:pt x="5" y="5"/>
                  <a:pt x="4" y="4"/>
                  <a:pt x="4" y="4"/>
                </a:cubicBezTo>
                <a:cubicBezTo>
                  <a:pt x="2" y="5"/>
                  <a:pt x="1" y="6"/>
                  <a:pt x="0" y="7"/>
                </a:cubicBezTo>
                <a:cubicBezTo>
                  <a:pt x="0" y="8"/>
                  <a:pt x="0" y="9"/>
                  <a:pt x="1" y="10"/>
                </a:cubicBezTo>
                <a:cubicBezTo>
                  <a:pt x="2" y="11"/>
                  <a:pt x="5" y="11"/>
                  <a:pt x="6" y="13"/>
                </a:cubicBezTo>
                <a:cubicBezTo>
                  <a:pt x="7" y="13"/>
                  <a:pt x="7" y="15"/>
                  <a:pt x="6" y="15"/>
                </a:cubicBezTo>
                <a:cubicBezTo>
                  <a:pt x="4" y="15"/>
                  <a:pt x="3" y="12"/>
                  <a:pt x="2" y="13"/>
                </a:cubicBezTo>
                <a:cubicBezTo>
                  <a:pt x="1" y="13"/>
                  <a:pt x="2" y="16"/>
                  <a:pt x="3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6" y="19"/>
                  <a:pt x="7" y="18"/>
                  <a:pt x="7" y="18"/>
                </a:cubicBezTo>
                <a:cubicBezTo>
                  <a:pt x="8" y="18"/>
                  <a:pt x="9" y="18"/>
                  <a:pt x="10" y="19"/>
                </a:cubicBezTo>
                <a:cubicBezTo>
                  <a:pt x="10" y="20"/>
                  <a:pt x="7" y="22"/>
                  <a:pt x="8" y="24"/>
                </a:cubicBezTo>
                <a:cubicBezTo>
                  <a:pt x="8" y="25"/>
                  <a:pt x="10" y="23"/>
                  <a:pt x="11" y="22"/>
                </a:cubicBezTo>
                <a:cubicBezTo>
                  <a:pt x="12" y="21"/>
                  <a:pt x="12" y="20"/>
                  <a:pt x="11" y="18"/>
                </a:cubicBezTo>
                <a:cubicBezTo>
                  <a:pt x="11" y="18"/>
                  <a:pt x="9" y="18"/>
                  <a:pt x="9" y="17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3"/>
                  <a:pt x="7" y="12"/>
                  <a:pt x="8" y="11"/>
                </a:cubicBezTo>
                <a:cubicBezTo>
                  <a:pt x="9" y="10"/>
                  <a:pt x="11" y="12"/>
                  <a:pt x="12" y="13"/>
                </a:cubicBezTo>
                <a:cubicBezTo>
                  <a:pt x="14" y="15"/>
                  <a:pt x="14" y="17"/>
                  <a:pt x="14" y="19"/>
                </a:cubicBezTo>
                <a:cubicBezTo>
                  <a:pt x="15" y="19"/>
                  <a:pt x="15" y="20"/>
                  <a:pt x="15" y="21"/>
                </a:cubicBezTo>
                <a:cubicBezTo>
                  <a:pt x="14" y="23"/>
                  <a:pt x="13" y="25"/>
                  <a:pt x="12" y="27"/>
                </a:cubicBezTo>
                <a:cubicBezTo>
                  <a:pt x="12" y="29"/>
                  <a:pt x="11" y="31"/>
                  <a:pt x="11" y="33"/>
                </a:cubicBezTo>
                <a:cubicBezTo>
                  <a:pt x="12" y="34"/>
                  <a:pt x="14" y="35"/>
                  <a:pt x="14" y="37"/>
                </a:cubicBezTo>
                <a:cubicBezTo>
                  <a:pt x="14" y="38"/>
                  <a:pt x="12" y="39"/>
                  <a:pt x="13" y="40"/>
                </a:cubicBezTo>
                <a:cubicBezTo>
                  <a:pt x="14" y="42"/>
                  <a:pt x="17" y="43"/>
                  <a:pt x="18" y="41"/>
                </a:cubicBezTo>
                <a:cubicBezTo>
                  <a:pt x="19" y="40"/>
                  <a:pt x="16" y="37"/>
                  <a:pt x="16" y="35"/>
                </a:cubicBezTo>
                <a:cubicBezTo>
                  <a:pt x="17" y="34"/>
                  <a:pt x="19" y="35"/>
                  <a:pt x="20" y="36"/>
                </a:cubicBezTo>
                <a:cubicBezTo>
                  <a:pt x="20" y="37"/>
                  <a:pt x="19" y="39"/>
                  <a:pt x="19" y="41"/>
                </a:cubicBezTo>
                <a:cubicBezTo>
                  <a:pt x="19" y="42"/>
                  <a:pt x="18" y="44"/>
                  <a:pt x="19" y="44"/>
                </a:cubicBezTo>
                <a:cubicBezTo>
                  <a:pt x="21" y="44"/>
                  <a:pt x="23" y="43"/>
                  <a:pt x="24" y="42"/>
                </a:cubicBezTo>
                <a:cubicBezTo>
                  <a:pt x="25" y="41"/>
                  <a:pt x="23" y="39"/>
                  <a:pt x="24" y="38"/>
                </a:cubicBezTo>
                <a:cubicBezTo>
                  <a:pt x="24" y="37"/>
                  <a:pt x="26" y="39"/>
                  <a:pt x="27" y="3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8" name="Freeform 380"/>
          <p:cNvSpPr>
            <a:spLocks noChangeAspect="1"/>
          </p:cNvSpPr>
          <p:nvPr/>
        </p:nvSpPr>
        <p:spPr bwMode="auto">
          <a:xfrm>
            <a:off x="6863955" y="3358755"/>
            <a:ext cx="5953" cy="11906"/>
          </a:xfrm>
          <a:custGeom>
            <a:avLst/>
            <a:gdLst>
              <a:gd name="T0" fmla="*/ 2147483647 w 4"/>
              <a:gd name="T1" fmla="*/ 0 h 8"/>
              <a:gd name="T2" fmla="*/ 2147483647 w 4"/>
              <a:gd name="T3" fmla="*/ 2147483647 h 8"/>
              <a:gd name="T4" fmla="*/ 0 w 4"/>
              <a:gd name="T5" fmla="*/ 2147483647 h 8"/>
              <a:gd name="T6" fmla="*/ 2147483647 w 4"/>
              <a:gd name="T7" fmla="*/ 2147483647 h 8"/>
              <a:gd name="T8" fmla="*/ 2147483647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0"/>
                </a:moveTo>
                <a:cubicBezTo>
                  <a:pt x="4" y="3"/>
                  <a:pt x="3" y="5"/>
                  <a:pt x="2" y="8"/>
                </a:cubicBezTo>
                <a:cubicBezTo>
                  <a:pt x="2" y="8"/>
                  <a:pt x="1" y="8"/>
                  <a:pt x="0" y="7"/>
                </a:cubicBezTo>
                <a:cubicBezTo>
                  <a:pt x="0" y="5"/>
                  <a:pt x="0" y="3"/>
                  <a:pt x="1" y="1"/>
                </a:cubicBezTo>
                <a:cubicBezTo>
                  <a:pt x="1" y="0"/>
                  <a:pt x="3" y="0"/>
                  <a:pt x="3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9" name="Freeform 381"/>
          <p:cNvSpPr>
            <a:spLocks noChangeAspect="1"/>
          </p:cNvSpPr>
          <p:nvPr/>
        </p:nvSpPr>
        <p:spPr bwMode="auto">
          <a:xfrm>
            <a:off x="6821091" y="3270647"/>
            <a:ext cx="4763" cy="8334"/>
          </a:xfrm>
          <a:custGeom>
            <a:avLst/>
            <a:gdLst>
              <a:gd name="T0" fmla="*/ 2147483647 w 3"/>
              <a:gd name="T1" fmla="*/ 0 h 6"/>
              <a:gd name="T2" fmla="*/ 2147483647 w 3"/>
              <a:gd name="T3" fmla="*/ 2147483647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cubicBezTo>
                  <a:pt x="3" y="2"/>
                  <a:pt x="3" y="4"/>
                  <a:pt x="2" y="6"/>
                </a:cubicBezTo>
                <a:cubicBezTo>
                  <a:pt x="2" y="6"/>
                  <a:pt x="0" y="6"/>
                  <a:pt x="0" y="6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0" name="Freeform 382"/>
          <p:cNvSpPr>
            <a:spLocks noChangeAspect="1"/>
          </p:cNvSpPr>
          <p:nvPr/>
        </p:nvSpPr>
        <p:spPr bwMode="auto">
          <a:xfrm>
            <a:off x="6966348" y="3189686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8"/>
              <a:gd name="T23" fmla="*/ 5 w 5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8">
                <a:moveTo>
                  <a:pt x="2" y="1"/>
                </a:moveTo>
                <a:cubicBezTo>
                  <a:pt x="0" y="1"/>
                  <a:pt x="0" y="4"/>
                  <a:pt x="0" y="5"/>
                </a:cubicBezTo>
                <a:cubicBezTo>
                  <a:pt x="0" y="6"/>
                  <a:pt x="1" y="5"/>
                  <a:pt x="2" y="5"/>
                </a:cubicBezTo>
                <a:cubicBezTo>
                  <a:pt x="2" y="6"/>
                  <a:pt x="1" y="8"/>
                  <a:pt x="2" y="8"/>
                </a:cubicBezTo>
                <a:cubicBezTo>
                  <a:pt x="3" y="8"/>
                  <a:pt x="4" y="6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3"/>
                  <a:pt x="3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1" name="Freeform 383"/>
          <p:cNvSpPr>
            <a:spLocks noChangeAspect="1"/>
          </p:cNvSpPr>
          <p:nvPr/>
        </p:nvSpPr>
        <p:spPr bwMode="auto">
          <a:xfrm>
            <a:off x="5984081" y="3804049"/>
            <a:ext cx="44054" cy="78581"/>
          </a:xfrm>
          <a:custGeom>
            <a:avLst/>
            <a:gdLst>
              <a:gd name="T0" fmla="*/ 2147483647 w 31"/>
              <a:gd name="T1" fmla="*/ 2147483647 h 55"/>
              <a:gd name="T2" fmla="*/ 2147483647 w 31"/>
              <a:gd name="T3" fmla="*/ 2147483647 h 55"/>
              <a:gd name="T4" fmla="*/ 2147483647 w 31"/>
              <a:gd name="T5" fmla="*/ 2147483647 h 55"/>
              <a:gd name="T6" fmla="*/ 2147483647 w 31"/>
              <a:gd name="T7" fmla="*/ 2147483647 h 55"/>
              <a:gd name="T8" fmla="*/ 2147483647 w 31"/>
              <a:gd name="T9" fmla="*/ 2147483647 h 55"/>
              <a:gd name="T10" fmla="*/ 2147483647 w 31"/>
              <a:gd name="T11" fmla="*/ 2147483647 h 55"/>
              <a:gd name="T12" fmla="*/ 2147483647 w 31"/>
              <a:gd name="T13" fmla="*/ 2147483647 h 55"/>
              <a:gd name="T14" fmla="*/ 2147483647 w 31"/>
              <a:gd name="T15" fmla="*/ 2147483647 h 55"/>
              <a:gd name="T16" fmla="*/ 2147483647 w 31"/>
              <a:gd name="T17" fmla="*/ 2147483647 h 55"/>
              <a:gd name="T18" fmla="*/ 2147483647 w 31"/>
              <a:gd name="T19" fmla="*/ 2147483647 h 55"/>
              <a:gd name="T20" fmla="*/ 2147483647 w 31"/>
              <a:gd name="T21" fmla="*/ 2147483647 h 55"/>
              <a:gd name="T22" fmla="*/ 2147483647 w 31"/>
              <a:gd name="T23" fmla="*/ 2147483647 h 55"/>
              <a:gd name="T24" fmla="*/ 2147483647 w 31"/>
              <a:gd name="T25" fmla="*/ 2147483647 h 55"/>
              <a:gd name="T26" fmla="*/ 2147483647 w 31"/>
              <a:gd name="T27" fmla="*/ 2147483647 h 55"/>
              <a:gd name="T28" fmla="*/ 2147483647 w 31"/>
              <a:gd name="T29" fmla="*/ 2147483647 h 55"/>
              <a:gd name="T30" fmla="*/ 2147483647 w 31"/>
              <a:gd name="T31" fmla="*/ 2147483647 h 55"/>
              <a:gd name="T32" fmla="*/ 2147483647 w 31"/>
              <a:gd name="T33" fmla="*/ 2147483647 h 55"/>
              <a:gd name="T34" fmla="*/ 2147483647 w 31"/>
              <a:gd name="T35" fmla="*/ 2147483647 h 55"/>
              <a:gd name="T36" fmla="*/ 2147483647 w 31"/>
              <a:gd name="T37" fmla="*/ 2147483647 h 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"/>
              <a:gd name="T58" fmla="*/ 0 h 55"/>
              <a:gd name="T59" fmla="*/ 31 w 31"/>
              <a:gd name="T60" fmla="*/ 55 h 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" h="55">
                <a:moveTo>
                  <a:pt x="10" y="1"/>
                </a:moveTo>
                <a:cubicBezTo>
                  <a:pt x="15" y="7"/>
                  <a:pt x="18" y="13"/>
                  <a:pt x="22" y="20"/>
                </a:cubicBezTo>
                <a:cubicBezTo>
                  <a:pt x="25" y="25"/>
                  <a:pt x="29" y="31"/>
                  <a:pt x="30" y="37"/>
                </a:cubicBezTo>
                <a:cubicBezTo>
                  <a:pt x="31" y="41"/>
                  <a:pt x="29" y="46"/>
                  <a:pt x="27" y="49"/>
                </a:cubicBezTo>
                <a:cubicBezTo>
                  <a:pt x="25" y="51"/>
                  <a:pt x="22" y="52"/>
                  <a:pt x="19" y="53"/>
                </a:cubicBezTo>
                <a:cubicBezTo>
                  <a:pt x="17" y="54"/>
                  <a:pt x="15" y="55"/>
                  <a:pt x="14" y="55"/>
                </a:cubicBezTo>
                <a:cubicBezTo>
                  <a:pt x="10" y="54"/>
                  <a:pt x="8" y="50"/>
                  <a:pt x="6" y="47"/>
                </a:cubicBezTo>
                <a:cubicBezTo>
                  <a:pt x="5" y="45"/>
                  <a:pt x="6" y="41"/>
                  <a:pt x="5" y="39"/>
                </a:cubicBezTo>
                <a:cubicBezTo>
                  <a:pt x="5" y="36"/>
                  <a:pt x="4" y="34"/>
                  <a:pt x="3" y="31"/>
                </a:cubicBezTo>
                <a:cubicBezTo>
                  <a:pt x="3" y="30"/>
                  <a:pt x="2" y="28"/>
                  <a:pt x="2" y="26"/>
                </a:cubicBezTo>
                <a:cubicBezTo>
                  <a:pt x="2" y="24"/>
                  <a:pt x="0" y="22"/>
                  <a:pt x="1" y="20"/>
                </a:cubicBezTo>
                <a:cubicBezTo>
                  <a:pt x="3" y="22"/>
                  <a:pt x="2" y="27"/>
                  <a:pt x="4" y="26"/>
                </a:cubicBezTo>
                <a:cubicBezTo>
                  <a:pt x="4" y="22"/>
                  <a:pt x="4" y="19"/>
                  <a:pt x="5" y="16"/>
                </a:cubicBezTo>
                <a:cubicBezTo>
                  <a:pt x="5" y="14"/>
                  <a:pt x="6" y="11"/>
                  <a:pt x="6" y="8"/>
                </a:cubicBezTo>
                <a:cubicBezTo>
                  <a:pt x="7" y="7"/>
                  <a:pt x="7" y="6"/>
                  <a:pt x="7" y="5"/>
                </a:cubicBezTo>
                <a:cubicBezTo>
                  <a:pt x="9" y="5"/>
                  <a:pt x="11" y="8"/>
                  <a:pt x="11" y="7"/>
                </a:cubicBezTo>
                <a:cubicBezTo>
                  <a:pt x="12" y="5"/>
                  <a:pt x="10" y="4"/>
                  <a:pt x="9" y="3"/>
                </a:cubicBezTo>
                <a:cubicBezTo>
                  <a:pt x="7" y="2"/>
                  <a:pt x="6" y="2"/>
                  <a:pt x="4" y="1"/>
                </a:cubicBezTo>
                <a:cubicBezTo>
                  <a:pt x="7" y="0"/>
                  <a:pt x="9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2" name="Freeform 384"/>
          <p:cNvSpPr>
            <a:spLocks noChangeAspect="1"/>
          </p:cNvSpPr>
          <p:nvPr/>
        </p:nvSpPr>
        <p:spPr bwMode="auto">
          <a:xfrm>
            <a:off x="6237686" y="3858817"/>
            <a:ext cx="7144" cy="11906"/>
          </a:xfrm>
          <a:custGeom>
            <a:avLst/>
            <a:gdLst>
              <a:gd name="T0" fmla="*/ 0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0 w 5"/>
              <a:gd name="T7" fmla="*/ 2147483647 h 8"/>
              <a:gd name="T8" fmla="*/ 0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0" y="1"/>
                </a:moveTo>
                <a:cubicBezTo>
                  <a:pt x="1" y="0"/>
                  <a:pt x="3" y="0"/>
                  <a:pt x="3" y="1"/>
                </a:cubicBezTo>
                <a:cubicBezTo>
                  <a:pt x="4" y="2"/>
                  <a:pt x="5" y="5"/>
                  <a:pt x="4" y="7"/>
                </a:cubicBezTo>
                <a:cubicBezTo>
                  <a:pt x="3" y="8"/>
                  <a:pt x="1" y="6"/>
                  <a:pt x="0" y="5"/>
                </a:cubicBezTo>
                <a:cubicBezTo>
                  <a:pt x="0" y="4"/>
                  <a:pt x="0" y="2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3" name="Freeform 385"/>
          <p:cNvSpPr>
            <a:spLocks noChangeAspect="1"/>
          </p:cNvSpPr>
          <p:nvPr/>
        </p:nvSpPr>
        <p:spPr bwMode="auto">
          <a:xfrm>
            <a:off x="6266260" y="3887392"/>
            <a:ext cx="204788" cy="240506"/>
          </a:xfrm>
          <a:custGeom>
            <a:avLst/>
            <a:gdLst>
              <a:gd name="T0" fmla="*/ 2147483647 w 143"/>
              <a:gd name="T1" fmla="*/ 2147483647 h 168"/>
              <a:gd name="T2" fmla="*/ 2147483647 w 143"/>
              <a:gd name="T3" fmla="*/ 2147483647 h 168"/>
              <a:gd name="T4" fmla="*/ 2147483647 w 143"/>
              <a:gd name="T5" fmla="*/ 2147483647 h 168"/>
              <a:gd name="T6" fmla="*/ 2147483647 w 143"/>
              <a:gd name="T7" fmla="*/ 2147483647 h 168"/>
              <a:gd name="T8" fmla="*/ 2147483647 w 143"/>
              <a:gd name="T9" fmla="*/ 2147483647 h 168"/>
              <a:gd name="T10" fmla="*/ 2147483647 w 143"/>
              <a:gd name="T11" fmla="*/ 2147483647 h 168"/>
              <a:gd name="T12" fmla="*/ 2147483647 w 143"/>
              <a:gd name="T13" fmla="*/ 2147483647 h 168"/>
              <a:gd name="T14" fmla="*/ 2147483647 w 143"/>
              <a:gd name="T15" fmla="*/ 2147483647 h 168"/>
              <a:gd name="T16" fmla="*/ 2147483647 w 143"/>
              <a:gd name="T17" fmla="*/ 2147483647 h 168"/>
              <a:gd name="T18" fmla="*/ 2147483647 w 143"/>
              <a:gd name="T19" fmla="*/ 2147483647 h 168"/>
              <a:gd name="T20" fmla="*/ 2147483647 w 143"/>
              <a:gd name="T21" fmla="*/ 2147483647 h 168"/>
              <a:gd name="T22" fmla="*/ 2147483647 w 143"/>
              <a:gd name="T23" fmla="*/ 2147483647 h 168"/>
              <a:gd name="T24" fmla="*/ 2147483647 w 143"/>
              <a:gd name="T25" fmla="*/ 2147483647 h 168"/>
              <a:gd name="T26" fmla="*/ 2147483647 w 143"/>
              <a:gd name="T27" fmla="*/ 2147483647 h 168"/>
              <a:gd name="T28" fmla="*/ 2147483647 w 143"/>
              <a:gd name="T29" fmla="*/ 2147483647 h 168"/>
              <a:gd name="T30" fmla="*/ 2147483647 w 143"/>
              <a:gd name="T31" fmla="*/ 2147483647 h 168"/>
              <a:gd name="T32" fmla="*/ 2147483647 w 143"/>
              <a:gd name="T33" fmla="*/ 2147483647 h 168"/>
              <a:gd name="T34" fmla="*/ 2147483647 w 143"/>
              <a:gd name="T35" fmla="*/ 2147483647 h 168"/>
              <a:gd name="T36" fmla="*/ 2147483647 w 143"/>
              <a:gd name="T37" fmla="*/ 2147483647 h 168"/>
              <a:gd name="T38" fmla="*/ 2147483647 w 143"/>
              <a:gd name="T39" fmla="*/ 2147483647 h 168"/>
              <a:gd name="T40" fmla="*/ 2147483647 w 143"/>
              <a:gd name="T41" fmla="*/ 2147483647 h 168"/>
              <a:gd name="T42" fmla="*/ 2147483647 w 143"/>
              <a:gd name="T43" fmla="*/ 2147483647 h 168"/>
              <a:gd name="T44" fmla="*/ 2147483647 w 143"/>
              <a:gd name="T45" fmla="*/ 2147483647 h 168"/>
              <a:gd name="T46" fmla="*/ 2147483647 w 143"/>
              <a:gd name="T47" fmla="*/ 2147483647 h 168"/>
              <a:gd name="T48" fmla="*/ 2147483647 w 143"/>
              <a:gd name="T49" fmla="*/ 2147483647 h 168"/>
              <a:gd name="T50" fmla="*/ 2147483647 w 143"/>
              <a:gd name="T51" fmla="*/ 2147483647 h 168"/>
              <a:gd name="T52" fmla="*/ 2147483647 w 143"/>
              <a:gd name="T53" fmla="*/ 2147483647 h 168"/>
              <a:gd name="T54" fmla="*/ 2147483647 w 143"/>
              <a:gd name="T55" fmla="*/ 2147483647 h 168"/>
              <a:gd name="T56" fmla="*/ 2147483647 w 143"/>
              <a:gd name="T57" fmla="*/ 2147483647 h 168"/>
              <a:gd name="T58" fmla="*/ 2147483647 w 143"/>
              <a:gd name="T59" fmla="*/ 2147483647 h 168"/>
              <a:gd name="T60" fmla="*/ 2147483647 w 143"/>
              <a:gd name="T61" fmla="*/ 2147483647 h 168"/>
              <a:gd name="T62" fmla="*/ 2147483647 w 143"/>
              <a:gd name="T63" fmla="*/ 2147483647 h 168"/>
              <a:gd name="T64" fmla="*/ 2147483647 w 143"/>
              <a:gd name="T65" fmla="*/ 2147483647 h 168"/>
              <a:gd name="T66" fmla="*/ 2147483647 w 143"/>
              <a:gd name="T67" fmla="*/ 2147483647 h 1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168"/>
              <a:gd name="T104" fmla="*/ 143 w 143"/>
              <a:gd name="T105" fmla="*/ 168 h 1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168">
                <a:moveTo>
                  <a:pt x="1" y="1"/>
                </a:moveTo>
                <a:cubicBezTo>
                  <a:pt x="3" y="0"/>
                  <a:pt x="6" y="0"/>
                  <a:pt x="9" y="1"/>
                </a:cubicBezTo>
                <a:cubicBezTo>
                  <a:pt x="11" y="2"/>
                  <a:pt x="11" y="6"/>
                  <a:pt x="13" y="7"/>
                </a:cubicBezTo>
                <a:cubicBezTo>
                  <a:pt x="19" y="9"/>
                  <a:pt x="26" y="7"/>
                  <a:pt x="31" y="9"/>
                </a:cubicBezTo>
                <a:cubicBezTo>
                  <a:pt x="34" y="10"/>
                  <a:pt x="36" y="12"/>
                  <a:pt x="37" y="15"/>
                </a:cubicBezTo>
                <a:cubicBezTo>
                  <a:pt x="38" y="16"/>
                  <a:pt x="36" y="17"/>
                  <a:pt x="37" y="18"/>
                </a:cubicBezTo>
                <a:cubicBezTo>
                  <a:pt x="38" y="20"/>
                  <a:pt x="41" y="20"/>
                  <a:pt x="42" y="21"/>
                </a:cubicBezTo>
                <a:cubicBezTo>
                  <a:pt x="42" y="22"/>
                  <a:pt x="39" y="23"/>
                  <a:pt x="40" y="24"/>
                </a:cubicBezTo>
                <a:cubicBezTo>
                  <a:pt x="42" y="25"/>
                  <a:pt x="46" y="24"/>
                  <a:pt x="48" y="26"/>
                </a:cubicBezTo>
                <a:cubicBezTo>
                  <a:pt x="49" y="27"/>
                  <a:pt x="48" y="29"/>
                  <a:pt x="49" y="30"/>
                </a:cubicBezTo>
                <a:cubicBezTo>
                  <a:pt x="52" y="33"/>
                  <a:pt x="56" y="34"/>
                  <a:pt x="59" y="36"/>
                </a:cubicBezTo>
                <a:cubicBezTo>
                  <a:pt x="62" y="39"/>
                  <a:pt x="63" y="44"/>
                  <a:pt x="66" y="46"/>
                </a:cubicBezTo>
                <a:cubicBezTo>
                  <a:pt x="67" y="47"/>
                  <a:pt x="67" y="43"/>
                  <a:pt x="68" y="44"/>
                </a:cubicBezTo>
                <a:cubicBezTo>
                  <a:pt x="70" y="45"/>
                  <a:pt x="71" y="49"/>
                  <a:pt x="73" y="51"/>
                </a:cubicBezTo>
                <a:cubicBezTo>
                  <a:pt x="73" y="52"/>
                  <a:pt x="75" y="54"/>
                  <a:pt x="76" y="54"/>
                </a:cubicBezTo>
                <a:cubicBezTo>
                  <a:pt x="77" y="53"/>
                  <a:pt x="74" y="50"/>
                  <a:pt x="75" y="49"/>
                </a:cubicBezTo>
                <a:cubicBezTo>
                  <a:pt x="75" y="48"/>
                  <a:pt x="77" y="47"/>
                  <a:pt x="79" y="48"/>
                </a:cubicBezTo>
                <a:cubicBezTo>
                  <a:pt x="81" y="49"/>
                  <a:pt x="82" y="52"/>
                  <a:pt x="83" y="54"/>
                </a:cubicBezTo>
                <a:cubicBezTo>
                  <a:pt x="84" y="55"/>
                  <a:pt x="82" y="58"/>
                  <a:pt x="83" y="59"/>
                </a:cubicBezTo>
                <a:cubicBezTo>
                  <a:pt x="85" y="60"/>
                  <a:pt x="87" y="59"/>
                  <a:pt x="89" y="60"/>
                </a:cubicBezTo>
                <a:cubicBezTo>
                  <a:pt x="90" y="60"/>
                  <a:pt x="91" y="61"/>
                  <a:pt x="91" y="61"/>
                </a:cubicBezTo>
                <a:cubicBezTo>
                  <a:pt x="93" y="64"/>
                  <a:pt x="92" y="67"/>
                  <a:pt x="94" y="68"/>
                </a:cubicBezTo>
                <a:cubicBezTo>
                  <a:pt x="96" y="70"/>
                  <a:pt x="100" y="70"/>
                  <a:pt x="102" y="71"/>
                </a:cubicBezTo>
                <a:cubicBezTo>
                  <a:pt x="103" y="72"/>
                  <a:pt x="102" y="74"/>
                  <a:pt x="103" y="75"/>
                </a:cubicBezTo>
                <a:cubicBezTo>
                  <a:pt x="104" y="76"/>
                  <a:pt x="106" y="74"/>
                  <a:pt x="108" y="75"/>
                </a:cubicBezTo>
                <a:cubicBezTo>
                  <a:pt x="110" y="77"/>
                  <a:pt x="114" y="78"/>
                  <a:pt x="114" y="81"/>
                </a:cubicBezTo>
                <a:cubicBezTo>
                  <a:pt x="115" y="83"/>
                  <a:pt x="111" y="82"/>
                  <a:pt x="110" y="84"/>
                </a:cubicBezTo>
                <a:cubicBezTo>
                  <a:pt x="109" y="85"/>
                  <a:pt x="113" y="85"/>
                  <a:pt x="113" y="86"/>
                </a:cubicBezTo>
                <a:cubicBezTo>
                  <a:pt x="112" y="89"/>
                  <a:pt x="108" y="90"/>
                  <a:pt x="108" y="93"/>
                </a:cubicBezTo>
                <a:cubicBezTo>
                  <a:pt x="108" y="95"/>
                  <a:pt x="111" y="95"/>
                  <a:pt x="113" y="96"/>
                </a:cubicBezTo>
                <a:cubicBezTo>
                  <a:pt x="115" y="97"/>
                  <a:pt x="118" y="96"/>
                  <a:pt x="120" y="98"/>
                </a:cubicBezTo>
                <a:cubicBezTo>
                  <a:pt x="122" y="101"/>
                  <a:pt x="121" y="105"/>
                  <a:pt x="123" y="108"/>
                </a:cubicBezTo>
                <a:cubicBezTo>
                  <a:pt x="124" y="110"/>
                  <a:pt x="127" y="110"/>
                  <a:pt x="128" y="112"/>
                </a:cubicBezTo>
                <a:cubicBezTo>
                  <a:pt x="128" y="114"/>
                  <a:pt x="124" y="115"/>
                  <a:pt x="125" y="116"/>
                </a:cubicBezTo>
                <a:cubicBezTo>
                  <a:pt x="128" y="118"/>
                  <a:pt x="133" y="116"/>
                  <a:pt x="136" y="118"/>
                </a:cubicBezTo>
                <a:cubicBezTo>
                  <a:pt x="139" y="119"/>
                  <a:pt x="141" y="123"/>
                  <a:pt x="142" y="126"/>
                </a:cubicBezTo>
                <a:cubicBezTo>
                  <a:pt x="143" y="129"/>
                  <a:pt x="140" y="131"/>
                  <a:pt x="139" y="134"/>
                </a:cubicBezTo>
                <a:cubicBezTo>
                  <a:pt x="138" y="141"/>
                  <a:pt x="139" y="148"/>
                  <a:pt x="138" y="154"/>
                </a:cubicBezTo>
                <a:cubicBezTo>
                  <a:pt x="137" y="158"/>
                  <a:pt x="138" y="162"/>
                  <a:pt x="136" y="165"/>
                </a:cubicBezTo>
                <a:cubicBezTo>
                  <a:pt x="134" y="166"/>
                  <a:pt x="133" y="160"/>
                  <a:pt x="131" y="160"/>
                </a:cubicBezTo>
                <a:cubicBezTo>
                  <a:pt x="129" y="159"/>
                  <a:pt x="131" y="164"/>
                  <a:pt x="130" y="164"/>
                </a:cubicBezTo>
                <a:cubicBezTo>
                  <a:pt x="128" y="165"/>
                  <a:pt x="125" y="160"/>
                  <a:pt x="123" y="161"/>
                </a:cubicBezTo>
                <a:cubicBezTo>
                  <a:pt x="121" y="162"/>
                  <a:pt x="125" y="168"/>
                  <a:pt x="123" y="168"/>
                </a:cubicBezTo>
                <a:cubicBezTo>
                  <a:pt x="120" y="167"/>
                  <a:pt x="119" y="163"/>
                  <a:pt x="117" y="161"/>
                </a:cubicBezTo>
                <a:cubicBezTo>
                  <a:pt x="112" y="156"/>
                  <a:pt x="107" y="153"/>
                  <a:pt x="102" y="148"/>
                </a:cubicBezTo>
                <a:cubicBezTo>
                  <a:pt x="98" y="143"/>
                  <a:pt x="95" y="138"/>
                  <a:pt x="91" y="133"/>
                </a:cubicBezTo>
                <a:cubicBezTo>
                  <a:pt x="90" y="132"/>
                  <a:pt x="87" y="132"/>
                  <a:pt x="86" y="131"/>
                </a:cubicBezTo>
                <a:cubicBezTo>
                  <a:pt x="84" y="127"/>
                  <a:pt x="83" y="123"/>
                  <a:pt x="80" y="120"/>
                </a:cubicBezTo>
                <a:cubicBezTo>
                  <a:pt x="79" y="117"/>
                  <a:pt x="76" y="115"/>
                  <a:pt x="75" y="113"/>
                </a:cubicBezTo>
                <a:cubicBezTo>
                  <a:pt x="74" y="112"/>
                  <a:pt x="75" y="110"/>
                  <a:pt x="75" y="109"/>
                </a:cubicBezTo>
                <a:cubicBezTo>
                  <a:pt x="74" y="106"/>
                  <a:pt x="73" y="103"/>
                  <a:pt x="71" y="99"/>
                </a:cubicBezTo>
                <a:cubicBezTo>
                  <a:pt x="69" y="95"/>
                  <a:pt x="68" y="91"/>
                  <a:pt x="65" y="88"/>
                </a:cubicBezTo>
                <a:cubicBezTo>
                  <a:pt x="64" y="87"/>
                  <a:pt x="62" y="88"/>
                  <a:pt x="62" y="87"/>
                </a:cubicBezTo>
                <a:cubicBezTo>
                  <a:pt x="61" y="86"/>
                  <a:pt x="62" y="83"/>
                  <a:pt x="62" y="82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8"/>
                  <a:pt x="55" y="80"/>
                  <a:pt x="54" y="79"/>
                </a:cubicBezTo>
                <a:cubicBezTo>
                  <a:pt x="53" y="78"/>
                  <a:pt x="54" y="75"/>
                  <a:pt x="54" y="74"/>
                </a:cubicBezTo>
                <a:cubicBezTo>
                  <a:pt x="52" y="69"/>
                  <a:pt x="50" y="65"/>
                  <a:pt x="48" y="60"/>
                </a:cubicBezTo>
                <a:cubicBezTo>
                  <a:pt x="48" y="59"/>
                  <a:pt x="50" y="58"/>
                  <a:pt x="49" y="57"/>
                </a:cubicBezTo>
                <a:cubicBezTo>
                  <a:pt x="49" y="56"/>
                  <a:pt x="47" y="57"/>
                  <a:pt x="46" y="56"/>
                </a:cubicBezTo>
                <a:cubicBezTo>
                  <a:pt x="44" y="54"/>
                  <a:pt x="42" y="52"/>
                  <a:pt x="40" y="50"/>
                </a:cubicBezTo>
                <a:cubicBezTo>
                  <a:pt x="39" y="50"/>
                  <a:pt x="37" y="51"/>
                  <a:pt x="36" y="49"/>
                </a:cubicBezTo>
                <a:cubicBezTo>
                  <a:pt x="35" y="48"/>
                  <a:pt x="36" y="45"/>
                  <a:pt x="35" y="43"/>
                </a:cubicBezTo>
                <a:cubicBezTo>
                  <a:pt x="33" y="38"/>
                  <a:pt x="29" y="34"/>
                  <a:pt x="25" y="30"/>
                </a:cubicBezTo>
                <a:cubicBezTo>
                  <a:pt x="23" y="28"/>
                  <a:pt x="20" y="28"/>
                  <a:pt x="18" y="27"/>
                </a:cubicBezTo>
                <a:cubicBezTo>
                  <a:pt x="13" y="23"/>
                  <a:pt x="9" y="20"/>
                  <a:pt x="6" y="15"/>
                </a:cubicBezTo>
                <a:cubicBezTo>
                  <a:pt x="4" y="12"/>
                  <a:pt x="3" y="9"/>
                  <a:pt x="2" y="5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4" name="Freeform 386"/>
          <p:cNvSpPr>
            <a:spLocks noChangeAspect="1"/>
          </p:cNvSpPr>
          <p:nvPr/>
        </p:nvSpPr>
        <p:spPr bwMode="auto">
          <a:xfrm>
            <a:off x="6392466" y="3967163"/>
            <a:ext cx="23813" cy="19050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2147483647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3"/>
              <a:gd name="T26" fmla="*/ 17 w 1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3">
                <a:moveTo>
                  <a:pt x="2" y="1"/>
                </a:moveTo>
                <a:cubicBezTo>
                  <a:pt x="5" y="0"/>
                  <a:pt x="8" y="2"/>
                  <a:pt x="11" y="4"/>
                </a:cubicBezTo>
                <a:cubicBezTo>
                  <a:pt x="12" y="5"/>
                  <a:pt x="10" y="8"/>
                  <a:pt x="11" y="9"/>
                </a:cubicBezTo>
                <a:cubicBezTo>
                  <a:pt x="12" y="10"/>
                  <a:pt x="15" y="9"/>
                  <a:pt x="17" y="11"/>
                </a:cubicBezTo>
                <a:cubicBezTo>
                  <a:pt x="17" y="11"/>
                  <a:pt x="16" y="13"/>
                  <a:pt x="15" y="13"/>
                </a:cubicBezTo>
                <a:cubicBezTo>
                  <a:pt x="12" y="13"/>
                  <a:pt x="9" y="12"/>
                  <a:pt x="7" y="11"/>
                </a:cubicBezTo>
                <a:cubicBezTo>
                  <a:pt x="6" y="9"/>
                  <a:pt x="7" y="6"/>
                  <a:pt x="6" y="5"/>
                </a:cubicBezTo>
                <a:cubicBezTo>
                  <a:pt x="5" y="3"/>
                  <a:pt x="0" y="1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5" name="Freeform 387"/>
          <p:cNvSpPr>
            <a:spLocks noChangeAspect="1"/>
          </p:cNvSpPr>
          <p:nvPr/>
        </p:nvSpPr>
        <p:spPr bwMode="auto">
          <a:xfrm>
            <a:off x="6386512" y="3961210"/>
            <a:ext cx="5954" cy="9525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5"/>
                  <a:pt x="2" y="5"/>
                </a:cubicBezTo>
                <a:cubicBezTo>
                  <a:pt x="1" y="6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6" name="Freeform 388"/>
          <p:cNvSpPr>
            <a:spLocks noChangeAspect="1"/>
          </p:cNvSpPr>
          <p:nvPr/>
        </p:nvSpPr>
        <p:spPr bwMode="auto">
          <a:xfrm>
            <a:off x="6451997" y="4032648"/>
            <a:ext cx="33338" cy="3452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0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11" y="1"/>
                </a:moveTo>
                <a:cubicBezTo>
                  <a:pt x="13" y="5"/>
                  <a:pt x="13" y="10"/>
                  <a:pt x="15" y="14"/>
                </a:cubicBezTo>
                <a:cubicBezTo>
                  <a:pt x="16" y="16"/>
                  <a:pt x="20" y="15"/>
                  <a:pt x="20" y="17"/>
                </a:cubicBezTo>
                <a:cubicBezTo>
                  <a:pt x="22" y="19"/>
                  <a:pt x="23" y="24"/>
                  <a:pt x="21" y="24"/>
                </a:cubicBezTo>
                <a:cubicBezTo>
                  <a:pt x="17" y="24"/>
                  <a:pt x="13" y="20"/>
                  <a:pt x="10" y="17"/>
                </a:cubicBezTo>
                <a:cubicBezTo>
                  <a:pt x="9" y="16"/>
                  <a:pt x="10" y="12"/>
                  <a:pt x="8" y="10"/>
                </a:cubicBezTo>
                <a:cubicBezTo>
                  <a:pt x="6" y="8"/>
                  <a:pt x="1" y="11"/>
                  <a:pt x="0" y="9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4"/>
                  <a:pt x="9" y="3"/>
                </a:cubicBezTo>
                <a:cubicBezTo>
                  <a:pt x="10" y="3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7" name="Freeform 389"/>
          <p:cNvSpPr>
            <a:spLocks noChangeAspect="1"/>
          </p:cNvSpPr>
          <p:nvPr/>
        </p:nvSpPr>
        <p:spPr bwMode="auto">
          <a:xfrm>
            <a:off x="6497242" y="4052888"/>
            <a:ext cx="15478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3"/>
              <a:gd name="T20" fmla="*/ 11 w 1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3">
                <a:moveTo>
                  <a:pt x="3" y="2"/>
                </a:moveTo>
                <a:cubicBezTo>
                  <a:pt x="5" y="0"/>
                  <a:pt x="9" y="3"/>
                  <a:pt x="10" y="6"/>
                </a:cubicBezTo>
                <a:cubicBezTo>
                  <a:pt x="11" y="9"/>
                  <a:pt x="8" y="11"/>
                  <a:pt x="5" y="12"/>
                </a:cubicBezTo>
                <a:cubicBezTo>
                  <a:pt x="4" y="13"/>
                  <a:pt x="5" y="10"/>
                  <a:pt x="4" y="9"/>
                </a:cubicBezTo>
                <a:cubicBezTo>
                  <a:pt x="3" y="9"/>
                  <a:pt x="1" y="13"/>
                  <a:pt x="1" y="12"/>
                </a:cubicBezTo>
                <a:cubicBezTo>
                  <a:pt x="0" y="8"/>
                  <a:pt x="0" y="3"/>
                  <a:pt x="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8" name="Freeform 390"/>
          <p:cNvSpPr>
            <a:spLocks noChangeAspect="1"/>
          </p:cNvSpPr>
          <p:nvPr/>
        </p:nvSpPr>
        <p:spPr bwMode="auto">
          <a:xfrm>
            <a:off x="6276976" y="3944541"/>
            <a:ext cx="17860" cy="13097"/>
          </a:xfrm>
          <a:custGeom>
            <a:avLst/>
            <a:gdLst>
              <a:gd name="T0" fmla="*/ 2147483647 w 13"/>
              <a:gd name="T1" fmla="*/ 0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0 w 13"/>
              <a:gd name="T11" fmla="*/ 2147483647 h 9"/>
              <a:gd name="T12" fmla="*/ 2147483647 w 13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9"/>
              <a:gd name="T23" fmla="*/ 13 w 1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9">
                <a:moveTo>
                  <a:pt x="4" y="0"/>
                </a:moveTo>
                <a:cubicBezTo>
                  <a:pt x="6" y="0"/>
                  <a:pt x="7" y="4"/>
                  <a:pt x="9" y="5"/>
                </a:cubicBezTo>
                <a:cubicBezTo>
                  <a:pt x="10" y="6"/>
                  <a:pt x="12" y="5"/>
                  <a:pt x="13" y="6"/>
                </a:cubicBezTo>
                <a:cubicBezTo>
                  <a:pt x="13" y="7"/>
                  <a:pt x="12" y="9"/>
                  <a:pt x="10" y="9"/>
                </a:cubicBezTo>
                <a:cubicBezTo>
                  <a:pt x="9" y="9"/>
                  <a:pt x="8" y="6"/>
                  <a:pt x="6" y="6"/>
                </a:cubicBezTo>
                <a:cubicBezTo>
                  <a:pt x="4" y="5"/>
                  <a:pt x="1" y="6"/>
                  <a:pt x="0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9" name="Freeform 391"/>
          <p:cNvSpPr>
            <a:spLocks noChangeAspect="1"/>
          </p:cNvSpPr>
          <p:nvPr/>
        </p:nvSpPr>
        <p:spPr bwMode="auto">
          <a:xfrm>
            <a:off x="6303169" y="3971925"/>
            <a:ext cx="19050" cy="23813"/>
          </a:xfrm>
          <a:custGeom>
            <a:avLst/>
            <a:gdLst>
              <a:gd name="T0" fmla="*/ 2147483647 w 13"/>
              <a:gd name="T1" fmla="*/ 2147483647 h 17"/>
              <a:gd name="T2" fmla="*/ 2147483647 w 13"/>
              <a:gd name="T3" fmla="*/ 2147483647 h 17"/>
              <a:gd name="T4" fmla="*/ 2147483647 w 13"/>
              <a:gd name="T5" fmla="*/ 2147483647 h 17"/>
              <a:gd name="T6" fmla="*/ 2147483647 w 13"/>
              <a:gd name="T7" fmla="*/ 2147483647 h 17"/>
              <a:gd name="T8" fmla="*/ 0 w 13"/>
              <a:gd name="T9" fmla="*/ 2147483647 h 17"/>
              <a:gd name="T10" fmla="*/ 2147483647 w 13"/>
              <a:gd name="T11" fmla="*/ 2147483647 h 17"/>
              <a:gd name="T12" fmla="*/ 2147483647 w 13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7"/>
              <a:gd name="T23" fmla="*/ 13 w 13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7">
                <a:moveTo>
                  <a:pt x="6" y="1"/>
                </a:moveTo>
                <a:cubicBezTo>
                  <a:pt x="9" y="2"/>
                  <a:pt x="11" y="5"/>
                  <a:pt x="11" y="8"/>
                </a:cubicBezTo>
                <a:cubicBezTo>
                  <a:pt x="12" y="10"/>
                  <a:pt x="13" y="15"/>
                  <a:pt x="10" y="16"/>
                </a:cubicBezTo>
                <a:cubicBezTo>
                  <a:pt x="8" y="17"/>
                  <a:pt x="7" y="12"/>
                  <a:pt x="6" y="10"/>
                </a:cubicBezTo>
                <a:cubicBezTo>
                  <a:pt x="4" y="7"/>
                  <a:pt x="1" y="5"/>
                  <a:pt x="0" y="2"/>
                </a:cubicBezTo>
                <a:cubicBezTo>
                  <a:pt x="0" y="1"/>
                  <a:pt x="3" y="2"/>
                  <a:pt x="5" y="2"/>
                </a:cubicBezTo>
                <a:cubicBezTo>
                  <a:pt x="5" y="2"/>
                  <a:pt x="6" y="0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0" name="Freeform 392"/>
          <p:cNvSpPr>
            <a:spLocks noChangeAspect="1"/>
          </p:cNvSpPr>
          <p:nvPr/>
        </p:nvSpPr>
        <p:spPr bwMode="auto">
          <a:xfrm>
            <a:off x="6334126" y="4023122"/>
            <a:ext cx="11906" cy="19050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2147483647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1" y="1"/>
                </a:moveTo>
                <a:cubicBezTo>
                  <a:pt x="4" y="3"/>
                  <a:pt x="6" y="7"/>
                  <a:pt x="8" y="10"/>
                </a:cubicBezTo>
                <a:cubicBezTo>
                  <a:pt x="9" y="11"/>
                  <a:pt x="8" y="13"/>
                  <a:pt x="7" y="12"/>
                </a:cubicBezTo>
                <a:cubicBezTo>
                  <a:pt x="5" y="12"/>
                  <a:pt x="4" y="10"/>
                  <a:pt x="2" y="8"/>
                </a:cubicBezTo>
                <a:cubicBezTo>
                  <a:pt x="1" y="7"/>
                  <a:pt x="1" y="5"/>
                  <a:pt x="1" y="3"/>
                </a:cubicBezTo>
                <a:cubicBezTo>
                  <a:pt x="0" y="2"/>
                  <a:pt x="0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1" name="Oval 393"/>
          <p:cNvSpPr>
            <a:spLocks noChangeAspect="1" noChangeArrowheads="1"/>
          </p:cNvSpPr>
          <p:nvPr/>
        </p:nvSpPr>
        <p:spPr bwMode="auto">
          <a:xfrm>
            <a:off x="6437711" y="4011217"/>
            <a:ext cx="5953" cy="595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562" name="Freeform 394"/>
          <p:cNvSpPr>
            <a:spLocks noChangeAspect="1"/>
          </p:cNvSpPr>
          <p:nvPr/>
        </p:nvSpPr>
        <p:spPr bwMode="auto">
          <a:xfrm>
            <a:off x="6362701" y="4063604"/>
            <a:ext cx="7144" cy="952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0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4" y="3"/>
                </a:moveTo>
                <a:cubicBezTo>
                  <a:pt x="4" y="4"/>
                  <a:pt x="5" y="6"/>
                  <a:pt x="4" y="6"/>
                </a:cubicBezTo>
                <a:cubicBezTo>
                  <a:pt x="3" y="7"/>
                  <a:pt x="2" y="5"/>
                  <a:pt x="1" y="4"/>
                </a:cubicBezTo>
                <a:cubicBezTo>
                  <a:pt x="1" y="3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3" name="Freeform 395"/>
          <p:cNvSpPr>
            <a:spLocks noChangeAspect="1"/>
          </p:cNvSpPr>
          <p:nvPr/>
        </p:nvSpPr>
        <p:spPr bwMode="auto">
          <a:xfrm>
            <a:off x="6355557" y="4052889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1" y="3"/>
                  <a:pt x="0" y="1"/>
                  <a:pt x="1" y="1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4" name="Freeform 396"/>
          <p:cNvSpPr>
            <a:spLocks noChangeAspect="1"/>
          </p:cNvSpPr>
          <p:nvPr/>
        </p:nvSpPr>
        <p:spPr bwMode="auto">
          <a:xfrm>
            <a:off x="6349605" y="4046936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5" name="Freeform 397"/>
          <p:cNvSpPr>
            <a:spLocks noChangeAspect="1"/>
          </p:cNvSpPr>
          <p:nvPr/>
        </p:nvSpPr>
        <p:spPr bwMode="auto">
          <a:xfrm>
            <a:off x="6307931" y="3957639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3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6" name="Freeform 398"/>
          <p:cNvSpPr>
            <a:spLocks noChangeAspect="1"/>
          </p:cNvSpPr>
          <p:nvPr/>
        </p:nvSpPr>
        <p:spPr bwMode="auto">
          <a:xfrm>
            <a:off x="6443663" y="4002881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7" name="Freeform 399"/>
          <p:cNvSpPr>
            <a:spLocks noChangeAspect="1"/>
          </p:cNvSpPr>
          <p:nvPr/>
        </p:nvSpPr>
        <p:spPr bwMode="auto">
          <a:xfrm>
            <a:off x="6442474" y="398145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8" name="Freeform 400"/>
          <p:cNvSpPr>
            <a:spLocks noChangeAspect="1"/>
          </p:cNvSpPr>
          <p:nvPr/>
        </p:nvSpPr>
        <p:spPr bwMode="auto">
          <a:xfrm>
            <a:off x="6435328" y="3979070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9" name="Freeform 401"/>
          <p:cNvSpPr>
            <a:spLocks noChangeAspect="1"/>
          </p:cNvSpPr>
          <p:nvPr/>
        </p:nvSpPr>
        <p:spPr bwMode="auto">
          <a:xfrm>
            <a:off x="6434139" y="3985024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0" name="Freeform 402"/>
          <p:cNvSpPr>
            <a:spLocks noChangeAspect="1"/>
          </p:cNvSpPr>
          <p:nvPr/>
        </p:nvSpPr>
        <p:spPr bwMode="auto">
          <a:xfrm>
            <a:off x="6329364" y="396835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1" name="Freeform 403"/>
          <p:cNvSpPr>
            <a:spLocks noChangeAspect="1"/>
          </p:cNvSpPr>
          <p:nvPr/>
        </p:nvSpPr>
        <p:spPr bwMode="auto">
          <a:xfrm>
            <a:off x="6305550" y="3958830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2147483647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2" name="Freeform 404"/>
          <p:cNvSpPr>
            <a:spLocks noChangeAspect="1"/>
          </p:cNvSpPr>
          <p:nvPr/>
        </p:nvSpPr>
        <p:spPr bwMode="auto">
          <a:xfrm>
            <a:off x="6294835" y="3960020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000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3" name="Freeform 405"/>
          <p:cNvSpPr>
            <a:spLocks noChangeAspect="1"/>
          </p:cNvSpPr>
          <p:nvPr/>
        </p:nvSpPr>
        <p:spPr bwMode="auto">
          <a:xfrm>
            <a:off x="6329364" y="40112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4" name="Freeform 406"/>
          <p:cNvSpPr>
            <a:spLocks noChangeAspect="1"/>
          </p:cNvSpPr>
          <p:nvPr/>
        </p:nvSpPr>
        <p:spPr bwMode="auto">
          <a:xfrm>
            <a:off x="6330553" y="400645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5" name="Freeform 407"/>
          <p:cNvSpPr>
            <a:spLocks noChangeAspect="1"/>
          </p:cNvSpPr>
          <p:nvPr/>
        </p:nvSpPr>
        <p:spPr bwMode="auto">
          <a:xfrm>
            <a:off x="6330555" y="4000501"/>
            <a:ext cx="5953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6" name="Freeform 408"/>
          <p:cNvSpPr>
            <a:spLocks noChangeAspect="1"/>
          </p:cNvSpPr>
          <p:nvPr/>
        </p:nvSpPr>
        <p:spPr bwMode="auto">
          <a:xfrm>
            <a:off x="6423424" y="3971925"/>
            <a:ext cx="11906" cy="5954"/>
          </a:xfrm>
          <a:custGeom>
            <a:avLst/>
            <a:gdLst>
              <a:gd name="T0" fmla="*/ 2147483647 w 8"/>
              <a:gd name="T1" fmla="*/ 2147483647 h 4"/>
              <a:gd name="T2" fmla="*/ 0 w 8"/>
              <a:gd name="T3" fmla="*/ 2147483647 h 4"/>
              <a:gd name="T4" fmla="*/ 2147483647 w 8"/>
              <a:gd name="T5" fmla="*/ 0 h 4"/>
              <a:gd name="T6" fmla="*/ 2147483647 w 8"/>
              <a:gd name="T7" fmla="*/ 2147483647 h 4"/>
              <a:gd name="T8" fmla="*/ 2147483647 w 8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4" y="4"/>
                </a:moveTo>
                <a:cubicBezTo>
                  <a:pt x="3" y="3"/>
                  <a:pt x="1" y="3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6" y="0"/>
                  <a:pt x="6" y="1"/>
                  <a:pt x="8" y="2"/>
                </a:cubicBezTo>
                <a:cubicBezTo>
                  <a:pt x="6" y="4"/>
                  <a:pt x="5" y="4"/>
                  <a:pt x="4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7" name="Freeform 409"/>
          <p:cNvSpPr>
            <a:spLocks noChangeAspect="1"/>
          </p:cNvSpPr>
          <p:nvPr/>
        </p:nvSpPr>
        <p:spPr bwMode="auto">
          <a:xfrm>
            <a:off x="6451997" y="4124325"/>
            <a:ext cx="170259" cy="61913"/>
          </a:xfrm>
          <a:custGeom>
            <a:avLst/>
            <a:gdLst>
              <a:gd name="T0" fmla="*/ 2147483647 w 119"/>
              <a:gd name="T1" fmla="*/ 2147483647 h 43"/>
              <a:gd name="T2" fmla="*/ 2147483647 w 119"/>
              <a:gd name="T3" fmla="*/ 2147483647 h 43"/>
              <a:gd name="T4" fmla="*/ 2147483647 w 119"/>
              <a:gd name="T5" fmla="*/ 2147483647 h 43"/>
              <a:gd name="T6" fmla="*/ 2147483647 w 119"/>
              <a:gd name="T7" fmla="*/ 2147483647 h 43"/>
              <a:gd name="T8" fmla="*/ 2147483647 w 119"/>
              <a:gd name="T9" fmla="*/ 2147483647 h 43"/>
              <a:gd name="T10" fmla="*/ 2147483647 w 119"/>
              <a:gd name="T11" fmla="*/ 2147483647 h 43"/>
              <a:gd name="T12" fmla="*/ 2147483647 w 119"/>
              <a:gd name="T13" fmla="*/ 2147483647 h 43"/>
              <a:gd name="T14" fmla="*/ 2147483647 w 119"/>
              <a:gd name="T15" fmla="*/ 2147483647 h 43"/>
              <a:gd name="T16" fmla="*/ 2147483647 w 119"/>
              <a:gd name="T17" fmla="*/ 2147483647 h 43"/>
              <a:gd name="T18" fmla="*/ 2147483647 w 119"/>
              <a:gd name="T19" fmla="*/ 2147483647 h 43"/>
              <a:gd name="T20" fmla="*/ 2147483647 w 119"/>
              <a:gd name="T21" fmla="*/ 2147483647 h 43"/>
              <a:gd name="T22" fmla="*/ 2147483647 w 119"/>
              <a:gd name="T23" fmla="*/ 2147483647 h 43"/>
              <a:gd name="T24" fmla="*/ 2147483647 w 119"/>
              <a:gd name="T25" fmla="*/ 2147483647 h 43"/>
              <a:gd name="T26" fmla="*/ 2147483647 w 119"/>
              <a:gd name="T27" fmla="*/ 2147483647 h 43"/>
              <a:gd name="T28" fmla="*/ 2147483647 w 119"/>
              <a:gd name="T29" fmla="*/ 2147483647 h 43"/>
              <a:gd name="T30" fmla="*/ 2147483647 w 119"/>
              <a:gd name="T31" fmla="*/ 2147483647 h 43"/>
              <a:gd name="T32" fmla="*/ 2147483647 w 119"/>
              <a:gd name="T33" fmla="*/ 2147483647 h 43"/>
              <a:gd name="T34" fmla="*/ 2147483647 w 119"/>
              <a:gd name="T35" fmla="*/ 2147483647 h 43"/>
              <a:gd name="T36" fmla="*/ 2147483647 w 119"/>
              <a:gd name="T37" fmla="*/ 2147483647 h 43"/>
              <a:gd name="T38" fmla="*/ 2147483647 w 119"/>
              <a:gd name="T39" fmla="*/ 2147483647 h 43"/>
              <a:gd name="T40" fmla="*/ 2147483647 w 119"/>
              <a:gd name="T41" fmla="*/ 2147483647 h 43"/>
              <a:gd name="T42" fmla="*/ 2147483647 w 119"/>
              <a:gd name="T43" fmla="*/ 2147483647 h 43"/>
              <a:gd name="T44" fmla="*/ 2147483647 w 119"/>
              <a:gd name="T45" fmla="*/ 2147483647 h 43"/>
              <a:gd name="T46" fmla="*/ 2147483647 w 119"/>
              <a:gd name="T47" fmla="*/ 2147483647 h 43"/>
              <a:gd name="T48" fmla="*/ 2147483647 w 119"/>
              <a:gd name="T49" fmla="*/ 2147483647 h 43"/>
              <a:gd name="T50" fmla="*/ 2147483647 w 119"/>
              <a:gd name="T51" fmla="*/ 2147483647 h 43"/>
              <a:gd name="T52" fmla="*/ 2147483647 w 119"/>
              <a:gd name="T53" fmla="*/ 2147483647 h 43"/>
              <a:gd name="T54" fmla="*/ 2147483647 w 119"/>
              <a:gd name="T55" fmla="*/ 2147483647 h 43"/>
              <a:gd name="T56" fmla="*/ 2147483647 w 119"/>
              <a:gd name="T57" fmla="*/ 2147483647 h 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43"/>
              <a:gd name="T89" fmla="*/ 119 w 119"/>
              <a:gd name="T90" fmla="*/ 43 h 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43">
                <a:moveTo>
                  <a:pt x="9" y="2"/>
                </a:moveTo>
                <a:cubicBezTo>
                  <a:pt x="13" y="1"/>
                  <a:pt x="17" y="4"/>
                  <a:pt x="21" y="3"/>
                </a:cubicBezTo>
                <a:cubicBezTo>
                  <a:pt x="22" y="3"/>
                  <a:pt x="21" y="1"/>
                  <a:pt x="21" y="1"/>
                </a:cubicBezTo>
                <a:cubicBezTo>
                  <a:pt x="23" y="0"/>
                  <a:pt x="25" y="1"/>
                  <a:pt x="27" y="2"/>
                </a:cubicBezTo>
                <a:cubicBezTo>
                  <a:pt x="29" y="3"/>
                  <a:pt x="30" y="6"/>
                  <a:pt x="32" y="6"/>
                </a:cubicBezTo>
                <a:cubicBezTo>
                  <a:pt x="35" y="7"/>
                  <a:pt x="38" y="6"/>
                  <a:pt x="40" y="7"/>
                </a:cubicBezTo>
                <a:cubicBezTo>
                  <a:pt x="42" y="9"/>
                  <a:pt x="41" y="14"/>
                  <a:pt x="44" y="14"/>
                </a:cubicBezTo>
                <a:cubicBezTo>
                  <a:pt x="52" y="17"/>
                  <a:pt x="61" y="17"/>
                  <a:pt x="69" y="16"/>
                </a:cubicBezTo>
                <a:cubicBezTo>
                  <a:pt x="71" y="15"/>
                  <a:pt x="68" y="10"/>
                  <a:pt x="71" y="10"/>
                </a:cubicBezTo>
                <a:cubicBezTo>
                  <a:pt x="74" y="9"/>
                  <a:pt x="78" y="11"/>
                  <a:pt x="81" y="13"/>
                </a:cubicBezTo>
                <a:cubicBezTo>
                  <a:pt x="85" y="14"/>
                  <a:pt x="89" y="15"/>
                  <a:pt x="92" y="17"/>
                </a:cubicBezTo>
                <a:cubicBezTo>
                  <a:pt x="94" y="19"/>
                  <a:pt x="92" y="23"/>
                  <a:pt x="94" y="25"/>
                </a:cubicBezTo>
                <a:cubicBezTo>
                  <a:pt x="97" y="27"/>
                  <a:pt x="101" y="28"/>
                  <a:pt x="105" y="28"/>
                </a:cubicBezTo>
                <a:cubicBezTo>
                  <a:pt x="108" y="29"/>
                  <a:pt x="112" y="26"/>
                  <a:pt x="114" y="28"/>
                </a:cubicBezTo>
                <a:cubicBezTo>
                  <a:pt x="116" y="31"/>
                  <a:pt x="114" y="35"/>
                  <a:pt x="114" y="38"/>
                </a:cubicBezTo>
                <a:cubicBezTo>
                  <a:pt x="115" y="40"/>
                  <a:pt x="119" y="43"/>
                  <a:pt x="117" y="43"/>
                </a:cubicBezTo>
                <a:cubicBezTo>
                  <a:pt x="111" y="43"/>
                  <a:pt x="106" y="39"/>
                  <a:pt x="100" y="38"/>
                </a:cubicBezTo>
                <a:cubicBezTo>
                  <a:pt x="98" y="38"/>
                  <a:pt x="96" y="39"/>
                  <a:pt x="94" y="39"/>
                </a:cubicBezTo>
                <a:cubicBezTo>
                  <a:pt x="88" y="39"/>
                  <a:pt x="84" y="37"/>
                  <a:pt x="78" y="36"/>
                </a:cubicBezTo>
                <a:cubicBezTo>
                  <a:pt x="77" y="36"/>
                  <a:pt x="75" y="38"/>
                  <a:pt x="74" y="37"/>
                </a:cubicBezTo>
                <a:cubicBezTo>
                  <a:pt x="69" y="36"/>
                  <a:pt x="64" y="32"/>
                  <a:pt x="59" y="30"/>
                </a:cubicBezTo>
                <a:cubicBezTo>
                  <a:pt x="55" y="29"/>
                  <a:pt x="51" y="28"/>
                  <a:pt x="47" y="28"/>
                </a:cubicBezTo>
                <a:cubicBezTo>
                  <a:pt x="43" y="28"/>
                  <a:pt x="39" y="30"/>
                  <a:pt x="35" y="29"/>
                </a:cubicBezTo>
                <a:cubicBezTo>
                  <a:pt x="31" y="28"/>
                  <a:pt x="27" y="25"/>
                  <a:pt x="23" y="23"/>
                </a:cubicBezTo>
                <a:cubicBezTo>
                  <a:pt x="20" y="22"/>
                  <a:pt x="17" y="23"/>
                  <a:pt x="14" y="22"/>
                </a:cubicBezTo>
                <a:cubicBezTo>
                  <a:pt x="13" y="21"/>
                  <a:pt x="16" y="18"/>
                  <a:pt x="14" y="17"/>
                </a:cubicBezTo>
                <a:cubicBezTo>
                  <a:pt x="11" y="14"/>
                  <a:pt x="4" y="16"/>
                  <a:pt x="1" y="12"/>
                </a:cubicBezTo>
                <a:cubicBezTo>
                  <a:pt x="0" y="9"/>
                  <a:pt x="6" y="8"/>
                  <a:pt x="8" y="5"/>
                </a:cubicBezTo>
                <a:cubicBezTo>
                  <a:pt x="9" y="4"/>
                  <a:pt x="7" y="2"/>
                  <a:pt x="9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8" name="Freeform 410"/>
          <p:cNvSpPr>
            <a:spLocks noChangeAspect="1"/>
          </p:cNvSpPr>
          <p:nvPr/>
        </p:nvSpPr>
        <p:spPr bwMode="auto">
          <a:xfrm>
            <a:off x="6518672" y="3915967"/>
            <a:ext cx="189309" cy="173831"/>
          </a:xfrm>
          <a:custGeom>
            <a:avLst/>
            <a:gdLst>
              <a:gd name="T0" fmla="*/ 2147483647 w 133"/>
              <a:gd name="T1" fmla="*/ 2147483647 h 122"/>
              <a:gd name="T2" fmla="*/ 2147483647 w 133"/>
              <a:gd name="T3" fmla="*/ 2147483647 h 122"/>
              <a:gd name="T4" fmla="*/ 2147483647 w 133"/>
              <a:gd name="T5" fmla="*/ 2147483647 h 122"/>
              <a:gd name="T6" fmla="*/ 2147483647 w 133"/>
              <a:gd name="T7" fmla="*/ 2147483647 h 122"/>
              <a:gd name="T8" fmla="*/ 2147483647 w 133"/>
              <a:gd name="T9" fmla="*/ 2147483647 h 122"/>
              <a:gd name="T10" fmla="*/ 2147483647 w 133"/>
              <a:gd name="T11" fmla="*/ 2147483647 h 122"/>
              <a:gd name="T12" fmla="*/ 2147483647 w 133"/>
              <a:gd name="T13" fmla="*/ 2147483647 h 122"/>
              <a:gd name="T14" fmla="*/ 2147483647 w 133"/>
              <a:gd name="T15" fmla="*/ 2147483647 h 122"/>
              <a:gd name="T16" fmla="*/ 2147483647 w 133"/>
              <a:gd name="T17" fmla="*/ 2147483647 h 122"/>
              <a:gd name="T18" fmla="*/ 2147483647 w 133"/>
              <a:gd name="T19" fmla="*/ 2147483647 h 122"/>
              <a:gd name="T20" fmla="*/ 2147483647 w 133"/>
              <a:gd name="T21" fmla="*/ 2147483647 h 122"/>
              <a:gd name="T22" fmla="*/ 2147483647 w 133"/>
              <a:gd name="T23" fmla="*/ 2147483647 h 122"/>
              <a:gd name="T24" fmla="*/ 2147483647 w 133"/>
              <a:gd name="T25" fmla="*/ 2147483647 h 122"/>
              <a:gd name="T26" fmla="*/ 2147483647 w 133"/>
              <a:gd name="T27" fmla="*/ 2147483647 h 122"/>
              <a:gd name="T28" fmla="*/ 2147483647 w 133"/>
              <a:gd name="T29" fmla="*/ 2147483647 h 122"/>
              <a:gd name="T30" fmla="*/ 2147483647 w 133"/>
              <a:gd name="T31" fmla="*/ 2147483647 h 122"/>
              <a:gd name="T32" fmla="*/ 2147483647 w 133"/>
              <a:gd name="T33" fmla="*/ 2147483647 h 122"/>
              <a:gd name="T34" fmla="*/ 2147483647 w 133"/>
              <a:gd name="T35" fmla="*/ 2147483647 h 122"/>
              <a:gd name="T36" fmla="*/ 2147483647 w 133"/>
              <a:gd name="T37" fmla="*/ 2147483647 h 122"/>
              <a:gd name="T38" fmla="*/ 2147483647 w 133"/>
              <a:gd name="T39" fmla="*/ 2147483647 h 122"/>
              <a:gd name="T40" fmla="*/ 2147483647 w 133"/>
              <a:gd name="T41" fmla="*/ 2147483647 h 122"/>
              <a:gd name="T42" fmla="*/ 2147483647 w 133"/>
              <a:gd name="T43" fmla="*/ 2147483647 h 122"/>
              <a:gd name="T44" fmla="*/ 2147483647 w 133"/>
              <a:gd name="T45" fmla="*/ 2147483647 h 122"/>
              <a:gd name="T46" fmla="*/ 2147483647 w 133"/>
              <a:gd name="T47" fmla="*/ 2147483647 h 122"/>
              <a:gd name="T48" fmla="*/ 2147483647 w 133"/>
              <a:gd name="T49" fmla="*/ 2147483647 h 122"/>
              <a:gd name="T50" fmla="*/ 2147483647 w 133"/>
              <a:gd name="T51" fmla="*/ 2147483647 h 122"/>
              <a:gd name="T52" fmla="*/ 2147483647 w 133"/>
              <a:gd name="T53" fmla="*/ 2147483647 h 122"/>
              <a:gd name="T54" fmla="*/ 2147483647 w 133"/>
              <a:gd name="T55" fmla="*/ 2147483647 h 122"/>
              <a:gd name="T56" fmla="*/ 2147483647 w 133"/>
              <a:gd name="T57" fmla="*/ 2147483647 h 122"/>
              <a:gd name="T58" fmla="*/ 2147483647 w 133"/>
              <a:gd name="T59" fmla="*/ 2147483647 h 122"/>
              <a:gd name="T60" fmla="*/ 2147483647 w 133"/>
              <a:gd name="T61" fmla="*/ 2147483647 h 122"/>
              <a:gd name="T62" fmla="*/ 2147483647 w 133"/>
              <a:gd name="T63" fmla="*/ 2147483647 h 122"/>
              <a:gd name="T64" fmla="*/ 2147483647 w 133"/>
              <a:gd name="T65" fmla="*/ 2147483647 h 122"/>
              <a:gd name="T66" fmla="*/ 2147483647 w 133"/>
              <a:gd name="T67" fmla="*/ 2147483647 h 122"/>
              <a:gd name="T68" fmla="*/ 2147483647 w 133"/>
              <a:gd name="T69" fmla="*/ 2147483647 h 122"/>
              <a:gd name="T70" fmla="*/ 2147483647 w 133"/>
              <a:gd name="T71" fmla="*/ 2147483647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22"/>
              <a:gd name="T110" fmla="*/ 133 w 133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22">
                <a:moveTo>
                  <a:pt x="115" y="5"/>
                </a:moveTo>
                <a:cubicBezTo>
                  <a:pt x="115" y="6"/>
                  <a:pt x="115" y="8"/>
                  <a:pt x="114" y="9"/>
                </a:cubicBezTo>
                <a:cubicBezTo>
                  <a:pt x="112" y="11"/>
                  <a:pt x="108" y="8"/>
                  <a:pt x="107" y="10"/>
                </a:cubicBezTo>
                <a:cubicBezTo>
                  <a:pt x="107" y="13"/>
                  <a:pt x="111" y="14"/>
                  <a:pt x="113" y="16"/>
                </a:cubicBezTo>
                <a:cubicBezTo>
                  <a:pt x="115" y="21"/>
                  <a:pt x="119" y="25"/>
                  <a:pt x="118" y="29"/>
                </a:cubicBezTo>
                <a:cubicBezTo>
                  <a:pt x="118" y="31"/>
                  <a:pt x="112" y="28"/>
                  <a:pt x="112" y="30"/>
                </a:cubicBezTo>
                <a:cubicBezTo>
                  <a:pt x="112" y="33"/>
                  <a:pt x="115" y="35"/>
                  <a:pt x="118" y="37"/>
                </a:cubicBezTo>
                <a:cubicBezTo>
                  <a:pt x="121" y="40"/>
                  <a:pt x="125" y="43"/>
                  <a:pt x="128" y="45"/>
                </a:cubicBezTo>
                <a:cubicBezTo>
                  <a:pt x="130" y="46"/>
                  <a:pt x="133" y="44"/>
                  <a:pt x="133" y="46"/>
                </a:cubicBezTo>
                <a:cubicBezTo>
                  <a:pt x="132" y="48"/>
                  <a:pt x="129" y="50"/>
                  <a:pt x="126" y="50"/>
                </a:cubicBezTo>
                <a:cubicBezTo>
                  <a:pt x="123" y="50"/>
                  <a:pt x="120" y="46"/>
                  <a:pt x="116" y="47"/>
                </a:cubicBezTo>
                <a:cubicBezTo>
                  <a:pt x="115" y="47"/>
                  <a:pt x="117" y="50"/>
                  <a:pt x="117" y="51"/>
                </a:cubicBezTo>
                <a:cubicBezTo>
                  <a:pt x="116" y="52"/>
                  <a:pt x="114" y="50"/>
                  <a:pt x="113" y="51"/>
                </a:cubicBezTo>
                <a:cubicBezTo>
                  <a:pt x="112" y="53"/>
                  <a:pt x="111" y="56"/>
                  <a:pt x="111" y="58"/>
                </a:cubicBezTo>
                <a:cubicBezTo>
                  <a:pt x="110" y="61"/>
                  <a:pt x="110" y="64"/>
                  <a:pt x="110" y="66"/>
                </a:cubicBezTo>
                <a:cubicBezTo>
                  <a:pt x="110" y="69"/>
                  <a:pt x="112" y="71"/>
                  <a:pt x="110" y="73"/>
                </a:cubicBezTo>
                <a:cubicBezTo>
                  <a:pt x="108" y="76"/>
                  <a:pt x="105" y="76"/>
                  <a:pt x="102" y="78"/>
                </a:cubicBezTo>
                <a:cubicBezTo>
                  <a:pt x="100" y="80"/>
                  <a:pt x="97" y="82"/>
                  <a:pt x="96" y="85"/>
                </a:cubicBezTo>
                <a:cubicBezTo>
                  <a:pt x="96" y="88"/>
                  <a:pt x="98" y="91"/>
                  <a:pt x="99" y="93"/>
                </a:cubicBezTo>
                <a:cubicBezTo>
                  <a:pt x="99" y="95"/>
                  <a:pt x="100" y="97"/>
                  <a:pt x="99" y="99"/>
                </a:cubicBezTo>
                <a:cubicBezTo>
                  <a:pt x="99" y="100"/>
                  <a:pt x="97" y="98"/>
                  <a:pt x="96" y="99"/>
                </a:cubicBezTo>
                <a:cubicBezTo>
                  <a:pt x="95" y="101"/>
                  <a:pt x="97" y="103"/>
                  <a:pt x="96" y="105"/>
                </a:cubicBezTo>
                <a:cubicBezTo>
                  <a:pt x="96" y="106"/>
                  <a:pt x="93" y="104"/>
                  <a:pt x="92" y="105"/>
                </a:cubicBezTo>
                <a:cubicBezTo>
                  <a:pt x="91" y="108"/>
                  <a:pt x="92" y="112"/>
                  <a:pt x="89" y="114"/>
                </a:cubicBezTo>
                <a:cubicBezTo>
                  <a:pt x="85" y="118"/>
                  <a:pt x="80" y="122"/>
                  <a:pt x="75" y="121"/>
                </a:cubicBezTo>
                <a:cubicBezTo>
                  <a:pt x="72" y="121"/>
                  <a:pt x="75" y="114"/>
                  <a:pt x="73" y="112"/>
                </a:cubicBezTo>
                <a:cubicBezTo>
                  <a:pt x="72" y="110"/>
                  <a:pt x="69" y="110"/>
                  <a:pt x="67" y="110"/>
                </a:cubicBezTo>
                <a:cubicBezTo>
                  <a:pt x="65" y="110"/>
                  <a:pt x="64" y="113"/>
                  <a:pt x="62" y="112"/>
                </a:cubicBezTo>
                <a:cubicBezTo>
                  <a:pt x="61" y="112"/>
                  <a:pt x="62" y="110"/>
                  <a:pt x="61" y="109"/>
                </a:cubicBezTo>
                <a:cubicBezTo>
                  <a:pt x="60" y="108"/>
                  <a:pt x="59" y="110"/>
                  <a:pt x="58" y="110"/>
                </a:cubicBezTo>
                <a:cubicBezTo>
                  <a:pt x="57" y="109"/>
                  <a:pt x="57" y="106"/>
                  <a:pt x="56" y="106"/>
                </a:cubicBezTo>
                <a:cubicBezTo>
                  <a:pt x="54" y="106"/>
                  <a:pt x="55" y="109"/>
                  <a:pt x="53" y="110"/>
                </a:cubicBezTo>
                <a:cubicBezTo>
                  <a:pt x="51" y="111"/>
                  <a:pt x="48" y="112"/>
                  <a:pt x="46" y="112"/>
                </a:cubicBezTo>
                <a:cubicBezTo>
                  <a:pt x="43" y="113"/>
                  <a:pt x="41" y="113"/>
                  <a:pt x="38" y="113"/>
                </a:cubicBezTo>
                <a:cubicBezTo>
                  <a:pt x="38" y="112"/>
                  <a:pt x="38" y="111"/>
                  <a:pt x="38" y="110"/>
                </a:cubicBezTo>
                <a:cubicBezTo>
                  <a:pt x="38" y="107"/>
                  <a:pt x="40" y="104"/>
                  <a:pt x="38" y="103"/>
                </a:cubicBezTo>
                <a:cubicBezTo>
                  <a:pt x="36" y="101"/>
                  <a:pt x="33" y="105"/>
                  <a:pt x="31" y="105"/>
                </a:cubicBezTo>
                <a:cubicBezTo>
                  <a:pt x="29" y="105"/>
                  <a:pt x="26" y="104"/>
                  <a:pt x="24" y="104"/>
                </a:cubicBezTo>
                <a:cubicBezTo>
                  <a:pt x="23" y="103"/>
                  <a:pt x="21" y="105"/>
                  <a:pt x="20" y="104"/>
                </a:cubicBezTo>
                <a:cubicBezTo>
                  <a:pt x="18" y="101"/>
                  <a:pt x="18" y="97"/>
                  <a:pt x="18" y="94"/>
                </a:cubicBezTo>
                <a:cubicBezTo>
                  <a:pt x="17" y="92"/>
                  <a:pt x="18" y="89"/>
                  <a:pt x="17" y="86"/>
                </a:cubicBezTo>
                <a:cubicBezTo>
                  <a:pt x="17" y="84"/>
                  <a:pt x="16" y="82"/>
                  <a:pt x="15" y="80"/>
                </a:cubicBezTo>
                <a:cubicBezTo>
                  <a:pt x="14" y="79"/>
                  <a:pt x="11" y="80"/>
                  <a:pt x="10" y="78"/>
                </a:cubicBezTo>
                <a:cubicBezTo>
                  <a:pt x="9" y="77"/>
                  <a:pt x="11" y="75"/>
                  <a:pt x="10" y="73"/>
                </a:cubicBezTo>
                <a:cubicBezTo>
                  <a:pt x="9" y="72"/>
                  <a:pt x="6" y="75"/>
                  <a:pt x="6" y="73"/>
                </a:cubicBezTo>
                <a:cubicBezTo>
                  <a:pt x="4" y="71"/>
                  <a:pt x="5" y="68"/>
                  <a:pt x="6" y="66"/>
                </a:cubicBezTo>
                <a:cubicBezTo>
                  <a:pt x="6" y="64"/>
                  <a:pt x="8" y="62"/>
                  <a:pt x="8" y="60"/>
                </a:cubicBezTo>
                <a:cubicBezTo>
                  <a:pt x="7" y="57"/>
                  <a:pt x="2" y="58"/>
                  <a:pt x="1" y="55"/>
                </a:cubicBezTo>
                <a:cubicBezTo>
                  <a:pt x="0" y="51"/>
                  <a:pt x="1" y="46"/>
                  <a:pt x="2" y="41"/>
                </a:cubicBezTo>
                <a:cubicBezTo>
                  <a:pt x="3" y="38"/>
                  <a:pt x="6" y="35"/>
                  <a:pt x="8" y="32"/>
                </a:cubicBezTo>
                <a:cubicBezTo>
                  <a:pt x="9" y="32"/>
                  <a:pt x="11" y="32"/>
                  <a:pt x="12" y="32"/>
                </a:cubicBezTo>
                <a:cubicBezTo>
                  <a:pt x="13" y="35"/>
                  <a:pt x="12" y="38"/>
                  <a:pt x="14" y="40"/>
                </a:cubicBezTo>
                <a:cubicBezTo>
                  <a:pt x="16" y="43"/>
                  <a:pt x="20" y="44"/>
                  <a:pt x="23" y="46"/>
                </a:cubicBezTo>
                <a:cubicBezTo>
                  <a:pt x="24" y="47"/>
                  <a:pt x="24" y="49"/>
                  <a:pt x="25" y="49"/>
                </a:cubicBezTo>
                <a:cubicBezTo>
                  <a:pt x="27" y="49"/>
                  <a:pt x="29" y="47"/>
                  <a:pt x="31" y="46"/>
                </a:cubicBezTo>
                <a:cubicBezTo>
                  <a:pt x="34" y="46"/>
                  <a:pt x="37" y="48"/>
                  <a:pt x="40" y="48"/>
                </a:cubicBezTo>
                <a:cubicBezTo>
                  <a:pt x="42" y="47"/>
                  <a:pt x="44" y="46"/>
                  <a:pt x="45" y="45"/>
                </a:cubicBezTo>
                <a:cubicBezTo>
                  <a:pt x="46" y="44"/>
                  <a:pt x="44" y="41"/>
                  <a:pt x="45" y="41"/>
                </a:cubicBezTo>
                <a:cubicBezTo>
                  <a:pt x="48" y="39"/>
                  <a:pt x="51" y="40"/>
                  <a:pt x="54" y="40"/>
                </a:cubicBezTo>
                <a:cubicBezTo>
                  <a:pt x="54" y="40"/>
                  <a:pt x="53" y="42"/>
                  <a:pt x="53" y="42"/>
                </a:cubicBezTo>
                <a:cubicBezTo>
                  <a:pt x="54" y="43"/>
                  <a:pt x="55" y="41"/>
                  <a:pt x="57" y="41"/>
                </a:cubicBezTo>
                <a:cubicBezTo>
                  <a:pt x="59" y="42"/>
                  <a:pt x="60" y="45"/>
                  <a:pt x="62" y="45"/>
                </a:cubicBezTo>
                <a:cubicBezTo>
                  <a:pt x="64" y="44"/>
                  <a:pt x="64" y="41"/>
                  <a:pt x="66" y="41"/>
                </a:cubicBezTo>
                <a:cubicBezTo>
                  <a:pt x="69" y="40"/>
                  <a:pt x="72" y="42"/>
                  <a:pt x="74" y="41"/>
                </a:cubicBezTo>
                <a:cubicBezTo>
                  <a:pt x="75" y="40"/>
                  <a:pt x="73" y="38"/>
                  <a:pt x="74" y="36"/>
                </a:cubicBezTo>
                <a:cubicBezTo>
                  <a:pt x="76" y="32"/>
                  <a:pt x="79" y="28"/>
                  <a:pt x="81" y="24"/>
                </a:cubicBezTo>
                <a:cubicBezTo>
                  <a:pt x="83" y="21"/>
                  <a:pt x="86" y="18"/>
                  <a:pt x="87" y="15"/>
                </a:cubicBezTo>
                <a:cubicBezTo>
                  <a:pt x="88" y="11"/>
                  <a:pt x="85" y="7"/>
                  <a:pt x="87" y="4"/>
                </a:cubicBezTo>
                <a:cubicBezTo>
                  <a:pt x="89" y="1"/>
                  <a:pt x="93" y="1"/>
                  <a:pt x="96" y="1"/>
                </a:cubicBezTo>
                <a:cubicBezTo>
                  <a:pt x="98" y="0"/>
                  <a:pt x="99" y="3"/>
                  <a:pt x="101" y="4"/>
                </a:cubicBezTo>
                <a:cubicBezTo>
                  <a:pt x="103" y="4"/>
                  <a:pt x="106" y="2"/>
                  <a:pt x="108" y="2"/>
                </a:cubicBezTo>
                <a:cubicBezTo>
                  <a:pt x="111" y="3"/>
                  <a:pt x="113" y="4"/>
                  <a:pt x="115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9" name="Freeform 411"/>
          <p:cNvSpPr>
            <a:spLocks noChangeAspect="1"/>
          </p:cNvSpPr>
          <p:nvPr/>
        </p:nvSpPr>
        <p:spPr bwMode="auto">
          <a:xfrm>
            <a:off x="6590110" y="4145756"/>
            <a:ext cx="22622" cy="9525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"/>
              <a:gd name="T17" fmla="*/ 16 w 1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">
                <a:moveTo>
                  <a:pt x="1" y="1"/>
                </a:moveTo>
                <a:cubicBezTo>
                  <a:pt x="5" y="0"/>
                  <a:pt x="10" y="0"/>
                  <a:pt x="15" y="1"/>
                </a:cubicBezTo>
                <a:cubicBezTo>
                  <a:pt x="16" y="1"/>
                  <a:pt x="13" y="4"/>
                  <a:pt x="12" y="4"/>
                </a:cubicBezTo>
                <a:cubicBezTo>
                  <a:pt x="9" y="5"/>
                  <a:pt x="6" y="6"/>
                  <a:pt x="3" y="5"/>
                </a:cubicBezTo>
                <a:cubicBezTo>
                  <a:pt x="1" y="5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0" name="Freeform 412"/>
          <p:cNvSpPr>
            <a:spLocks noChangeAspect="1"/>
          </p:cNvSpPr>
          <p:nvPr/>
        </p:nvSpPr>
        <p:spPr bwMode="auto">
          <a:xfrm>
            <a:off x="6697267" y="3970735"/>
            <a:ext cx="121444" cy="151209"/>
          </a:xfrm>
          <a:custGeom>
            <a:avLst/>
            <a:gdLst>
              <a:gd name="T0" fmla="*/ 2147483647 w 85"/>
              <a:gd name="T1" fmla="*/ 2147483647 h 106"/>
              <a:gd name="T2" fmla="*/ 2147483647 w 85"/>
              <a:gd name="T3" fmla="*/ 2147483647 h 106"/>
              <a:gd name="T4" fmla="*/ 2147483647 w 85"/>
              <a:gd name="T5" fmla="*/ 2147483647 h 106"/>
              <a:gd name="T6" fmla="*/ 2147483647 w 85"/>
              <a:gd name="T7" fmla="*/ 2147483647 h 106"/>
              <a:gd name="T8" fmla="*/ 2147483647 w 85"/>
              <a:gd name="T9" fmla="*/ 2147483647 h 106"/>
              <a:gd name="T10" fmla="*/ 2147483647 w 85"/>
              <a:gd name="T11" fmla="*/ 2147483647 h 106"/>
              <a:gd name="T12" fmla="*/ 2147483647 w 85"/>
              <a:gd name="T13" fmla="*/ 2147483647 h 106"/>
              <a:gd name="T14" fmla="*/ 2147483647 w 85"/>
              <a:gd name="T15" fmla="*/ 2147483647 h 106"/>
              <a:gd name="T16" fmla="*/ 2147483647 w 85"/>
              <a:gd name="T17" fmla="*/ 2147483647 h 106"/>
              <a:gd name="T18" fmla="*/ 2147483647 w 85"/>
              <a:gd name="T19" fmla="*/ 2147483647 h 106"/>
              <a:gd name="T20" fmla="*/ 2147483647 w 85"/>
              <a:gd name="T21" fmla="*/ 2147483647 h 106"/>
              <a:gd name="T22" fmla="*/ 2147483647 w 85"/>
              <a:gd name="T23" fmla="*/ 2147483647 h 106"/>
              <a:gd name="T24" fmla="*/ 2147483647 w 85"/>
              <a:gd name="T25" fmla="*/ 2147483647 h 106"/>
              <a:gd name="T26" fmla="*/ 2147483647 w 85"/>
              <a:gd name="T27" fmla="*/ 2147483647 h 106"/>
              <a:gd name="T28" fmla="*/ 2147483647 w 85"/>
              <a:gd name="T29" fmla="*/ 2147483647 h 106"/>
              <a:gd name="T30" fmla="*/ 2147483647 w 85"/>
              <a:gd name="T31" fmla="*/ 2147483647 h 106"/>
              <a:gd name="T32" fmla="*/ 2147483647 w 85"/>
              <a:gd name="T33" fmla="*/ 2147483647 h 106"/>
              <a:gd name="T34" fmla="*/ 2147483647 w 85"/>
              <a:gd name="T35" fmla="*/ 2147483647 h 106"/>
              <a:gd name="T36" fmla="*/ 2147483647 w 85"/>
              <a:gd name="T37" fmla="*/ 2147483647 h 106"/>
              <a:gd name="T38" fmla="*/ 2147483647 w 85"/>
              <a:gd name="T39" fmla="*/ 2147483647 h 106"/>
              <a:gd name="T40" fmla="*/ 2147483647 w 85"/>
              <a:gd name="T41" fmla="*/ 2147483647 h 106"/>
              <a:gd name="T42" fmla="*/ 2147483647 w 85"/>
              <a:gd name="T43" fmla="*/ 2147483647 h 106"/>
              <a:gd name="T44" fmla="*/ 2147483647 w 85"/>
              <a:gd name="T45" fmla="*/ 2147483647 h 106"/>
              <a:gd name="T46" fmla="*/ 2147483647 w 85"/>
              <a:gd name="T47" fmla="*/ 2147483647 h 106"/>
              <a:gd name="T48" fmla="*/ 2147483647 w 85"/>
              <a:gd name="T49" fmla="*/ 2147483647 h 106"/>
              <a:gd name="T50" fmla="*/ 2147483647 w 85"/>
              <a:gd name="T51" fmla="*/ 2147483647 h 106"/>
              <a:gd name="T52" fmla="*/ 2147483647 w 85"/>
              <a:gd name="T53" fmla="*/ 2147483647 h 106"/>
              <a:gd name="T54" fmla="*/ 2147483647 w 85"/>
              <a:gd name="T55" fmla="*/ 2147483647 h 106"/>
              <a:gd name="T56" fmla="*/ 2147483647 w 85"/>
              <a:gd name="T57" fmla="*/ 2147483647 h 106"/>
              <a:gd name="T58" fmla="*/ 2147483647 w 85"/>
              <a:gd name="T59" fmla="*/ 2147483647 h 106"/>
              <a:gd name="T60" fmla="*/ 2147483647 w 85"/>
              <a:gd name="T61" fmla="*/ 2147483647 h 106"/>
              <a:gd name="T62" fmla="*/ 2147483647 w 85"/>
              <a:gd name="T63" fmla="*/ 2147483647 h 106"/>
              <a:gd name="T64" fmla="*/ 2147483647 w 85"/>
              <a:gd name="T65" fmla="*/ 2147483647 h 106"/>
              <a:gd name="T66" fmla="*/ 2147483647 w 85"/>
              <a:gd name="T67" fmla="*/ 2147483647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5"/>
              <a:gd name="T103" fmla="*/ 0 h 106"/>
              <a:gd name="T104" fmla="*/ 85 w 85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5" h="106">
                <a:moveTo>
                  <a:pt x="84" y="1"/>
                </a:moveTo>
                <a:cubicBezTo>
                  <a:pt x="85" y="2"/>
                  <a:pt x="82" y="2"/>
                  <a:pt x="81" y="3"/>
                </a:cubicBezTo>
                <a:cubicBezTo>
                  <a:pt x="80" y="5"/>
                  <a:pt x="81" y="8"/>
                  <a:pt x="80" y="9"/>
                </a:cubicBezTo>
                <a:cubicBezTo>
                  <a:pt x="79" y="11"/>
                  <a:pt x="75" y="12"/>
                  <a:pt x="74" y="14"/>
                </a:cubicBezTo>
                <a:cubicBezTo>
                  <a:pt x="73" y="15"/>
                  <a:pt x="75" y="18"/>
                  <a:pt x="74" y="19"/>
                </a:cubicBezTo>
                <a:cubicBezTo>
                  <a:pt x="69" y="21"/>
                  <a:pt x="64" y="20"/>
                  <a:pt x="60" y="20"/>
                </a:cubicBezTo>
                <a:cubicBezTo>
                  <a:pt x="57" y="20"/>
                  <a:pt x="55" y="18"/>
                  <a:pt x="53" y="17"/>
                </a:cubicBezTo>
                <a:cubicBezTo>
                  <a:pt x="49" y="17"/>
                  <a:pt x="45" y="18"/>
                  <a:pt x="40" y="18"/>
                </a:cubicBezTo>
                <a:cubicBezTo>
                  <a:pt x="39" y="18"/>
                  <a:pt x="38" y="16"/>
                  <a:pt x="36" y="16"/>
                </a:cubicBezTo>
                <a:cubicBezTo>
                  <a:pt x="34" y="16"/>
                  <a:pt x="32" y="18"/>
                  <a:pt x="29" y="19"/>
                </a:cubicBezTo>
                <a:cubicBezTo>
                  <a:pt x="27" y="19"/>
                  <a:pt x="25" y="17"/>
                  <a:pt x="22" y="17"/>
                </a:cubicBezTo>
                <a:cubicBezTo>
                  <a:pt x="21" y="17"/>
                  <a:pt x="19" y="18"/>
                  <a:pt x="19" y="19"/>
                </a:cubicBezTo>
                <a:cubicBezTo>
                  <a:pt x="18" y="24"/>
                  <a:pt x="18" y="29"/>
                  <a:pt x="19" y="34"/>
                </a:cubicBezTo>
                <a:cubicBezTo>
                  <a:pt x="20" y="38"/>
                  <a:pt x="22" y="43"/>
                  <a:pt x="26" y="45"/>
                </a:cubicBezTo>
                <a:cubicBezTo>
                  <a:pt x="28" y="46"/>
                  <a:pt x="30" y="44"/>
                  <a:pt x="32" y="43"/>
                </a:cubicBezTo>
                <a:cubicBezTo>
                  <a:pt x="34" y="41"/>
                  <a:pt x="35" y="38"/>
                  <a:pt x="37" y="36"/>
                </a:cubicBezTo>
                <a:cubicBezTo>
                  <a:pt x="39" y="35"/>
                  <a:pt x="42" y="36"/>
                  <a:pt x="45" y="36"/>
                </a:cubicBezTo>
                <a:cubicBezTo>
                  <a:pt x="47" y="35"/>
                  <a:pt x="50" y="33"/>
                  <a:pt x="53" y="33"/>
                </a:cubicBezTo>
                <a:cubicBezTo>
                  <a:pt x="55" y="32"/>
                  <a:pt x="58" y="31"/>
                  <a:pt x="60" y="33"/>
                </a:cubicBezTo>
                <a:cubicBezTo>
                  <a:pt x="61" y="34"/>
                  <a:pt x="60" y="37"/>
                  <a:pt x="58" y="38"/>
                </a:cubicBezTo>
                <a:cubicBezTo>
                  <a:pt x="56" y="40"/>
                  <a:pt x="53" y="37"/>
                  <a:pt x="51" y="38"/>
                </a:cubicBezTo>
                <a:cubicBezTo>
                  <a:pt x="49" y="40"/>
                  <a:pt x="48" y="44"/>
                  <a:pt x="46" y="46"/>
                </a:cubicBezTo>
                <a:cubicBezTo>
                  <a:pt x="43" y="49"/>
                  <a:pt x="41" y="51"/>
                  <a:pt x="37" y="52"/>
                </a:cubicBezTo>
                <a:cubicBezTo>
                  <a:pt x="36" y="52"/>
                  <a:pt x="34" y="49"/>
                  <a:pt x="33" y="50"/>
                </a:cubicBezTo>
                <a:cubicBezTo>
                  <a:pt x="32" y="50"/>
                  <a:pt x="33" y="52"/>
                  <a:pt x="34" y="52"/>
                </a:cubicBezTo>
                <a:cubicBezTo>
                  <a:pt x="37" y="57"/>
                  <a:pt x="41" y="61"/>
                  <a:pt x="45" y="66"/>
                </a:cubicBezTo>
                <a:cubicBezTo>
                  <a:pt x="46" y="68"/>
                  <a:pt x="48" y="69"/>
                  <a:pt x="49" y="71"/>
                </a:cubicBezTo>
                <a:cubicBezTo>
                  <a:pt x="49" y="74"/>
                  <a:pt x="46" y="76"/>
                  <a:pt x="47" y="79"/>
                </a:cubicBezTo>
                <a:cubicBezTo>
                  <a:pt x="48" y="82"/>
                  <a:pt x="54" y="84"/>
                  <a:pt x="52" y="86"/>
                </a:cubicBezTo>
                <a:cubicBezTo>
                  <a:pt x="51" y="89"/>
                  <a:pt x="45" y="85"/>
                  <a:pt x="42" y="87"/>
                </a:cubicBezTo>
                <a:cubicBezTo>
                  <a:pt x="40" y="89"/>
                  <a:pt x="43" y="94"/>
                  <a:pt x="41" y="96"/>
                </a:cubicBezTo>
                <a:cubicBezTo>
                  <a:pt x="39" y="97"/>
                  <a:pt x="35" y="96"/>
                  <a:pt x="34" y="94"/>
                </a:cubicBezTo>
                <a:cubicBezTo>
                  <a:pt x="33" y="90"/>
                  <a:pt x="38" y="86"/>
                  <a:pt x="37" y="82"/>
                </a:cubicBezTo>
                <a:cubicBezTo>
                  <a:pt x="36" y="79"/>
                  <a:pt x="32" y="80"/>
                  <a:pt x="29" y="78"/>
                </a:cubicBezTo>
                <a:cubicBezTo>
                  <a:pt x="28" y="77"/>
                  <a:pt x="26" y="76"/>
                  <a:pt x="26" y="74"/>
                </a:cubicBezTo>
                <a:cubicBezTo>
                  <a:pt x="27" y="71"/>
                  <a:pt x="31" y="69"/>
                  <a:pt x="31" y="66"/>
                </a:cubicBezTo>
                <a:cubicBezTo>
                  <a:pt x="32" y="65"/>
                  <a:pt x="29" y="62"/>
                  <a:pt x="28" y="62"/>
                </a:cubicBezTo>
                <a:cubicBezTo>
                  <a:pt x="24" y="62"/>
                  <a:pt x="21" y="64"/>
                  <a:pt x="19" y="66"/>
                </a:cubicBezTo>
                <a:cubicBezTo>
                  <a:pt x="18" y="68"/>
                  <a:pt x="21" y="70"/>
                  <a:pt x="21" y="72"/>
                </a:cubicBezTo>
                <a:cubicBezTo>
                  <a:pt x="21" y="75"/>
                  <a:pt x="20" y="78"/>
                  <a:pt x="20" y="82"/>
                </a:cubicBezTo>
                <a:cubicBezTo>
                  <a:pt x="20" y="84"/>
                  <a:pt x="22" y="87"/>
                  <a:pt x="21" y="89"/>
                </a:cubicBezTo>
                <a:cubicBezTo>
                  <a:pt x="21" y="91"/>
                  <a:pt x="19" y="92"/>
                  <a:pt x="18" y="94"/>
                </a:cubicBezTo>
                <a:cubicBezTo>
                  <a:pt x="18" y="98"/>
                  <a:pt x="21" y="101"/>
                  <a:pt x="21" y="105"/>
                </a:cubicBezTo>
                <a:cubicBezTo>
                  <a:pt x="21" y="106"/>
                  <a:pt x="19" y="106"/>
                  <a:pt x="18" y="106"/>
                </a:cubicBezTo>
                <a:cubicBezTo>
                  <a:pt x="15" y="106"/>
                  <a:pt x="11" y="106"/>
                  <a:pt x="8" y="105"/>
                </a:cubicBezTo>
                <a:cubicBezTo>
                  <a:pt x="7" y="104"/>
                  <a:pt x="6" y="102"/>
                  <a:pt x="6" y="100"/>
                </a:cubicBezTo>
                <a:cubicBezTo>
                  <a:pt x="7" y="95"/>
                  <a:pt x="11" y="90"/>
                  <a:pt x="11" y="84"/>
                </a:cubicBezTo>
                <a:cubicBezTo>
                  <a:pt x="12" y="80"/>
                  <a:pt x="11" y="76"/>
                  <a:pt x="9" y="73"/>
                </a:cubicBezTo>
                <a:cubicBezTo>
                  <a:pt x="8" y="71"/>
                  <a:pt x="6" y="74"/>
                  <a:pt x="4" y="74"/>
                </a:cubicBezTo>
                <a:cubicBezTo>
                  <a:pt x="3" y="74"/>
                  <a:pt x="2" y="73"/>
                  <a:pt x="2" y="72"/>
                </a:cubicBezTo>
                <a:cubicBezTo>
                  <a:pt x="1" y="68"/>
                  <a:pt x="0" y="65"/>
                  <a:pt x="1" y="62"/>
                </a:cubicBezTo>
                <a:cubicBezTo>
                  <a:pt x="2" y="59"/>
                  <a:pt x="7" y="59"/>
                  <a:pt x="8" y="56"/>
                </a:cubicBezTo>
                <a:cubicBezTo>
                  <a:pt x="9" y="52"/>
                  <a:pt x="8" y="46"/>
                  <a:pt x="9" y="42"/>
                </a:cubicBezTo>
                <a:cubicBezTo>
                  <a:pt x="9" y="39"/>
                  <a:pt x="10" y="36"/>
                  <a:pt x="12" y="34"/>
                </a:cubicBezTo>
                <a:cubicBezTo>
                  <a:pt x="14" y="33"/>
                  <a:pt x="16" y="37"/>
                  <a:pt x="16" y="36"/>
                </a:cubicBezTo>
                <a:cubicBezTo>
                  <a:pt x="17" y="32"/>
                  <a:pt x="15" y="28"/>
                  <a:pt x="14" y="25"/>
                </a:cubicBezTo>
                <a:cubicBezTo>
                  <a:pt x="14" y="22"/>
                  <a:pt x="12" y="20"/>
                  <a:pt x="13" y="18"/>
                </a:cubicBezTo>
                <a:cubicBezTo>
                  <a:pt x="14" y="15"/>
                  <a:pt x="17" y="11"/>
                  <a:pt x="20" y="10"/>
                </a:cubicBezTo>
                <a:cubicBezTo>
                  <a:pt x="22" y="9"/>
                  <a:pt x="24" y="14"/>
                  <a:pt x="25" y="13"/>
                </a:cubicBezTo>
                <a:cubicBezTo>
                  <a:pt x="27" y="11"/>
                  <a:pt x="23" y="6"/>
                  <a:pt x="25" y="5"/>
                </a:cubicBezTo>
                <a:cubicBezTo>
                  <a:pt x="27" y="3"/>
                  <a:pt x="32" y="4"/>
                  <a:pt x="35" y="5"/>
                </a:cubicBezTo>
                <a:cubicBezTo>
                  <a:pt x="36" y="5"/>
                  <a:pt x="35" y="8"/>
                  <a:pt x="36" y="8"/>
                </a:cubicBezTo>
                <a:cubicBezTo>
                  <a:pt x="40" y="9"/>
                  <a:pt x="44" y="8"/>
                  <a:pt x="48" y="8"/>
                </a:cubicBezTo>
                <a:cubicBezTo>
                  <a:pt x="49" y="9"/>
                  <a:pt x="51" y="11"/>
                  <a:pt x="52" y="11"/>
                </a:cubicBezTo>
                <a:cubicBezTo>
                  <a:pt x="54" y="12"/>
                  <a:pt x="55" y="9"/>
                  <a:pt x="57" y="9"/>
                </a:cubicBezTo>
                <a:cubicBezTo>
                  <a:pt x="61" y="9"/>
                  <a:pt x="66" y="11"/>
                  <a:pt x="70" y="9"/>
                </a:cubicBezTo>
                <a:cubicBezTo>
                  <a:pt x="72" y="8"/>
                  <a:pt x="73" y="5"/>
                  <a:pt x="74" y="3"/>
                </a:cubicBezTo>
                <a:cubicBezTo>
                  <a:pt x="76" y="2"/>
                  <a:pt x="78" y="1"/>
                  <a:pt x="80" y="1"/>
                </a:cubicBezTo>
                <a:cubicBezTo>
                  <a:pt x="81" y="1"/>
                  <a:pt x="84" y="0"/>
                  <a:pt x="8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1" name="Freeform 413"/>
          <p:cNvSpPr>
            <a:spLocks noChangeAspect="1"/>
          </p:cNvSpPr>
          <p:nvPr/>
        </p:nvSpPr>
        <p:spPr bwMode="auto">
          <a:xfrm>
            <a:off x="6648451" y="4073130"/>
            <a:ext cx="7144" cy="15478"/>
          </a:xfrm>
          <a:custGeom>
            <a:avLst/>
            <a:gdLst>
              <a:gd name="T0" fmla="*/ 2147483647 w 5"/>
              <a:gd name="T1" fmla="*/ 0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4" y="0"/>
                </a:moveTo>
                <a:cubicBezTo>
                  <a:pt x="5" y="0"/>
                  <a:pt x="5" y="1"/>
                  <a:pt x="5" y="2"/>
                </a:cubicBezTo>
                <a:cubicBezTo>
                  <a:pt x="5" y="5"/>
                  <a:pt x="5" y="7"/>
                  <a:pt x="4" y="10"/>
                </a:cubicBezTo>
                <a:cubicBezTo>
                  <a:pt x="3" y="10"/>
                  <a:pt x="1" y="11"/>
                  <a:pt x="1" y="10"/>
                </a:cubicBezTo>
                <a:cubicBezTo>
                  <a:pt x="0" y="7"/>
                  <a:pt x="1" y="5"/>
                  <a:pt x="2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2" name="Freeform 414"/>
          <p:cNvSpPr>
            <a:spLocks noChangeAspect="1"/>
          </p:cNvSpPr>
          <p:nvPr/>
        </p:nvSpPr>
        <p:spPr bwMode="auto">
          <a:xfrm>
            <a:off x="6618685" y="4171951"/>
            <a:ext cx="22622" cy="16669"/>
          </a:xfrm>
          <a:custGeom>
            <a:avLst/>
            <a:gdLst>
              <a:gd name="T0" fmla="*/ 2147483647 w 16"/>
              <a:gd name="T1" fmla="*/ 2147483647 h 12"/>
              <a:gd name="T2" fmla="*/ 2147483647 w 16"/>
              <a:gd name="T3" fmla="*/ 2147483647 h 12"/>
              <a:gd name="T4" fmla="*/ 2147483647 w 16"/>
              <a:gd name="T5" fmla="*/ 2147483647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2147483647 h 12"/>
              <a:gd name="T12" fmla="*/ 2147483647 w 16"/>
              <a:gd name="T13" fmla="*/ 2147483647 h 12"/>
              <a:gd name="T14" fmla="*/ 2147483647 w 16"/>
              <a:gd name="T15" fmla="*/ 2147483647 h 12"/>
              <a:gd name="T16" fmla="*/ 2147483647 w 16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2"/>
              <a:gd name="T29" fmla="*/ 16 w 1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2">
                <a:moveTo>
                  <a:pt x="1" y="1"/>
                </a:moveTo>
                <a:cubicBezTo>
                  <a:pt x="3" y="0"/>
                  <a:pt x="5" y="1"/>
                  <a:pt x="7" y="2"/>
                </a:cubicBezTo>
                <a:cubicBezTo>
                  <a:pt x="9" y="2"/>
                  <a:pt x="10" y="1"/>
                  <a:pt x="12" y="2"/>
                </a:cubicBezTo>
                <a:cubicBezTo>
                  <a:pt x="13" y="2"/>
                  <a:pt x="16" y="4"/>
                  <a:pt x="16" y="5"/>
                </a:cubicBezTo>
                <a:cubicBezTo>
                  <a:pt x="15" y="8"/>
                  <a:pt x="11" y="7"/>
                  <a:pt x="9" y="9"/>
                </a:cubicBezTo>
                <a:cubicBezTo>
                  <a:pt x="9" y="10"/>
                  <a:pt x="9" y="12"/>
                  <a:pt x="8" y="12"/>
                </a:cubicBezTo>
                <a:cubicBezTo>
                  <a:pt x="7" y="11"/>
                  <a:pt x="7" y="8"/>
                  <a:pt x="6" y="6"/>
                </a:cubicBezTo>
                <a:cubicBezTo>
                  <a:pt x="5" y="5"/>
                  <a:pt x="2" y="6"/>
                  <a:pt x="1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3" name="Freeform 415"/>
          <p:cNvSpPr>
            <a:spLocks noChangeAspect="1"/>
          </p:cNvSpPr>
          <p:nvPr/>
        </p:nvSpPr>
        <p:spPr bwMode="auto">
          <a:xfrm>
            <a:off x="6637736" y="4174332"/>
            <a:ext cx="20240" cy="16669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8" y="0"/>
                </a:moveTo>
                <a:cubicBezTo>
                  <a:pt x="10" y="0"/>
                  <a:pt x="13" y="1"/>
                  <a:pt x="13" y="3"/>
                </a:cubicBezTo>
                <a:cubicBezTo>
                  <a:pt x="14" y="5"/>
                  <a:pt x="12" y="8"/>
                  <a:pt x="11" y="11"/>
                </a:cubicBezTo>
                <a:cubicBezTo>
                  <a:pt x="8" y="10"/>
                  <a:pt x="4" y="10"/>
                  <a:pt x="1" y="8"/>
                </a:cubicBezTo>
                <a:cubicBezTo>
                  <a:pt x="0" y="8"/>
                  <a:pt x="4" y="8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6" y="1"/>
                  <a:pt x="7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4" name="Freeform 416"/>
          <p:cNvSpPr>
            <a:spLocks noChangeAspect="1"/>
          </p:cNvSpPr>
          <p:nvPr/>
        </p:nvSpPr>
        <p:spPr bwMode="auto">
          <a:xfrm>
            <a:off x="6656786" y="4171951"/>
            <a:ext cx="45244" cy="21431"/>
          </a:xfrm>
          <a:custGeom>
            <a:avLst/>
            <a:gdLst>
              <a:gd name="T0" fmla="*/ 2147483647 w 32"/>
              <a:gd name="T1" fmla="*/ 2147483647 h 15"/>
              <a:gd name="T2" fmla="*/ 2147483647 w 32"/>
              <a:gd name="T3" fmla="*/ 2147483647 h 15"/>
              <a:gd name="T4" fmla="*/ 2147483647 w 32"/>
              <a:gd name="T5" fmla="*/ 2147483647 h 15"/>
              <a:gd name="T6" fmla="*/ 2147483647 w 32"/>
              <a:gd name="T7" fmla="*/ 2147483647 h 15"/>
              <a:gd name="T8" fmla="*/ 2147483647 w 32"/>
              <a:gd name="T9" fmla="*/ 2147483647 h 15"/>
              <a:gd name="T10" fmla="*/ 2147483647 w 32"/>
              <a:gd name="T11" fmla="*/ 2147483647 h 15"/>
              <a:gd name="T12" fmla="*/ 2147483647 w 32"/>
              <a:gd name="T13" fmla="*/ 2147483647 h 15"/>
              <a:gd name="T14" fmla="*/ 2147483647 w 32"/>
              <a:gd name="T15" fmla="*/ 2147483647 h 15"/>
              <a:gd name="T16" fmla="*/ 2147483647 w 32"/>
              <a:gd name="T17" fmla="*/ 2147483647 h 15"/>
              <a:gd name="T18" fmla="*/ 2147483647 w 32"/>
              <a:gd name="T19" fmla="*/ 0 h 15"/>
              <a:gd name="T20" fmla="*/ 2147483647 w 32"/>
              <a:gd name="T21" fmla="*/ 2147483647 h 15"/>
              <a:gd name="T22" fmla="*/ 2147483647 w 32"/>
              <a:gd name="T23" fmla="*/ 2147483647 h 15"/>
              <a:gd name="T24" fmla="*/ 2147483647 w 32"/>
              <a:gd name="T25" fmla="*/ 2147483647 h 15"/>
              <a:gd name="T26" fmla="*/ 2147483647 w 32"/>
              <a:gd name="T27" fmla="*/ 2147483647 h 15"/>
              <a:gd name="T28" fmla="*/ 2147483647 w 32"/>
              <a:gd name="T29" fmla="*/ 2147483647 h 15"/>
              <a:gd name="T30" fmla="*/ 2147483647 w 32"/>
              <a:gd name="T31" fmla="*/ 2147483647 h 15"/>
              <a:gd name="T32" fmla="*/ 2147483647 w 32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5"/>
              <a:gd name="T53" fmla="*/ 32 w 32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5">
                <a:moveTo>
                  <a:pt x="2" y="7"/>
                </a:moveTo>
                <a:cubicBezTo>
                  <a:pt x="1" y="9"/>
                  <a:pt x="0" y="12"/>
                  <a:pt x="1" y="14"/>
                </a:cubicBezTo>
                <a:cubicBezTo>
                  <a:pt x="2" y="15"/>
                  <a:pt x="5" y="15"/>
                  <a:pt x="6" y="14"/>
                </a:cubicBezTo>
                <a:cubicBezTo>
                  <a:pt x="10" y="14"/>
                  <a:pt x="13" y="13"/>
                  <a:pt x="16" y="12"/>
                </a:cubicBezTo>
                <a:cubicBezTo>
                  <a:pt x="19" y="12"/>
                  <a:pt x="21" y="11"/>
                  <a:pt x="24" y="11"/>
                </a:cubicBezTo>
                <a:cubicBezTo>
                  <a:pt x="26" y="10"/>
                  <a:pt x="28" y="9"/>
                  <a:pt x="30" y="9"/>
                </a:cubicBezTo>
                <a:cubicBezTo>
                  <a:pt x="30" y="9"/>
                  <a:pt x="32" y="9"/>
                  <a:pt x="32" y="9"/>
                </a:cubicBezTo>
                <a:cubicBezTo>
                  <a:pt x="31" y="7"/>
                  <a:pt x="30" y="5"/>
                  <a:pt x="29" y="3"/>
                </a:cubicBezTo>
                <a:cubicBezTo>
                  <a:pt x="27" y="2"/>
                  <a:pt x="24" y="3"/>
                  <a:pt x="22" y="3"/>
                </a:cubicBezTo>
                <a:cubicBezTo>
                  <a:pt x="20" y="2"/>
                  <a:pt x="19" y="1"/>
                  <a:pt x="18" y="0"/>
                </a:cubicBezTo>
                <a:cubicBezTo>
                  <a:pt x="16" y="0"/>
                  <a:pt x="14" y="0"/>
                  <a:pt x="14" y="1"/>
                </a:cubicBezTo>
                <a:cubicBezTo>
                  <a:pt x="13" y="2"/>
                  <a:pt x="15" y="4"/>
                  <a:pt x="16" y="5"/>
                </a:cubicBezTo>
                <a:cubicBezTo>
                  <a:pt x="17" y="6"/>
                  <a:pt x="20" y="6"/>
                  <a:pt x="19" y="7"/>
                </a:cubicBezTo>
                <a:cubicBezTo>
                  <a:pt x="19" y="9"/>
                  <a:pt x="16" y="9"/>
                  <a:pt x="15" y="8"/>
                </a:cubicBezTo>
                <a:cubicBezTo>
                  <a:pt x="13" y="8"/>
                  <a:pt x="12" y="5"/>
                  <a:pt x="10" y="5"/>
                </a:cubicBezTo>
                <a:cubicBezTo>
                  <a:pt x="9" y="4"/>
                  <a:pt x="7" y="5"/>
                  <a:pt x="6" y="5"/>
                </a:cubicBezTo>
                <a:cubicBezTo>
                  <a:pt x="4" y="6"/>
                  <a:pt x="2" y="5"/>
                  <a:pt x="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5" name="Freeform 417"/>
          <p:cNvSpPr>
            <a:spLocks noChangeAspect="1"/>
          </p:cNvSpPr>
          <p:nvPr/>
        </p:nvSpPr>
        <p:spPr bwMode="auto">
          <a:xfrm>
            <a:off x="6693694" y="4198145"/>
            <a:ext cx="39291" cy="22622"/>
          </a:xfrm>
          <a:custGeom>
            <a:avLst/>
            <a:gdLst>
              <a:gd name="T0" fmla="*/ 2147483647 w 27"/>
              <a:gd name="T1" fmla="*/ 2147483647 h 16"/>
              <a:gd name="T2" fmla="*/ 2147483647 w 27"/>
              <a:gd name="T3" fmla="*/ 2147483647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6"/>
              <a:gd name="T29" fmla="*/ 27 w 27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6">
                <a:moveTo>
                  <a:pt x="3" y="2"/>
                </a:moveTo>
                <a:cubicBezTo>
                  <a:pt x="6" y="1"/>
                  <a:pt x="10" y="0"/>
                  <a:pt x="13" y="1"/>
                </a:cubicBezTo>
                <a:cubicBezTo>
                  <a:pt x="16" y="2"/>
                  <a:pt x="19" y="4"/>
                  <a:pt x="21" y="6"/>
                </a:cubicBezTo>
                <a:cubicBezTo>
                  <a:pt x="23" y="7"/>
                  <a:pt x="26" y="9"/>
                  <a:pt x="27" y="12"/>
                </a:cubicBezTo>
                <a:cubicBezTo>
                  <a:pt x="27" y="14"/>
                  <a:pt x="24" y="16"/>
                  <a:pt x="22" y="16"/>
                </a:cubicBezTo>
                <a:cubicBezTo>
                  <a:pt x="19" y="16"/>
                  <a:pt x="17" y="13"/>
                  <a:pt x="15" y="12"/>
                </a:cubicBezTo>
                <a:cubicBezTo>
                  <a:pt x="12" y="11"/>
                  <a:pt x="10" y="9"/>
                  <a:pt x="7" y="8"/>
                </a:cubicBezTo>
                <a:cubicBezTo>
                  <a:pt x="5" y="7"/>
                  <a:pt x="2" y="8"/>
                  <a:pt x="1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6" name="Freeform 418"/>
          <p:cNvSpPr>
            <a:spLocks noChangeAspect="1"/>
          </p:cNvSpPr>
          <p:nvPr/>
        </p:nvSpPr>
        <p:spPr bwMode="auto">
          <a:xfrm>
            <a:off x="6711554" y="4174332"/>
            <a:ext cx="66675" cy="17860"/>
          </a:xfrm>
          <a:custGeom>
            <a:avLst/>
            <a:gdLst>
              <a:gd name="T0" fmla="*/ 2147483647 w 47"/>
              <a:gd name="T1" fmla="*/ 0 h 12"/>
              <a:gd name="T2" fmla="*/ 2147483647 w 47"/>
              <a:gd name="T3" fmla="*/ 2147483647 h 12"/>
              <a:gd name="T4" fmla="*/ 2147483647 w 47"/>
              <a:gd name="T5" fmla="*/ 2147483647 h 12"/>
              <a:gd name="T6" fmla="*/ 2147483647 w 47"/>
              <a:gd name="T7" fmla="*/ 2147483647 h 12"/>
              <a:gd name="T8" fmla="*/ 2147483647 w 47"/>
              <a:gd name="T9" fmla="*/ 2147483647 h 12"/>
              <a:gd name="T10" fmla="*/ 2147483647 w 47"/>
              <a:gd name="T11" fmla="*/ 2147483647 h 12"/>
              <a:gd name="T12" fmla="*/ 2147483647 w 47"/>
              <a:gd name="T13" fmla="*/ 2147483647 h 12"/>
              <a:gd name="T14" fmla="*/ 2147483647 w 47"/>
              <a:gd name="T15" fmla="*/ 2147483647 h 12"/>
              <a:gd name="T16" fmla="*/ 2147483647 w 47"/>
              <a:gd name="T17" fmla="*/ 2147483647 h 12"/>
              <a:gd name="T18" fmla="*/ 2147483647 w 47"/>
              <a:gd name="T19" fmla="*/ 2147483647 h 12"/>
              <a:gd name="T20" fmla="*/ 2147483647 w 47"/>
              <a:gd name="T21" fmla="*/ 2147483647 h 12"/>
              <a:gd name="T22" fmla="*/ 2147483647 w 47"/>
              <a:gd name="T23" fmla="*/ 2147483647 h 12"/>
              <a:gd name="T24" fmla="*/ 2147483647 w 47"/>
              <a:gd name="T25" fmla="*/ 2147483647 h 12"/>
              <a:gd name="T26" fmla="*/ 2147483647 w 47"/>
              <a:gd name="T27" fmla="*/ 2147483647 h 12"/>
              <a:gd name="T28" fmla="*/ 2147483647 w 47"/>
              <a:gd name="T29" fmla="*/ 2147483647 h 12"/>
              <a:gd name="T30" fmla="*/ 2147483647 w 47"/>
              <a:gd name="T31" fmla="*/ 2147483647 h 12"/>
              <a:gd name="T32" fmla="*/ 2147483647 w 47"/>
              <a:gd name="T33" fmla="*/ 2147483647 h 12"/>
              <a:gd name="T34" fmla="*/ 2147483647 w 47"/>
              <a:gd name="T35" fmla="*/ 0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12"/>
              <a:gd name="T56" fmla="*/ 47 w 47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12">
                <a:moveTo>
                  <a:pt x="10" y="0"/>
                </a:moveTo>
                <a:cubicBezTo>
                  <a:pt x="13" y="1"/>
                  <a:pt x="16" y="2"/>
                  <a:pt x="19" y="3"/>
                </a:cubicBezTo>
                <a:cubicBezTo>
                  <a:pt x="20" y="4"/>
                  <a:pt x="21" y="6"/>
                  <a:pt x="23" y="6"/>
                </a:cubicBezTo>
                <a:cubicBezTo>
                  <a:pt x="25" y="6"/>
                  <a:pt x="26" y="3"/>
                  <a:pt x="28" y="3"/>
                </a:cubicBezTo>
                <a:cubicBezTo>
                  <a:pt x="30" y="3"/>
                  <a:pt x="32" y="6"/>
                  <a:pt x="34" y="6"/>
                </a:cubicBezTo>
                <a:cubicBezTo>
                  <a:pt x="36" y="6"/>
                  <a:pt x="37" y="4"/>
                  <a:pt x="38" y="3"/>
                </a:cubicBezTo>
                <a:cubicBezTo>
                  <a:pt x="39" y="2"/>
                  <a:pt x="40" y="1"/>
                  <a:pt x="42" y="1"/>
                </a:cubicBezTo>
                <a:cubicBezTo>
                  <a:pt x="42" y="1"/>
                  <a:pt x="43" y="2"/>
                  <a:pt x="44" y="2"/>
                </a:cubicBezTo>
                <a:cubicBezTo>
                  <a:pt x="45" y="2"/>
                  <a:pt x="47" y="0"/>
                  <a:pt x="47" y="1"/>
                </a:cubicBezTo>
                <a:cubicBezTo>
                  <a:pt x="46" y="2"/>
                  <a:pt x="45" y="3"/>
                  <a:pt x="43" y="4"/>
                </a:cubicBezTo>
                <a:cubicBezTo>
                  <a:pt x="42" y="4"/>
                  <a:pt x="40" y="5"/>
                  <a:pt x="39" y="5"/>
                </a:cubicBezTo>
                <a:cubicBezTo>
                  <a:pt x="38" y="6"/>
                  <a:pt x="37" y="7"/>
                  <a:pt x="35" y="7"/>
                </a:cubicBezTo>
                <a:cubicBezTo>
                  <a:pt x="32" y="8"/>
                  <a:pt x="30" y="9"/>
                  <a:pt x="27" y="9"/>
                </a:cubicBezTo>
                <a:cubicBezTo>
                  <a:pt x="25" y="10"/>
                  <a:pt x="24" y="9"/>
                  <a:pt x="23" y="9"/>
                </a:cubicBezTo>
                <a:cubicBezTo>
                  <a:pt x="20" y="10"/>
                  <a:pt x="18" y="12"/>
                  <a:pt x="16" y="12"/>
                </a:cubicBezTo>
                <a:cubicBezTo>
                  <a:pt x="11" y="11"/>
                  <a:pt x="5" y="10"/>
                  <a:pt x="1" y="7"/>
                </a:cubicBezTo>
                <a:cubicBezTo>
                  <a:pt x="0" y="6"/>
                  <a:pt x="2" y="4"/>
                  <a:pt x="4" y="3"/>
                </a:cubicBezTo>
                <a:cubicBezTo>
                  <a:pt x="5" y="1"/>
                  <a:pt x="8" y="0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7" name="Freeform 419"/>
          <p:cNvSpPr>
            <a:spLocks noChangeAspect="1"/>
          </p:cNvSpPr>
          <p:nvPr/>
        </p:nvSpPr>
        <p:spPr bwMode="auto">
          <a:xfrm>
            <a:off x="7054455" y="43481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0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4"/>
                </a:moveTo>
                <a:cubicBezTo>
                  <a:pt x="3" y="4"/>
                  <a:pt x="2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5" y="1"/>
                  <a:pt x="4" y="3"/>
                  <a:pt x="4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8" name="Freeform 420"/>
          <p:cNvSpPr>
            <a:spLocks noChangeAspect="1"/>
          </p:cNvSpPr>
          <p:nvPr/>
        </p:nvSpPr>
        <p:spPr bwMode="auto">
          <a:xfrm>
            <a:off x="6563916" y="4542235"/>
            <a:ext cx="4763" cy="13097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2147483647 h 9"/>
              <a:gd name="T6" fmla="*/ 2147483647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5"/>
                </a:moveTo>
                <a:cubicBezTo>
                  <a:pt x="3" y="7"/>
                  <a:pt x="3" y="9"/>
                  <a:pt x="2" y="9"/>
                </a:cubicBezTo>
                <a:cubicBezTo>
                  <a:pt x="2" y="9"/>
                  <a:pt x="1" y="6"/>
                  <a:pt x="1" y="5"/>
                </a:cubicBezTo>
                <a:cubicBezTo>
                  <a:pt x="1" y="3"/>
                  <a:pt x="0" y="0"/>
                  <a:pt x="1" y="0"/>
                </a:cubicBezTo>
                <a:cubicBezTo>
                  <a:pt x="2" y="0"/>
                  <a:pt x="2" y="3"/>
                  <a:pt x="3" y="5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9" name="Freeform 421"/>
          <p:cNvSpPr>
            <a:spLocks noChangeAspect="1"/>
          </p:cNvSpPr>
          <p:nvPr/>
        </p:nvSpPr>
        <p:spPr bwMode="auto">
          <a:xfrm>
            <a:off x="6572250" y="4541044"/>
            <a:ext cx="4763" cy="14288"/>
          </a:xfrm>
          <a:custGeom>
            <a:avLst/>
            <a:gdLst>
              <a:gd name="T0" fmla="*/ 2147483647 w 3"/>
              <a:gd name="T1" fmla="*/ 2147483647 h 10"/>
              <a:gd name="T2" fmla="*/ 2147483647 w 3"/>
              <a:gd name="T3" fmla="*/ 2147483647 h 10"/>
              <a:gd name="T4" fmla="*/ 2147483647 w 3"/>
              <a:gd name="T5" fmla="*/ 2147483647 h 10"/>
              <a:gd name="T6" fmla="*/ 2147483647 w 3"/>
              <a:gd name="T7" fmla="*/ 2147483647 h 10"/>
              <a:gd name="T8" fmla="*/ 2147483647 w 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0"/>
              <a:gd name="T17" fmla="*/ 3 w 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0">
                <a:moveTo>
                  <a:pt x="3" y="6"/>
                </a:moveTo>
                <a:cubicBezTo>
                  <a:pt x="3" y="7"/>
                  <a:pt x="3" y="10"/>
                  <a:pt x="3" y="10"/>
                </a:cubicBezTo>
                <a:cubicBezTo>
                  <a:pt x="2" y="9"/>
                  <a:pt x="1" y="7"/>
                  <a:pt x="1" y="6"/>
                </a:cubicBezTo>
                <a:cubicBezTo>
                  <a:pt x="1" y="4"/>
                  <a:pt x="0" y="0"/>
                  <a:pt x="1" y="1"/>
                </a:cubicBezTo>
                <a:cubicBezTo>
                  <a:pt x="2" y="1"/>
                  <a:pt x="2" y="4"/>
                  <a:pt x="3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0" name="Freeform 422"/>
          <p:cNvSpPr>
            <a:spLocks noChangeAspect="1"/>
          </p:cNvSpPr>
          <p:nvPr/>
        </p:nvSpPr>
        <p:spPr bwMode="auto">
          <a:xfrm>
            <a:off x="7127082" y="4874420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2"/>
                  <a:pt x="1" y="1"/>
                </a:cubicBezTo>
                <a:cubicBezTo>
                  <a:pt x="1" y="1"/>
                  <a:pt x="2" y="1"/>
                  <a:pt x="3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1" name="Freeform 423"/>
          <p:cNvSpPr>
            <a:spLocks noChangeAspect="1"/>
          </p:cNvSpPr>
          <p:nvPr/>
        </p:nvSpPr>
        <p:spPr bwMode="auto">
          <a:xfrm>
            <a:off x="7055645" y="4856560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6"/>
                </a:moveTo>
                <a:cubicBezTo>
                  <a:pt x="3" y="7"/>
                  <a:pt x="2" y="9"/>
                  <a:pt x="1" y="9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6" y="2"/>
                  <a:pt x="4" y="4"/>
                  <a:pt x="4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2" name="Freeform 424"/>
          <p:cNvSpPr>
            <a:spLocks noChangeAspect="1"/>
          </p:cNvSpPr>
          <p:nvPr/>
        </p:nvSpPr>
        <p:spPr bwMode="auto">
          <a:xfrm>
            <a:off x="7277101" y="4580335"/>
            <a:ext cx="3572" cy="8334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4"/>
                </a:moveTo>
                <a:cubicBezTo>
                  <a:pt x="2" y="5"/>
                  <a:pt x="1" y="6"/>
                  <a:pt x="1" y="6"/>
                </a:cubicBezTo>
                <a:cubicBezTo>
                  <a:pt x="0" y="6"/>
                  <a:pt x="0" y="4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3" name="Freeform 425"/>
          <p:cNvSpPr>
            <a:spLocks noChangeAspect="1"/>
          </p:cNvSpPr>
          <p:nvPr/>
        </p:nvSpPr>
        <p:spPr bwMode="auto">
          <a:xfrm>
            <a:off x="7011591" y="4237436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4" name="Freeform 426"/>
          <p:cNvSpPr>
            <a:spLocks noChangeAspect="1"/>
          </p:cNvSpPr>
          <p:nvPr/>
        </p:nvSpPr>
        <p:spPr bwMode="auto">
          <a:xfrm>
            <a:off x="7004447" y="4244580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5" name="Freeform 427"/>
          <p:cNvSpPr>
            <a:spLocks noChangeAspect="1"/>
          </p:cNvSpPr>
          <p:nvPr/>
        </p:nvSpPr>
        <p:spPr bwMode="auto">
          <a:xfrm>
            <a:off x="6991350" y="425053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6" name="Freeform 428"/>
          <p:cNvSpPr>
            <a:spLocks noChangeAspect="1"/>
          </p:cNvSpPr>
          <p:nvPr/>
        </p:nvSpPr>
        <p:spPr bwMode="auto">
          <a:xfrm>
            <a:off x="7533086" y="443150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7" name="Freeform 429"/>
          <p:cNvSpPr>
            <a:spLocks noChangeAspect="1"/>
          </p:cNvSpPr>
          <p:nvPr/>
        </p:nvSpPr>
        <p:spPr bwMode="auto">
          <a:xfrm>
            <a:off x="7574758" y="4317208"/>
            <a:ext cx="2381" cy="11906"/>
          </a:xfrm>
          <a:custGeom>
            <a:avLst/>
            <a:gdLst>
              <a:gd name="T0" fmla="*/ 2147483647 w 2"/>
              <a:gd name="T1" fmla="*/ 2147483647 h 8"/>
              <a:gd name="T2" fmla="*/ 2147483647 w 2"/>
              <a:gd name="T3" fmla="*/ 2147483647 h 8"/>
              <a:gd name="T4" fmla="*/ 0 w 2"/>
              <a:gd name="T5" fmla="*/ 2147483647 h 8"/>
              <a:gd name="T6" fmla="*/ 2147483647 w 2"/>
              <a:gd name="T7" fmla="*/ 0 h 8"/>
              <a:gd name="T8" fmla="*/ 2147483647 w 2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8"/>
              <a:gd name="T17" fmla="*/ 2 w 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8">
                <a:moveTo>
                  <a:pt x="2" y="5"/>
                </a:moveTo>
                <a:cubicBezTo>
                  <a:pt x="2" y="6"/>
                  <a:pt x="1" y="8"/>
                  <a:pt x="1" y="7"/>
                </a:cubicBezTo>
                <a:cubicBezTo>
                  <a:pt x="0" y="7"/>
                  <a:pt x="0" y="5"/>
                  <a:pt x="0" y="4"/>
                </a:cubicBezTo>
                <a:cubicBezTo>
                  <a:pt x="0" y="3"/>
                  <a:pt x="0" y="0"/>
                  <a:pt x="1" y="0"/>
                </a:cubicBezTo>
                <a:cubicBezTo>
                  <a:pt x="2" y="1"/>
                  <a:pt x="2" y="3"/>
                  <a:pt x="2" y="5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8" name="Freeform 430"/>
          <p:cNvSpPr>
            <a:spLocks noChangeAspect="1"/>
          </p:cNvSpPr>
          <p:nvPr/>
        </p:nvSpPr>
        <p:spPr bwMode="auto">
          <a:xfrm>
            <a:off x="7574758" y="4331494"/>
            <a:ext cx="2381" cy="9525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2147483647 h 6"/>
              <a:gd name="T4" fmla="*/ 0 w 2"/>
              <a:gd name="T5" fmla="*/ 2147483647 h 6"/>
              <a:gd name="T6" fmla="*/ 2147483647 w 2"/>
              <a:gd name="T7" fmla="*/ 0 h 6"/>
              <a:gd name="T8" fmla="*/ 2147483647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4"/>
                </a:moveTo>
                <a:cubicBezTo>
                  <a:pt x="2" y="4"/>
                  <a:pt x="1" y="6"/>
                  <a:pt x="1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4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9" name="Freeform 431"/>
          <p:cNvSpPr>
            <a:spLocks noChangeAspect="1"/>
          </p:cNvSpPr>
          <p:nvPr/>
        </p:nvSpPr>
        <p:spPr bwMode="auto">
          <a:xfrm>
            <a:off x="7742636" y="4400551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0" name="Freeform 432"/>
          <p:cNvSpPr>
            <a:spLocks noChangeAspect="1"/>
          </p:cNvSpPr>
          <p:nvPr/>
        </p:nvSpPr>
        <p:spPr bwMode="auto">
          <a:xfrm>
            <a:off x="6815139" y="3792142"/>
            <a:ext cx="3572" cy="11906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0 w 2"/>
              <a:gd name="T5" fmla="*/ 2147483647 h 9"/>
              <a:gd name="T6" fmla="*/ 2147483647 w 2"/>
              <a:gd name="T7" fmla="*/ 2147483647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2" y="6"/>
                </a:moveTo>
                <a:cubicBezTo>
                  <a:pt x="2" y="7"/>
                  <a:pt x="2" y="9"/>
                  <a:pt x="1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4"/>
                  <a:pt x="2" y="6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1" name="Freeform 433"/>
          <p:cNvSpPr>
            <a:spLocks noChangeAspect="1"/>
          </p:cNvSpPr>
          <p:nvPr/>
        </p:nvSpPr>
        <p:spPr bwMode="auto">
          <a:xfrm>
            <a:off x="6763941" y="3737373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2" name="Freeform 434"/>
          <p:cNvSpPr>
            <a:spLocks noChangeAspect="1"/>
          </p:cNvSpPr>
          <p:nvPr/>
        </p:nvSpPr>
        <p:spPr bwMode="auto">
          <a:xfrm>
            <a:off x="6747274" y="3749280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3" name="Freeform 435"/>
          <p:cNvSpPr>
            <a:spLocks noChangeAspect="1"/>
          </p:cNvSpPr>
          <p:nvPr/>
        </p:nvSpPr>
        <p:spPr bwMode="auto">
          <a:xfrm>
            <a:off x="7300914" y="4191000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4" name="Freeform 436"/>
          <p:cNvSpPr>
            <a:spLocks noChangeAspect="1"/>
          </p:cNvSpPr>
          <p:nvPr/>
        </p:nvSpPr>
        <p:spPr bwMode="auto">
          <a:xfrm>
            <a:off x="7300914" y="4191000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5" name="Freeform 437"/>
          <p:cNvSpPr>
            <a:spLocks noChangeAspect="1"/>
          </p:cNvSpPr>
          <p:nvPr/>
        </p:nvSpPr>
        <p:spPr bwMode="auto">
          <a:xfrm>
            <a:off x="7315201" y="4242197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1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6" name="Freeform 438"/>
          <p:cNvSpPr>
            <a:spLocks noChangeAspect="1"/>
          </p:cNvSpPr>
          <p:nvPr/>
        </p:nvSpPr>
        <p:spPr bwMode="auto">
          <a:xfrm>
            <a:off x="7269956" y="4208861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4"/>
                  <a:pt x="2" y="3"/>
                  <a:pt x="1" y="2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7" name="Freeform 439"/>
          <p:cNvSpPr>
            <a:spLocks noChangeAspect="1"/>
          </p:cNvSpPr>
          <p:nvPr/>
        </p:nvSpPr>
        <p:spPr bwMode="auto">
          <a:xfrm>
            <a:off x="7343776" y="4108848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3"/>
                  <a:pt x="2" y="4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8" name="Freeform 440"/>
          <p:cNvSpPr>
            <a:spLocks noChangeAspect="1"/>
          </p:cNvSpPr>
          <p:nvPr/>
        </p:nvSpPr>
        <p:spPr bwMode="auto">
          <a:xfrm>
            <a:off x="6912769" y="417314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2"/>
                  <a:pt x="3" y="0"/>
                  <a:pt x="3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9" name="Freeform 441"/>
          <p:cNvSpPr>
            <a:spLocks noChangeAspect="1"/>
          </p:cNvSpPr>
          <p:nvPr/>
        </p:nvSpPr>
        <p:spPr bwMode="auto">
          <a:xfrm>
            <a:off x="6954441" y="4113610"/>
            <a:ext cx="3572" cy="9525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2147483647 w 3"/>
              <a:gd name="T5" fmla="*/ 2147483647 h 7"/>
              <a:gd name="T6" fmla="*/ 2147483647 w 3"/>
              <a:gd name="T7" fmla="*/ 2147483647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5"/>
                </a:moveTo>
                <a:cubicBezTo>
                  <a:pt x="2" y="6"/>
                  <a:pt x="1" y="7"/>
                  <a:pt x="1" y="7"/>
                </a:cubicBezTo>
                <a:cubicBezTo>
                  <a:pt x="0" y="7"/>
                  <a:pt x="1" y="5"/>
                  <a:pt x="1" y="4"/>
                </a:cubicBezTo>
                <a:cubicBezTo>
                  <a:pt x="1" y="3"/>
                  <a:pt x="2" y="0"/>
                  <a:pt x="3" y="1"/>
                </a:cubicBezTo>
                <a:cubicBezTo>
                  <a:pt x="3" y="1"/>
                  <a:pt x="3" y="4"/>
                  <a:pt x="2" y="5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0" name="Freeform 442"/>
          <p:cNvSpPr>
            <a:spLocks noChangeAspect="1"/>
          </p:cNvSpPr>
          <p:nvPr/>
        </p:nvSpPr>
        <p:spPr bwMode="auto">
          <a:xfrm>
            <a:off x="6862762" y="4075511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1" name="Freeform 443"/>
          <p:cNvSpPr>
            <a:spLocks noChangeAspect="1"/>
          </p:cNvSpPr>
          <p:nvPr/>
        </p:nvSpPr>
        <p:spPr bwMode="auto">
          <a:xfrm>
            <a:off x="6887767" y="400407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2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2" name="Freeform 444"/>
          <p:cNvSpPr>
            <a:spLocks noChangeAspect="1"/>
          </p:cNvSpPr>
          <p:nvPr/>
        </p:nvSpPr>
        <p:spPr bwMode="auto">
          <a:xfrm>
            <a:off x="6825855" y="4045745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1" y="3"/>
                  <a:pt x="1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3" name="Freeform 445"/>
          <p:cNvSpPr>
            <a:spLocks noChangeAspect="1"/>
          </p:cNvSpPr>
          <p:nvPr/>
        </p:nvSpPr>
        <p:spPr bwMode="auto">
          <a:xfrm>
            <a:off x="6769894" y="4226719"/>
            <a:ext cx="5954" cy="476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4" name="Freeform 446"/>
          <p:cNvSpPr>
            <a:spLocks noChangeAspect="1"/>
          </p:cNvSpPr>
          <p:nvPr/>
        </p:nvSpPr>
        <p:spPr bwMode="auto">
          <a:xfrm>
            <a:off x="7568805" y="4342210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0"/>
                  <a:pt x="3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5" name="Freeform 447"/>
          <p:cNvSpPr>
            <a:spLocks noChangeAspect="1"/>
          </p:cNvSpPr>
          <p:nvPr/>
        </p:nvSpPr>
        <p:spPr bwMode="auto">
          <a:xfrm>
            <a:off x="7581900" y="4393406"/>
            <a:ext cx="476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0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3"/>
                  <a:pt x="2" y="3"/>
                  <a:pt x="2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6" name="Freeform 448"/>
          <p:cNvSpPr>
            <a:spLocks noChangeAspect="1"/>
          </p:cNvSpPr>
          <p:nvPr/>
        </p:nvSpPr>
        <p:spPr bwMode="auto">
          <a:xfrm>
            <a:off x="7572375" y="435173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3" y="0"/>
                  <a:pt x="3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7" name="Freeform 449"/>
          <p:cNvSpPr>
            <a:spLocks noChangeAspect="1"/>
          </p:cNvSpPr>
          <p:nvPr/>
        </p:nvSpPr>
        <p:spPr bwMode="auto">
          <a:xfrm>
            <a:off x="7572375" y="437316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8" name="Freeform 450"/>
          <p:cNvSpPr>
            <a:spLocks noChangeAspect="1"/>
          </p:cNvSpPr>
          <p:nvPr/>
        </p:nvSpPr>
        <p:spPr bwMode="auto">
          <a:xfrm>
            <a:off x="6732986" y="3614739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9" name="Freeform 451"/>
          <p:cNvSpPr>
            <a:spLocks noChangeAspect="1"/>
          </p:cNvSpPr>
          <p:nvPr/>
        </p:nvSpPr>
        <p:spPr bwMode="auto">
          <a:xfrm>
            <a:off x="6778228" y="38159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0" name="Freeform 452"/>
          <p:cNvSpPr>
            <a:spLocks noChangeAspect="1"/>
          </p:cNvSpPr>
          <p:nvPr/>
        </p:nvSpPr>
        <p:spPr bwMode="auto">
          <a:xfrm>
            <a:off x="6743700" y="3730230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1" name="Freeform 453"/>
          <p:cNvSpPr>
            <a:spLocks noChangeAspect="1"/>
          </p:cNvSpPr>
          <p:nvPr/>
        </p:nvSpPr>
        <p:spPr bwMode="auto">
          <a:xfrm>
            <a:off x="7540230" y="4227910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2" name="Freeform 454"/>
          <p:cNvSpPr>
            <a:spLocks noChangeAspect="1"/>
          </p:cNvSpPr>
          <p:nvPr/>
        </p:nvSpPr>
        <p:spPr bwMode="auto">
          <a:xfrm>
            <a:off x="7266385" y="4200525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3" name="Freeform 455"/>
          <p:cNvSpPr>
            <a:spLocks noChangeAspect="1"/>
          </p:cNvSpPr>
          <p:nvPr/>
        </p:nvSpPr>
        <p:spPr bwMode="auto">
          <a:xfrm>
            <a:off x="7261622" y="4052887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4" name="Oval 456"/>
          <p:cNvSpPr>
            <a:spLocks noChangeAspect="1" noChangeArrowheads="1"/>
          </p:cNvSpPr>
          <p:nvPr/>
        </p:nvSpPr>
        <p:spPr bwMode="auto">
          <a:xfrm>
            <a:off x="6915150" y="4023123"/>
            <a:ext cx="4763" cy="7144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25" name="Freeform 457"/>
          <p:cNvSpPr>
            <a:spLocks noChangeAspect="1"/>
          </p:cNvSpPr>
          <p:nvPr/>
        </p:nvSpPr>
        <p:spPr bwMode="auto">
          <a:xfrm>
            <a:off x="6773466" y="408741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6" name="Freeform 458"/>
          <p:cNvSpPr>
            <a:spLocks noChangeAspect="1"/>
          </p:cNvSpPr>
          <p:nvPr/>
        </p:nvSpPr>
        <p:spPr bwMode="auto">
          <a:xfrm>
            <a:off x="6612733" y="4436269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7" name="Freeform 459"/>
          <p:cNvSpPr>
            <a:spLocks noChangeAspect="1"/>
          </p:cNvSpPr>
          <p:nvPr/>
        </p:nvSpPr>
        <p:spPr bwMode="auto">
          <a:xfrm>
            <a:off x="7105650" y="4841083"/>
            <a:ext cx="1191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8" name="Freeform 460"/>
          <p:cNvSpPr>
            <a:spLocks noChangeAspect="1"/>
          </p:cNvSpPr>
          <p:nvPr/>
        </p:nvSpPr>
        <p:spPr bwMode="auto">
          <a:xfrm>
            <a:off x="7098508" y="494347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9" name="Freeform 461"/>
          <p:cNvSpPr>
            <a:spLocks noChangeAspect="1"/>
          </p:cNvSpPr>
          <p:nvPr/>
        </p:nvSpPr>
        <p:spPr bwMode="auto">
          <a:xfrm>
            <a:off x="6940155" y="4236244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0" name="Freeform 462"/>
          <p:cNvSpPr>
            <a:spLocks noChangeAspect="1"/>
          </p:cNvSpPr>
          <p:nvPr/>
        </p:nvSpPr>
        <p:spPr bwMode="auto">
          <a:xfrm>
            <a:off x="7590236" y="4426745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1" name="Freeform 463"/>
          <p:cNvSpPr>
            <a:spLocks noChangeAspect="1"/>
          </p:cNvSpPr>
          <p:nvPr/>
        </p:nvSpPr>
        <p:spPr bwMode="auto">
          <a:xfrm>
            <a:off x="7542610" y="447913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2" name="Oval 464"/>
          <p:cNvSpPr>
            <a:spLocks noChangeAspect="1" noChangeArrowheads="1"/>
          </p:cNvSpPr>
          <p:nvPr/>
        </p:nvSpPr>
        <p:spPr bwMode="auto">
          <a:xfrm>
            <a:off x="7564042" y="4293395"/>
            <a:ext cx="1190" cy="2381"/>
          </a:xfrm>
          <a:prstGeom prst="ellipse">
            <a:avLst/>
          </a:prstGeom>
          <a:solidFill>
            <a:srgbClr val="C9FFC9"/>
          </a:solidFill>
          <a:ln w="3175" cap="rnd">
            <a:solidFill>
              <a:srgbClr val="56A856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33" name="Freeform 465"/>
          <p:cNvSpPr>
            <a:spLocks noChangeAspect="1"/>
          </p:cNvSpPr>
          <p:nvPr/>
        </p:nvSpPr>
        <p:spPr bwMode="auto">
          <a:xfrm>
            <a:off x="7562850" y="4301728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4" name="Freeform 466"/>
          <p:cNvSpPr>
            <a:spLocks noChangeAspect="1"/>
          </p:cNvSpPr>
          <p:nvPr/>
        </p:nvSpPr>
        <p:spPr bwMode="auto">
          <a:xfrm>
            <a:off x="7583091" y="441007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5" name="Freeform 467"/>
          <p:cNvSpPr>
            <a:spLocks noChangeAspect="1"/>
          </p:cNvSpPr>
          <p:nvPr/>
        </p:nvSpPr>
        <p:spPr bwMode="auto">
          <a:xfrm>
            <a:off x="7567614" y="4326733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6" name="Freeform 468"/>
          <p:cNvSpPr>
            <a:spLocks noChangeAspect="1"/>
          </p:cNvSpPr>
          <p:nvPr/>
        </p:nvSpPr>
        <p:spPr bwMode="auto">
          <a:xfrm>
            <a:off x="7767638" y="4381501"/>
            <a:ext cx="1191" cy="3572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2147483647 w 1"/>
              <a:gd name="T5" fmla="*/ 2147483647 h 2"/>
              <a:gd name="T6" fmla="*/ 0 w 1"/>
              <a:gd name="T7" fmla="*/ 0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7" name="Freeform 469"/>
          <p:cNvSpPr>
            <a:spLocks noChangeAspect="1"/>
          </p:cNvSpPr>
          <p:nvPr/>
        </p:nvSpPr>
        <p:spPr bwMode="auto">
          <a:xfrm>
            <a:off x="7771210" y="436483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8" name="Freeform 470"/>
          <p:cNvSpPr>
            <a:spLocks noChangeAspect="1"/>
          </p:cNvSpPr>
          <p:nvPr/>
        </p:nvSpPr>
        <p:spPr bwMode="auto">
          <a:xfrm>
            <a:off x="7783117" y="4356499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9" name="Freeform 471"/>
          <p:cNvSpPr>
            <a:spLocks noChangeAspect="1"/>
          </p:cNvSpPr>
          <p:nvPr/>
        </p:nvSpPr>
        <p:spPr bwMode="auto">
          <a:xfrm>
            <a:off x="7778353" y="435173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0" name="Freeform 472"/>
          <p:cNvSpPr>
            <a:spLocks noChangeAspect="1"/>
          </p:cNvSpPr>
          <p:nvPr/>
        </p:nvSpPr>
        <p:spPr bwMode="auto">
          <a:xfrm>
            <a:off x="6837761" y="3424237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1" name="Freeform 473"/>
          <p:cNvSpPr>
            <a:spLocks noChangeAspect="1"/>
          </p:cNvSpPr>
          <p:nvPr/>
        </p:nvSpPr>
        <p:spPr bwMode="auto">
          <a:xfrm>
            <a:off x="6723460" y="3604022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2" name="Freeform 474"/>
          <p:cNvSpPr>
            <a:spLocks noChangeAspect="1"/>
          </p:cNvSpPr>
          <p:nvPr/>
        </p:nvSpPr>
        <p:spPr bwMode="auto">
          <a:xfrm>
            <a:off x="6709172" y="3788569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3" name="Freeform 475"/>
          <p:cNvSpPr>
            <a:spLocks noChangeAspect="1"/>
          </p:cNvSpPr>
          <p:nvPr/>
        </p:nvSpPr>
        <p:spPr bwMode="auto">
          <a:xfrm>
            <a:off x="6766322" y="3717133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4" name="Freeform 476"/>
          <p:cNvSpPr>
            <a:spLocks noChangeAspect="1"/>
          </p:cNvSpPr>
          <p:nvPr/>
        </p:nvSpPr>
        <p:spPr bwMode="auto">
          <a:xfrm>
            <a:off x="6822283" y="3802856"/>
            <a:ext cx="3572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5" name="Freeform 477"/>
          <p:cNvSpPr>
            <a:spLocks noChangeAspect="1"/>
          </p:cNvSpPr>
          <p:nvPr/>
        </p:nvSpPr>
        <p:spPr bwMode="auto">
          <a:xfrm>
            <a:off x="6773466" y="374570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3"/>
                  <a:pt x="2" y="3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6" name="Freeform 478"/>
          <p:cNvSpPr>
            <a:spLocks noChangeAspect="1"/>
          </p:cNvSpPr>
          <p:nvPr/>
        </p:nvSpPr>
        <p:spPr bwMode="auto">
          <a:xfrm>
            <a:off x="6711553" y="3721895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7" name="Freeform 479"/>
          <p:cNvSpPr>
            <a:spLocks noChangeAspect="1"/>
          </p:cNvSpPr>
          <p:nvPr/>
        </p:nvSpPr>
        <p:spPr bwMode="auto">
          <a:xfrm>
            <a:off x="6794897" y="3815953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8" name="Freeform 480"/>
          <p:cNvSpPr>
            <a:spLocks noChangeAspect="1"/>
          </p:cNvSpPr>
          <p:nvPr/>
        </p:nvSpPr>
        <p:spPr bwMode="auto">
          <a:xfrm>
            <a:off x="6705601" y="37671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9" name="Freeform 481"/>
          <p:cNvSpPr>
            <a:spLocks noChangeAspect="1"/>
          </p:cNvSpPr>
          <p:nvPr/>
        </p:nvSpPr>
        <p:spPr bwMode="auto">
          <a:xfrm>
            <a:off x="6729414" y="3782616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0" name="Freeform 482"/>
          <p:cNvSpPr>
            <a:spLocks noChangeAspect="1"/>
          </p:cNvSpPr>
          <p:nvPr/>
        </p:nvSpPr>
        <p:spPr bwMode="auto">
          <a:xfrm>
            <a:off x="7554516" y="4248151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1" name="Freeform 483"/>
          <p:cNvSpPr>
            <a:spLocks noChangeAspect="1"/>
          </p:cNvSpPr>
          <p:nvPr/>
        </p:nvSpPr>
        <p:spPr bwMode="auto">
          <a:xfrm>
            <a:off x="7549753" y="4238626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2" name="Freeform 484"/>
          <p:cNvSpPr>
            <a:spLocks noChangeAspect="1"/>
          </p:cNvSpPr>
          <p:nvPr/>
        </p:nvSpPr>
        <p:spPr bwMode="auto">
          <a:xfrm>
            <a:off x="7464028" y="4205289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3" name="Freeform 485"/>
          <p:cNvSpPr>
            <a:spLocks noChangeAspect="1"/>
          </p:cNvSpPr>
          <p:nvPr/>
        </p:nvSpPr>
        <p:spPr bwMode="auto">
          <a:xfrm>
            <a:off x="7399735" y="418147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4" name="Freeform 486"/>
          <p:cNvSpPr>
            <a:spLocks noChangeAspect="1"/>
          </p:cNvSpPr>
          <p:nvPr/>
        </p:nvSpPr>
        <p:spPr bwMode="auto">
          <a:xfrm>
            <a:off x="7385449" y="4183858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5" name="Freeform 487"/>
          <p:cNvSpPr>
            <a:spLocks noChangeAspect="1"/>
          </p:cNvSpPr>
          <p:nvPr/>
        </p:nvSpPr>
        <p:spPr bwMode="auto">
          <a:xfrm>
            <a:off x="7368780" y="414456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6" name="Freeform 488"/>
          <p:cNvSpPr>
            <a:spLocks noChangeAspect="1"/>
          </p:cNvSpPr>
          <p:nvPr/>
        </p:nvSpPr>
        <p:spPr bwMode="auto">
          <a:xfrm>
            <a:off x="7359253" y="4150519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7" name="Freeform 489"/>
          <p:cNvSpPr>
            <a:spLocks noChangeAspect="1"/>
          </p:cNvSpPr>
          <p:nvPr/>
        </p:nvSpPr>
        <p:spPr bwMode="auto">
          <a:xfrm>
            <a:off x="7428310" y="418147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8" name="Freeform 490"/>
          <p:cNvSpPr>
            <a:spLocks noChangeAspect="1"/>
          </p:cNvSpPr>
          <p:nvPr/>
        </p:nvSpPr>
        <p:spPr bwMode="auto">
          <a:xfrm>
            <a:off x="7391401" y="4185047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2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9" name="Freeform 491"/>
          <p:cNvSpPr>
            <a:spLocks noChangeAspect="1"/>
          </p:cNvSpPr>
          <p:nvPr/>
        </p:nvSpPr>
        <p:spPr bwMode="auto">
          <a:xfrm>
            <a:off x="7377114" y="416480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0" name="Freeform 492"/>
          <p:cNvSpPr>
            <a:spLocks noChangeAspect="1"/>
          </p:cNvSpPr>
          <p:nvPr/>
        </p:nvSpPr>
        <p:spPr bwMode="auto">
          <a:xfrm>
            <a:off x="7261624" y="419576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1" name="Freeform 493"/>
          <p:cNvSpPr>
            <a:spLocks noChangeAspect="1"/>
          </p:cNvSpPr>
          <p:nvPr/>
        </p:nvSpPr>
        <p:spPr bwMode="auto">
          <a:xfrm>
            <a:off x="7254478" y="4029075"/>
            <a:ext cx="3572" cy="1191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2147483647 w 3"/>
              <a:gd name="T5" fmla="*/ 0 h 1"/>
              <a:gd name="T6" fmla="*/ 2147483647 w 3"/>
              <a:gd name="T7" fmla="*/ 2147483647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2" name="Freeform 494"/>
          <p:cNvSpPr>
            <a:spLocks noChangeAspect="1"/>
          </p:cNvSpPr>
          <p:nvPr/>
        </p:nvSpPr>
        <p:spPr bwMode="auto">
          <a:xfrm>
            <a:off x="7337824" y="4094561"/>
            <a:ext cx="2381" cy="2381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2147483647 w 1"/>
              <a:gd name="T5" fmla="*/ 2147483647 h 2"/>
              <a:gd name="T6" fmla="*/ 2147483647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3" name="Freeform 495"/>
          <p:cNvSpPr>
            <a:spLocks noChangeAspect="1"/>
          </p:cNvSpPr>
          <p:nvPr/>
        </p:nvSpPr>
        <p:spPr bwMode="auto">
          <a:xfrm>
            <a:off x="7054455" y="41779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4" name="Freeform 496"/>
          <p:cNvSpPr>
            <a:spLocks noChangeAspect="1"/>
          </p:cNvSpPr>
          <p:nvPr/>
        </p:nvSpPr>
        <p:spPr bwMode="auto">
          <a:xfrm>
            <a:off x="6987778" y="402431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5" name="Freeform 497"/>
          <p:cNvSpPr>
            <a:spLocks noChangeAspect="1"/>
          </p:cNvSpPr>
          <p:nvPr/>
        </p:nvSpPr>
        <p:spPr bwMode="auto">
          <a:xfrm>
            <a:off x="6961585" y="4092180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6" name="Oval 498"/>
          <p:cNvSpPr>
            <a:spLocks noChangeAspect="1" noChangeArrowheads="1"/>
          </p:cNvSpPr>
          <p:nvPr/>
        </p:nvSpPr>
        <p:spPr bwMode="auto">
          <a:xfrm>
            <a:off x="6871099" y="4151710"/>
            <a:ext cx="2381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67" name="Freeform 499"/>
          <p:cNvSpPr>
            <a:spLocks noChangeAspect="1"/>
          </p:cNvSpPr>
          <p:nvPr/>
        </p:nvSpPr>
        <p:spPr bwMode="auto">
          <a:xfrm>
            <a:off x="6847286" y="4171951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8" name="Freeform 500"/>
          <p:cNvSpPr>
            <a:spLocks noChangeAspect="1"/>
          </p:cNvSpPr>
          <p:nvPr/>
        </p:nvSpPr>
        <p:spPr bwMode="auto">
          <a:xfrm>
            <a:off x="6891339" y="416718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9" name="Freeform 501"/>
          <p:cNvSpPr>
            <a:spLocks noChangeAspect="1"/>
          </p:cNvSpPr>
          <p:nvPr/>
        </p:nvSpPr>
        <p:spPr bwMode="auto">
          <a:xfrm>
            <a:off x="6892530" y="417195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0" name="Freeform 502"/>
          <p:cNvSpPr>
            <a:spLocks noChangeAspect="1"/>
          </p:cNvSpPr>
          <p:nvPr/>
        </p:nvSpPr>
        <p:spPr bwMode="auto">
          <a:xfrm>
            <a:off x="6859191" y="406360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1" name="Freeform 503"/>
          <p:cNvSpPr>
            <a:spLocks noChangeAspect="1"/>
          </p:cNvSpPr>
          <p:nvPr/>
        </p:nvSpPr>
        <p:spPr bwMode="auto">
          <a:xfrm>
            <a:off x="6898483" y="40112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2" name="Freeform 504"/>
          <p:cNvSpPr>
            <a:spLocks noChangeAspect="1"/>
          </p:cNvSpPr>
          <p:nvPr/>
        </p:nvSpPr>
        <p:spPr bwMode="auto">
          <a:xfrm>
            <a:off x="6790136" y="4124326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3" name="Freeform 505"/>
          <p:cNvSpPr>
            <a:spLocks noChangeAspect="1"/>
          </p:cNvSpPr>
          <p:nvPr/>
        </p:nvSpPr>
        <p:spPr bwMode="auto">
          <a:xfrm>
            <a:off x="6784183" y="4114801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4" name="Freeform 506"/>
          <p:cNvSpPr>
            <a:spLocks noChangeAspect="1"/>
          </p:cNvSpPr>
          <p:nvPr/>
        </p:nvSpPr>
        <p:spPr bwMode="auto">
          <a:xfrm>
            <a:off x="6850858" y="399335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5" name="Freeform 507"/>
          <p:cNvSpPr>
            <a:spLocks noChangeAspect="1"/>
          </p:cNvSpPr>
          <p:nvPr/>
        </p:nvSpPr>
        <p:spPr bwMode="auto">
          <a:xfrm>
            <a:off x="6849667" y="39874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6" name="Freeform 508"/>
          <p:cNvSpPr>
            <a:spLocks noChangeAspect="1"/>
          </p:cNvSpPr>
          <p:nvPr/>
        </p:nvSpPr>
        <p:spPr bwMode="auto">
          <a:xfrm>
            <a:off x="6854430" y="400288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7" name="Freeform 509"/>
          <p:cNvSpPr>
            <a:spLocks noChangeAspect="1"/>
          </p:cNvSpPr>
          <p:nvPr/>
        </p:nvSpPr>
        <p:spPr bwMode="auto">
          <a:xfrm>
            <a:off x="6775849" y="403979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8" name="Freeform 510"/>
          <p:cNvSpPr>
            <a:spLocks noChangeAspect="1"/>
          </p:cNvSpPr>
          <p:nvPr/>
        </p:nvSpPr>
        <p:spPr bwMode="auto">
          <a:xfrm>
            <a:off x="6786564" y="4042174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9" name="Freeform 511"/>
          <p:cNvSpPr>
            <a:spLocks noChangeAspect="1"/>
          </p:cNvSpPr>
          <p:nvPr/>
        </p:nvSpPr>
        <p:spPr bwMode="auto">
          <a:xfrm>
            <a:off x="6850856" y="4010026"/>
            <a:ext cx="1191" cy="3572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0" name="Freeform 512"/>
          <p:cNvSpPr>
            <a:spLocks noChangeAspect="1"/>
          </p:cNvSpPr>
          <p:nvPr/>
        </p:nvSpPr>
        <p:spPr bwMode="auto">
          <a:xfrm>
            <a:off x="6849667" y="4017169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1" name="Oval 513"/>
          <p:cNvSpPr>
            <a:spLocks noChangeAspect="1" noChangeArrowheads="1"/>
          </p:cNvSpPr>
          <p:nvPr/>
        </p:nvSpPr>
        <p:spPr bwMode="auto">
          <a:xfrm>
            <a:off x="6773466" y="4075510"/>
            <a:ext cx="3572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82" name="Freeform 514"/>
          <p:cNvSpPr>
            <a:spLocks noChangeAspect="1"/>
          </p:cNvSpPr>
          <p:nvPr/>
        </p:nvSpPr>
        <p:spPr bwMode="auto">
          <a:xfrm>
            <a:off x="6790136" y="4177903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3" name="Freeform 515"/>
          <p:cNvSpPr>
            <a:spLocks noChangeAspect="1"/>
          </p:cNvSpPr>
          <p:nvPr/>
        </p:nvSpPr>
        <p:spPr bwMode="auto">
          <a:xfrm>
            <a:off x="6747274" y="422195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4" name="Freeform 516"/>
          <p:cNvSpPr>
            <a:spLocks noChangeAspect="1"/>
          </p:cNvSpPr>
          <p:nvPr/>
        </p:nvSpPr>
        <p:spPr bwMode="auto">
          <a:xfrm>
            <a:off x="6777038" y="4174331"/>
            <a:ext cx="9525" cy="952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3"/>
                  <a:pt x="5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3"/>
                  <a:pt x="2" y="2"/>
                  <a:pt x="3" y="1"/>
                </a:cubicBezTo>
                <a:cubicBezTo>
                  <a:pt x="4" y="0"/>
                  <a:pt x="6" y="0"/>
                  <a:pt x="6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5" name="Freeform 517"/>
          <p:cNvSpPr>
            <a:spLocks noChangeAspect="1"/>
          </p:cNvSpPr>
          <p:nvPr/>
        </p:nvSpPr>
        <p:spPr bwMode="auto">
          <a:xfrm>
            <a:off x="6797280" y="4173142"/>
            <a:ext cx="15478" cy="7144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2147483647 h 5"/>
              <a:gd name="T8" fmla="*/ 2147483647 w 1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1"/>
                </a:moveTo>
                <a:cubicBezTo>
                  <a:pt x="4" y="0"/>
                  <a:pt x="7" y="0"/>
                  <a:pt x="10" y="1"/>
                </a:cubicBezTo>
                <a:cubicBezTo>
                  <a:pt x="11" y="2"/>
                  <a:pt x="11" y="4"/>
                  <a:pt x="10" y="4"/>
                </a:cubicBezTo>
                <a:cubicBezTo>
                  <a:pt x="7" y="5"/>
                  <a:pt x="4" y="4"/>
                  <a:pt x="2" y="3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6" name="Freeform 518"/>
          <p:cNvSpPr>
            <a:spLocks noChangeAspect="1"/>
          </p:cNvSpPr>
          <p:nvPr/>
        </p:nvSpPr>
        <p:spPr bwMode="auto">
          <a:xfrm>
            <a:off x="6819901" y="4162425"/>
            <a:ext cx="21431" cy="9525"/>
          </a:xfrm>
          <a:custGeom>
            <a:avLst/>
            <a:gdLst>
              <a:gd name="T0" fmla="*/ 2147483647 w 15"/>
              <a:gd name="T1" fmla="*/ 2147483647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7"/>
              <a:gd name="T26" fmla="*/ 15 w 1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7">
                <a:moveTo>
                  <a:pt x="3" y="1"/>
                </a:moveTo>
                <a:cubicBezTo>
                  <a:pt x="1" y="2"/>
                  <a:pt x="0" y="5"/>
                  <a:pt x="1" y="6"/>
                </a:cubicBezTo>
                <a:cubicBezTo>
                  <a:pt x="2" y="7"/>
                  <a:pt x="3" y="5"/>
                  <a:pt x="5" y="5"/>
                </a:cubicBezTo>
                <a:cubicBezTo>
                  <a:pt x="7" y="5"/>
                  <a:pt x="9" y="6"/>
                  <a:pt x="11" y="6"/>
                </a:cubicBezTo>
                <a:cubicBezTo>
                  <a:pt x="13" y="5"/>
                  <a:pt x="15" y="4"/>
                  <a:pt x="15" y="2"/>
                </a:cubicBezTo>
                <a:cubicBezTo>
                  <a:pt x="15" y="1"/>
                  <a:pt x="12" y="1"/>
                  <a:pt x="11" y="1"/>
                </a:cubicBezTo>
                <a:cubicBezTo>
                  <a:pt x="9" y="1"/>
                  <a:pt x="8" y="2"/>
                  <a:pt x="6" y="2"/>
                </a:cubicBezTo>
                <a:cubicBezTo>
                  <a:pt x="5" y="2"/>
                  <a:pt x="4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7" name="Freeform 519"/>
          <p:cNvSpPr>
            <a:spLocks noChangeAspect="1"/>
          </p:cNvSpPr>
          <p:nvPr/>
        </p:nvSpPr>
        <p:spPr bwMode="auto">
          <a:xfrm>
            <a:off x="6759180" y="4099322"/>
            <a:ext cx="10715" cy="17859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2147483647 w 7"/>
              <a:gd name="T9" fmla="*/ 2147483647 h 13"/>
              <a:gd name="T10" fmla="*/ 2147483647 w 7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5" y="1"/>
                </a:moveTo>
                <a:cubicBezTo>
                  <a:pt x="7" y="1"/>
                  <a:pt x="6" y="4"/>
                  <a:pt x="6" y="5"/>
                </a:cubicBezTo>
                <a:cubicBezTo>
                  <a:pt x="5" y="8"/>
                  <a:pt x="5" y="10"/>
                  <a:pt x="4" y="12"/>
                </a:cubicBezTo>
                <a:cubicBezTo>
                  <a:pt x="3" y="13"/>
                  <a:pt x="1" y="12"/>
                  <a:pt x="1" y="11"/>
                </a:cubicBezTo>
                <a:cubicBezTo>
                  <a:pt x="0" y="9"/>
                  <a:pt x="0" y="6"/>
                  <a:pt x="1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8" name="Freeform 520"/>
          <p:cNvSpPr>
            <a:spLocks noChangeAspect="1"/>
          </p:cNvSpPr>
          <p:nvPr/>
        </p:nvSpPr>
        <p:spPr bwMode="auto">
          <a:xfrm>
            <a:off x="6750845" y="4111230"/>
            <a:ext cx="7144" cy="5953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0"/>
                </a:moveTo>
                <a:cubicBezTo>
                  <a:pt x="4" y="0"/>
                  <a:pt x="5" y="2"/>
                  <a:pt x="4" y="3"/>
                </a:cubicBezTo>
                <a:cubicBezTo>
                  <a:pt x="4" y="4"/>
                  <a:pt x="2" y="4"/>
                  <a:pt x="1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9" name="Freeform 521"/>
          <p:cNvSpPr>
            <a:spLocks noChangeAspect="1"/>
          </p:cNvSpPr>
          <p:nvPr/>
        </p:nvSpPr>
        <p:spPr bwMode="auto">
          <a:xfrm>
            <a:off x="6766322" y="4094560"/>
            <a:ext cx="13097" cy="28575"/>
          </a:xfrm>
          <a:custGeom>
            <a:avLst/>
            <a:gdLst>
              <a:gd name="T0" fmla="*/ 2147483647 w 9"/>
              <a:gd name="T1" fmla="*/ 2147483647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2147483647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2147483647 w 9"/>
              <a:gd name="T15" fmla="*/ 2147483647 h 20"/>
              <a:gd name="T16" fmla="*/ 2147483647 w 9"/>
              <a:gd name="T17" fmla="*/ 2147483647 h 20"/>
              <a:gd name="T18" fmla="*/ 2147483647 w 9"/>
              <a:gd name="T19" fmla="*/ 2147483647 h 20"/>
              <a:gd name="T20" fmla="*/ 2147483647 w 9"/>
              <a:gd name="T21" fmla="*/ 2147483647 h 20"/>
              <a:gd name="T22" fmla="*/ 2147483647 w 9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20"/>
              <a:gd name="T38" fmla="*/ 9 w 9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20">
                <a:moveTo>
                  <a:pt x="8" y="1"/>
                </a:moveTo>
                <a:cubicBezTo>
                  <a:pt x="9" y="1"/>
                  <a:pt x="9" y="3"/>
                  <a:pt x="8" y="4"/>
                </a:cubicBezTo>
                <a:cubicBezTo>
                  <a:pt x="7" y="5"/>
                  <a:pt x="6" y="3"/>
                  <a:pt x="5" y="4"/>
                </a:cubicBezTo>
                <a:cubicBezTo>
                  <a:pt x="4" y="6"/>
                  <a:pt x="3" y="9"/>
                  <a:pt x="4" y="12"/>
                </a:cubicBezTo>
                <a:cubicBezTo>
                  <a:pt x="4" y="13"/>
                  <a:pt x="7" y="12"/>
                  <a:pt x="7" y="13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6"/>
                  <a:pt x="4" y="15"/>
                  <a:pt x="3" y="16"/>
                </a:cubicBezTo>
                <a:cubicBezTo>
                  <a:pt x="2" y="17"/>
                  <a:pt x="2" y="20"/>
                  <a:pt x="1" y="19"/>
                </a:cubicBezTo>
                <a:cubicBezTo>
                  <a:pt x="0" y="18"/>
                  <a:pt x="1" y="16"/>
                  <a:pt x="1" y="14"/>
                </a:cubicBezTo>
                <a:cubicBezTo>
                  <a:pt x="2" y="11"/>
                  <a:pt x="3" y="8"/>
                  <a:pt x="3" y="5"/>
                </a:cubicBezTo>
                <a:cubicBezTo>
                  <a:pt x="4" y="4"/>
                  <a:pt x="3" y="2"/>
                  <a:pt x="4" y="1"/>
                </a:cubicBezTo>
                <a:cubicBezTo>
                  <a:pt x="5" y="0"/>
                  <a:pt x="7" y="0"/>
                  <a:pt x="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0" name="Freeform 522"/>
          <p:cNvSpPr>
            <a:spLocks noChangeAspect="1"/>
          </p:cNvSpPr>
          <p:nvPr/>
        </p:nvSpPr>
        <p:spPr bwMode="auto">
          <a:xfrm>
            <a:off x="6805614" y="4177903"/>
            <a:ext cx="41672" cy="23813"/>
          </a:xfrm>
          <a:custGeom>
            <a:avLst/>
            <a:gdLst>
              <a:gd name="T0" fmla="*/ 2147483647 w 29"/>
              <a:gd name="T1" fmla="*/ 2147483647 h 17"/>
              <a:gd name="T2" fmla="*/ 2147483647 w 29"/>
              <a:gd name="T3" fmla="*/ 2147483647 h 17"/>
              <a:gd name="T4" fmla="*/ 2147483647 w 29"/>
              <a:gd name="T5" fmla="*/ 2147483647 h 17"/>
              <a:gd name="T6" fmla="*/ 2147483647 w 29"/>
              <a:gd name="T7" fmla="*/ 2147483647 h 17"/>
              <a:gd name="T8" fmla="*/ 2147483647 w 29"/>
              <a:gd name="T9" fmla="*/ 2147483647 h 17"/>
              <a:gd name="T10" fmla="*/ 2147483647 w 29"/>
              <a:gd name="T11" fmla="*/ 2147483647 h 17"/>
              <a:gd name="T12" fmla="*/ 2147483647 w 29"/>
              <a:gd name="T13" fmla="*/ 2147483647 h 17"/>
              <a:gd name="T14" fmla="*/ 2147483647 w 29"/>
              <a:gd name="T15" fmla="*/ 2147483647 h 17"/>
              <a:gd name="T16" fmla="*/ 2147483647 w 29"/>
              <a:gd name="T17" fmla="*/ 2147483647 h 17"/>
              <a:gd name="T18" fmla="*/ 2147483647 w 29"/>
              <a:gd name="T19" fmla="*/ 2147483647 h 17"/>
              <a:gd name="T20" fmla="*/ 0 w 29"/>
              <a:gd name="T21" fmla="*/ 2147483647 h 17"/>
              <a:gd name="T22" fmla="*/ 2147483647 w 29"/>
              <a:gd name="T23" fmla="*/ 2147483647 h 17"/>
              <a:gd name="T24" fmla="*/ 2147483647 w 2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7"/>
              <a:gd name="T41" fmla="*/ 29 w 2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7">
                <a:moveTo>
                  <a:pt x="3" y="17"/>
                </a:moveTo>
                <a:cubicBezTo>
                  <a:pt x="4" y="17"/>
                  <a:pt x="6" y="16"/>
                  <a:pt x="8" y="15"/>
                </a:cubicBezTo>
                <a:cubicBezTo>
                  <a:pt x="9" y="14"/>
                  <a:pt x="11" y="13"/>
                  <a:pt x="13" y="12"/>
                </a:cubicBezTo>
                <a:cubicBezTo>
                  <a:pt x="15" y="11"/>
                  <a:pt x="18" y="10"/>
                  <a:pt x="20" y="9"/>
                </a:cubicBezTo>
                <a:cubicBezTo>
                  <a:pt x="21" y="9"/>
                  <a:pt x="22" y="7"/>
                  <a:pt x="23" y="7"/>
                </a:cubicBezTo>
                <a:cubicBezTo>
                  <a:pt x="24" y="5"/>
                  <a:pt x="27" y="5"/>
                  <a:pt x="28" y="3"/>
                </a:cubicBezTo>
                <a:cubicBezTo>
                  <a:pt x="29" y="3"/>
                  <a:pt x="29" y="1"/>
                  <a:pt x="29" y="1"/>
                </a:cubicBezTo>
                <a:cubicBezTo>
                  <a:pt x="27" y="0"/>
                  <a:pt x="26" y="1"/>
                  <a:pt x="24" y="1"/>
                </a:cubicBezTo>
                <a:cubicBezTo>
                  <a:pt x="21" y="1"/>
                  <a:pt x="17" y="2"/>
                  <a:pt x="14" y="2"/>
                </a:cubicBezTo>
                <a:cubicBezTo>
                  <a:pt x="10" y="3"/>
                  <a:pt x="7" y="3"/>
                  <a:pt x="4" y="4"/>
                </a:cubicBezTo>
                <a:cubicBezTo>
                  <a:pt x="2" y="5"/>
                  <a:pt x="1" y="8"/>
                  <a:pt x="0" y="9"/>
                </a:cubicBezTo>
                <a:cubicBezTo>
                  <a:pt x="1" y="10"/>
                  <a:pt x="2" y="11"/>
                  <a:pt x="3" y="12"/>
                </a:cubicBezTo>
                <a:cubicBezTo>
                  <a:pt x="3" y="14"/>
                  <a:pt x="3" y="16"/>
                  <a:pt x="3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1" name="Freeform 523"/>
          <p:cNvSpPr>
            <a:spLocks noChangeAspect="1"/>
          </p:cNvSpPr>
          <p:nvPr/>
        </p:nvSpPr>
        <p:spPr bwMode="auto">
          <a:xfrm>
            <a:off x="6798469" y="4037410"/>
            <a:ext cx="20241" cy="9525"/>
          </a:xfrm>
          <a:custGeom>
            <a:avLst/>
            <a:gdLst>
              <a:gd name="T0" fmla="*/ 2147483647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2147483647 h 7"/>
              <a:gd name="T10" fmla="*/ 2147483647 w 14"/>
              <a:gd name="T11" fmla="*/ 2147483647 h 7"/>
              <a:gd name="T12" fmla="*/ 2147483647 w 1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3" y="1"/>
                </a:moveTo>
                <a:cubicBezTo>
                  <a:pt x="5" y="0"/>
                  <a:pt x="8" y="1"/>
                  <a:pt x="11" y="1"/>
                </a:cubicBezTo>
                <a:cubicBezTo>
                  <a:pt x="12" y="1"/>
                  <a:pt x="14" y="2"/>
                  <a:pt x="14" y="3"/>
                </a:cubicBezTo>
                <a:cubicBezTo>
                  <a:pt x="14" y="4"/>
                  <a:pt x="12" y="5"/>
                  <a:pt x="11" y="5"/>
                </a:cubicBezTo>
                <a:cubicBezTo>
                  <a:pt x="9" y="5"/>
                  <a:pt x="7" y="5"/>
                  <a:pt x="5" y="5"/>
                </a:cubicBezTo>
                <a:cubicBezTo>
                  <a:pt x="3" y="5"/>
                  <a:pt x="2" y="7"/>
                  <a:pt x="1" y="6"/>
                </a:cubicBezTo>
                <a:cubicBezTo>
                  <a:pt x="0" y="4"/>
                  <a:pt x="1" y="1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2" name="Freeform 524"/>
          <p:cNvSpPr>
            <a:spLocks noChangeAspect="1"/>
          </p:cNvSpPr>
          <p:nvPr/>
        </p:nvSpPr>
        <p:spPr bwMode="auto">
          <a:xfrm>
            <a:off x="6771085" y="4027886"/>
            <a:ext cx="19050" cy="10715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2147483647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7" y="3"/>
                </a:moveTo>
                <a:cubicBezTo>
                  <a:pt x="8" y="3"/>
                  <a:pt x="9" y="0"/>
                  <a:pt x="10" y="1"/>
                </a:cubicBezTo>
                <a:cubicBezTo>
                  <a:pt x="12" y="2"/>
                  <a:pt x="13" y="5"/>
                  <a:pt x="12" y="6"/>
                </a:cubicBezTo>
                <a:cubicBezTo>
                  <a:pt x="11" y="8"/>
                  <a:pt x="9" y="5"/>
                  <a:pt x="8" y="5"/>
                </a:cubicBezTo>
                <a:cubicBezTo>
                  <a:pt x="7" y="5"/>
                  <a:pt x="6" y="7"/>
                  <a:pt x="5" y="6"/>
                </a:cubicBezTo>
                <a:cubicBezTo>
                  <a:pt x="4" y="6"/>
                  <a:pt x="5" y="5"/>
                  <a:pt x="4" y="5"/>
                </a:cubicBezTo>
                <a:cubicBezTo>
                  <a:pt x="3" y="5"/>
                  <a:pt x="2" y="6"/>
                  <a:pt x="1" y="6"/>
                </a:cubicBezTo>
                <a:cubicBezTo>
                  <a:pt x="1" y="5"/>
                  <a:pt x="0" y="2"/>
                  <a:pt x="1" y="2"/>
                </a:cubicBezTo>
                <a:cubicBezTo>
                  <a:pt x="3" y="1"/>
                  <a:pt x="5" y="3"/>
                  <a:pt x="7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3" name="Freeform 525"/>
          <p:cNvSpPr>
            <a:spLocks noChangeAspect="1"/>
          </p:cNvSpPr>
          <p:nvPr/>
        </p:nvSpPr>
        <p:spPr bwMode="auto">
          <a:xfrm>
            <a:off x="6819901" y="4039791"/>
            <a:ext cx="17860" cy="3572"/>
          </a:xfrm>
          <a:custGeom>
            <a:avLst/>
            <a:gdLst>
              <a:gd name="T0" fmla="*/ 0 w 13"/>
              <a:gd name="T1" fmla="*/ 0 h 2"/>
              <a:gd name="T2" fmla="*/ 0 w 13"/>
              <a:gd name="T3" fmla="*/ 2147483647 h 2"/>
              <a:gd name="T4" fmla="*/ 2147483647 w 13"/>
              <a:gd name="T5" fmla="*/ 2147483647 h 2"/>
              <a:gd name="T6" fmla="*/ 0 w 1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2"/>
              <a:gd name="T14" fmla="*/ 13 w 1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2">
                <a:moveTo>
                  <a:pt x="0" y="0"/>
                </a:moveTo>
                <a:cubicBezTo>
                  <a:pt x="0" y="0"/>
                  <a:pt x="0" y="2"/>
                  <a:pt x="0" y="2"/>
                </a:cubicBezTo>
                <a:cubicBezTo>
                  <a:pt x="4" y="2"/>
                  <a:pt x="9" y="2"/>
                  <a:pt x="13" y="1"/>
                </a:cubicBezTo>
                <a:cubicBezTo>
                  <a:pt x="9" y="0"/>
                  <a:pt x="4" y="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4" name="Freeform 526"/>
          <p:cNvSpPr>
            <a:spLocks noChangeAspect="1"/>
          </p:cNvSpPr>
          <p:nvPr/>
        </p:nvSpPr>
        <p:spPr bwMode="auto">
          <a:xfrm>
            <a:off x="6828235" y="4067176"/>
            <a:ext cx="23813" cy="17860"/>
          </a:xfrm>
          <a:custGeom>
            <a:avLst/>
            <a:gdLst>
              <a:gd name="T0" fmla="*/ 2147483647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2"/>
              <a:gd name="T26" fmla="*/ 17 w 1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2">
                <a:moveTo>
                  <a:pt x="2" y="2"/>
                </a:moveTo>
                <a:cubicBezTo>
                  <a:pt x="5" y="0"/>
                  <a:pt x="8" y="0"/>
                  <a:pt x="11" y="1"/>
                </a:cubicBezTo>
                <a:cubicBezTo>
                  <a:pt x="13" y="1"/>
                  <a:pt x="14" y="1"/>
                  <a:pt x="15" y="3"/>
                </a:cubicBezTo>
                <a:cubicBezTo>
                  <a:pt x="16" y="4"/>
                  <a:pt x="13" y="4"/>
                  <a:pt x="13" y="5"/>
                </a:cubicBezTo>
                <a:cubicBezTo>
                  <a:pt x="14" y="6"/>
                  <a:pt x="17" y="7"/>
                  <a:pt x="16" y="9"/>
                </a:cubicBezTo>
                <a:cubicBezTo>
                  <a:pt x="15" y="11"/>
                  <a:pt x="12" y="10"/>
                  <a:pt x="10" y="12"/>
                </a:cubicBezTo>
                <a:cubicBezTo>
                  <a:pt x="6" y="11"/>
                  <a:pt x="3" y="10"/>
                  <a:pt x="1" y="7"/>
                </a:cubicBezTo>
                <a:cubicBezTo>
                  <a:pt x="0" y="6"/>
                  <a:pt x="1" y="3"/>
                  <a:pt x="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5" name="Freeform 527"/>
          <p:cNvSpPr>
            <a:spLocks noChangeAspect="1"/>
          </p:cNvSpPr>
          <p:nvPr/>
        </p:nvSpPr>
        <p:spPr bwMode="auto">
          <a:xfrm>
            <a:off x="6852048" y="4031457"/>
            <a:ext cx="16669" cy="8335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0 w 11"/>
              <a:gd name="T9" fmla="*/ 2147483647 h 6"/>
              <a:gd name="T10" fmla="*/ 2147483647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6"/>
              <a:gd name="T20" fmla="*/ 11 w 11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6">
                <a:moveTo>
                  <a:pt x="5" y="0"/>
                </a:moveTo>
                <a:cubicBezTo>
                  <a:pt x="7" y="1"/>
                  <a:pt x="9" y="3"/>
                  <a:pt x="11" y="4"/>
                </a:cubicBezTo>
                <a:cubicBezTo>
                  <a:pt x="11" y="5"/>
                  <a:pt x="10" y="6"/>
                  <a:pt x="9" y="6"/>
                </a:cubicBezTo>
                <a:cubicBezTo>
                  <a:pt x="7" y="6"/>
                  <a:pt x="6" y="6"/>
                  <a:pt x="4" y="6"/>
                </a:cubicBezTo>
                <a:cubicBezTo>
                  <a:pt x="3" y="5"/>
                  <a:pt x="0" y="5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6" name="Freeform 528"/>
          <p:cNvSpPr>
            <a:spLocks noChangeAspect="1"/>
          </p:cNvSpPr>
          <p:nvPr/>
        </p:nvSpPr>
        <p:spPr bwMode="auto">
          <a:xfrm>
            <a:off x="6854430" y="3958830"/>
            <a:ext cx="26194" cy="63103"/>
          </a:xfrm>
          <a:custGeom>
            <a:avLst/>
            <a:gdLst>
              <a:gd name="T0" fmla="*/ 2147483647 w 19"/>
              <a:gd name="T1" fmla="*/ 2147483647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2147483647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2147483647 h 44"/>
              <a:gd name="T18" fmla="*/ 2147483647 w 19"/>
              <a:gd name="T19" fmla="*/ 2147483647 h 44"/>
              <a:gd name="T20" fmla="*/ 2147483647 w 19"/>
              <a:gd name="T21" fmla="*/ 2147483647 h 44"/>
              <a:gd name="T22" fmla="*/ 2147483647 w 19"/>
              <a:gd name="T23" fmla="*/ 2147483647 h 44"/>
              <a:gd name="T24" fmla="*/ 2147483647 w 19"/>
              <a:gd name="T25" fmla="*/ 2147483647 h 44"/>
              <a:gd name="T26" fmla="*/ 2147483647 w 19"/>
              <a:gd name="T27" fmla="*/ 2147483647 h 44"/>
              <a:gd name="T28" fmla="*/ 2147483647 w 19"/>
              <a:gd name="T29" fmla="*/ 2147483647 h 44"/>
              <a:gd name="T30" fmla="*/ 2147483647 w 19"/>
              <a:gd name="T31" fmla="*/ 2147483647 h 44"/>
              <a:gd name="T32" fmla="*/ 2147483647 w 19"/>
              <a:gd name="T33" fmla="*/ 2147483647 h 44"/>
              <a:gd name="T34" fmla="*/ 2147483647 w 19"/>
              <a:gd name="T35" fmla="*/ 2147483647 h 44"/>
              <a:gd name="T36" fmla="*/ 2147483647 w 19"/>
              <a:gd name="T37" fmla="*/ 2147483647 h 44"/>
              <a:gd name="T38" fmla="*/ 2147483647 w 19"/>
              <a:gd name="T39" fmla="*/ 2147483647 h 44"/>
              <a:gd name="T40" fmla="*/ 2147483647 w 19"/>
              <a:gd name="T41" fmla="*/ 2147483647 h 44"/>
              <a:gd name="T42" fmla="*/ 2147483647 w 19"/>
              <a:gd name="T43" fmla="*/ 0 h 44"/>
              <a:gd name="T44" fmla="*/ 2147483647 w 19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44"/>
              <a:gd name="T71" fmla="*/ 19 w 19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44">
                <a:moveTo>
                  <a:pt x="8" y="1"/>
                </a:moveTo>
                <a:cubicBezTo>
                  <a:pt x="8" y="3"/>
                  <a:pt x="5" y="4"/>
                  <a:pt x="5" y="5"/>
                </a:cubicBezTo>
                <a:cubicBezTo>
                  <a:pt x="5" y="8"/>
                  <a:pt x="8" y="9"/>
                  <a:pt x="7" y="11"/>
                </a:cubicBezTo>
                <a:cubicBezTo>
                  <a:pt x="7" y="14"/>
                  <a:pt x="3" y="15"/>
                  <a:pt x="3" y="18"/>
                </a:cubicBezTo>
                <a:cubicBezTo>
                  <a:pt x="3" y="19"/>
                  <a:pt x="6" y="20"/>
                  <a:pt x="7" y="20"/>
                </a:cubicBezTo>
                <a:cubicBezTo>
                  <a:pt x="9" y="18"/>
                  <a:pt x="8" y="15"/>
                  <a:pt x="10" y="14"/>
                </a:cubicBezTo>
                <a:cubicBezTo>
                  <a:pt x="12" y="12"/>
                  <a:pt x="14" y="9"/>
                  <a:pt x="16" y="10"/>
                </a:cubicBezTo>
                <a:cubicBezTo>
                  <a:pt x="19" y="10"/>
                  <a:pt x="18" y="15"/>
                  <a:pt x="17" y="17"/>
                </a:cubicBezTo>
                <a:cubicBezTo>
                  <a:pt x="16" y="18"/>
                  <a:pt x="13" y="18"/>
                  <a:pt x="11" y="19"/>
                </a:cubicBezTo>
                <a:cubicBezTo>
                  <a:pt x="11" y="20"/>
                  <a:pt x="11" y="21"/>
                  <a:pt x="11" y="21"/>
                </a:cubicBezTo>
                <a:cubicBezTo>
                  <a:pt x="13" y="23"/>
                  <a:pt x="16" y="24"/>
                  <a:pt x="18" y="26"/>
                </a:cubicBezTo>
                <a:cubicBezTo>
                  <a:pt x="18" y="26"/>
                  <a:pt x="16" y="26"/>
                  <a:pt x="16" y="26"/>
                </a:cubicBezTo>
                <a:cubicBezTo>
                  <a:pt x="13" y="26"/>
                  <a:pt x="10" y="24"/>
                  <a:pt x="7" y="25"/>
                </a:cubicBezTo>
                <a:cubicBezTo>
                  <a:pt x="6" y="26"/>
                  <a:pt x="8" y="28"/>
                  <a:pt x="7" y="29"/>
                </a:cubicBezTo>
                <a:cubicBezTo>
                  <a:pt x="7" y="31"/>
                  <a:pt x="6" y="33"/>
                  <a:pt x="6" y="35"/>
                </a:cubicBezTo>
                <a:cubicBezTo>
                  <a:pt x="8" y="38"/>
                  <a:pt x="12" y="40"/>
                  <a:pt x="13" y="44"/>
                </a:cubicBezTo>
                <a:cubicBezTo>
                  <a:pt x="11" y="43"/>
                  <a:pt x="9" y="43"/>
                  <a:pt x="7" y="42"/>
                </a:cubicBezTo>
                <a:cubicBezTo>
                  <a:pt x="5" y="39"/>
                  <a:pt x="5" y="36"/>
                  <a:pt x="4" y="33"/>
                </a:cubicBezTo>
                <a:cubicBezTo>
                  <a:pt x="4" y="31"/>
                  <a:pt x="4" y="29"/>
                  <a:pt x="3" y="27"/>
                </a:cubicBezTo>
                <a:cubicBezTo>
                  <a:pt x="3" y="24"/>
                  <a:pt x="1" y="21"/>
                  <a:pt x="1" y="19"/>
                </a:cubicBezTo>
                <a:cubicBezTo>
                  <a:pt x="0" y="15"/>
                  <a:pt x="0" y="11"/>
                  <a:pt x="1" y="7"/>
                </a:cubicBezTo>
                <a:cubicBezTo>
                  <a:pt x="1" y="4"/>
                  <a:pt x="3" y="2"/>
                  <a:pt x="6" y="0"/>
                </a:cubicBezTo>
                <a:cubicBezTo>
                  <a:pt x="6" y="0"/>
                  <a:pt x="8" y="0"/>
                  <a:pt x="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7" name="Freeform 529"/>
          <p:cNvSpPr>
            <a:spLocks noChangeAspect="1"/>
          </p:cNvSpPr>
          <p:nvPr/>
        </p:nvSpPr>
        <p:spPr bwMode="auto">
          <a:xfrm>
            <a:off x="6868716" y="3950495"/>
            <a:ext cx="9525" cy="1309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5" y="1"/>
                </a:moveTo>
                <a:cubicBezTo>
                  <a:pt x="7" y="2"/>
                  <a:pt x="7" y="5"/>
                  <a:pt x="6" y="7"/>
                </a:cubicBezTo>
                <a:cubicBezTo>
                  <a:pt x="6" y="8"/>
                  <a:pt x="3" y="9"/>
                  <a:pt x="2" y="8"/>
                </a:cubicBezTo>
                <a:cubicBezTo>
                  <a:pt x="0" y="7"/>
                  <a:pt x="1" y="5"/>
                  <a:pt x="2" y="3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8" name="Freeform 530"/>
          <p:cNvSpPr>
            <a:spLocks noChangeAspect="1"/>
          </p:cNvSpPr>
          <p:nvPr/>
        </p:nvSpPr>
        <p:spPr bwMode="auto">
          <a:xfrm>
            <a:off x="6854428" y="4011216"/>
            <a:ext cx="4763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2"/>
                </a:moveTo>
                <a:cubicBezTo>
                  <a:pt x="4" y="2"/>
                  <a:pt x="4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9" name="Freeform 531"/>
          <p:cNvSpPr>
            <a:spLocks noChangeAspect="1"/>
          </p:cNvSpPr>
          <p:nvPr/>
        </p:nvSpPr>
        <p:spPr bwMode="auto">
          <a:xfrm>
            <a:off x="6866336" y="4060033"/>
            <a:ext cx="50006" cy="22622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2147483647 w 35"/>
              <a:gd name="T11" fmla="*/ 2147483647 h 16"/>
              <a:gd name="T12" fmla="*/ 2147483647 w 35"/>
              <a:gd name="T13" fmla="*/ 2147483647 h 16"/>
              <a:gd name="T14" fmla="*/ 2147483647 w 35"/>
              <a:gd name="T15" fmla="*/ 2147483647 h 16"/>
              <a:gd name="T16" fmla="*/ 2147483647 w 35"/>
              <a:gd name="T17" fmla="*/ 2147483647 h 16"/>
              <a:gd name="T18" fmla="*/ 2147483647 w 35"/>
              <a:gd name="T19" fmla="*/ 2147483647 h 16"/>
              <a:gd name="T20" fmla="*/ 2147483647 w 35"/>
              <a:gd name="T21" fmla="*/ 2147483647 h 16"/>
              <a:gd name="T22" fmla="*/ 2147483647 w 35"/>
              <a:gd name="T23" fmla="*/ 2147483647 h 16"/>
              <a:gd name="T24" fmla="*/ 2147483647 w 35"/>
              <a:gd name="T25" fmla="*/ 2147483647 h 16"/>
              <a:gd name="T26" fmla="*/ 0 w 35"/>
              <a:gd name="T27" fmla="*/ 2147483647 h 16"/>
              <a:gd name="T28" fmla="*/ 2147483647 w 35"/>
              <a:gd name="T29" fmla="*/ 2147483647 h 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16"/>
              <a:gd name="T47" fmla="*/ 35 w 35"/>
              <a:gd name="T48" fmla="*/ 16 h 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16">
                <a:moveTo>
                  <a:pt x="1" y="1"/>
                </a:moveTo>
                <a:cubicBezTo>
                  <a:pt x="4" y="0"/>
                  <a:pt x="8" y="1"/>
                  <a:pt x="11" y="2"/>
                </a:cubicBezTo>
                <a:cubicBezTo>
                  <a:pt x="13" y="2"/>
                  <a:pt x="14" y="3"/>
                  <a:pt x="15" y="3"/>
                </a:cubicBezTo>
                <a:cubicBezTo>
                  <a:pt x="16" y="3"/>
                  <a:pt x="17" y="1"/>
                  <a:pt x="18" y="1"/>
                </a:cubicBezTo>
                <a:cubicBezTo>
                  <a:pt x="21" y="2"/>
                  <a:pt x="24" y="4"/>
                  <a:pt x="26" y="5"/>
                </a:cubicBezTo>
                <a:cubicBezTo>
                  <a:pt x="28" y="6"/>
                  <a:pt x="30" y="5"/>
                  <a:pt x="31" y="5"/>
                </a:cubicBezTo>
                <a:cubicBezTo>
                  <a:pt x="33" y="7"/>
                  <a:pt x="34" y="9"/>
                  <a:pt x="34" y="12"/>
                </a:cubicBezTo>
                <a:cubicBezTo>
                  <a:pt x="35" y="13"/>
                  <a:pt x="34" y="15"/>
                  <a:pt x="33" y="15"/>
                </a:cubicBezTo>
                <a:cubicBezTo>
                  <a:pt x="31" y="16"/>
                  <a:pt x="29" y="14"/>
                  <a:pt x="28" y="13"/>
                </a:cubicBezTo>
                <a:cubicBezTo>
                  <a:pt x="25" y="12"/>
                  <a:pt x="23" y="10"/>
                  <a:pt x="20" y="9"/>
                </a:cubicBezTo>
                <a:cubicBezTo>
                  <a:pt x="19" y="8"/>
                  <a:pt x="17" y="10"/>
                  <a:pt x="16" y="10"/>
                </a:cubicBezTo>
                <a:cubicBezTo>
                  <a:pt x="14" y="10"/>
                  <a:pt x="11" y="9"/>
                  <a:pt x="9" y="9"/>
                </a:cubicBezTo>
                <a:cubicBezTo>
                  <a:pt x="8" y="9"/>
                  <a:pt x="7" y="11"/>
                  <a:pt x="6" y="10"/>
                </a:cubicBezTo>
                <a:cubicBezTo>
                  <a:pt x="3" y="9"/>
                  <a:pt x="1" y="7"/>
                  <a:pt x="0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0" name="Freeform 532"/>
          <p:cNvSpPr>
            <a:spLocks noChangeAspect="1"/>
          </p:cNvSpPr>
          <p:nvPr/>
        </p:nvSpPr>
        <p:spPr bwMode="auto">
          <a:xfrm>
            <a:off x="6894910" y="4038601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2147483647 w 10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2"/>
                  <a:pt x="1" y="2"/>
                </a:cubicBezTo>
                <a:cubicBezTo>
                  <a:pt x="2" y="4"/>
                  <a:pt x="4" y="4"/>
                  <a:pt x="5" y="4"/>
                </a:cubicBezTo>
                <a:cubicBezTo>
                  <a:pt x="7" y="5"/>
                  <a:pt x="8" y="5"/>
                  <a:pt x="9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5" y="1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1" name="Freeform 533"/>
          <p:cNvSpPr>
            <a:spLocks noChangeAspect="1"/>
          </p:cNvSpPr>
          <p:nvPr/>
        </p:nvSpPr>
        <p:spPr bwMode="auto">
          <a:xfrm>
            <a:off x="6906817" y="4004074"/>
            <a:ext cx="21431" cy="10715"/>
          </a:xfrm>
          <a:custGeom>
            <a:avLst/>
            <a:gdLst>
              <a:gd name="T0" fmla="*/ 2147483647 w 15"/>
              <a:gd name="T1" fmla="*/ 0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7"/>
              <a:gd name="T20" fmla="*/ 15 w 1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7">
                <a:moveTo>
                  <a:pt x="2" y="0"/>
                </a:moveTo>
                <a:cubicBezTo>
                  <a:pt x="6" y="0"/>
                  <a:pt x="10" y="0"/>
                  <a:pt x="13" y="1"/>
                </a:cubicBezTo>
                <a:cubicBezTo>
                  <a:pt x="14" y="2"/>
                  <a:pt x="15" y="5"/>
                  <a:pt x="14" y="6"/>
                </a:cubicBezTo>
                <a:cubicBezTo>
                  <a:pt x="10" y="7"/>
                  <a:pt x="6" y="5"/>
                  <a:pt x="3" y="4"/>
                </a:cubicBezTo>
                <a:cubicBezTo>
                  <a:pt x="2" y="4"/>
                  <a:pt x="1" y="2"/>
                  <a:pt x="1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2" name="Freeform 534"/>
          <p:cNvSpPr>
            <a:spLocks noChangeAspect="1"/>
          </p:cNvSpPr>
          <p:nvPr/>
        </p:nvSpPr>
        <p:spPr bwMode="auto">
          <a:xfrm>
            <a:off x="6859192" y="4068366"/>
            <a:ext cx="7144" cy="952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2"/>
                  <a:pt x="1" y="4"/>
                  <a:pt x="1" y="6"/>
                </a:cubicBezTo>
                <a:cubicBezTo>
                  <a:pt x="1" y="6"/>
                  <a:pt x="3" y="5"/>
                  <a:pt x="3" y="5"/>
                </a:cubicBezTo>
                <a:cubicBezTo>
                  <a:pt x="4" y="4"/>
                  <a:pt x="5" y="3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3" name="Freeform 535"/>
          <p:cNvSpPr>
            <a:spLocks noChangeAspect="1"/>
          </p:cNvSpPr>
          <p:nvPr/>
        </p:nvSpPr>
        <p:spPr bwMode="auto">
          <a:xfrm>
            <a:off x="6918724" y="4155282"/>
            <a:ext cx="10715" cy="17860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0 w 8"/>
              <a:gd name="T7" fmla="*/ 2147483647 h 13"/>
              <a:gd name="T8" fmla="*/ 2147483647 w 8"/>
              <a:gd name="T9" fmla="*/ 2147483647 h 13"/>
              <a:gd name="T10" fmla="*/ 2147483647 w 8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3"/>
              <a:gd name="T20" fmla="*/ 8 w 8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3">
                <a:moveTo>
                  <a:pt x="7" y="1"/>
                </a:moveTo>
                <a:cubicBezTo>
                  <a:pt x="8" y="2"/>
                  <a:pt x="7" y="4"/>
                  <a:pt x="7" y="6"/>
                </a:cubicBezTo>
                <a:cubicBezTo>
                  <a:pt x="6" y="8"/>
                  <a:pt x="5" y="11"/>
                  <a:pt x="3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9"/>
                  <a:pt x="2" y="6"/>
                  <a:pt x="3" y="4"/>
                </a:cubicBezTo>
                <a:cubicBezTo>
                  <a:pt x="4" y="3"/>
                  <a:pt x="5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4" name="Freeform 536"/>
          <p:cNvSpPr>
            <a:spLocks noChangeAspect="1"/>
          </p:cNvSpPr>
          <p:nvPr/>
        </p:nvSpPr>
        <p:spPr bwMode="auto">
          <a:xfrm>
            <a:off x="6999686" y="4017170"/>
            <a:ext cx="20240" cy="13097"/>
          </a:xfrm>
          <a:custGeom>
            <a:avLst/>
            <a:gdLst>
              <a:gd name="T0" fmla="*/ 2147483647 w 14"/>
              <a:gd name="T1" fmla="*/ 0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0 w 14"/>
              <a:gd name="T9" fmla="*/ 2147483647 h 9"/>
              <a:gd name="T10" fmla="*/ 2147483647 w 1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2" y="0"/>
                </a:moveTo>
                <a:cubicBezTo>
                  <a:pt x="6" y="1"/>
                  <a:pt x="11" y="3"/>
                  <a:pt x="13" y="7"/>
                </a:cubicBezTo>
                <a:cubicBezTo>
                  <a:pt x="14" y="9"/>
                  <a:pt x="8" y="9"/>
                  <a:pt x="5" y="8"/>
                </a:cubicBezTo>
                <a:cubicBezTo>
                  <a:pt x="4" y="7"/>
                  <a:pt x="5" y="4"/>
                  <a:pt x="4" y="3"/>
                </a:cubicBezTo>
                <a:cubicBezTo>
                  <a:pt x="3" y="2"/>
                  <a:pt x="1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5" name="Freeform 537"/>
          <p:cNvSpPr>
            <a:spLocks noChangeAspect="1"/>
          </p:cNvSpPr>
          <p:nvPr/>
        </p:nvSpPr>
        <p:spPr bwMode="auto">
          <a:xfrm>
            <a:off x="7000875" y="4038600"/>
            <a:ext cx="20241" cy="4763"/>
          </a:xfrm>
          <a:custGeom>
            <a:avLst/>
            <a:gdLst>
              <a:gd name="T0" fmla="*/ 2147483647 w 14"/>
              <a:gd name="T1" fmla="*/ 0 h 3"/>
              <a:gd name="T2" fmla="*/ 2147483647 w 14"/>
              <a:gd name="T3" fmla="*/ 2147483647 h 3"/>
              <a:gd name="T4" fmla="*/ 2147483647 w 14"/>
              <a:gd name="T5" fmla="*/ 2147483647 h 3"/>
              <a:gd name="T6" fmla="*/ 0 w 14"/>
              <a:gd name="T7" fmla="*/ 2147483647 h 3"/>
              <a:gd name="T8" fmla="*/ 2147483647 w 1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"/>
              <a:gd name="T17" fmla="*/ 14 w 1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">
                <a:moveTo>
                  <a:pt x="7" y="0"/>
                </a:moveTo>
                <a:cubicBezTo>
                  <a:pt x="10" y="0"/>
                  <a:pt x="12" y="2"/>
                  <a:pt x="14" y="2"/>
                </a:cubicBezTo>
                <a:cubicBezTo>
                  <a:pt x="12" y="3"/>
                  <a:pt x="10" y="3"/>
                  <a:pt x="7" y="3"/>
                </a:cubicBezTo>
                <a:cubicBezTo>
                  <a:pt x="5" y="3"/>
                  <a:pt x="2" y="2"/>
                  <a:pt x="0" y="1"/>
                </a:cubicBezTo>
                <a:cubicBezTo>
                  <a:pt x="2" y="0"/>
                  <a:pt x="5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6" name="Freeform 538"/>
          <p:cNvSpPr>
            <a:spLocks noChangeAspect="1"/>
          </p:cNvSpPr>
          <p:nvPr/>
        </p:nvSpPr>
        <p:spPr bwMode="auto">
          <a:xfrm>
            <a:off x="7035405" y="4157662"/>
            <a:ext cx="26194" cy="23813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7"/>
              <a:gd name="T29" fmla="*/ 18 w 18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7">
                <a:moveTo>
                  <a:pt x="10" y="1"/>
                </a:moveTo>
                <a:cubicBezTo>
                  <a:pt x="12" y="1"/>
                  <a:pt x="14" y="0"/>
                  <a:pt x="16" y="1"/>
                </a:cubicBezTo>
                <a:cubicBezTo>
                  <a:pt x="17" y="2"/>
                  <a:pt x="18" y="4"/>
                  <a:pt x="17" y="5"/>
                </a:cubicBezTo>
                <a:cubicBezTo>
                  <a:pt x="17" y="8"/>
                  <a:pt x="15" y="10"/>
                  <a:pt x="13" y="12"/>
                </a:cubicBezTo>
                <a:cubicBezTo>
                  <a:pt x="12" y="13"/>
                  <a:pt x="11" y="15"/>
                  <a:pt x="10" y="16"/>
                </a:cubicBezTo>
                <a:cubicBezTo>
                  <a:pt x="8" y="17"/>
                  <a:pt x="5" y="16"/>
                  <a:pt x="3" y="16"/>
                </a:cubicBezTo>
                <a:cubicBezTo>
                  <a:pt x="2" y="16"/>
                  <a:pt x="0" y="16"/>
                  <a:pt x="0" y="15"/>
                </a:cubicBezTo>
                <a:cubicBezTo>
                  <a:pt x="2" y="12"/>
                  <a:pt x="4" y="8"/>
                  <a:pt x="6" y="5"/>
                </a:cubicBezTo>
                <a:cubicBezTo>
                  <a:pt x="7" y="3"/>
                  <a:pt x="8" y="2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7" name="Freeform 539"/>
          <p:cNvSpPr>
            <a:spLocks noChangeAspect="1"/>
          </p:cNvSpPr>
          <p:nvPr/>
        </p:nvSpPr>
        <p:spPr bwMode="auto">
          <a:xfrm>
            <a:off x="6975874" y="4121945"/>
            <a:ext cx="10715" cy="833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5" y="0"/>
                  <a:pt x="8" y="2"/>
                  <a:pt x="7" y="4"/>
                </a:cubicBezTo>
                <a:cubicBezTo>
                  <a:pt x="6" y="5"/>
                  <a:pt x="3" y="6"/>
                  <a:pt x="1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8" name="Freeform 540"/>
          <p:cNvSpPr>
            <a:spLocks noChangeAspect="1"/>
          </p:cNvSpPr>
          <p:nvPr/>
        </p:nvSpPr>
        <p:spPr bwMode="auto">
          <a:xfrm>
            <a:off x="6978255" y="4129089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5"/>
                </a:moveTo>
                <a:cubicBezTo>
                  <a:pt x="4" y="5"/>
                  <a:pt x="5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1" y="4"/>
                  <a:pt x="2" y="5"/>
                  <a:pt x="4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9" name="Freeform 541"/>
          <p:cNvSpPr>
            <a:spLocks noChangeAspect="1"/>
          </p:cNvSpPr>
          <p:nvPr/>
        </p:nvSpPr>
        <p:spPr bwMode="auto">
          <a:xfrm>
            <a:off x="6972300" y="4130279"/>
            <a:ext cx="10716" cy="19050"/>
          </a:xfrm>
          <a:custGeom>
            <a:avLst/>
            <a:gdLst>
              <a:gd name="T0" fmla="*/ 2147483647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0 w 7"/>
              <a:gd name="T9" fmla="*/ 2147483647 h 13"/>
              <a:gd name="T10" fmla="*/ 2147483647 w 7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1" y="0"/>
                </a:moveTo>
                <a:cubicBezTo>
                  <a:pt x="2" y="1"/>
                  <a:pt x="5" y="3"/>
                  <a:pt x="6" y="5"/>
                </a:cubicBezTo>
                <a:cubicBezTo>
                  <a:pt x="7" y="5"/>
                  <a:pt x="6" y="6"/>
                  <a:pt x="6" y="7"/>
                </a:cubicBezTo>
                <a:cubicBezTo>
                  <a:pt x="5" y="9"/>
                  <a:pt x="4" y="11"/>
                  <a:pt x="2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7"/>
                  <a:pt x="0" y="4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0" name="Freeform 542"/>
          <p:cNvSpPr>
            <a:spLocks noChangeAspect="1"/>
          </p:cNvSpPr>
          <p:nvPr/>
        </p:nvSpPr>
        <p:spPr bwMode="auto">
          <a:xfrm>
            <a:off x="7094936" y="4058842"/>
            <a:ext cx="173831" cy="164306"/>
          </a:xfrm>
          <a:custGeom>
            <a:avLst/>
            <a:gdLst>
              <a:gd name="T0" fmla="*/ 0 w 121"/>
              <a:gd name="T1" fmla="*/ 2147483647 h 115"/>
              <a:gd name="T2" fmla="*/ 2147483647 w 121"/>
              <a:gd name="T3" fmla="*/ 2147483647 h 115"/>
              <a:gd name="T4" fmla="*/ 2147483647 w 121"/>
              <a:gd name="T5" fmla="*/ 2147483647 h 115"/>
              <a:gd name="T6" fmla="*/ 2147483647 w 121"/>
              <a:gd name="T7" fmla="*/ 2147483647 h 115"/>
              <a:gd name="T8" fmla="*/ 2147483647 w 121"/>
              <a:gd name="T9" fmla="*/ 2147483647 h 115"/>
              <a:gd name="T10" fmla="*/ 2147483647 w 121"/>
              <a:gd name="T11" fmla="*/ 2147483647 h 115"/>
              <a:gd name="T12" fmla="*/ 2147483647 w 121"/>
              <a:gd name="T13" fmla="*/ 2147483647 h 115"/>
              <a:gd name="T14" fmla="*/ 2147483647 w 121"/>
              <a:gd name="T15" fmla="*/ 2147483647 h 115"/>
              <a:gd name="T16" fmla="*/ 2147483647 w 121"/>
              <a:gd name="T17" fmla="*/ 2147483647 h 115"/>
              <a:gd name="T18" fmla="*/ 2147483647 w 121"/>
              <a:gd name="T19" fmla="*/ 2147483647 h 115"/>
              <a:gd name="T20" fmla="*/ 2147483647 w 121"/>
              <a:gd name="T21" fmla="*/ 2147483647 h 115"/>
              <a:gd name="T22" fmla="*/ 2147483647 w 121"/>
              <a:gd name="T23" fmla="*/ 2147483647 h 115"/>
              <a:gd name="T24" fmla="*/ 2147483647 w 121"/>
              <a:gd name="T25" fmla="*/ 2147483647 h 115"/>
              <a:gd name="T26" fmla="*/ 2147483647 w 121"/>
              <a:gd name="T27" fmla="*/ 2147483647 h 115"/>
              <a:gd name="T28" fmla="*/ 2147483647 w 121"/>
              <a:gd name="T29" fmla="*/ 2147483647 h 115"/>
              <a:gd name="T30" fmla="*/ 2147483647 w 121"/>
              <a:gd name="T31" fmla="*/ 2147483647 h 115"/>
              <a:gd name="T32" fmla="*/ 2147483647 w 121"/>
              <a:gd name="T33" fmla="*/ 2147483647 h 115"/>
              <a:gd name="T34" fmla="*/ 2147483647 w 121"/>
              <a:gd name="T35" fmla="*/ 2147483647 h 115"/>
              <a:gd name="T36" fmla="*/ 2147483647 w 121"/>
              <a:gd name="T37" fmla="*/ 2147483647 h 115"/>
              <a:gd name="T38" fmla="*/ 2147483647 w 121"/>
              <a:gd name="T39" fmla="*/ 2147483647 h 115"/>
              <a:gd name="T40" fmla="*/ 2147483647 w 121"/>
              <a:gd name="T41" fmla="*/ 2147483647 h 115"/>
              <a:gd name="T42" fmla="*/ 2147483647 w 121"/>
              <a:gd name="T43" fmla="*/ 2147483647 h 115"/>
              <a:gd name="T44" fmla="*/ 2147483647 w 121"/>
              <a:gd name="T45" fmla="*/ 2147483647 h 115"/>
              <a:gd name="T46" fmla="*/ 2147483647 w 121"/>
              <a:gd name="T47" fmla="*/ 2147483647 h 115"/>
              <a:gd name="T48" fmla="*/ 2147483647 w 121"/>
              <a:gd name="T49" fmla="*/ 2147483647 h 115"/>
              <a:gd name="T50" fmla="*/ 2147483647 w 121"/>
              <a:gd name="T51" fmla="*/ 2147483647 h 115"/>
              <a:gd name="T52" fmla="*/ 2147483647 w 121"/>
              <a:gd name="T53" fmla="*/ 2147483647 h 115"/>
              <a:gd name="T54" fmla="*/ 2147483647 w 121"/>
              <a:gd name="T55" fmla="*/ 2147483647 h 115"/>
              <a:gd name="T56" fmla="*/ 2147483647 w 121"/>
              <a:gd name="T57" fmla="*/ 2147483647 h 115"/>
              <a:gd name="T58" fmla="*/ 2147483647 w 121"/>
              <a:gd name="T59" fmla="*/ 2147483647 h 115"/>
              <a:gd name="T60" fmla="*/ 2147483647 w 121"/>
              <a:gd name="T61" fmla="*/ 2147483647 h 115"/>
              <a:gd name="T62" fmla="*/ 2147483647 w 121"/>
              <a:gd name="T63" fmla="*/ 2147483647 h 115"/>
              <a:gd name="T64" fmla="*/ 2147483647 w 121"/>
              <a:gd name="T65" fmla="*/ 2147483647 h 115"/>
              <a:gd name="T66" fmla="*/ 2147483647 w 121"/>
              <a:gd name="T67" fmla="*/ 2147483647 h 115"/>
              <a:gd name="T68" fmla="*/ 2147483647 w 121"/>
              <a:gd name="T69" fmla="*/ 2147483647 h 115"/>
              <a:gd name="T70" fmla="*/ 2147483647 w 121"/>
              <a:gd name="T71" fmla="*/ 2147483647 h 115"/>
              <a:gd name="T72" fmla="*/ 2147483647 w 121"/>
              <a:gd name="T73" fmla="*/ 2147483647 h 115"/>
              <a:gd name="T74" fmla="*/ 2147483647 w 121"/>
              <a:gd name="T75" fmla="*/ 2147483647 h 115"/>
              <a:gd name="T76" fmla="*/ 2147483647 w 121"/>
              <a:gd name="T77" fmla="*/ 2147483647 h 115"/>
              <a:gd name="T78" fmla="*/ 2147483647 w 121"/>
              <a:gd name="T79" fmla="*/ 2147483647 h 115"/>
              <a:gd name="T80" fmla="*/ 2147483647 w 121"/>
              <a:gd name="T81" fmla="*/ 2147483647 h 115"/>
              <a:gd name="T82" fmla="*/ 2147483647 w 121"/>
              <a:gd name="T83" fmla="*/ 2147483647 h 115"/>
              <a:gd name="T84" fmla="*/ 2147483647 w 121"/>
              <a:gd name="T85" fmla="*/ 2147483647 h 115"/>
              <a:gd name="T86" fmla="*/ 2147483647 w 121"/>
              <a:gd name="T87" fmla="*/ 2147483647 h 115"/>
              <a:gd name="T88" fmla="*/ 2147483647 w 121"/>
              <a:gd name="T89" fmla="*/ 2147483647 h 115"/>
              <a:gd name="T90" fmla="*/ 2147483647 w 121"/>
              <a:gd name="T91" fmla="*/ 2147483647 h 115"/>
              <a:gd name="T92" fmla="*/ 2147483647 w 121"/>
              <a:gd name="T93" fmla="*/ 2147483647 h 115"/>
              <a:gd name="T94" fmla="*/ 2147483647 w 121"/>
              <a:gd name="T95" fmla="*/ 2147483647 h 115"/>
              <a:gd name="T96" fmla="*/ 2147483647 w 121"/>
              <a:gd name="T97" fmla="*/ 2147483647 h 115"/>
              <a:gd name="T98" fmla="*/ 2147483647 w 121"/>
              <a:gd name="T99" fmla="*/ 2147483647 h 115"/>
              <a:gd name="T100" fmla="*/ 0 w 121"/>
              <a:gd name="T101" fmla="*/ 2147483647 h 115"/>
              <a:gd name="T102" fmla="*/ 2147483647 w 121"/>
              <a:gd name="T103" fmla="*/ 2147483647 h 115"/>
              <a:gd name="T104" fmla="*/ 0 w 121"/>
              <a:gd name="T105" fmla="*/ 2147483647 h 1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1"/>
              <a:gd name="T160" fmla="*/ 0 h 115"/>
              <a:gd name="T161" fmla="*/ 121 w 121"/>
              <a:gd name="T162" fmla="*/ 115 h 1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1" h="115">
                <a:moveTo>
                  <a:pt x="0" y="95"/>
                </a:moveTo>
                <a:cubicBezTo>
                  <a:pt x="2" y="96"/>
                  <a:pt x="4" y="97"/>
                  <a:pt x="6" y="97"/>
                </a:cubicBezTo>
                <a:cubicBezTo>
                  <a:pt x="8" y="97"/>
                  <a:pt x="11" y="96"/>
                  <a:pt x="13" y="96"/>
                </a:cubicBezTo>
                <a:cubicBezTo>
                  <a:pt x="16" y="96"/>
                  <a:pt x="18" y="97"/>
                  <a:pt x="21" y="97"/>
                </a:cubicBezTo>
                <a:cubicBezTo>
                  <a:pt x="24" y="97"/>
                  <a:pt x="27" y="97"/>
                  <a:pt x="29" y="95"/>
                </a:cubicBezTo>
                <a:cubicBezTo>
                  <a:pt x="31" y="94"/>
                  <a:pt x="34" y="92"/>
                  <a:pt x="33" y="90"/>
                </a:cubicBezTo>
                <a:cubicBezTo>
                  <a:pt x="30" y="87"/>
                  <a:pt x="26" y="88"/>
                  <a:pt x="23" y="85"/>
                </a:cubicBezTo>
                <a:cubicBezTo>
                  <a:pt x="22" y="85"/>
                  <a:pt x="21" y="83"/>
                  <a:pt x="22" y="83"/>
                </a:cubicBezTo>
                <a:cubicBezTo>
                  <a:pt x="26" y="82"/>
                  <a:pt x="30" y="84"/>
                  <a:pt x="34" y="82"/>
                </a:cubicBezTo>
                <a:cubicBezTo>
                  <a:pt x="36" y="81"/>
                  <a:pt x="35" y="77"/>
                  <a:pt x="37" y="75"/>
                </a:cubicBezTo>
                <a:cubicBezTo>
                  <a:pt x="39" y="73"/>
                  <a:pt x="42" y="72"/>
                  <a:pt x="45" y="72"/>
                </a:cubicBezTo>
                <a:cubicBezTo>
                  <a:pt x="48" y="72"/>
                  <a:pt x="51" y="74"/>
                  <a:pt x="54" y="76"/>
                </a:cubicBezTo>
                <a:cubicBezTo>
                  <a:pt x="58" y="78"/>
                  <a:pt x="63" y="80"/>
                  <a:pt x="66" y="84"/>
                </a:cubicBezTo>
                <a:cubicBezTo>
                  <a:pt x="68" y="86"/>
                  <a:pt x="68" y="90"/>
                  <a:pt x="70" y="93"/>
                </a:cubicBezTo>
                <a:cubicBezTo>
                  <a:pt x="71" y="94"/>
                  <a:pt x="72" y="95"/>
                  <a:pt x="73" y="96"/>
                </a:cubicBezTo>
                <a:cubicBezTo>
                  <a:pt x="76" y="100"/>
                  <a:pt x="80" y="104"/>
                  <a:pt x="83" y="108"/>
                </a:cubicBezTo>
                <a:cubicBezTo>
                  <a:pt x="84" y="109"/>
                  <a:pt x="86" y="110"/>
                  <a:pt x="87" y="110"/>
                </a:cubicBezTo>
                <a:cubicBezTo>
                  <a:pt x="90" y="111"/>
                  <a:pt x="94" y="111"/>
                  <a:pt x="97" y="111"/>
                </a:cubicBezTo>
                <a:cubicBezTo>
                  <a:pt x="101" y="112"/>
                  <a:pt x="105" y="112"/>
                  <a:pt x="110" y="113"/>
                </a:cubicBezTo>
                <a:cubicBezTo>
                  <a:pt x="112" y="113"/>
                  <a:pt x="115" y="115"/>
                  <a:pt x="117" y="114"/>
                </a:cubicBezTo>
                <a:cubicBezTo>
                  <a:pt x="119" y="114"/>
                  <a:pt x="121" y="112"/>
                  <a:pt x="120" y="111"/>
                </a:cubicBezTo>
                <a:cubicBezTo>
                  <a:pt x="118" y="108"/>
                  <a:pt x="113" y="109"/>
                  <a:pt x="111" y="107"/>
                </a:cubicBezTo>
                <a:cubicBezTo>
                  <a:pt x="110" y="105"/>
                  <a:pt x="116" y="105"/>
                  <a:pt x="115" y="103"/>
                </a:cubicBezTo>
                <a:cubicBezTo>
                  <a:pt x="114" y="101"/>
                  <a:pt x="111" y="104"/>
                  <a:pt x="108" y="103"/>
                </a:cubicBezTo>
                <a:cubicBezTo>
                  <a:pt x="106" y="102"/>
                  <a:pt x="104" y="101"/>
                  <a:pt x="104" y="99"/>
                </a:cubicBezTo>
                <a:cubicBezTo>
                  <a:pt x="103" y="97"/>
                  <a:pt x="106" y="96"/>
                  <a:pt x="107" y="95"/>
                </a:cubicBezTo>
                <a:cubicBezTo>
                  <a:pt x="107" y="94"/>
                  <a:pt x="105" y="94"/>
                  <a:pt x="104" y="94"/>
                </a:cubicBezTo>
                <a:cubicBezTo>
                  <a:pt x="101" y="94"/>
                  <a:pt x="99" y="95"/>
                  <a:pt x="96" y="94"/>
                </a:cubicBezTo>
                <a:cubicBezTo>
                  <a:pt x="94" y="93"/>
                  <a:pt x="91" y="91"/>
                  <a:pt x="91" y="89"/>
                </a:cubicBezTo>
                <a:cubicBezTo>
                  <a:pt x="90" y="86"/>
                  <a:pt x="92" y="82"/>
                  <a:pt x="91" y="79"/>
                </a:cubicBezTo>
                <a:cubicBezTo>
                  <a:pt x="90" y="78"/>
                  <a:pt x="88" y="79"/>
                  <a:pt x="87" y="78"/>
                </a:cubicBezTo>
                <a:cubicBezTo>
                  <a:pt x="84" y="76"/>
                  <a:pt x="82" y="74"/>
                  <a:pt x="80" y="71"/>
                </a:cubicBezTo>
                <a:cubicBezTo>
                  <a:pt x="80" y="69"/>
                  <a:pt x="80" y="67"/>
                  <a:pt x="80" y="66"/>
                </a:cubicBezTo>
                <a:cubicBezTo>
                  <a:pt x="79" y="64"/>
                  <a:pt x="76" y="64"/>
                  <a:pt x="77" y="62"/>
                </a:cubicBezTo>
                <a:cubicBezTo>
                  <a:pt x="78" y="60"/>
                  <a:pt x="81" y="60"/>
                  <a:pt x="83" y="59"/>
                </a:cubicBezTo>
                <a:cubicBezTo>
                  <a:pt x="85" y="58"/>
                  <a:pt x="89" y="61"/>
                  <a:pt x="90" y="59"/>
                </a:cubicBezTo>
                <a:cubicBezTo>
                  <a:pt x="90" y="55"/>
                  <a:pt x="87" y="52"/>
                  <a:pt x="85" y="49"/>
                </a:cubicBezTo>
                <a:cubicBezTo>
                  <a:pt x="84" y="48"/>
                  <a:pt x="81" y="49"/>
                  <a:pt x="80" y="49"/>
                </a:cubicBezTo>
                <a:cubicBezTo>
                  <a:pt x="77" y="48"/>
                  <a:pt x="74" y="46"/>
                  <a:pt x="72" y="45"/>
                </a:cubicBezTo>
                <a:cubicBezTo>
                  <a:pt x="69" y="43"/>
                  <a:pt x="65" y="43"/>
                  <a:pt x="62" y="41"/>
                </a:cubicBezTo>
                <a:cubicBezTo>
                  <a:pt x="61" y="40"/>
                  <a:pt x="63" y="38"/>
                  <a:pt x="62" y="36"/>
                </a:cubicBezTo>
                <a:cubicBezTo>
                  <a:pt x="62" y="34"/>
                  <a:pt x="62" y="31"/>
                  <a:pt x="60" y="29"/>
                </a:cubicBezTo>
                <a:cubicBezTo>
                  <a:pt x="58" y="27"/>
                  <a:pt x="54" y="27"/>
                  <a:pt x="52" y="24"/>
                </a:cubicBezTo>
                <a:cubicBezTo>
                  <a:pt x="50" y="23"/>
                  <a:pt x="51" y="19"/>
                  <a:pt x="49" y="18"/>
                </a:cubicBezTo>
                <a:cubicBezTo>
                  <a:pt x="47" y="17"/>
                  <a:pt x="44" y="18"/>
                  <a:pt x="41" y="17"/>
                </a:cubicBezTo>
                <a:cubicBezTo>
                  <a:pt x="38" y="16"/>
                  <a:pt x="35" y="13"/>
                  <a:pt x="32" y="12"/>
                </a:cubicBezTo>
                <a:cubicBezTo>
                  <a:pt x="27" y="9"/>
                  <a:pt x="21" y="8"/>
                  <a:pt x="16" y="6"/>
                </a:cubicBezTo>
                <a:cubicBezTo>
                  <a:pt x="13" y="4"/>
                  <a:pt x="10" y="2"/>
                  <a:pt x="7" y="1"/>
                </a:cubicBezTo>
                <a:cubicBezTo>
                  <a:pt x="6" y="0"/>
                  <a:pt x="4" y="1"/>
                  <a:pt x="3" y="1"/>
                </a:cubicBezTo>
                <a:lnTo>
                  <a:pt x="3" y="54"/>
                </a:lnTo>
                <a:cubicBezTo>
                  <a:pt x="3" y="56"/>
                  <a:pt x="0" y="57"/>
                  <a:pt x="0" y="59"/>
                </a:cubicBezTo>
                <a:cubicBezTo>
                  <a:pt x="0" y="60"/>
                  <a:pt x="2" y="62"/>
                  <a:pt x="2" y="63"/>
                </a:cubicBezTo>
                <a:lnTo>
                  <a:pt x="0" y="95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1" name="Freeform 543"/>
          <p:cNvSpPr>
            <a:spLocks noChangeAspect="1"/>
          </p:cNvSpPr>
          <p:nvPr/>
        </p:nvSpPr>
        <p:spPr bwMode="auto">
          <a:xfrm>
            <a:off x="7200900" y="4043364"/>
            <a:ext cx="14288" cy="8335"/>
          </a:xfrm>
          <a:custGeom>
            <a:avLst/>
            <a:gdLst>
              <a:gd name="T0" fmla="*/ 2147483647 w 10"/>
              <a:gd name="T1" fmla="*/ 2147483647 h 6"/>
              <a:gd name="T2" fmla="*/ 2147483647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"/>
              <a:gd name="T17" fmla="*/ 10 w 1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">
                <a:moveTo>
                  <a:pt x="1" y="1"/>
                </a:moveTo>
                <a:cubicBezTo>
                  <a:pt x="3" y="0"/>
                  <a:pt x="6" y="1"/>
                  <a:pt x="9" y="1"/>
                </a:cubicBezTo>
                <a:cubicBezTo>
                  <a:pt x="9" y="2"/>
                  <a:pt x="10" y="3"/>
                  <a:pt x="9" y="4"/>
                </a:cubicBezTo>
                <a:cubicBezTo>
                  <a:pt x="7" y="5"/>
                  <a:pt x="4" y="6"/>
                  <a:pt x="1" y="5"/>
                </a:cubicBezTo>
                <a:cubicBezTo>
                  <a:pt x="0" y="5"/>
                  <a:pt x="0" y="2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2" name="Freeform 544"/>
          <p:cNvSpPr>
            <a:spLocks noChangeAspect="1"/>
          </p:cNvSpPr>
          <p:nvPr/>
        </p:nvSpPr>
        <p:spPr bwMode="auto">
          <a:xfrm>
            <a:off x="7230667" y="4089798"/>
            <a:ext cx="73819" cy="45244"/>
          </a:xfrm>
          <a:custGeom>
            <a:avLst/>
            <a:gdLst>
              <a:gd name="T0" fmla="*/ 2147483647 w 51"/>
              <a:gd name="T1" fmla="*/ 2147483647 h 31"/>
              <a:gd name="T2" fmla="*/ 2147483647 w 51"/>
              <a:gd name="T3" fmla="*/ 2147483647 h 31"/>
              <a:gd name="T4" fmla="*/ 2147483647 w 51"/>
              <a:gd name="T5" fmla="*/ 2147483647 h 31"/>
              <a:gd name="T6" fmla="*/ 2147483647 w 51"/>
              <a:gd name="T7" fmla="*/ 2147483647 h 31"/>
              <a:gd name="T8" fmla="*/ 2147483647 w 51"/>
              <a:gd name="T9" fmla="*/ 2147483647 h 31"/>
              <a:gd name="T10" fmla="*/ 2147483647 w 51"/>
              <a:gd name="T11" fmla="*/ 2147483647 h 31"/>
              <a:gd name="T12" fmla="*/ 2147483647 w 51"/>
              <a:gd name="T13" fmla="*/ 2147483647 h 31"/>
              <a:gd name="T14" fmla="*/ 2147483647 w 51"/>
              <a:gd name="T15" fmla="*/ 2147483647 h 31"/>
              <a:gd name="T16" fmla="*/ 2147483647 w 51"/>
              <a:gd name="T17" fmla="*/ 2147483647 h 31"/>
              <a:gd name="T18" fmla="*/ 2147483647 w 51"/>
              <a:gd name="T19" fmla="*/ 2147483647 h 31"/>
              <a:gd name="T20" fmla="*/ 2147483647 w 51"/>
              <a:gd name="T21" fmla="*/ 2147483647 h 31"/>
              <a:gd name="T22" fmla="*/ 2147483647 w 51"/>
              <a:gd name="T23" fmla="*/ 2147483647 h 31"/>
              <a:gd name="T24" fmla="*/ 2147483647 w 51"/>
              <a:gd name="T25" fmla="*/ 2147483647 h 31"/>
              <a:gd name="T26" fmla="*/ 2147483647 w 51"/>
              <a:gd name="T27" fmla="*/ 2147483647 h 31"/>
              <a:gd name="T28" fmla="*/ 2147483647 w 51"/>
              <a:gd name="T29" fmla="*/ 2147483647 h 31"/>
              <a:gd name="T30" fmla="*/ 2147483647 w 51"/>
              <a:gd name="T31" fmla="*/ 2147483647 h 31"/>
              <a:gd name="T32" fmla="*/ 2147483647 w 51"/>
              <a:gd name="T33" fmla="*/ 2147483647 h 31"/>
              <a:gd name="T34" fmla="*/ 2147483647 w 51"/>
              <a:gd name="T35" fmla="*/ 2147483647 h 31"/>
              <a:gd name="T36" fmla="*/ 2147483647 w 51"/>
              <a:gd name="T37" fmla="*/ 2147483647 h 31"/>
              <a:gd name="T38" fmla="*/ 2147483647 w 51"/>
              <a:gd name="T39" fmla="*/ 2147483647 h 31"/>
              <a:gd name="T40" fmla="*/ 2147483647 w 51"/>
              <a:gd name="T41" fmla="*/ 2147483647 h 31"/>
              <a:gd name="T42" fmla="*/ 2147483647 w 51"/>
              <a:gd name="T43" fmla="*/ 2147483647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"/>
              <a:gd name="T67" fmla="*/ 0 h 31"/>
              <a:gd name="T68" fmla="*/ 51 w 51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" h="31">
                <a:moveTo>
                  <a:pt x="3" y="19"/>
                </a:moveTo>
                <a:cubicBezTo>
                  <a:pt x="7" y="19"/>
                  <a:pt x="11" y="20"/>
                  <a:pt x="15" y="20"/>
                </a:cubicBezTo>
                <a:cubicBezTo>
                  <a:pt x="17" y="20"/>
                  <a:pt x="19" y="20"/>
                  <a:pt x="21" y="19"/>
                </a:cubicBezTo>
                <a:cubicBezTo>
                  <a:pt x="21" y="18"/>
                  <a:pt x="20" y="15"/>
                  <a:pt x="21" y="15"/>
                </a:cubicBezTo>
                <a:cubicBezTo>
                  <a:pt x="23" y="16"/>
                  <a:pt x="23" y="19"/>
                  <a:pt x="25" y="19"/>
                </a:cubicBezTo>
                <a:cubicBezTo>
                  <a:pt x="28" y="20"/>
                  <a:pt x="30" y="19"/>
                  <a:pt x="32" y="18"/>
                </a:cubicBezTo>
                <a:cubicBezTo>
                  <a:pt x="35" y="16"/>
                  <a:pt x="34" y="13"/>
                  <a:pt x="36" y="11"/>
                </a:cubicBezTo>
                <a:cubicBezTo>
                  <a:pt x="38" y="10"/>
                  <a:pt x="41" y="12"/>
                  <a:pt x="42" y="11"/>
                </a:cubicBezTo>
                <a:cubicBezTo>
                  <a:pt x="43" y="8"/>
                  <a:pt x="39" y="5"/>
                  <a:pt x="41" y="3"/>
                </a:cubicBezTo>
                <a:cubicBezTo>
                  <a:pt x="41" y="2"/>
                  <a:pt x="44" y="3"/>
                  <a:pt x="46" y="2"/>
                </a:cubicBezTo>
                <a:cubicBezTo>
                  <a:pt x="47" y="2"/>
                  <a:pt x="49" y="0"/>
                  <a:pt x="50" y="1"/>
                </a:cubicBezTo>
                <a:cubicBezTo>
                  <a:pt x="51" y="3"/>
                  <a:pt x="50" y="6"/>
                  <a:pt x="50" y="9"/>
                </a:cubicBezTo>
                <a:cubicBezTo>
                  <a:pt x="49" y="10"/>
                  <a:pt x="47" y="11"/>
                  <a:pt x="47" y="12"/>
                </a:cubicBezTo>
                <a:cubicBezTo>
                  <a:pt x="46" y="14"/>
                  <a:pt x="48" y="16"/>
                  <a:pt x="47" y="17"/>
                </a:cubicBezTo>
                <a:cubicBezTo>
                  <a:pt x="46" y="19"/>
                  <a:pt x="44" y="21"/>
                  <a:pt x="42" y="22"/>
                </a:cubicBezTo>
                <a:cubicBezTo>
                  <a:pt x="41" y="23"/>
                  <a:pt x="40" y="21"/>
                  <a:pt x="39" y="22"/>
                </a:cubicBezTo>
                <a:cubicBezTo>
                  <a:pt x="38" y="23"/>
                  <a:pt x="37" y="25"/>
                  <a:pt x="35" y="26"/>
                </a:cubicBezTo>
                <a:cubicBezTo>
                  <a:pt x="31" y="28"/>
                  <a:pt x="27" y="29"/>
                  <a:pt x="22" y="30"/>
                </a:cubicBezTo>
                <a:cubicBezTo>
                  <a:pt x="19" y="31"/>
                  <a:pt x="16" y="31"/>
                  <a:pt x="13" y="30"/>
                </a:cubicBezTo>
                <a:cubicBezTo>
                  <a:pt x="9" y="29"/>
                  <a:pt x="5" y="26"/>
                  <a:pt x="2" y="24"/>
                </a:cubicBezTo>
                <a:cubicBezTo>
                  <a:pt x="1" y="23"/>
                  <a:pt x="0" y="22"/>
                  <a:pt x="1" y="21"/>
                </a:cubicBezTo>
                <a:cubicBezTo>
                  <a:pt x="1" y="20"/>
                  <a:pt x="2" y="19"/>
                  <a:pt x="3" y="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3" name="Freeform 545"/>
          <p:cNvSpPr>
            <a:spLocks noChangeAspect="1"/>
          </p:cNvSpPr>
          <p:nvPr/>
        </p:nvSpPr>
        <p:spPr bwMode="auto">
          <a:xfrm>
            <a:off x="7275911" y="4054080"/>
            <a:ext cx="40481" cy="50006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2147483647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2147483647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2147483647 w 29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35"/>
              <a:gd name="T41" fmla="*/ 29 w 29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35">
                <a:moveTo>
                  <a:pt x="29" y="29"/>
                </a:moveTo>
                <a:cubicBezTo>
                  <a:pt x="29" y="31"/>
                  <a:pt x="28" y="33"/>
                  <a:pt x="27" y="35"/>
                </a:cubicBezTo>
                <a:cubicBezTo>
                  <a:pt x="26" y="35"/>
                  <a:pt x="24" y="34"/>
                  <a:pt x="24" y="34"/>
                </a:cubicBezTo>
                <a:cubicBezTo>
                  <a:pt x="23" y="31"/>
                  <a:pt x="24" y="28"/>
                  <a:pt x="23" y="25"/>
                </a:cubicBezTo>
                <a:cubicBezTo>
                  <a:pt x="22" y="22"/>
                  <a:pt x="19" y="19"/>
                  <a:pt x="17" y="17"/>
                </a:cubicBezTo>
                <a:cubicBezTo>
                  <a:pt x="15" y="14"/>
                  <a:pt x="12" y="13"/>
                  <a:pt x="9" y="11"/>
                </a:cubicBezTo>
                <a:cubicBezTo>
                  <a:pt x="6" y="8"/>
                  <a:pt x="3" y="6"/>
                  <a:pt x="1" y="3"/>
                </a:cubicBezTo>
                <a:cubicBezTo>
                  <a:pt x="0" y="2"/>
                  <a:pt x="1" y="0"/>
                  <a:pt x="2" y="1"/>
                </a:cubicBezTo>
                <a:cubicBezTo>
                  <a:pt x="5" y="2"/>
                  <a:pt x="8" y="5"/>
                  <a:pt x="11" y="8"/>
                </a:cubicBezTo>
                <a:cubicBezTo>
                  <a:pt x="13" y="10"/>
                  <a:pt x="15" y="11"/>
                  <a:pt x="17" y="14"/>
                </a:cubicBezTo>
                <a:cubicBezTo>
                  <a:pt x="19" y="16"/>
                  <a:pt x="20" y="19"/>
                  <a:pt x="22" y="22"/>
                </a:cubicBezTo>
                <a:cubicBezTo>
                  <a:pt x="23" y="23"/>
                  <a:pt x="25" y="22"/>
                  <a:pt x="26" y="23"/>
                </a:cubicBezTo>
                <a:cubicBezTo>
                  <a:pt x="27" y="25"/>
                  <a:pt x="29" y="27"/>
                  <a:pt x="29" y="29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4" name="Freeform 546"/>
          <p:cNvSpPr>
            <a:spLocks noChangeAspect="1"/>
          </p:cNvSpPr>
          <p:nvPr/>
        </p:nvSpPr>
        <p:spPr bwMode="auto">
          <a:xfrm>
            <a:off x="7344967" y="4117181"/>
            <a:ext cx="21431" cy="28575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2147483647 h 20"/>
              <a:gd name="T6" fmla="*/ 2147483647 w 15"/>
              <a:gd name="T7" fmla="*/ 2147483647 h 20"/>
              <a:gd name="T8" fmla="*/ 2147483647 w 15"/>
              <a:gd name="T9" fmla="*/ 2147483647 h 20"/>
              <a:gd name="T10" fmla="*/ 2147483647 w 15"/>
              <a:gd name="T11" fmla="*/ 2147483647 h 20"/>
              <a:gd name="T12" fmla="*/ 2147483647 w 15"/>
              <a:gd name="T13" fmla="*/ 2147483647 h 20"/>
              <a:gd name="T14" fmla="*/ 2147483647 w 15"/>
              <a:gd name="T15" fmla="*/ 2147483647 h 20"/>
              <a:gd name="T16" fmla="*/ 2147483647 w 15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0"/>
              <a:gd name="T29" fmla="*/ 15 w 15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0">
                <a:moveTo>
                  <a:pt x="1" y="2"/>
                </a:moveTo>
                <a:cubicBezTo>
                  <a:pt x="0" y="3"/>
                  <a:pt x="0" y="6"/>
                  <a:pt x="1" y="7"/>
                </a:cubicBezTo>
                <a:cubicBezTo>
                  <a:pt x="2" y="10"/>
                  <a:pt x="5" y="11"/>
                  <a:pt x="6" y="13"/>
                </a:cubicBezTo>
                <a:cubicBezTo>
                  <a:pt x="7" y="15"/>
                  <a:pt x="5" y="17"/>
                  <a:pt x="6" y="18"/>
                </a:cubicBezTo>
                <a:cubicBezTo>
                  <a:pt x="7" y="20"/>
                  <a:pt x="10" y="20"/>
                  <a:pt x="12" y="19"/>
                </a:cubicBezTo>
                <a:cubicBezTo>
                  <a:pt x="14" y="18"/>
                  <a:pt x="15" y="15"/>
                  <a:pt x="14" y="14"/>
                </a:cubicBezTo>
                <a:cubicBezTo>
                  <a:pt x="13" y="11"/>
                  <a:pt x="10" y="10"/>
                  <a:pt x="8" y="9"/>
                </a:cubicBezTo>
                <a:cubicBezTo>
                  <a:pt x="7" y="7"/>
                  <a:pt x="6" y="5"/>
                  <a:pt x="5" y="4"/>
                </a:cubicBezTo>
                <a:cubicBezTo>
                  <a:pt x="5" y="4"/>
                  <a:pt x="2" y="0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5" name="Freeform 547"/>
          <p:cNvSpPr>
            <a:spLocks noChangeAspect="1"/>
          </p:cNvSpPr>
          <p:nvPr/>
        </p:nvSpPr>
        <p:spPr bwMode="auto">
          <a:xfrm>
            <a:off x="7375923" y="4143376"/>
            <a:ext cx="16669" cy="16669"/>
          </a:xfrm>
          <a:custGeom>
            <a:avLst/>
            <a:gdLst>
              <a:gd name="T0" fmla="*/ 2147483647 w 12"/>
              <a:gd name="T1" fmla="*/ 0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2" y="0"/>
                </a:moveTo>
                <a:cubicBezTo>
                  <a:pt x="2" y="0"/>
                  <a:pt x="0" y="1"/>
                  <a:pt x="1" y="1"/>
                </a:cubicBezTo>
                <a:cubicBezTo>
                  <a:pt x="2" y="4"/>
                  <a:pt x="4" y="7"/>
                  <a:pt x="6" y="9"/>
                </a:cubicBezTo>
                <a:cubicBezTo>
                  <a:pt x="7" y="10"/>
                  <a:pt x="10" y="12"/>
                  <a:pt x="11" y="11"/>
                </a:cubicBezTo>
                <a:cubicBezTo>
                  <a:pt x="12" y="9"/>
                  <a:pt x="11" y="6"/>
                  <a:pt x="9" y="5"/>
                </a:cubicBezTo>
                <a:cubicBezTo>
                  <a:pt x="7" y="3"/>
                  <a:pt x="5" y="1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6" name="Freeform 548"/>
          <p:cNvSpPr>
            <a:spLocks noChangeAspect="1"/>
          </p:cNvSpPr>
          <p:nvPr/>
        </p:nvSpPr>
        <p:spPr bwMode="auto">
          <a:xfrm>
            <a:off x="7410451" y="4163616"/>
            <a:ext cx="26194" cy="17859"/>
          </a:xfrm>
          <a:custGeom>
            <a:avLst/>
            <a:gdLst>
              <a:gd name="T0" fmla="*/ 2147483647 w 19"/>
              <a:gd name="T1" fmla="*/ 0 h 13"/>
              <a:gd name="T2" fmla="*/ 0 w 19"/>
              <a:gd name="T3" fmla="*/ 2147483647 h 13"/>
              <a:gd name="T4" fmla="*/ 2147483647 w 19"/>
              <a:gd name="T5" fmla="*/ 2147483647 h 13"/>
              <a:gd name="T6" fmla="*/ 2147483647 w 19"/>
              <a:gd name="T7" fmla="*/ 2147483647 h 13"/>
              <a:gd name="T8" fmla="*/ 2147483647 w 19"/>
              <a:gd name="T9" fmla="*/ 2147483647 h 13"/>
              <a:gd name="T10" fmla="*/ 2147483647 w 19"/>
              <a:gd name="T11" fmla="*/ 2147483647 h 13"/>
              <a:gd name="T12" fmla="*/ 2147483647 w 19"/>
              <a:gd name="T13" fmla="*/ 2147483647 h 13"/>
              <a:gd name="T14" fmla="*/ 2147483647 w 19"/>
              <a:gd name="T15" fmla="*/ 2147483647 h 13"/>
              <a:gd name="T16" fmla="*/ 2147483647 w 1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3"/>
              <a:gd name="T29" fmla="*/ 19 w 1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3">
                <a:moveTo>
                  <a:pt x="3" y="0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3" y="6"/>
                </a:cubicBezTo>
                <a:cubicBezTo>
                  <a:pt x="6" y="8"/>
                  <a:pt x="8" y="9"/>
                  <a:pt x="11" y="11"/>
                </a:cubicBezTo>
                <a:cubicBezTo>
                  <a:pt x="13" y="12"/>
                  <a:pt x="15" y="13"/>
                  <a:pt x="17" y="13"/>
                </a:cubicBezTo>
                <a:cubicBezTo>
                  <a:pt x="18" y="13"/>
                  <a:pt x="19" y="11"/>
                  <a:pt x="18" y="10"/>
                </a:cubicBezTo>
                <a:cubicBezTo>
                  <a:pt x="17" y="8"/>
                  <a:pt x="15" y="7"/>
                  <a:pt x="13" y="6"/>
                </a:cubicBezTo>
                <a:cubicBezTo>
                  <a:pt x="11" y="5"/>
                  <a:pt x="8" y="5"/>
                  <a:pt x="6" y="4"/>
                </a:cubicBezTo>
                <a:cubicBezTo>
                  <a:pt x="5" y="3"/>
                  <a:pt x="4" y="1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7" name="Freeform 549"/>
          <p:cNvSpPr>
            <a:spLocks noChangeAspect="1"/>
          </p:cNvSpPr>
          <p:nvPr/>
        </p:nvSpPr>
        <p:spPr bwMode="auto">
          <a:xfrm>
            <a:off x="7448550" y="4176713"/>
            <a:ext cx="15479" cy="29766"/>
          </a:xfrm>
          <a:custGeom>
            <a:avLst/>
            <a:gdLst>
              <a:gd name="T0" fmla="*/ 2147483647 w 11"/>
              <a:gd name="T1" fmla="*/ 2147483647 h 21"/>
              <a:gd name="T2" fmla="*/ 2147483647 w 11"/>
              <a:gd name="T3" fmla="*/ 2147483647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2147483647 w 11"/>
              <a:gd name="T9" fmla="*/ 2147483647 h 21"/>
              <a:gd name="T10" fmla="*/ 2147483647 w 11"/>
              <a:gd name="T11" fmla="*/ 2147483647 h 21"/>
              <a:gd name="T12" fmla="*/ 2147483647 w 11"/>
              <a:gd name="T13" fmla="*/ 2147483647 h 21"/>
              <a:gd name="T14" fmla="*/ 2147483647 w 11"/>
              <a:gd name="T15" fmla="*/ 2147483647 h 21"/>
              <a:gd name="T16" fmla="*/ 2147483647 w 11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1"/>
              <a:gd name="T29" fmla="*/ 11 w 1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1">
                <a:moveTo>
                  <a:pt x="4" y="1"/>
                </a:moveTo>
                <a:cubicBezTo>
                  <a:pt x="3" y="0"/>
                  <a:pt x="1" y="0"/>
                  <a:pt x="1" y="1"/>
                </a:cubicBezTo>
                <a:cubicBezTo>
                  <a:pt x="0" y="2"/>
                  <a:pt x="2" y="4"/>
                  <a:pt x="2" y="5"/>
                </a:cubicBezTo>
                <a:cubicBezTo>
                  <a:pt x="2" y="8"/>
                  <a:pt x="2" y="11"/>
                  <a:pt x="3" y="13"/>
                </a:cubicBezTo>
                <a:cubicBezTo>
                  <a:pt x="4" y="16"/>
                  <a:pt x="6" y="20"/>
                  <a:pt x="9" y="21"/>
                </a:cubicBezTo>
                <a:cubicBezTo>
                  <a:pt x="11" y="21"/>
                  <a:pt x="10" y="16"/>
                  <a:pt x="9" y="14"/>
                </a:cubicBezTo>
                <a:cubicBezTo>
                  <a:pt x="9" y="12"/>
                  <a:pt x="6" y="10"/>
                  <a:pt x="5" y="8"/>
                </a:cubicBezTo>
                <a:cubicBezTo>
                  <a:pt x="5" y="6"/>
                  <a:pt x="6" y="5"/>
                  <a:pt x="5" y="4"/>
                </a:cubicBezTo>
                <a:cubicBezTo>
                  <a:pt x="5" y="3"/>
                  <a:pt x="5" y="1"/>
                  <a:pt x="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8" name="Freeform 550"/>
          <p:cNvSpPr>
            <a:spLocks noChangeAspect="1"/>
          </p:cNvSpPr>
          <p:nvPr/>
        </p:nvSpPr>
        <p:spPr bwMode="auto">
          <a:xfrm>
            <a:off x="7460457" y="4219576"/>
            <a:ext cx="17860" cy="11906"/>
          </a:xfrm>
          <a:custGeom>
            <a:avLst/>
            <a:gdLst>
              <a:gd name="T0" fmla="*/ 2147483647 w 13"/>
              <a:gd name="T1" fmla="*/ 0 h 9"/>
              <a:gd name="T2" fmla="*/ 0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6" y="7"/>
                  <a:pt x="7" y="8"/>
                </a:cubicBezTo>
                <a:cubicBezTo>
                  <a:pt x="9" y="9"/>
                  <a:pt x="10" y="9"/>
                  <a:pt x="11" y="9"/>
                </a:cubicBezTo>
                <a:cubicBezTo>
                  <a:pt x="12" y="9"/>
                  <a:pt x="13" y="8"/>
                  <a:pt x="13" y="7"/>
                </a:cubicBezTo>
                <a:cubicBezTo>
                  <a:pt x="13" y="6"/>
                  <a:pt x="12" y="5"/>
                  <a:pt x="11" y="4"/>
                </a:cubicBezTo>
                <a:cubicBezTo>
                  <a:pt x="9" y="3"/>
                  <a:pt x="8" y="3"/>
                  <a:pt x="6" y="2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9" name="Freeform 551"/>
          <p:cNvSpPr>
            <a:spLocks noChangeAspect="1"/>
          </p:cNvSpPr>
          <p:nvPr/>
        </p:nvSpPr>
        <p:spPr bwMode="auto">
          <a:xfrm>
            <a:off x="7386639" y="4170761"/>
            <a:ext cx="11906" cy="10715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1" y="7"/>
                  <a:pt x="4" y="7"/>
                  <a:pt x="6" y="8"/>
                </a:cubicBezTo>
                <a:cubicBezTo>
                  <a:pt x="6" y="8"/>
                  <a:pt x="8" y="8"/>
                  <a:pt x="8" y="7"/>
                </a:cubicBezTo>
                <a:cubicBezTo>
                  <a:pt x="8" y="6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0" name="Freeform 552"/>
          <p:cNvSpPr>
            <a:spLocks noChangeAspect="1"/>
          </p:cNvSpPr>
          <p:nvPr/>
        </p:nvSpPr>
        <p:spPr bwMode="auto">
          <a:xfrm>
            <a:off x="7429500" y="4200526"/>
            <a:ext cx="23813" cy="13097"/>
          </a:xfrm>
          <a:custGeom>
            <a:avLst/>
            <a:gdLst>
              <a:gd name="T0" fmla="*/ 2147483647 w 16"/>
              <a:gd name="T1" fmla="*/ 0 h 9"/>
              <a:gd name="T2" fmla="*/ 0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2147483647 h 9"/>
              <a:gd name="T12" fmla="*/ 2147483647 w 16"/>
              <a:gd name="T13" fmla="*/ 2147483647 h 9"/>
              <a:gd name="T14" fmla="*/ 2147483647 w 16"/>
              <a:gd name="T15" fmla="*/ 2147483647 h 9"/>
              <a:gd name="T16" fmla="*/ 2147483647 w 16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"/>
              <a:gd name="T29" fmla="*/ 16 w 1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5"/>
                  <a:pt x="1" y="6"/>
                </a:cubicBezTo>
                <a:cubicBezTo>
                  <a:pt x="4" y="8"/>
                  <a:pt x="7" y="7"/>
                  <a:pt x="11" y="8"/>
                </a:cubicBezTo>
                <a:cubicBezTo>
                  <a:pt x="12" y="8"/>
                  <a:pt x="14" y="9"/>
                  <a:pt x="15" y="8"/>
                </a:cubicBezTo>
                <a:cubicBezTo>
                  <a:pt x="16" y="8"/>
                  <a:pt x="15" y="6"/>
                  <a:pt x="14" y="5"/>
                </a:cubicBezTo>
                <a:cubicBezTo>
                  <a:pt x="13" y="4"/>
                  <a:pt x="12" y="2"/>
                  <a:pt x="11" y="1"/>
                </a:cubicBezTo>
                <a:cubicBezTo>
                  <a:pt x="9" y="0"/>
                  <a:pt x="8" y="1"/>
                  <a:pt x="6" y="1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1" name="Freeform 553"/>
          <p:cNvSpPr>
            <a:spLocks noChangeAspect="1"/>
          </p:cNvSpPr>
          <p:nvPr/>
        </p:nvSpPr>
        <p:spPr bwMode="auto">
          <a:xfrm>
            <a:off x="7431881" y="4248150"/>
            <a:ext cx="15479" cy="4763"/>
          </a:xfrm>
          <a:custGeom>
            <a:avLst/>
            <a:gdLst>
              <a:gd name="T0" fmla="*/ 2147483647 w 11"/>
              <a:gd name="T1" fmla="*/ 0 h 4"/>
              <a:gd name="T2" fmla="*/ 2147483647 w 11"/>
              <a:gd name="T3" fmla="*/ 2147483647 h 4"/>
              <a:gd name="T4" fmla="*/ 2147483647 w 11"/>
              <a:gd name="T5" fmla="*/ 2147483647 h 4"/>
              <a:gd name="T6" fmla="*/ 2147483647 w 11"/>
              <a:gd name="T7" fmla="*/ 2147483647 h 4"/>
              <a:gd name="T8" fmla="*/ 2147483647 w 11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2" y="0"/>
                </a:moveTo>
                <a:cubicBezTo>
                  <a:pt x="1" y="0"/>
                  <a:pt x="0" y="2"/>
                  <a:pt x="1" y="2"/>
                </a:cubicBezTo>
                <a:cubicBezTo>
                  <a:pt x="4" y="3"/>
                  <a:pt x="7" y="4"/>
                  <a:pt x="10" y="4"/>
                </a:cubicBezTo>
                <a:cubicBezTo>
                  <a:pt x="11" y="4"/>
                  <a:pt x="11" y="2"/>
                  <a:pt x="10" y="2"/>
                </a:cubicBezTo>
                <a:cubicBezTo>
                  <a:pt x="7" y="0"/>
                  <a:pt x="5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2" name="Freeform 554"/>
          <p:cNvSpPr>
            <a:spLocks noChangeAspect="1"/>
          </p:cNvSpPr>
          <p:nvPr/>
        </p:nvSpPr>
        <p:spPr bwMode="auto">
          <a:xfrm>
            <a:off x="6699647" y="3620692"/>
            <a:ext cx="85725" cy="125015"/>
          </a:xfrm>
          <a:custGeom>
            <a:avLst/>
            <a:gdLst>
              <a:gd name="T0" fmla="*/ 2147483647 w 60"/>
              <a:gd name="T1" fmla="*/ 2147483647 h 88"/>
              <a:gd name="T2" fmla="*/ 2147483647 w 60"/>
              <a:gd name="T3" fmla="*/ 2147483647 h 88"/>
              <a:gd name="T4" fmla="*/ 2147483647 w 60"/>
              <a:gd name="T5" fmla="*/ 2147483647 h 88"/>
              <a:gd name="T6" fmla="*/ 2147483647 w 60"/>
              <a:gd name="T7" fmla="*/ 2147483647 h 88"/>
              <a:gd name="T8" fmla="*/ 2147483647 w 60"/>
              <a:gd name="T9" fmla="*/ 2147483647 h 88"/>
              <a:gd name="T10" fmla="*/ 2147483647 w 60"/>
              <a:gd name="T11" fmla="*/ 2147483647 h 88"/>
              <a:gd name="T12" fmla="*/ 2147483647 w 60"/>
              <a:gd name="T13" fmla="*/ 2147483647 h 88"/>
              <a:gd name="T14" fmla="*/ 2147483647 w 60"/>
              <a:gd name="T15" fmla="*/ 2147483647 h 88"/>
              <a:gd name="T16" fmla="*/ 2147483647 w 60"/>
              <a:gd name="T17" fmla="*/ 2147483647 h 88"/>
              <a:gd name="T18" fmla="*/ 2147483647 w 60"/>
              <a:gd name="T19" fmla="*/ 2147483647 h 88"/>
              <a:gd name="T20" fmla="*/ 2147483647 w 60"/>
              <a:gd name="T21" fmla="*/ 2147483647 h 88"/>
              <a:gd name="T22" fmla="*/ 2147483647 w 60"/>
              <a:gd name="T23" fmla="*/ 2147483647 h 88"/>
              <a:gd name="T24" fmla="*/ 2147483647 w 60"/>
              <a:gd name="T25" fmla="*/ 2147483647 h 88"/>
              <a:gd name="T26" fmla="*/ 2147483647 w 60"/>
              <a:gd name="T27" fmla="*/ 2147483647 h 88"/>
              <a:gd name="T28" fmla="*/ 2147483647 w 60"/>
              <a:gd name="T29" fmla="*/ 2147483647 h 88"/>
              <a:gd name="T30" fmla="*/ 2147483647 w 60"/>
              <a:gd name="T31" fmla="*/ 2147483647 h 88"/>
              <a:gd name="T32" fmla="*/ 2147483647 w 60"/>
              <a:gd name="T33" fmla="*/ 2147483647 h 88"/>
              <a:gd name="T34" fmla="*/ 2147483647 w 60"/>
              <a:gd name="T35" fmla="*/ 2147483647 h 88"/>
              <a:gd name="T36" fmla="*/ 2147483647 w 60"/>
              <a:gd name="T37" fmla="*/ 2147483647 h 88"/>
              <a:gd name="T38" fmla="*/ 2147483647 w 60"/>
              <a:gd name="T39" fmla="*/ 2147483647 h 88"/>
              <a:gd name="T40" fmla="*/ 2147483647 w 60"/>
              <a:gd name="T41" fmla="*/ 2147483647 h 88"/>
              <a:gd name="T42" fmla="*/ 2147483647 w 60"/>
              <a:gd name="T43" fmla="*/ 2147483647 h 88"/>
              <a:gd name="T44" fmla="*/ 2147483647 w 60"/>
              <a:gd name="T45" fmla="*/ 2147483647 h 88"/>
              <a:gd name="T46" fmla="*/ 2147483647 w 60"/>
              <a:gd name="T47" fmla="*/ 2147483647 h 88"/>
              <a:gd name="T48" fmla="*/ 2147483647 w 60"/>
              <a:gd name="T49" fmla="*/ 2147483647 h 88"/>
              <a:gd name="T50" fmla="*/ 2147483647 w 60"/>
              <a:gd name="T51" fmla="*/ 2147483647 h 88"/>
              <a:gd name="T52" fmla="*/ 2147483647 w 60"/>
              <a:gd name="T53" fmla="*/ 2147483647 h 88"/>
              <a:gd name="T54" fmla="*/ 2147483647 w 60"/>
              <a:gd name="T55" fmla="*/ 2147483647 h 88"/>
              <a:gd name="T56" fmla="*/ 2147483647 w 60"/>
              <a:gd name="T57" fmla="*/ 2147483647 h 88"/>
              <a:gd name="T58" fmla="*/ 2147483647 w 60"/>
              <a:gd name="T59" fmla="*/ 2147483647 h 88"/>
              <a:gd name="T60" fmla="*/ 2147483647 w 60"/>
              <a:gd name="T61" fmla="*/ 2147483647 h 88"/>
              <a:gd name="T62" fmla="*/ 2147483647 w 60"/>
              <a:gd name="T63" fmla="*/ 2147483647 h 88"/>
              <a:gd name="T64" fmla="*/ 2147483647 w 60"/>
              <a:gd name="T65" fmla="*/ 2147483647 h 88"/>
              <a:gd name="T66" fmla="*/ 2147483647 w 60"/>
              <a:gd name="T67" fmla="*/ 2147483647 h 88"/>
              <a:gd name="T68" fmla="*/ 2147483647 w 60"/>
              <a:gd name="T69" fmla="*/ 2147483647 h 88"/>
              <a:gd name="T70" fmla="*/ 2147483647 w 60"/>
              <a:gd name="T71" fmla="*/ 2147483647 h 88"/>
              <a:gd name="T72" fmla="*/ 0 w 60"/>
              <a:gd name="T73" fmla="*/ 2147483647 h 88"/>
              <a:gd name="T74" fmla="*/ 2147483647 w 60"/>
              <a:gd name="T75" fmla="*/ 2147483647 h 88"/>
              <a:gd name="T76" fmla="*/ 2147483647 w 60"/>
              <a:gd name="T77" fmla="*/ 2147483647 h 88"/>
              <a:gd name="T78" fmla="*/ 2147483647 w 60"/>
              <a:gd name="T79" fmla="*/ 2147483647 h 88"/>
              <a:gd name="T80" fmla="*/ 2147483647 w 60"/>
              <a:gd name="T81" fmla="*/ 2147483647 h 88"/>
              <a:gd name="T82" fmla="*/ 2147483647 w 60"/>
              <a:gd name="T83" fmla="*/ 2147483647 h 88"/>
              <a:gd name="T84" fmla="*/ 2147483647 w 60"/>
              <a:gd name="T85" fmla="*/ 2147483647 h 88"/>
              <a:gd name="T86" fmla="*/ 2147483647 w 60"/>
              <a:gd name="T87" fmla="*/ 2147483647 h 88"/>
              <a:gd name="T88" fmla="*/ 2147483647 w 60"/>
              <a:gd name="T89" fmla="*/ 2147483647 h 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"/>
              <a:gd name="T136" fmla="*/ 0 h 88"/>
              <a:gd name="T137" fmla="*/ 60 w 60"/>
              <a:gd name="T138" fmla="*/ 88 h 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" h="88">
                <a:moveTo>
                  <a:pt x="29" y="1"/>
                </a:moveTo>
                <a:cubicBezTo>
                  <a:pt x="30" y="1"/>
                  <a:pt x="32" y="4"/>
                  <a:pt x="32" y="5"/>
                </a:cubicBezTo>
                <a:cubicBezTo>
                  <a:pt x="32" y="8"/>
                  <a:pt x="29" y="11"/>
                  <a:pt x="29" y="14"/>
                </a:cubicBezTo>
                <a:cubicBezTo>
                  <a:pt x="30" y="18"/>
                  <a:pt x="35" y="20"/>
                  <a:pt x="35" y="23"/>
                </a:cubicBezTo>
                <a:cubicBezTo>
                  <a:pt x="35" y="28"/>
                  <a:pt x="34" y="32"/>
                  <a:pt x="32" y="36"/>
                </a:cubicBezTo>
                <a:cubicBezTo>
                  <a:pt x="28" y="38"/>
                  <a:pt x="26" y="41"/>
                  <a:pt x="24" y="45"/>
                </a:cubicBezTo>
                <a:cubicBezTo>
                  <a:pt x="23" y="47"/>
                  <a:pt x="23" y="49"/>
                  <a:pt x="24" y="51"/>
                </a:cubicBezTo>
                <a:cubicBezTo>
                  <a:pt x="24" y="54"/>
                  <a:pt x="28" y="56"/>
                  <a:pt x="28" y="59"/>
                </a:cubicBezTo>
                <a:cubicBezTo>
                  <a:pt x="28" y="61"/>
                  <a:pt x="23" y="63"/>
                  <a:pt x="24" y="64"/>
                </a:cubicBezTo>
                <a:cubicBezTo>
                  <a:pt x="27" y="68"/>
                  <a:pt x="31" y="70"/>
                  <a:pt x="36" y="71"/>
                </a:cubicBezTo>
                <a:cubicBezTo>
                  <a:pt x="38" y="71"/>
                  <a:pt x="38" y="65"/>
                  <a:pt x="40" y="66"/>
                </a:cubicBezTo>
                <a:cubicBezTo>
                  <a:pt x="44" y="67"/>
                  <a:pt x="44" y="74"/>
                  <a:pt x="48" y="75"/>
                </a:cubicBezTo>
                <a:cubicBezTo>
                  <a:pt x="50" y="76"/>
                  <a:pt x="48" y="70"/>
                  <a:pt x="50" y="69"/>
                </a:cubicBezTo>
                <a:cubicBezTo>
                  <a:pt x="53" y="69"/>
                  <a:pt x="58" y="69"/>
                  <a:pt x="59" y="72"/>
                </a:cubicBezTo>
                <a:cubicBezTo>
                  <a:pt x="60" y="74"/>
                  <a:pt x="52" y="73"/>
                  <a:pt x="52" y="75"/>
                </a:cubicBezTo>
                <a:cubicBezTo>
                  <a:pt x="52" y="79"/>
                  <a:pt x="57" y="80"/>
                  <a:pt x="58" y="83"/>
                </a:cubicBezTo>
                <a:cubicBezTo>
                  <a:pt x="59" y="85"/>
                  <a:pt x="60" y="88"/>
                  <a:pt x="58" y="88"/>
                </a:cubicBezTo>
                <a:cubicBezTo>
                  <a:pt x="55" y="88"/>
                  <a:pt x="53" y="85"/>
                  <a:pt x="51" y="83"/>
                </a:cubicBezTo>
                <a:cubicBezTo>
                  <a:pt x="48" y="81"/>
                  <a:pt x="46" y="78"/>
                  <a:pt x="43" y="76"/>
                </a:cubicBezTo>
                <a:cubicBezTo>
                  <a:pt x="42" y="74"/>
                  <a:pt x="41" y="72"/>
                  <a:pt x="39" y="72"/>
                </a:cubicBezTo>
                <a:cubicBezTo>
                  <a:pt x="38" y="72"/>
                  <a:pt x="38" y="73"/>
                  <a:pt x="38" y="74"/>
                </a:cubicBezTo>
                <a:cubicBezTo>
                  <a:pt x="38" y="76"/>
                  <a:pt x="41" y="79"/>
                  <a:pt x="39" y="79"/>
                </a:cubicBezTo>
                <a:cubicBezTo>
                  <a:pt x="37" y="79"/>
                  <a:pt x="36" y="76"/>
                  <a:pt x="34" y="74"/>
                </a:cubicBezTo>
                <a:cubicBezTo>
                  <a:pt x="31" y="73"/>
                  <a:pt x="29" y="71"/>
                  <a:pt x="26" y="71"/>
                </a:cubicBezTo>
                <a:cubicBezTo>
                  <a:pt x="25" y="70"/>
                  <a:pt x="26" y="73"/>
                  <a:pt x="25" y="73"/>
                </a:cubicBezTo>
                <a:cubicBezTo>
                  <a:pt x="22" y="73"/>
                  <a:pt x="19" y="72"/>
                  <a:pt x="16" y="71"/>
                </a:cubicBezTo>
                <a:cubicBezTo>
                  <a:pt x="15" y="70"/>
                  <a:pt x="13" y="69"/>
                  <a:pt x="13" y="67"/>
                </a:cubicBezTo>
                <a:cubicBezTo>
                  <a:pt x="14" y="66"/>
                  <a:pt x="16" y="65"/>
                  <a:pt x="17" y="65"/>
                </a:cubicBezTo>
                <a:cubicBezTo>
                  <a:pt x="19" y="64"/>
                  <a:pt x="23" y="66"/>
                  <a:pt x="23" y="65"/>
                </a:cubicBezTo>
                <a:cubicBezTo>
                  <a:pt x="22" y="62"/>
                  <a:pt x="18" y="61"/>
                  <a:pt x="16" y="60"/>
                </a:cubicBezTo>
                <a:cubicBezTo>
                  <a:pt x="15" y="59"/>
                  <a:pt x="13" y="58"/>
                  <a:pt x="12" y="59"/>
                </a:cubicBezTo>
                <a:cubicBezTo>
                  <a:pt x="11" y="61"/>
                  <a:pt x="14" y="64"/>
                  <a:pt x="12" y="64"/>
                </a:cubicBezTo>
                <a:cubicBezTo>
                  <a:pt x="10" y="64"/>
                  <a:pt x="9" y="62"/>
                  <a:pt x="7" y="60"/>
                </a:cubicBezTo>
                <a:cubicBezTo>
                  <a:pt x="6" y="58"/>
                  <a:pt x="6" y="55"/>
                  <a:pt x="5" y="53"/>
                </a:cubicBezTo>
                <a:cubicBezTo>
                  <a:pt x="5" y="51"/>
                  <a:pt x="3" y="50"/>
                  <a:pt x="3" y="49"/>
                </a:cubicBezTo>
                <a:cubicBezTo>
                  <a:pt x="2" y="47"/>
                  <a:pt x="4" y="45"/>
                  <a:pt x="4" y="43"/>
                </a:cubicBezTo>
                <a:cubicBezTo>
                  <a:pt x="3" y="41"/>
                  <a:pt x="0" y="40"/>
                  <a:pt x="0" y="38"/>
                </a:cubicBezTo>
                <a:cubicBezTo>
                  <a:pt x="0" y="36"/>
                  <a:pt x="0" y="33"/>
                  <a:pt x="2" y="33"/>
                </a:cubicBezTo>
                <a:cubicBezTo>
                  <a:pt x="4" y="33"/>
                  <a:pt x="6" y="40"/>
                  <a:pt x="7" y="39"/>
                </a:cubicBezTo>
                <a:cubicBezTo>
                  <a:pt x="10" y="36"/>
                  <a:pt x="8" y="32"/>
                  <a:pt x="7" y="28"/>
                </a:cubicBezTo>
                <a:cubicBezTo>
                  <a:pt x="7" y="24"/>
                  <a:pt x="7" y="20"/>
                  <a:pt x="4" y="16"/>
                </a:cubicBezTo>
                <a:cubicBezTo>
                  <a:pt x="4" y="11"/>
                  <a:pt x="5" y="6"/>
                  <a:pt x="8" y="2"/>
                </a:cubicBezTo>
                <a:cubicBezTo>
                  <a:pt x="10" y="0"/>
                  <a:pt x="14" y="2"/>
                  <a:pt x="17" y="3"/>
                </a:cubicBezTo>
                <a:cubicBezTo>
                  <a:pt x="20" y="3"/>
                  <a:pt x="23" y="6"/>
                  <a:pt x="26" y="6"/>
                </a:cubicBezTo>
                <a:cubicBezTo>
                  <a:pt x="28" y="5"/>
                  <a:pt x="27" y="1"/>
                  <a:pt x="2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3" name="Freeform 555"/>
          <p:cNvSpPr>
            <a:spLocks noChangeAspect="1"/>
          </p:cNvSpPr>
          <p:nvPr/>
        </p:nvSpPr>
        <p:spPr bwMode="auto">
          <a:xfrm>
            <a:off x="6712744" y="3727849"/>
            <a:ext cx="29766" cy="2976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0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1"/>
              <a:gd name="T29" fmla="*/ 21 w 2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1">
                <a:moveTo>
                  <a:pt x="9" y="1"/>
                </a:moveTo>
                <a:cubicBezTo>
                  <a:pt x="12" y="2"/>
                  <a:pt x="16" y="3"/>
                  <a:pt x="19" y="5"/>
                </a:cubicBezTo>
                <a:cubicBezTo>
                  <a:pt x="20" y="5"/>
                  <a:pt x="19" y="7"/>
                  <a:pt x="19" y="8"/>
                </a:cubicBezTo>
                <a:cubicBezTo>
                  <a:pt x="19" y="12"/>
                  <a:pt x="21" y="16"/>
                  <a:pt x="19" y="19"/>
                </a:cubicBezTo>
                <a:cubicBezTo>
                  <a:pt x="18" y="21"/>
                  <a:pt x="14" y="20"/>
                  <a:pt x="12" y="19"/>
                </a:cubicBezTo>
                <a:cubicBezTo>
                  <a:pt x="9" y="16"/>
                  <a:pt x="9" y="11"/>
                  <a:pt x="7" y="7"/>
                </a:cubicBezTo>
                <a:cubicBezTo>
                  <a:pt x="5" y="5"/>
                  <a:pt x="2" y="6"/>
                  <a:pt x="0" y="4"/>
                </a:cubicBezTo>
                <a:cubicBezTo>
                  <a:pt x="0" y="3"/>
                  <a:pt x="2" y="1"/>
                  <a:pt x="3" y="1"/>
                </a:cubicBezTo>
                <a:cubicBezTo>
                  <a:pt x="5" y="0"/>
                  <a:pt x="7" y="1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4" name="Freeform 556"/>
          <p:cNvSpPr>
            <a:spLocks noChangeAspect="1"/>
          </p:cNvSpPr>
          <p:nvPr/>
        </p:nvSpPr>
        <p:spPr bwMode="auto">
          <a:xfrm>
            <a:off x="6787754" y="3749280"/>
            <a:ext cx="28575" cy="30956"/>
          </a:xfrm>
          <a:custGeom>
            <a:avLst/>
            <a:gdLst>
              <a:gd name="T0" fmla="*/ 2147483647 w 20"/>
              <a:gd name="T1" fmla="*/ 0 h 22"/>
              <a:gd name="T2" fmla="*/ 0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0 h 22"/>
              <a:gd name="T24" fmla="*/ 2147483647 w 20"/>
              <a:gd name="T25" fmla="*/ 0 h 22"/>
              <a:gd name="T26" fmla="*/ 2147483647 w 20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2"/>
              <a:gd name="T44" fmla="*/ 20 w 20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2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5"/>
                  <a:pt x="3" y="8"/>
                  <a:pt x="5" y="10"/>
                </a:cubicBezTo>
                <a:cubicBezTo>
                  <a:pt x="6" y="11"/>
                  <a:pt x="8" y="10"/>
                  <a:pt x="8" y="11"/>
                </a:cubicBezTo>
                <a:cubicBezTo>
                  <a:pt x="9" y="13"/>
                  <a:pt x="8" y="15"/>
                  <a:pt x="9" y="17"/>
                </a:cubicBezTo>
                <a:cubicBezTo>
                  <a:pt x="10" y="19"/>
                  <a:pt x="12" y="19"/>
                  <a:pt x="15" y="20"/>
                </a:cubicBezTo>
                <a:cubicBezTo>
                  <a:pt x="16" y="21"/>
                  <a:pt x="18" y="22"/>
                  <a:pt x="19" y="21"/>
                </a:cubicBezTo>
                <a:cubicBezTo>
                  <a:pt x="20" y="20"/>
                  <a:pt x="17" y="19"/>
                  <a:pt x="17" y="17"/>
                </a:cubicBezTo>
                <a:cubicBezTo>
                  <a:pt x="17" y="16"/>
                  <a:pt x="19" y="16"/>
                  <a:pt x="19" y="15"/>
                </a:cubicBezTo>
                <a:cubicBezTo>
                  <a:pt x="18" y="13"/>
                  <a:pt x="16" y="12"/>
                  <a:pt x="16" y="10"/>
                </a:cubicBezTo>
                <a:cubicBezTo>
                  <a:pt x="16" y="8"/>
                  <a:pt x="17" y="6"/>
                  <a:pt x="16" y="4"/>
                </a:cubicBezTo>
                <a:cubicBezTo>
                  <a:pt x="15" y="2"/>
                  <a:pt x="14" y="1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5" name="Freeform 557"/>
          <p:cNvSpPr>
            <a:spLocks noChangeAspect="1"/>
          </p:cNvSpPr>
          <p:nvPr/>
        </p:nvSpPr>
        <p:spPr bwMode="auto">
          <a:xfrm>
            <a:off x="6743701" y="3759994"/>
            <a:ext cx="27385" cy="33338"/>
          </a:xfrm>
          <a:custGeom>
            <a:avLst/>
            <a:gdLst>
              <a:gd name="T0" fmla="*/ 2147483647 w 19"/>
              <a:gd name="T1" fmla="*/ 2147483647 h 23"/>
              <a:gd name="T2" fmla="*/ 2147483647 w 19"/>
              <a:gd name="T3" fmla="*/ 2147483647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2147483647 h 23"/>
              <a:gd name="T22" fmla="*/ 2147483647 w 19"/>
              <a:gd name="T23" fmla="*/ 2147483647 h 23"/>
              <a:gd name="T24" fmla="*/ 2147483647 w 19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23"/>
              <a:gd name="T41" fmla="*/ 19 w 19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23">
                <a:moveTo>
                  <a:pt x="3" y="1"/>
                </a:moveTo>
                <a:cubicBezTo>
                  <a:pt x="2" y="1"/>
                  <a:pt x="1" y="2"/>
                  <a:pt x="1" y="3"/>
                </a:cubicBezTo>
                <a:cubicBezTo>
                  <a:pt x="2" y="6"/>
                  <a:pt x="6" y="6"/>
                  <a:pt x="6" y="8"/>
                </a:cubicBezTo>
                <a:cubicBezTo>
                  <a:pt x="6" y="12"/>
                  <a:pt x="3" y="15"/>
                  <a:pt x="2" y="19"/>
                </a:cubicBezTo>
                <a:cubicBezTo>
                  <a:pt x="2" y="20"/>
                  <a:pt x="0" y="23"/>
                  <a:pt x="2" y="23"/>
                </a:cubicBezTo>
                <a:cubicBezTo>
                  <a:pt x="4" y="23"/>
                  <a:pt x="5" y="20"/>
                  <a:pt x="7" y="19"/>
                </a:cubicBezTo>
                <a:cubicBezTo>
                  <a:pt x="9" y="18"/>
                  <a:pt x="11" y="18"/>
                  <a:pt x="12" y="17"/>
                </a:cubicBezTo>
                <a:cubicBezTo>
                  <a:pt x="13" y="17"/>
                  <a:pt x="12" y="15"/>
                  <a:pt x="13" y="15"/>
                </a:cubicBezTo>
                <a:cubicBezTo>
                  <a:pt x="14" y="12"/>
                  <a:pt x="17" y="10"/>
                  <a:pt x="18" y="7"/>
                </a:cubicBezTo>
                <a:cubicBezTo>
                  <a:pt x="19" y="6"/>
                  <a:pt x="17" y="4"/>
                  <a:pt x="16" y="4"/>
                </a:cubicBezTo>
                <a:cubicBezTo>
                  <a:pt x="15" y="3"/>
                  <a:pt x="13" y="6"/>
                  <a:pt x="12" y="6"/>
                </a:cubicBezTo>
                <a:cubicBezTo>
                  <a:pt x="10" y="6"/>
                  <a:pt x="9" y="3"/>
                  <a:pt x="7" y="3"/>
                </a:cubicBezTo>
                <a:cubicBezTo>
                  <a:pt x="6" y="2"/>
                  <a:pt x="4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6" name="Freeform 558"/>
          <p:cNvSpPr>
            <a:spLocks noChangeAspect="1"/>
          </p:cNvSpPr>
          <p:nvPr/>
        </p:nvSpPr>
        <p:spPr bwMode="auto">
          <a:xfrm>
            <a:off x="6765131" y="3751660"/>
            <a:ext cx="20241" cy="13097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0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5" y="3"/>
                  <a:pt x="6" y="3"/>
                  <a:pt x="7" y="4"/>
                </a:cubicBezTo>
                <a:cubicBezTo>
                  <a:pt x="9" y="6"/>
                  <a:pt x="10" y="8"/>
                  <a:pt x="13" y="9"/>
                </a:cubicBezTo>
                <a:cubicBezTo>
                  <a:pt x="13" y="9"/>
                  <a:pt x="14" y="8"/>
                  <a:pt x="14" y="8"/>
                </a:cubicBezTo>
                <a:cubicBezTo>
                  <a:pt x="13" y="6"/>
                  <a:pt x="13" y="5"/>
                  <a:pt x="12" y="3"/>
                </a:cubicBezTo>
                <a:cubicBezTo>
                  <a:pt x="10" y="2"/>
                  <a:pt x="8" y="1"/>
                  <a:pt x="6" y="0"/>
                </a:cubicBez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1" y="3"/>
                </a:cubicBezTo>
                <a:cubicBezTo>
                  <a:pt x="1" y="4"/>
                  <a:pt x="3" y="3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7" name="Freeform 559"/>
          <p:cNvSpPr>
            <a:spLocks noChangeAspect="1"/>
          </p:cNvSpPr>
          <p:nvPr/>
        </p:nvSpPr>
        <p:spPr bwMode="auto">
          <a:xfrm>
            <a:off x="6755606" y="3780236"/>
            <a:ext cx="20241" cy="40481"/>
          </a:xfrm>
          <a:custGeom>
            <a:avLst/>
            <a:gdLst>
              <a:gd name="T0" fmla="*/ 2147483647 w 14"/>
              <a:gd name="T1" fmla="*/ 2147483647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2147483647 h 28"/>
              <a:gd name="T10" fmla="*/ 2147483647 w 14"/>
              <a:gd name="T11" fmla="*/ 2147483647 h 28"/>
              <a:gd name="T12" fmla="*/ 2147483647 w 14"/>
              <a:gd name="T13" fmla="*/ 2147483647 h 28"/>
              <a:gd name="T14" fmla="*/ 2147483647 w 14"/>
              <a:gd name="T15" fmla="*/ 2147483647 h 28"/>
              <a:gd name="T16" fmla="*/ 2147483647 w 14"/>
              <a:gd name="T17" fmla="*/ 2147483647 h 28"/>
              <a:gd name="T18" fmla="*/ 2147483647 w 14"/>
              <a:gd name="T19" fmla="*/ 2147483647 h 28"/>
              <a:gd name="T20" fmla="*/ 2147483647 w 14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8"/>
              <a:gd name="T35" fmla="*/ 14 w 14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8">
                <a:moveTo>
                  <a:pt x="13" y="2"/>
                </a:moveTo>
                <a:cubicBezTo>
                  <a:pt x="13" y="1"/>
                  <a:pt x="11" y="0"/>
                  <a:pt x="10" y="0"/>
                </a:cubicBezTo>
                <a:cubicBezTo>
                  <a:pt x="9" y="1"/>
                  <a:pt x="7" y="2"/>
                  <a:pt x="7" y="3"/>
                </a:cubicBezTo>
                <a:cubicBezTo>
                  <a:pt x="6" y="7"/>
                  <a:pt x="9" y="11"/>
                  <a:pt x="7" y="14"/>
                </a:cubicBezTo>
                <a:cubicBezTo>
                  <a:pt x="6" y="16"/>
                  <a:pt x="2" y="14"/>
                  <a:pt x="1" y="16"/>
                </a:cubicBezTo>
                <a:cubicBezTo>
                  <a:pt x="0" y="19"/>
                  <a:pt x="1" y="21"/>
                  <a:pt x="3" y="23"/>
                </a:cubicBezTo>
                <a:cubicBezTo>
                  <a:pt x="6" y="22"/>
                  <a:pt x="8" y="24"/>
                  <a:pt x="8" y="28"/>
                </a:cubicBezTo>
                <a:cubicBezTo>
                  <a:pt x="10" y="28"/>
                  <a:pt x="12" y="26"/>
                  <a:pt x="12" y="25"/>
                </a:cubicBezTo>
                <a:cubicBezTo>
                  <a:pt x="13" y="22"/>
                  <a:pt x="9" y="21"/>
                  <a:pt x="9" y="18"/>
                </a:cubicBezTo>
                <a:cubicBezTo>
                  <a:pt x="10" y="13"/>
                  <a:pt x="12" y="9"/>
                  <a:pt x="13" y="4"/>
                </a:cubicBezTo>
                <a:cubicBezTo>
                  <a:pt x="14" y="3"/>
                  <a:pt x="14" y="2"/>
                  <a:pt x="1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8" name="Freeform 560"/>
          <p:cNvSpPr>
            <a:spLocks noChangeAspect="1"/>
          </p:cNvSpPr>
          <p:nvPr/>
        </p:nvSpPr>
        <p:spPr bwMode="auto">
          <a:xfrm>
            <a:off x="6773466" y="3773092"/>
            <a:ext cx="13097" cy="40481"/>
          </a:xfrm>
          <a:custGeom>
            <a:avLst/>
            <a:gdLst>
              <a:gd name="T0" fmla="*/ 2147483647 w 9"/>
              <a:gd name="T1" fmla="*/ 2147483647 h 28"/>
              <a:gd name="T2" fmla="*/ 2147483647 w 9"/>
              <a:gd name="T3" fmla="*/ 2147483647 h 28"/>
              <a:gd name="T4" fmla="*/ 2147483647 w 9"/>
              <a:gd name="T5" fmla="*/ 2147483647 h 28"/>
              <a:gd name="T6" fmla="*/ 2147483647 w 9"/>
              <a:gd name="T7" fmla="*/ 2147483647 h 28"/>
              <a:gd name="T8" fmla="*/ 2147483647 w 9"/>
              <a:gd name="T9" fmla="*/ 2147483647 h 28"/>
              <a:gd name="T10" fmla="*/ 0 w 9"/>
              <a:gd name="T11" fmla="*/ 2147483647 h 28"/>
              <a:gd name="T12" fmla="*/ 2147483647 w 9"/>
              <a:gd name="T13" fmla="*/ 2147483647 h 28"/>
              <a:gd name="T14" fmla="*/ 2147483647 w 9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8"/>
              <a:gd name="T26" fmla="*/ 9 w 9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8">
                <a:moveTo>
                  <a:pt x="6" y="1"/>
                </a:moveTo>
                <a:cubicBezTo>
                  <a:pt x="6" y="0"/>
                  <a:pt x="8" y="1"/>
                  <a:pt x="8" y="2"/>
                </a:cubicBezTo>
                <a:cubicBezTo>
                  <a:pt x="9" y="6"/>
                  <a:pt x="9" y="11"/>
                  <a:pt x="8" y="15"/>
                </a:cubicBezTo>
                <a:cubicBezTo>
                  <a:pt x="8" y="17"/>
                  <a:pt x="5" y="18"/>
                  <a:pt x="4" y="19"/>
                </a:cubicBezTo>
                <a:cubicBezTo>
                  <a:pt x="3" y="22"/>
                  <a:pt x="3" y="25"/>
                  <a:pt x="2" y="27"/>
                </a:cubicBezTo>
                <a:cubicBezTo>
                  <a:pt x="2" y="28"/>
                  <a:pt x="0" y="27"/>
                  <a:pt x="0" y="26"/>
                </a:cubicBezTo>
                <a:cubicBezTo>
                  <a:pt x="1" y="21"/>
                  <a:pt x="3" y="17"/>
                  <a:pt x="5" y="12"/>
                </a:cubicBezTo>
                <a:cubicBezTo>
                  <a:pt x="5" y="8"/>
                  <a:pt x="5" y="4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9" name="Freeform 561"/>
          <p:cNvSpPr>
            <a:spLocks noChangeAspect="1"/>
          </p:cNvSpPr>
          <p:nvPr/>
        </p:nvSpPr>
        <p:spPr bwMode="auto">
          <a:xfrm>
            <a:off x="6787755" y="3771901"/>
            <a:ext cx="20240" cy="30956"/>
          </a:xfrm>
          <a:custGeom>
            <a:avLst/>
            <a:gdLst>
              <a:gd name="T0" fmla="*/ 2147483647 w 14"/>
              <a:gd name="T1" fmla="*/ 0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2147483647 w 14"/>
              <a:gd name="T13" fmla="*/ 2147483647 h 22"/>
              <a:gd name="T14" fmla="*/ 2147483647 w 14"/>
              <a:gd name="T15" fmla="*/ 2147483647 h 22"/>
              <a:gd name="T16" fmla="*/ 2147483647 w 14"/>
              <a:gd name="T17" fmla="*/ 2147483647 h 22"/>
              <a:gd name="T18" fmla="*/ 2147483647 w 14"/>
              <a:gd name="T19" fmla="*/ 2147483647 h 22"/>
              <a:gd name="T20" fmla="*/ 2147483647 w 14"/>
              <a:gd name="T21" fmla="*/ 2147483647 h 22"/>
              <a:gd name="T22" fmla="*/ 2147483647 w 14"/>
              <a:gd name="T23" fmla="*/ 2147483647 h 22"/>
              <a:gd name="T24" fmla="*/ 2147483647 w 14"/>
              <a:gd name="T25" fmla="*/ 0 h 22"/>
              <a:gd name="T26" fmla="*/ 2147483647 w 14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22"/>
              <a:gd name="T44" fmla="*/ 14 w 14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22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0" y="3"/>
                  <a:pt x="0" y="6"/>
                  <a:pt x="1" y="8"/>
                </a:cubicBezTo>
                <a:cubicBezTo>
                  <a:pt x="1" y="9"/>
                  <a:pt x="3" y="9"/>
                  <a:pt x="4" y="9"/>
                </a:cubicBezTo>
                <a:cubicBezTo>
                  <a:pt x="5" y="8"/>
                  <a:pt x="4" y="6"/>
                  <a:pt x="5" y="6"/>
                </a:cubicBezTo>
                <a:cubicBezTo>
                  <a:pt x="6" y="6"/>
                  <a:pt x="6" y="7"/>
                  <a:pt x="6" y="8"/>
                </a:cubicBezTo>
                <a:cubicBezTo>
                  <a:pt x="7" y="11"/>
                  <a:pt x="6" y="15"/>
                  <a:pt x="7" y="18"/>
                </a:cubicBezTo>
                <a:cubicBezTo>
                  <a:pt x="8" y="20"/>
                  <a:pt x="11" y="22"/>
                  <a:pt x="12" y="21"/>
                </a:cubicBezTo>
                <a:cubicBezTo>
                  <a:pt x="14" y="21"/>
                  <a:pt x="11" y="18"/>
                  <a:pt x="12" y="16"/>
                </a:cubicBezTo>
                <a:cubicBezTo>
                  <a:pt x="12" y="15"/>
                  <a:pt x="14" y="16"/>
                  <a:pt x="14" y="15"/>
                </a:cubicBezTo>
                <a:cubicBezTo>
                  <a:pt x="13" y="13"/>
                  <a:pt x="11" y="12"/>
                  <a:pt x="10" y="10"/>
                </a:cubicBezTo>
                <a:cubicBezTo>
                  <a:pt x="9" y="7"/>
                  <a:pt x="9" y="5"/>
                  <a:pt x="9" y="3"/>
                </a:cubicBezTo>
                <a:cubicBezTo>
                  <a:pt x="9" y="2"/>
                  <a:pt x="9" y="1"/>
                  <a:pt x="8" y="0"/>
                </a:cubicBezTo>
                <a:cubicBezTo>
                  <a:pt x="6" y="0"/>
                  <a:pt x="4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0" name="Freeform 562"/>
          <p:cNvSpPr>
            <a:spLocks noChangeAspect="1"/>
          </p:cNvSpPr>
          <p:nvPr/>
        </p:nvSpPr>
        <p:spPr bwMode="auto">
          <a:xfrm>
            <a:off x="6782992" y="3796903"/>
            <a:ext cx="11906" cy="13097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5" y="1"/>
                </a:moveTo>
                <a:cubicBezTo>
                  <a:pt x="6" y="0"/>
                  <a:pt x="7" y="1"/>
                  <a:pt x="8" y="2"/>
                </a:cubicBezTo>
                <a:cubicBezTo>
                  <a:pt x="9" y="4"/>
                  <a:pt x="9" y="6"/>
                  <a:pt x="8" y="7"/>
                </a:cubicBezTo>
                <a:cubicBezTo>
                  <a:pt x="6" y="9"/>
                  <a:pt x="3" y="9"/>
                  <a:pt x="1" y="9"/>
                </a:cubicBezTo>
                <a:cubicBezTo>
                  <a:pt x="0" y="9"/>
                  <a:pt x="0" y="7"/>
                  <a:pt x="1" y="7"/>
                </a:cubicBezTo>
                <a:cubicBezTo>
                  <a:pt x="2" y="5"/>
                  <a:pt x="3" y="2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1" name="Freeform 563"/>
          <p:cNvSpPr>
            <a:spLocks noChangeAspect="1"/>
          </p:cNvSpPr>
          <p:nvPr/>
        </p:nvSpPr>
        <p:spPr bwMode="auto">
          <a:xfrm>
            <a:off x="6663930" y="3771901"/>
            <a:ext cx="44053" cy="64294"/>
          </a:xfrm>
          <a:custGeom>
            <a:avLst/>
            <a:gdLst>
              <a:gd name="T0" fmla="*/ 2147483647 w 31"/>
              <a:gd name="T1" fmla="*/ 2147483647 h 45"/>
              <a:gd name="T2" fmla="*/ 2147483647 w 31"/>
              <a:gd name="T3" fmla="*/ 2147483647 h 45"/>
              <a:gd name="T4" fmla="*/ 2147483647 w 31"/>
              <a:gd name="T5" fmla="*/ 2147483647 h 45"/>
              <a:gd name="T6" fmla="*/ 2147483647 w 31"/>
              <a:gd name="T7" fmla="*/ 2147483647 h 45"/>
              <a:gd name="T8" fmla="*/ 2147483647 w 31"/>
              <a:gd name="T9" fmla="*/ 2147483647 h 45"/>
              <a:gd name="T10" fmla="*/ 2147483647 w 31"/>
              <a:gd name="T11" fmla="*/ 2147483647 h 45"/>
              <a:gd name="T12" fmla="*/ 2147483647 w 31"/>
              <a:gd name="T13" fmla="*/ 2147483647 h 45"/>
              <a:gd name="T14" fmla="*/ 2147483647 w 31"/>
              <a:gd name="T15" fmla="*/ 2147483647 h 45"/>
              <a:gd name="T16" fmla="*/ 2147483647 w 31"/>
              <a:gd name="T17" fmla="*/ 2147483647 h 45"/>
              <a:gd name="T18" fmla="*/ 2147483647 w 31"/>
              <a:gd name="T19" fmla="*/ 2147483647 h 45"/>
              <a:gd name="T20" fmla="*/ 2147483647 w 31"/>
              <a:gd name="T21" fmla="*/ 2147483647 h 45"/>
              <a:gd name="T22" fmla="*/ 2147483647 w 31"/>
              <a:gd name="T23" fmla="*/ 2147483647 h 45"/>
              <a:gd name="T24" fmla="*/ 2147483647 w 31"/>
              <a:gd name="T25" fmla="*/ 2147483647 h 45"/>
              <a:gd name="T26" fmla="*/ 2147483647 w 31"/>
              <a:gd name="T27" fmla="*/ 2147483647 h 45"/>
              <a:gd name="T28" fmla="*/ 2147483647 w 31"/>
              <a:gd name="T29" fmla="*/ 2147483647 h 45"/>
              <a:gd name="T30" fmla="*/ 2147483647 w 31"/>
              <a:gd name="T31" fmla="*/ 2147483647 h 45"/>
              <a:gd name="T32" fmla="*/ 2147483647 w 31"/>
              <a:gd name="T33" fmla="*/ 2147483647 h 45"/>
              <a:gd name="T34" fmla="*/ 2147483647 w 31"/>
              <a:gd name="T35" fmla="*/ 2147483647 h 45"/>
              <a:gd name="T36" fmla="*/ 2147483647 w 31"/>
              <a:gd name="T37" fmla="*/ 2147483647 h 45"/>
              <a:gd name="T38" fmla="*/ 2147483647 w 31"/>
              <a:gd name="T39" fmla="*/ 2147483647 h 45"/>
              <a:gd name="T40" fmla="*/ 2147483647 w 31"/>
              <a:gd name="T41" fmla="*/ 2147483647 h 45"/>
              <a:gd name="T42" fmla="*/ 2147483647 w 31"/>
              <a:gd name="T43" fmla="*/ 2147483647 h 45"/>
              <a:gd name="T44" fmla="*/ 2147483647 w 31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"/>
              <a:gd name="T70" fmla="*/ 0 h 45"/>
              <a:gd name="T71" fmla="*/ 31 w 31"/>
              <a:gd name="T72" fmla="*/ 45 h 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" h="45">
                <a:moveTo>
                  <a:pt x="28" y="1"/>
                </a:moveTo>
                <a:cubicBezTo>
                  <a:pt x="28" y="0"/>
                  <a:pt x="26" y="0"/>
                  <a:pt x="25" y="1"/>
                </a:cubicBezTo>
                <a:cubicBezTo>
                  <a:pt x="25" y="3"/>
                  <a:pt x="25" y="5"/>
                  <a:pt x="25" y="6"/>
                </a:cubicBezTo>
                <a:cubicBezTo>
                  <a:pt x="25" y="8"/>
                  <a:pt x="26" y="10"/>
                  <a:pt x="26" y="11"/>
                </a:cubicBezTo>
                <a:cubicBezTo>
                  <a:pt x="26" y="12"/>
                  <a:pt x="24" y="10"/>
                  <a:pt x="24" y="10"/>
                </a:cubicBezTo>
                <a:cubicBezTo>
                  <a:pt x="23" y="11"/>
                  <a:pt x="24" y="12"/>
                  <a:pt x="24" y="13"/>
                </a:cubicBezTo>
                <a:cubicBezTo>
                  <a:pt x="23" y="14"/>
                  <a:pt x="22" y="16"/>
                  <a:pt x="20" y="17"/>
                </a:cubicBezTo>
                <a:cubicBezTo>
                  <a:pt x="20" y="18"/>
                  <a:pt x="18" y="18"/>
                  <a:pt x="18" y="19"/>
                </a:cubicBezTo>
                <a:cubicBezTo>
                  <a:pt x="16" y="21"/>
                  <a:pt x="15" y="24"/>
                  <a:pt x="14" y="26"/>
                </a:cubicBezTo>
                <a:cubicBezTo>
                  <a:pt x="12" y="28"/>
                  <a:pt x="10" y="30"/>
                  <a:pt x="8" y="32"/>
                </a:cubicBezTo>
                <a:cubicBezTo>
                  <a:pt x="6" y="35"/>
                  <a:pt x="3" y="38"/>
                  <a:pt x="1" y="41"/>
                </a:cubicBezTo>
                <a:cubicBezTo>
                  <a:pt x="0" y="42"/>
                  <a:pt x="0" y="44"/>
                  <a:pt x="1" y="44"/>
                </a:cubicBezTo>
                <a:cubicBezTo>
                  <a:pt x="3" y="45"/>
                  <a:pt x="4" y="43"/>
                  <a:pt x="5" y="42"/>
                </a:cubicBezTo>
                <a:cubicBezTo>
                  <a:pt x="8" y="40"/>
                  <a:pt x="11" y="37"/>
                  <a:pt x="13" y="34"/>
                </a:cubicBezTo>
                <a:cubicBezTo>
                  <a:pt x="14" y="32"/>
                  <a:pt x="15" y="29"/>
                  <a:pt x="16" y="27"/>
                </a:cubicBezTo>
                <a:cubicBezTo>
                  <a:pt x="17" y="25"/>
                  <a:pt x="17" y="24"/>
                  <a:pt x="18" y="23"/>
                </a:cubicBezTo>
                <a:cubicBezTo>
                  <a:pt x="20" y="21"/>
                  <a:pt x="22" y="21"/>
                  <a:pt x="24" y="20"/>
                </a:cubicBezTo>
                <a:cubicBezTo>
                  <a:pt x="25" y="19"/>
                  <a:pt x="25" y="17"/>
                  <a:pt x="26" y="17"/>
                </a:cubicBezTo>
                <a:cubicBezTo>
                  <a:pt x="27" y="16"/>
                  <a:pt x="29" y="18"/>
                  <a:pt x="30" y="17"/>
                </a:cubicBezTo>
                <a:cubicBezTo>
                  <a:pt x="31" y="16"/>
                  <a:pt x="31" y="14"/>
                  <a:pt x="30" y="13"/>
                </a:cubicBezTo>
                <a:cubicBezTo>
                  <a:pt x="30" y="11"/>
                  <a:pt x="27" y="10"/>
                  <a:pt x="27" y="8"/>
                </a:cubicBezTo>
                <a:cubicBezTo>
                  <a:pt x="26" y="6"/>
                  <a:pt x="27" y="5"/>
                  <a:pt x="28" y="4"/>
                </a:cubicBezTo>
                <a:cubicBezTo>
                  <a:pt x="28" y="3"/>
                  <a:pt x="29" y="2"/>
                  <a:pt x="28" y="1"/>
                </a:cubicBezTo>
                <a:close/>
              </a:path>
            </a:pathLst>
          </a:custGeom>
          <a:solidFill>
            <a:srgbClr val="FF000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2" name="Freeform 564"/>
          <p:cNvSpPr>
            <a:spLocks noChangeAspect="1"/>
          </p:cNvSpPr>
          <p:nvPr/>
        </p:nvSpPr>
        <p:spPr bwMode="auto">
          <a:xfrm>
            <a:off x="6706792" y="3751660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0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4" y="2"/>
                </a:moveTo>
                <a:cubicBezTo>
                  <a:pt x="5" y="3"/>
                  <a:pt x="8" y="4"/>
                  <a:pt x="8" y="6"/>
                </a:cubicBezTo>
                <a:cubicBezTo>
                  <a:pt x="7" y="7"/>
                  <a:pt x="4" y="7"/>
                  <a:pt x="3" y="6"/>
                </a:cubicBezTo>
                <a:cubicBezTo>
                  <a:pt x="2" y="5"/>
                  <a:pt x="0" y="3"/>
                  <a:pt x="0" y="1"/>
                </a:cubicBezTo>
                <a:cubicBezTo>
                  <a:pt x="0" y="0"/>
                  <a:pt x="3" y="1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3" name="Freeform 565"/>
          <p:cNvSpPr>
            <a:spLocks noChangeAspect="1"/>
          </p:cNvSpPr>
          <p:nvPr/>
        </p:nvSpPr>
        <p:spPr bwMode="auto">
          <a:xfrm>
            <a:off x="6741319" y="3695700"/>
            <a:ext cx="5954" cy="10716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w 4"/>
              <a:gd name="T11" fmla="*/ 2147483647 h 7"/>
              <a:gd name="T12" fmla="*/ 2147483647 w 4"/>
              <a:gd name="T13" fmla="*/ 2147483647 h 7"/>
              <a:gd name="T14" fmla="*/ 0 w 4"/>
              <a:gd name="T15" fmla="*/ 2147483647 h 7"/>
              <a:gd name="T16" fmla="*/ 2147483647 w 4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7"/>
              <a:gd name="T29" fmla="*/ 4 w 4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7">
                <a:moveTo>
                  <a:pt x="1" y="0"/>
                </a:moveTo>
                <a:cubicBezTo>
                  <a:pt x="2" y="0"/>
                  <a:pt x="3" y="0"/>
                  <a:pt x="4" y="2"/>
                </a:cubicBezTo>
                <a:cubicBezTo>
                  <a:pt x="4" y="3"/>
                  <a:pt x="2" y="3"/>
                  <a:pt x="1" y="4"/>
                </a:cubicBezTo>
                <a:cubicBezTo>
                  <a:pt x="1" y="5"/>
                  <a:pt x="3" y="5"/>
                  <a:pt x="3" y="6"/>
                </a:cubicBezTo>
                <a:cubicBezTo>
                  <a:pt x="3" y="7"/>
                  <a:pt x="2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4"/>
                  <a:pt x="1" y="4"/>
                  <a:pt x="1" y="4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4" name="Freeform 566"/>
          <p:cNvSpPr>
            <a:spLocks noChangeAspect="1"/>
          </p:cNvSpPr>
          <p:nvPr/>
        </p:nvSpPr>
        <p:spPr bwMode="auto">
          <a:xfrm>
            <a:off x="6784182" y="3715942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1" y="1"/>
                </a:moveTo>
                <a:cubicBezTo>
                  <a:pt x="1" y="0"/>
                  <a:pt x="2" y="0"/>
                  <a:pt x="3" y="1"/>
                </a:cubicBezTo>
                <a:cubicBezTo>
                  <a:pt x="4" y="2"/>
                  <a:pt x="5" y="4"/>
                  <a:pt x="4" y="5"/>
                </a:cubicBezTo>
                <a:cubicBezTo>
                  <a:pt x="4" y="6"/>
                  <a:pt x="2" y="8"/>
                  <a:pt x="1" y="8"/>
                </a:cubicBezTo>
                <a:cubicBezTo>
                  <a:pt x="0" y="8"/>
                  <a:pt x="1" y="6"/>
                  <a:pt x="1" y="5"/>
                </a:cubicBezTo>
                <a:cubicBezTo>
                  <a:pt x="1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5" name="Freeform 567"/>
          <p:cNvSpPr>
            <a:spLocks noChangeAspect="1"/>
          </p:cNvSpPr>
          <p:nvPr/>
        </p:nvSpPr>
        <p:spPr bwMode="auto">
          <a:xfrm>
            <a:off x="6819900" y="3445669"/>
            <a:ext cx="10716" cy="19050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0 w 8"/>
              <a:gd name="T7" fmla="*/ 2147483647 h 13"/>
              <a:gd name="T8" fmla="*/ 2147483647 w 8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3"/>
              <a:gd name="T17" fmla="*/ 8 w 8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3">
                <a:moveTo>
                  <a:pt x="5" y="1"/>
                </a:moveTo>
                <a:cubicBezTo>
                  <a:pt x="6" y="0"/>
                  <a:pt x="8" y="1"/>
                  <a:pt x="7" y="2"/>
                </a:cubicBezTo>
                <a:cubicBezTo>
                  <a:pt x="6" y="5"/>
                  <a:pt x="4" y="9"/>
                  <a:pt x="1" y="12"/>
                </a:cubicBezTo>
                <a:cubicBezTo>
                  <a:pt x="1" y="13"/>
                  <a:pt x="0" y="12"/>
                  <a:pt x="0" y="11"/>
                </a:cubicBezTo>
                <a:cubicBezTo>
                  <a:pt x="1" y="7"/>
                  <a:pt x="3" y="4"/>
                  <a:pt x="5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6" name="Freeform 568"/>
          <p:cNvSpPr>
            <a:spLocks noChangeAspect="1"/>
          </p:cNvSpPr>
          <p:nvPr/>
        </p:nvSpPr>
        <p:spPr bwMode="auto">
          <a:xfrm>
            <a:off x="6842524" y="3408760"/>
            <a:ext cx="11906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2147483647 w 8"/>
              <a:gd name="T11" fmla="*/ 2147483647 h 7"/>
              <a:gd name="T12" fmla="*/ 2147483647 w 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6" y="0"/>
                </a:moveTo>
                <a:cubicBezTo>
                  <a:pt x="7" y="0"/>
                  <a:pt x="8" y="1"/>
                  <a:pt x="7" y="1"/>
                </a:cubicBezTo>
                <a:cubicBezTo>
                  <a:pt x="6" y="3"/>
                  <a:pt x="4" y="3"/>
                  <a:pt x="3" y="4"/>
                </a:cubicBezTo>
                <a:cubicBezTo>
                  <a:pt x="3" y="5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3" y="2"/>
                  <a:pt x="4" y="1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7" name="Freeform 569"/>
          <p:cNvSpPr>
            <a:spLocks noChangeAspect="1"/>
          </p:cNvSpPr>
          <p:nvPr/>
        </p:nvSpPr>
        <p:spPr bwMode="auto">
          <a:xfrm>
            <a:off x="7729538" y="4367213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4"/>
              <a:gd name="T32" fmla="*/ 20 w 2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4">
                <a:moveTo>
                  <a:pt x="15" y="1"/>
                </a:moveTo>
                <a:cubicBezTo>
                  <a:pt x="13" y="0"/>
                  <a:pt x="11" y="0"/>
                  <a:pt x="10" y="1"/>
                </a:cubicBezTo>
                <a:cubicBezTo>
                  <a:pt x="8" y="2"/>
                  <a:pt x="6" y="3"/>
                  <a:pt x="4" y="5"/>
                </a:cubicBezTo>
                <a:cubicBezTo>
                  <a:pt x="3" y="5"/>
                  <a:pt x="4" y="6"/>
                  <a:pt x="4" y="6"/>
                </a:cubicBezTo>
                <a:cubicBezTo>
                  <a:pt x="3" y="8"/>
                  <a:pt x="1" y="9"/>
                  <a:pt x="1" y="10"/>
                </a:cubicBezTo>
                <a:cubicBezTo>
                  <a:pt x="0" y="11"/>
                  <a:pt x="2" y="13"/>
                  <a:pt x="3" y="13"/>
                </a:cubicBezTo>
                <a:cubicBezTo>
                  <a:pt x="7" y="14"/>
                  <a:pt x="12" y="14"/>
                  <a:pt x="16" y="13"/>
                </a:cubicBezTo>
                <a:cubicBezTo>
                  <a:pt x="18" y="13"/>
                  <a:pt x="19" y="11"/>
                  <a:pt x="20" y="10"/>
                </a:cubicBezTo>
                <a:cubicBezTo>
                  <a:pt x="20" y="7"/>
                  <a:pt x="19" y="5"/>
                  <a:pt x="18" y="2"/>
                </a:cubicBezTo>
                <a:cubicBezTo>
                  <a:pt x="17" y="1"/>
                  <a:pt x="16" y="1"/>
                  <a:pt x="1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8" name="Freeform 570"/>
          <p:cNvSpPr>
            <a:spLocks noChangeAspect="1"/>
          </p:cNvSpPr>
          <p:nvPr/>
        </p:nvSpPr>
        <p:spPr bwMode="auto">
          <a:xfrm>
            <a:off x="7758112" y="4343400"/>
            <a:ext cx="25004" cy="15479"/>
          </a:xfrm>
          <a:custGeom>
            <a:avLst/>
            <a:gdLst>
              <a:gd name="T0" fmla="*/ 2147483647 w 17"/>
              <a:gd name="T1" fmla="*/ 0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4" y="0"/>
                </a:moveTo>
                <a:cubicBezTo>
                  <a:pt x="12" y="0"/>
                  <a:pt x="12" y="3"/>
                  <a:pt x="10" y="4"/>
                </a:cubicBezTo>
                <a:cubicBezTo>
                  <a:pt x="7" y="5"/>
                  <a:pt x="3" y="5"/>
                  <a:pt x="1" y="7"/>
                </a:cubicBezTo>
                <a:cubicBezTo>
                  <a:pt x="0" y="8"/>
                  <a:pt x="1" y="11"/>
                  <a:pt x="3" y="11"/>
                </a:cubicBezTo>
                <a:cubicBezTo>
                  <a:pt x="5" y="11"/>
                  <a:pt x="7" y="9"/>
                  <a:pt x="9" y="9"/>
                </a:cubicBezTo>
                <a:cubicBezTo>
                  <a:pt x="10" y="8"/>
                  <a:pt x="12" y="9"/>
                  <a:pt x="13" y="9"/>
                </a:cubicBezTo>
                <a:cubicBezTo>
                  <a:pt x="13" y="5"/>
                  <a:pt x="15" y="3"/>
                  <a:pt x="17" y="2"/>
                </a:cubicBezTo>
                <a:cubicBezTo>
                  <a:pt x="17" y="1"/>
                  <a:pt x="15" y="0"/>
                  <a:pt x="14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9" name="Freeform 571"/>
          <p:cNvSpPr>
            <a:spLocks noChangeAspect="1"/>
          </p:cNvSpPr>
          <p:nvPr/>
        </p:nvSpPr>
        <p:spPr bwMode="auto">
          <a:xfrm>
            <a:off x="7546183" y="4310062"/>
            <a:ext cx="11906" cy="25004"/>
          </a:xfrm>
          <a:custGeom>
            <a:avLst/>
            <a:gdLst>
              <a:gd name="T0" fmla="*/ 0 w 9"/>
              <a:gd name="T1" fmla="*/ 2147483647 h 17"/>
              <a:gd name="T2" fmla="*/ 2147483647 w 9"/>
              <a:gd name="T3" fmla="*/ 2147483647 h 17"/>
              <a:gd name="T4" fmla="*/ 2147483647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2147483647 h 17"/>
              <a:gd name="T18" fmla="*/ 2147483647 w 9"/>
              <a:gd name="T19" fmla="*/ 2147483647 h 17"/>
              <a:gd name="T20" fmla="*/ 0 w 9"/>
              <a:gd name="T21" fmla="*/ 2147483647 h 17"/>
              <a:gd name="T22" fmla="*/ 0 w 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7"/>
              <a:gd name="T38" fmla="*/ 9 w 9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7">
                <a:moveTo>
                  <a:pt x="0" y="1"/>
                </a:moveTo>
                <a:cubicBezTo>
                  <a:pt x="1" y="0"/>
                  <a:pt x="2" y="0"/>
                  <a:pt x="2" y="1"/>
                </a:cubicBezTo>
                <a:cubicBezTo>
                  <a:pt x="3" y="3"/>
                  <a:pt x="2" y="6"/>
                  <a:pt x="3" y="8"/>
                </a:cubicBezTo>
                <a:cubicBezTo>
                  <a:pt x="3" y="9"/>
                  <a:pt x="5" y="8"/>
                  <a:pt x="5" y="7"/>
                </a:cubicBezTo>
                <a:cubicBezTo>
                  <a:pt x="6" y="6"/>
                  <a:pt x="5" y="4"/>
                  <a:pt x="6" y="3"/>
                </a:cubicBezTo>
                <a:cubicBezTo>
                  <a:pt x="7" y="2"/>
                  <a:pt x="8" y="3"/>
                  <a:pt x="9" y="4"/>
                </a:cubicBezTo>
                <a:cubicBezTo>
                  <a:pt x="9" y="6"/>
                  <a:pt x="9" y="8"/>
                  <a:pt x="9" y="10"/>
                </a:cubicBezTo>
                <a:cubicBezTo>
                  <a:pt x="9" y="11"/>
                  <a:pt x="9" y="13"/>
                  <a:pt x="9" y="14"/>
                </a:cubicBezTo>
                <a:cubicBezTo>
                  <a:pt x="8" y="15"/>
                  <a:pt x="7" y="15"/>
                  <a:pt x="5" y="15"/>
                </a:cubicBezTo>
                <a:cubicBezTo>
                  <a:pt x="4" y="16"/>
                  <a:pt x="2" y="17"/>
                  <a:pt x="1" y="16"/>
                </a:cubicBezTo>
                <a:cubicBezTo>
                  <a:pt x="0" y="15"/>
                  <a:pt x="0" y="13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0" name="Freeform 572"/>
          <p:cNvSpPr>
            <a:spLocks noChangeAspect="1"/>
          </p:cNvSpPr>
          <p:nvPr/>
        </p:nvSpPr>
        <p:spPr bwMode="auto">
          <a:xfrm>
            <a:off x="7554517" y="4337447"/>
            <a:ext cx="10715" cy="14288"/>
          </a:xfrm>
          <a:custGeom>
            <a:avLst/>
            <a:gdLst>
              <a:gd name="T0" fmla="*/ 2147483647 w 8"/>
              <a:gd name="T1" fmla="*/ 2147483647 h 10"/>
              <a:gd name="T2" fmla="*/ 2147483647 w 8"/>
              <a:gd name="T3" fmla="*/ 2147483647 h 10"/>
              <a:gd name="T4" fmla="*/ 2147483647 w 8"/>
              <a:gd name="T5" fmla="*/ 2147483647 h 10"/>
              <a:gd name="T6" fmla="*/ 2147483647 w 8"/>
              <a:gd name="T7" fmla="*/ 2147483647 h 10"/>
              <a:gd name="T8" fmla="*/ 0 w 8"/>
              <a:gd name="T9" fmla="*/ 2147483647 h 10"/>
              <a:gd name="T10" fmla="*/ 2147483647 w 8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0"/>
              <a:gd name="T20" fmla="*/ 8 w 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0">
                <a:moveTo>
                  <a:pt x="3" y="1"/>
                </a:moveTo>
                <a:cubicBezTo>
                  <a:pt x="5" y="3"/>
                  <a:pt x="8" y="6"/>
                  <a:pt x="8" y="9"/>
                </a:cubicBezTo>
                <a:cubicBezTo>
                  <a:pt x="8" y="10"/>
                  <a:pt x="4" y="10"/>
                  <a:pt x="3" y="10"/>
                </a:cubicBezTo>
                <a:cubicBezTo>
                  <a:pt x="2" y="9"/>
                  <a:pt x="3" y="8"/>
                  <a:pt x="2" y="7"/>
                </a:cubicBezTo>
                <a:cubicBezTo>
                  <a:pt x="2" y="5"/>
                  <a:pt x="0" y="4"/>
                  <a:pt x="0" y="2"/>
                </a:cubicBezTo>
                <a:cubicBezTo>
                  <a:pt x="0" y="1"/>
                  <a:pt x="2" y="0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1" name="Freeform 573"/>
          <p:cNvSpPr>
            <a:spLocks noChangeAspect="1"/>
          </p:cNvSpPr>
          <p:nvPr/>
        </p:nvSpPr>
        <p:spPr bwMode="auto">
          <a:xfrm>
            <a:off x="7489031" y="4426745"/>
            <a:ext cx="47625" cy="50006"/>
          </a:xfrm>
          <a:custGeom>
            <a:avLst/>
            <a:gdLst>
              <a:gd name="T0" fmla="*/ 2147483647 w 34"/>
              <a:gd name="T1" fmla="*/ 0 h 35"/>
              <a:gd name="T2" fmla="*/ 0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2147483647 h 35"/>
              <a:gd name="T12" fmla="*/ 2147483647 w 34"/>
              <a:gd name="T13" fmla="*/ 2147483647 h 35"/>
              <a:gd name="T14" fmla="*/ 2147483647 w 34"/>
              <a:gd name="T15" fmla="*/ 2147483647 h 35"/>
              <a:gd name="T16" fmla="*/ 2147483647 w 34"/>
              <a:gd name="T17" fmla="*/ 2147483647 h 35"/>
              <a:gd name="T18" fmla="*/ 2147483647 w 34"/>
              <a:gd name="T19" fmla="*/ 2147483647 h 35"/>
              <a:gd name="T20" fmla="*/ 2147483647 w 34"/>
              <a:gd name="T21" fmla="*/ 2147483647 h 35"/>
              <a:gd name="T22" fmla="*/ 2147483647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35"/>
              <a:gd name="T44" fmla="*/ 34 w 34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35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6"/>
                  <a:pt x="2" y="8"/>
                </a:cubicBezTo>
                <a:cubicBezTo>
                  <a:pt x="3" y="9"/>
                  <a:pt x="5" y="10"/>
                  <a:pt x="6" y="12"/>
                </a:cubicBezTo>
                <a:cubicBezTo>
                  <a:pt x="8" y="14"/>
                  <a:pt x="8" y="16"/>
                  <a:pt x="9" y="18"/>
                </a:cubicBezTo>
                <a:cubicBezTo>
                  <a:pt x="11" y="21"/>
                  <a:pt x="14" y="23"/>
                  <a:pt x="17" y="25"/>
                </a:cubicBezTo>
                <a:cubicBezTo>
                  <a:pt x="19" y="26"/>
                  <a:pt x="22" y="26"/>
                  <a:pt x="23" y="27"/>
                </a:cubicBezTo>
                <a:cubicBezTo>
                  <a:pt x="25" y="29"/>
                  <a:pt x="23" y="32"/>
                  <a:pt x="24" y="33"/>
                </a:cubicBezTo>
                <a:cubicBezTo>
                  <a:pt x="26" y="34"/>
                  <a:pt x="30" y="35"/>
                  <a:pt x="32" y="34"/>
                </a:cubicBezTo>
                <a:cubicBezTo>
                  <a:pt x="34" y="33"/>
                  <a:pt x="33" y="29"/>
                  <a:pt x="32" y="28"/>
                </a:cubicBezTo>
                <a:cubicBezTo>
                  <a:pt x="30" y="24"/>
                  <a:pt x="25" y="24"/>
                  <a:pt x="22" y="21"/>
                </a:cubicBezTo>
                <a:cubicBezTo>
                  <a:pt x="20" y="18"/>
                  <a:pt x="19" y="14"/>
                  <a:pt x="16" y="12"/>
                </a:cubicBezTo>
                <a:cubicBezTo>
                  <a:pt x="14" y="9"/>
                  <a:pt x="10" y="7"/>
                  <a:pt x="8" y="4"/>
                </a:cubicBezTo>
                <a:cubicBezTo>
                  <a:pt x="6" y="3"/>
                  <a:pt x="4" y="1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2" name="Freeform 574"/>
          <p:cNvSpPr>
            <a:spLocks noChangeAspect="1"/>
          </p:cNvSpPr>
          <p:nvPr/>
        </p:nvSpPr>
        <p:spPr bwMode="auto">
          <a:xfrm>
            <a:off x="7540229" y="4437460"/>
            <a:ext cx="8334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4" y="1"/>
                </a:moveTo>
                <a:cubicBezTo>
                  <a:pt x="5" y="2"/>
                  <a:pt x="5" y="4"/>
                  <a:pt x="5" y="6"/>
                </a:cubicBezTo>
                <a:cubicBezTo>
                  <a:pt x="5" y="7"/>
                  <a:pt x="6" y="9"/>
                  <a:pt x="5" y="9"/>
                </a:cubicBezTo>
                <a:cubicBezTo>
                  <a:pt x="3" y="9"/>
                  <a:pt x="2" y="8"/>
                  <a:pt x="1" y="6"/>
                </a:cubicBezTo>
                <a:cubicBezTo>
                  <a:pt x="0" y="5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3" name="Freeform 575"/>
          <p:cNvSpPr>
            <a:spLocks noChangeAspect="1"/>
          </p:cNvSpPr>
          <p:nvPr/>
        </p:nvSpPr>
        <p:spPr bwMode="auto">
          <a:xfrm>
            <a:off x="7553326" y="4451747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1"/>
                </a:moveTo>
                <a:cubicBezTo>
                  <a:pt x="3" y="0"/>
                  <a:pt x="5" y="2"/>
                  <a:pt x="5" y="3"/>
                </a:cubicBezTo>
                <a:cubicBezTo>
                  <a:pt x="5" y="5"/>
                  <a:pt x="3" y="6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1" y="1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4" name="Freeform 576"/>
          <p:cNvSpPr>
            <a:spLocks noChangeAspect="1"/>
          </p:cNvSpPr>
          <p:nvPr/>
        </p:nvSpPr>
        <p:spPr bwMode="auto">
          <a:xfrm>
            <a:off x="6568678" y="4230292"/>
            <a:ext cx="708422" cy="610790"/>
          </a:xfrm>
          <a:custGeom>
            <a:avLst/>
            <a:gdLst>
              <a:gd name="T0" fmla="*/ 2147483647 w 496"/>
              <a:gd name="T1" fmla="*/ 2147483647 h 427"/>
              <a:gd name="T2" fmla="*/ 2147483647 w 496"/>
              <a:gd name="T3" fmla="*/ 2147483647 h 427"/>
              <a:gd name="T4" fmla="*/ 2147483647 w 496"/>
              <a:gd name="T5" fmla="*/ 2147483647 h 427"/>
              <a:gd name="T6" fmla="*/ 2147483647 w 496"/>
              <a:gd name="T7" fmla="*/ 2147483647 h 427"/>
              <a:gd name="T8" fmla="*/ 2147483647 w 496"/>
              <a:gd name="T9" fmla="*/ 2147483647 h 427"/>
              <a:gd name="T10" fmla="*/ 2147483647 w 496"/>
              <a:gd name="T11" fmla="*/ 2147483647 h 427"/>
              <a:gd name="T12" fmla="*/ 2147483647 w 496"/>
              <a:gd name="T13" fmla="*/ 2147483647 h 427"/>
              <a:gd name="T14" fmla="*/ 2147483647 w 496"/>
              <a:gd name="T15" fmla="*/ 2147483647 h 427"/>
              <a:gd name="T16" fmla="*/ 2147483647 w 496"/>
              <a:gd name="T17" fmla="*/ 2147483647 h 427"/>
              <a:gd name="T18" fmla="*/ 2147483647 w 496"/>
              <a:gd name="T19" fmla="*/ 2147483647 h 427"/>
              <a:gd name="T20" fmla="*/ 2147483647 w 496"/>
              <a:gd name="T21" fmla="*/ 2147483647 h 427"/>
              <a:gd name="T22" fmla="*/ 2147483647 w 496"/>
              <a:gd name="T23" fmla="*/ 2147483647 h 427"/>
              <a:gd name="T24" fmla="*/ 2147483647 w 496"/>
              <a:gd name="T25" fmla="*/ 2147483647 h 427"/>
              <a:gd name="T26" fmla="*/ 2147483647 w 496"/>
              <a:gd name="T27" fmla="*/ 2147483647 h 427"/>
              <a:gd name="T28" fmla="*/ 2147483647 w 496"/>
              <a:gd name="T29" fmla="*/ 2147483647 h 427"/>
              <a:gd name="T30" fmla="*/ 2147483647 w 496"/>
              <a:gd name="T31" fmla="*/ 2147483647 h 427"/>
              <a:gd name="T32" fmla="*/ 2147483647 w 496"/>
              <a:gd name="T33" fmla="*/ 2147483647 h 427"/>
              <a:gd name="T34" fmla="*/ 2147483647 w 496"/>
              <a:gd name="T35" fmla="*/ 2147483647 h 427"/>
              <a:gd name="T36" fmla="*/ 2147483647 w 496"/>
              <a:gd name="T37" fmla="*/ 2147483647 h 427"/>
              <a:gd name="T38" fmla="*/ 2147483647 w 496"/>
              <a:gd name="T39" fmla="*/ 2147483647 h 427"/>
              <a:gd name="T40" fmla="*/ 2147483647 w 496"/>
              <a:gd name="T41" fmla="*/ 2147483647 h 427"/>
              <a:gd name="T42" fmla="*/ 2147483647 w 496"/>
              <a:gd name="T43" fmla="*/ 2147483647 h 427"/>
              <a:gd name="T44" fmla="*/ 2147483647 w 496"/>
              <a:gd name="T45" fmla="*/ 2147483647 h 427"/>
              <a:gd name="T46" fmla="*/ 2147483647 w 496"/>
              <a:gd name="T47" fmla="*/ 2147483647 h 427"/>
              <a:gd name="T48" fmla="*/ 2147483647 w 496"/>
              <a:gd name="T49" fmla="*/ 2147483647 h 427"/>
              <a:gd name="T50" fmla="*/ 2147483647 w 496"/>
              <a:gd name="T51" fmla="*/ 2147483647 h 427"/>
              <a:gd name="T52" fmla="*/ 2147483647 w 496"/>
              <a:gd name="T53" fmla="*/ 2147483647 h 427"/>
              <a:gd name="T54" fmla="*/ 2147483647 w 496"/>
              <a:gd name="T55" fmla="*/ 2147483647 h 427"/>
              <a:gd name="T56" fmla="*/ 2147483647 w 496"/>
              <a:gd name="T57" fmla="*/ 2147483647 h 427"/>
              <a:gd name="T58" fmla="*/ 2147483647 w 496"/>
              <a:gd name="T59" fmla="*/ 2147483647 h 427"/>
              <a:gd name="T60" fmla="*/ 2147483647 w 496"/>
              <a:gd name="T61" fmla="*/ 2147483647 h 427"/>
              <a:gd name="T62" fmla="*/ 2147483647 w 496"/>
              <a:gd name="T63" fmla="*/ 2147483647 h 427"/>
              <a:gd name="T64" fmla="*/ 2147483647 w 496"/>
              <a:gd name="T65" fmla="*/ 2147483647 h 427"/>
              <a:gd name="T66" fmla="*/ 2147483647 w 496"/>
              <a:gd name="T67" fmla="*/ 2147483647 h 427"/>
              <a:gd name="T68" fmla="*/ 2147483647 w 496"/>
              <a:gd name="T69" fmla="*/ 2147483647 h 427"/>
              <a:gd name="T70" fmla="*/ 2147483647 w 496"/>
              <a:gd name="T71" fmla="*/ 2147483647 h 427"/>
              <a:gd name="T72" fmla="*/ 2147483647 w 496"/>
              <a:gd name="T73" fmla="*/ 2147483647 h 427"/>
              <a:gd name="T74" fmla="*/ 2147483647 w 496"/>
              <a:gd name="T75" fmla="*/ 2147483647 h 427"/>
              <a:gd name="T76" fmla="*/ 2147483647 w 496"/>
              <a:gd name="T77" fmla="*/ 2147483647 h 427"/>
              <a:gd name="T78" fmla="*/ 2147483647 w 496"/>
              <a:gd name="T79" fmla="*/ 2147483647 h 427"/>
              <a:gd name="T80" fmla="*/ 2147483647 w 496"/>
              <a:gd name="T81" fmla="*/ 2147483647 h 427"/>
              <a:gd name="T82" fmla="*/ 2147483647 w 496"/>
              <a:gd name="T83" fmla="*/ 2147483647 h 427"/>
              <a:gd name="T84" fmla="*/ 2147483647 w 496"/>
              <a:gd name="T85" fmla="*/ 2147483647 h 427"/>
              <a:gd name="T86" fmla="*/ 2147483647 w 496"/>
              <a:gd name="T87" fmla="*/ 2147483647 h 427"/>
              <a:gd name="T88" fmla="*/ 2147483647 w 496"/>
              <a:gd name="T89" fmla="*/ 2147483647 h 427"/>
              <a:gd name="T90" fmla="*/ 2147483647 w 496"/>
              <a:gd name="T91" fmla="*/ 2147483647 h 427"/>
              <a:gd name="T92" fmla="*/ 2147483647 w 496"/>
              <a:gd name="T93" fmla="*/ 2147483647 h 427"/>
              <a:gd name="T94" fmla="*/ 2147483647 w 496"/>
              <a:gd name="T95" fmla="*/ 2147483647 h 427"/>
              <a:gd name="T96" fmla="*/ 2147483647 w 496"/>
              <a:gd name="T97" fmla="*/ 2147483647 h 427"/>
              <a:gd name="T98" fmla="*/ 2147483647 w 496"/>
              <a:gd name="T99" fmla="*/ 2147483647 h 427"/>
              <a:gd name="T100" fmla="*/ 2147483647 w 496"/>
              <a:gd name="T101" fmla="*/ 2147483647 h 427"/>
              <a:gd name="T102" fmla="*/ 2147483647 w 496"/>
              <a:gd name="T103" fmla="*/ 2147483647 h 427"/>
              <a:gd name="T104" fmla="*/ 0 w 496"/>
              <a:gd name="T105" fmla="*/ 2147483647 h 427"/>
              <a:gd name="T106" fmla="*/ 2147483647 w 496"/>
              <a:gd name="T107" fmla="*/ 2147483647 h 427"/>
              <a:gd name="T108" fmla="*/ 2147483647 w 496"/>
              <a:gd name="T109" fmla="*/ 2147483647 h 427"/>
              <a:gd name="T110" fmla="*/ 2147483647 w 496"/>
              <a:gd name="T111" fmla="*/ 2147483647 h 427"/>
              <a:gd name="T112" fmla="*/ 2147483647 w 496"/>
              <a:gd name="T113" fmla="*/ 2147483647 h 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6"/>
              <a:gd name="T172" fmla="*/ 0 h 427"/>
              <a:gd name="T173" fmla="*/ 496 w 496"/>
              <a:gd name="T174" fmla="*/ 427 h 42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6" h="427">
                <a:moveTo>
                  <a:pt x="50" y="145"/>
                </a:moveTo>
                <a:cubicBezTo>
                  <a:pt x="52" y="145"/>
                  <a:pt x="54" y="144"/>
                  <a:pt x="56" y="144"/>
                </a:cubicBezTo>
                <a:cubicBezTo>
                  <a:pt x="59" y="144"/>
                  <a:pt x="62" y="147"/>
                  <a:pt x="64" y="145"/>
                </a:cubicBezTo>
                <a:cubicBezTo>
                  <a:pt x="66" y="143"/>
                  <a:pt x="68" y="139"/>
                  <a:pt x="72" y="141"/>
                </a:cubicBezTo>
                <a:cubicBezTo>
                  <a:pt x="74" y="141"/>
                  <a:pt x="77" y="140"/>
                  <a:pt x="79" y="139"/>
                </a:cubicBezTo>
                <a:cubicBezTo>
                  <a:pt x="81" y="138"/>
                  <a:pt x="81" y="135"/>
                  <a:pt x="83" y="134"/>
                </a:cubicBezTo>
                <a:cubicBezTo>
                  <a:pt x="85" y="134"/>
                  <a:pt x="89" y="135"/>
                  <a:pt x="91" y="135"/>
                </a:cubicBezTo>
                <a:cubicBezTo>
                  <a:pt x="97" y="133"/>
                  <a:pt x="104" y="133"/>
                  <a:pt x="108" y="129"/>
                </a:cubicBezTo>
                <a:cubicBezTo>
                  <a:pt x="113" y="126"/>
                  <a:pt x="114" y="121"/>
                  <a:pt x="116" y="116"/>
                </a:cubicBezTo>
                <a:cubicBezTo>
                  <a:pt x="117" y="115"/>
                  <a:pt x="115" y="113"/>
                  <a:pt x="116" y="112"/>
                </a:cubicBezTo>
                <a:cubicBezTo>
                  <a:pt x="118" y="110"/>
                  <a:pt x="122" y="111"/>
                  <a:pt x="124" y="109"/>
                </a:cubicBezTo>
                <a:cubicBezTo>
                  <a:pt x="125" y="108"/>
                  <a:pt x="124" y="106"/>
                  <a:pt x="124" y="104"/>
                </a:cubicBezTo>
                <a:cubicBezTo>
                  <a:pt x="124" y="103"/>
                  <a:pt x="122" y="101"/>
                  <a:pt x="123" y="100"/>
                </a:cubicBezTo>
                <a:cubicBezTo>
                  <a:pt x="124" y="95"/>
                  <a:pt x="125" y="91"/>
                  <a:pt x="128" y="87"/>
                </a:cubicBezTo>
                <a:cubicBezTo>
                  <a:pt x="129" y="84"/>
                  <a:pt x="132" y="82"/>
                  <a:pt x="135" y="80"/>
                </a:cubicBezTo>
                <a:cubicBezTo>
                  <a:pt x="135" y="79"/>
                  <a:pt x="136" y="81"/>
                  <a:pt x="136" y="82"/>
                </a:cubicBezTo>
                <a:cubicBezTo>
                  <a:pt x="136" y="84"/>
                  <a:pt x="135" y="85"/>
                  <a:pt x="135" y="86"/>
                </a:cubicBezTo>
                <a:cubicBezTo>
                  <a:pt x="136" y="90"/>
                  <a:pt x="136" y="95"/>
                  <a:pt x="139" y="97"/>
                </a:cubicBezTo>
                <a:cubicBezTo>
                  <a:pt x="142" y="98"/>
                  <a:pt x="145" y="94"/>
                  <a:pt x="145" y="92"/>
                </a:cubicBezTo>
                <a:cubicBezTo>
                  <a:pt x="146" y="90"/>
                  <a:pt x="143" y="88"/>
                  <a:pt x="143" y="86"/>
                </a:cubicBezTo>
                <a:cubicBezTo>
                  <a:pt x="142" y="85"/>
                  <a:pt x="142" y="83"/>
                  <a:pt x="143" y="82"/>
                </a:cubicBezTo>
                <a:cubicBezTo>
                  <a:pt x="143" y="81"/>
                  <a:pt x="145" y="80"/>
                  <a:pt x="146" y="80"/>
                </a:cubicBezTo>
                <a:cubicBezTo>
                  <a:pt x="150" y="80"/>
                  <a:pt x="154" y="83"/>
                  <a:pt x="158" y="83"/>
                </a:cubicBezTo>
                <a:cubicBezTo>
                  <a:pt x="158" y="83"/>
                  <a:pt x="159" y="81"/>
                  <a:pt x="158" y="80"/>
                </a:cubicBezTo>
                <a:cubicBezTo>
                  <a:pt x="158" y="79"/>
                  <a:pt x="156" y="80"/>
                  <a:pt x="155" y="79"/>
                </a:cubicBezTo>
                <a:cubicBezTo>
                  <a:pt x="155" y="78"/>
                  <a:pt x="156" y="75"/>
                  <a:pt x="155" y="74"/>
                </a:cubicBezTo>
                <a:cubicBezTo>
                  <a:pt x="155" y="73"/>
                  <a:pt x="153" y="73"/>
                  <a:pt x="153" y="72"/>
                </a:cubicBezTo>
                <a:cubicBezTo>
                  <a:pt x="153" y="70"/>
                  <a:pt x="155" y="67"/>
                  <a:pt x="156" y="67"/>
                </a:cubicBezTo>
                <a:cubicBezTo>
                  <a:pt x="159" y="67"/>
                  <a:pt x="160" y="72"/>
                  <a:pt x="162" y="71"/>
                </a:cubicBezTo>
                <a:cubicBezTo>
                  <a:pt x="165" y="70"/>
                  <a:pt x="161" y="66"/>
                  <a:pt x="162" y="64"/>
                </a:cubicBezTo>
                <a:cubicBezTo>
                  <a:pt x="163" y="63"/>
                  <a:pt x="167" y="66"/>
                  <a:pt x="167" y="64"/>
                </a:cubicBezTo>
                <a:cubicBezTo>
                  <a:pt x="168" y="61"/>
                  <a:pt x="164" y="59"/>
                  <a:pt x="164" y="56"/>
                </a:cubicBezTo>
                <a:cubicBezTo>
                  <a:pt x="164" y="54"/>
                  <a:pt x="167" y="51"/>
                  <a:pt x="169" y="51"/>
                </a:cubicBezTo>
                <a:cubicBezTo>
                  <a:pt x="172" y="51"/>
                  <a:pt x="171" y="56"/>
                  <a:pt x="173" y="56"/>
                </a:cubicBezTo>
                <a:cubicBezTo>
                  <a:pt x="176" y="56"/>
                  <a:pt x="175" y="51"/>
                  <a:pt x="177" y="50"/>
                </a:cubicBezTo>
                <a:cubicBezTo>
                  <a:pt x="178" y="48"/>
                  <a:pt x="180" y="48"/>
                  <a:pt x="181" y="47"/>
                </a:cubicBezTo>
                <a:cubicBezTo>
                  <a:pt x="183" y="47"/>
                  <a:pt x="184" y="49"/>
                  <a:pt x="185" y="48"/>
                </a:cubicBezTo>
                <a:cubicBezTo>
                  <a:pt x="186" y="47"/>
                  <a:pt x="185" y="44"/>
                  <a:pt x="186" y="43"/>
                </a:cubicBezTo>
                <a:cubicBezTo>
                  <a:pt x="189" y="43"/>
                  <a:pt x="191" y="46"/>
                  <a:pt x="193" y="48"/>
                </a:cubicBezTo>
                <a:cubicBezTo>
                  <a:pt x="196" y="51"/>
                  <a:pt x="200" y="55"/>
                  <a:pt x="201" y="60"/>
                </a:cubicBezTo>
                <a:cubicBezTo>
                  <a:pt x="202" y="62"/>
                  <a:pt x="197" y="68"/>
                  <a:pt x="199" y="68"/>
                </a:cubicBezTo>
                <a:cubicBezTo>
                  <a:pt x="203" y="69"/>
                  <a:pt x="202" y="62"/>
                  <a:pt x="205" y="61"/>
                </a:cubicBezTo>
                <a:cubicBezTo>
                  <a:pt x="207" y="59"/>
                  <a:pt x="209" y="59"/>
                  <a:pt x="212" y="60"/>
                </a:cubicBezTo>
                <a:cubicBezTo>
                  <a:pt x="213" y="61"/>
                  <a:pt x="211" y="64"/>
                  <a:pt x="212" y="64"/>
                </a:cubicBezTo>
                <a:cubicBezTo>
                  <a:pt x="214" y="64"/>
                  <a:pt x="213" y="60"/>
                  <a:pt x="214" y="60"/>
                </a:cubicBezTo>
                <a:cubicBezTo>
                  <a:pt x="216" y="60"/>
                  <a:pt x="218" y="61"/>
                  <a:pt x="219" y="63"/>
                </a:cubicBezTo>
                <a:cubicBezTo>
                  <a:pt x="220" y="64"/>
                  <a:pt x="220" y="66"/>
                  <a:pt x="221" y="67"/>
                </a:cubicBezTo>
                <a:cubicBezTo>
                  <a:pt x="222" y="69"/>
                  <a:pt x="225" y="71"/>
                  <a:pt x="227" y="70"/>
                </a:cubicBezTo>
                <a:cubicBezTo>
                  <a:pt x="229" y="70"/>
                  <a:pt x="223" y="68"/>
                  <a:pt x="223" y="66"/>
                </a:cubicBezTo>
                <a:cubicBezTo>
                  <a:pt x="222" y="65"/>
                  <a:pt x="222" y="63"/>
                  <a:pt x="222" y="61"/>
                </a:cubicBezTo>
                <a:cubicBezTo>
                  <a:pt x="222" y="60"/>
                  <a:pt x="224" y="59"/>
                  <a:pt x="224" y="58"/>
                </a:cubicBezTo>
                <a:cubicBezTo>
                  <a:pt x="222" y="56"/>
                  <a:pt x="218" y="56"/>
                  <a:pt x="218" y="53"/>
                </a:cubicBezTo>
                <a:cubicBezTo>
                  <a:pt x="218" y="49"/>
                  <a:pt x="221" y="45"/>
                  <a:pt x="224" y="41"/>
                </a:cubicBezTo>
                <a:cubicBezTo>
                  <a:pt x="225" y="39"/>
                  <a:pt x="228" y="39"/>
                  <a:pt x="230" y="37"/>
                </a:cubicBezTo>
                <a:cubicBezTo>
                  <a:pt x="232" y="33"/>
                  <a:pt x="231" y="28"/>
                  <a:pt x="234" y="25"/>
                </a:cubicBezTo>
                <a:cubicBezTo>
                  <a:pt x="235" y="24"/>
                  <a:pt x="238" y="28"/>
                  <a:pt x="240" y="27"/>
                </a:cubicBezTo>
                <a:cubicBezTo>
                  <a:pt x="242" y="26"/>
                  <a:pt x="241" y="21"/>
                  <a:pt x="243" y="20"/>
                </a:cubicBezTo>
                <a:cubicBezTo>
                  <a:pt x="247" y="19"/>
                  <a:pt x="252" y="20"/>
                  <a:pt x="257" y="20"/>
                </a:cubicBezTo>
                <a:cubicBezTo>
                  <a:pt x="257" y="21"/>
                  <a:pt x="257" y="23"/>
                  <a:pt x="258" y="23"/>
                </a:cubicBezTo>
                <a:cubicBezTo>
                  <a:pt x="259" y="23"/>
                  <a:pt x="262" y="22"/>
                  <a:pt x="263" y="20"/>
                </a:cubicBezTo>
                <a:cubicBezTo>
                  <a:pt x="263" y="19"/>
                  <a:pt x="263" y="17"/>
                  <a:pt x="262" y="15"/>
                </a:cubicBezTo>
                <a:cubicBezTo>
                  <a:pt x="260" y="13"/>
                  <a:pt x="257" y="14"/>
                  <a:pt x="255" y="12"/>
                </a:cubicBezTo>
                <a:cubicBezTo>
                  <a:pt x="253" y="11"/>
                  <a:pt x="250" y="9"/>
                  <a:pt x="252" y="7"/>
                </a:cubicBezTo>
                <a:cubicBezTo>
                  <a:pt x="253" y="6"/>
                  <a:pt x="256" y="8"/>
                  <a:pt x="258" y="9"/>
                </a:cubicBezTo>
                <a:cubicBezTo>
                  <a:pt x="260" y="9"/>
                  <a:pt x="263" y="10"/>
                  <a:pt x="264" y="11"/>
                </a:cubicBezTo>
                <a:cubicBezTo>
                  <a:pt x="266" y="12"/>
                  <a:pt x="267" y="14"/>
                  <a:pt x="269" y="15"/>
                </a:cubicBezTo>
                <a:cubicBezTo>
                  <a:pt x="271" y="15"/>
                  <a:pt x="273" y="14"/>
                  <a:pt x="275" y="15"/>
                </a:cubicBezTo>
                <a:cubicBezTo>
                  <a:pt x="277" y="15"/>
                  <a:pt x="278" y="18"/>
                  <a:pt x="280" y="19"/>
                </a:cubicBezTo>
                <a:cubicBezTo>
                  <a:pt x="281" y="19"/>
                  <a:pt x="282" y="16"/>
                  <a:pt x="284" y="17"/>
                </a:cubicBezTo>
                <a:cubicBezTo>
                  <a:pt x="287" y="17"/>
                  <a:pt x="289" y="22"/>
                  <a:pt x="292" y="22"/>
                </a:cubicBezTo>
                <a:cubicBezTo>
                  <a:pt x="295" y="23"/>
                  <a:pt x="298" y="20"/>
                  <a:pt x="301" y="20"/>
                </a:cubicBezTo>
                <a:cubicBezTo>
                  <a:pt x="302" y="21"/>
                  <a:pt x="302" y="26"/>
                  <a:pt x="304" y="25"/>
                </a:cubicBezTo>
                <a:cubicBezTo>
                  <a:pt x="306" y="24"/>
                  <a:pt x="305" y="19"/>
                  <a:pt x="307" y="18"/>
                </a:cubicBezTo>
                <a:cubicBezTo>
                  <a:pt x="310" y="18"/>
                  <a:pt x="315" y="20"/>
                  <a:pt x="315" y="23"/>
                </a:cubicBezTo>
                <a:cubicBezTo>
                  <a:pt x="315" y="28"/>
                  <a:pt x="310" y="31"/>
                  <a:pt x="306" y="35"/>
                </a:cubicBezTo>
                <a:cubicBezTo>
                  <a:pt x="304" y="37"/>
                  <a:pt x="299" y="38"/>
                  <a:pt x="298" y="41"/>
                </a:cubicBezTo>
                <a:cubicBezTo>
                  <a:pt x="297" y="44"/>
                  <a:pt x="300" y="48"/>
                  <a:pt x="299" y="51"/>
                </a:cubicBezTo>
                <a:cubicBezTo>
                  <a:pt x="298" y="56"/>
                  <a:pt x="293" y="60"/>
                  <a:pt x="294" y="65"/>
                </a:cubicBezTo>
                <a:cubicBezTo>
                  <a:pt x="296" y="70"/>
                  <a:pt x="303" y="72"/>
                  <a:pt x="307" y="75"/>
                </a:cubicBezTo>
                <a:cubicBezTo>
                  <a:pt x="311" y="77"/>
                  <a:pt x="316" y="78"/>
                  <a:pt x="320" y="80"/>
                </a:cubicBezTo>
                <a:cubicBezTo>
                  <a:pt x="323" y="82"/>
                  <a:pt x="327" y="84"/>
                  <a:pt x="330" y="87"/>
                </a:cubicBezTo>
                <a:cubicBezTo>
                  <a:pt x="332" y="88"/>
                  <a:pt x="334" y="90"/>
                  <a:pt x="336" y="91"/>
                </a:cubicBezTo>
                <a:cubicBezTo>
                  <a:pt x="339" y="94"/>
                  <a:pt x="342" y="98"/>
                  <a:pt x="345" y="100"/>
                </a:cubicBezTo>
                <a:cubicBezTo>
                  <a:pt x="349" y="101"/>
                  <a:pt x="354" y="104"/>
                  <a:pt x="357" y="101"/>
                </a:cubicBezTo>
                <a:cubicBezTo>
                  <a:pt x="362" y="97"/>
                  <a:pt x="363" y="89"/>
                  <a:pt x="366" y="83"/>
                </a:cubicBezTo>
                <a:cubicBezTo>
                  <a:pt x="368" y="77"/>
                  <a:pt x="371" y="71"/>
                  <a:pt x="372" y="65"/>
                </a:cubicBezTo>
                <a:cubicBezTo>
                  <a:pt x="374" y="57"/>
                  <a:pt x="372" y="49"/>
                  <a:pt x="372" y="40"/>
                </a:cubicBezTo>
                <a:cubicBezTo>
                  <a:pt x="372" y="38"/>
                  <a:pt x="372" y="34"/>
                  <a:pt x="373" y="32"/>
                </a:cubicBezTo>
                <a:cubicBezTo>
                  <a:pt x="374" y="29"/>
                  <a:pt x="376" y="28"/>
                  <a:pt x="377" y="26"/>
                </a:cubicBezTo>
                <a:cubicBezTo>
                  <a:pt x="378" y="24"/>
                  <a:pt x="377" y="22"/>
                  <a:pt x="377" y="20"/>
                </a:cubicBezTo>
                <a:cubicBezTo>
                  <a:pt x="379" y="14"/>
                  <a:pt x="381" y="8"/>
                  <a:pt x="383" y="3"/>
                </a:cubicBezTo>
                <a:cubicBezTo>
                  <a:pt x="383" y="1"/>
                  <a:pt x="385" y="0"/>
                  <a:pt x="386" y="1"/>
                </a:cubicBezTo>
                <a:cubicBezTo>
                  <a:pt x="387" y="1"/>
                  <a:pt x="387" y="3"/>
                  <a:pt x="388" y="5"/>
                </a:cubicBezTo>
                <a:cubicBezTo>
                  <a:pt x="389" y="8"/>
                  <a:pt x="389" y="11"/>
                  <a:pt x="390" y="14"/>
                </a:cubicBezTo>
                <a:cubicBezTo>
                  <a:pt x="392" y="16"/>
                  <a:pt x="396" y="16"/>
                  <a:pt x="397" y="18"/>
                </a:cubicBezTo>
                <a:cubicBezTo>
                  <a:pt x="397" y="20"/>
                  <a:pt x="394" y="23"/>
                  <a:pt x="394" y="25"/>
                </a:cubicBezTo>
                <a:cubicBezTo>
                  <a:pt x="395" y="31"/>
                  <a:pt x="398" y="36"/>
                  <a:pt x="400" y="42"/>
                </a:cubicBezTo>
                <a:cubicBezTo>
                  <a:pt x="400" y="45"/>
                  <a:pt x="399" y="49"/>
                  <a:pt x="400" y="53"/>
                </a:cubicBezTo>
                <a:cubicBezTo>
                  <a:pt x="401" y="54"/>
                  <a:pt x="403" y="53"/>
                  <a:pt x="404" y="53"/>
                </a:cubicBezTo>
                <a:cubicBezTo>
                  <a:pt x="406" y="52"/>
                  <a:pt x="407" y="49"/>
                  <a:pt x="409" y="49"/>
                </a:cubicBezTo>
                <a:cubicBezTo>
                  <a:pt x="411" y="49"/>
                  <a:pt x="410" y="52"/>
                  <a:pt x="411" y="53"/>
                </a:cubicBezTo>
                <a:cubicBezTo>
                  <a:pt x="413" y="56"/>
                  <a:pt x="417" y="58"/>
                  <a:pt x="417" y="62"/>
                </a:cubicBezTo>
                <a:cubicBezTo>
                  <a:pt x="419" y="67"/>
                  <a:pt x="416" y="72"/>
                  <a:pt x="417" y="78"/>
                </a:cubicBezTo>
                <a:cubicBezTo>
                  <a:pt x="417" y="82"/>
                  <a:pt x="420" y="86"/>
                  <a:pt x="422" y="91"/>
                </a:cubicBezTo>
                <a:cubicBezTo>
                  <a:pt x="423" y="93"/>
                  <a:pt x="425" y="96"/>
                  <a:pt x="425" y="98"/>
                </a:cubicBezTo>
                <a:cubicBezTo>
                  <a:pt x="425" y="102"/>
                  <a:pt x="422" y="105"/>
                  <a:pt x="422" y="109"/>
                </a:cubicBezTo>
                <a:cubicBezTo>
                  <a:pt x="422" y="113"/>
                  <a:pt x="422" y="118"/>
                  <a:pt x="425" y="121"/>
                </a:cubicBezTo>
                <a:cubicBezTo>
                  <a:pt x="426" y="124"/>
                  <a:pt x="430" y="126"/>
                  <a:pt x="433" y="127"/>
                </a:cubicBezTo>
                <a:cubicBezTo>
                  <a:pt x="434" y="128"/>
                  <a:pt x="437" y="126"/>
                  <a:pt x="438" y="127"/>
                </a:cubicBezTo>
                <a:cubicBezTo>
                  <a:pt x="439" y="128"/>
                  <a:pt x="438" y="131"/>
                  <a:pt x="439" y="133"/>
                </a:cubicBezTo>
                <a:cubicBezTo>
                  <a:pt x="440" y="134"/>
                  <a:pt x="442" y="134"/>
                  <a:pt x="444" y="135"/>
                </a:cubicBezTo>
                <a:cubicBezTo>
                  <a:pt x="446" y="136"/>
                  <a:pt x="449" y="137"/>
                  <a:pt x="451" y="139"/>
                </a:cubicBezTo>
                <a:cubicBezTo>
                  <a:pt x="452" y="140"/>
                  <a:pt x="453" y="141"/>
                  <a:pt x="453" y="143"/>
                </a:cubicBezTo>
                <a:cubicBezTo>
                  <a:pt x="453" y="144"/>
                  <a:pt x="451" y="145"/>
                  <a:pt x="452" y="146"/>
                </a:cubicBezTo>
                <a:cubicBezTo>
                  <a:pt x="453" y="149"/>
                  <a:pt x="457" y="150"/>
                  <a:pt x="458" y="153"/>
                </a:cubicBezTo>
                <a:cubicBezTo>
                  <a:pt x="460" y="159"/>
                  <a:pt x="457" y="165"/>
                  <a:pt x="459" y="170"/>
                </a:cubicBezTo>
                <a:cubicBezTo>
                  <a:pt x="459" y="172"/>
                  <a:pt x="461" y="174"/>
                  <a:pt x="463" y="173"/>
                </a:cubicBezTo>
                <a:cubicBezTo>
                  <a:pt x="465" y="173"/>
                  <a:pt x="465" y="170"/>
                  <a:pt x="466" y="170"/>
                </a:cubicBezTo>
                <a:cubicBezTo>
                  <a:pt x="468" y="169"/>
                  <a:pt x="469" y="171"/>
                  <a:pt x="471" y="172"/>
                </a:cubicBezTo>
                <a:cubicBezTo>
                  <a:pt x="472" y="172"/>
                  <a:pt x="473" y="171"/>
                  <a:pt x="474" y="172"/>
                </a:cubicBezTo>
                <a:cubicBezTo>
                  <a:pt x="475" y="175"/>
                  <a:pt x="475" y="179"/>
                  <a:pt x="474" y="183"/>
                </a:cubicBezTo>
                <a:cubicBezTo>
                  <a:pt x="474" y="185"/>
                  <a:pt x="469" y="186"/>
                  <a:pt x="470" y="188"/>
                </a:cubicBezTo>
                <a:cubicBezTo>
                  <a:pt x="472" y="190"/>
                  <a:pt x="476" y="188"/>
                  <a:pt x="478" y="190"/>
                </a:cubicBezTo>
                <a:cubicBezTo>
                  <a:pt x="482" y="193"/>
                  <a:pt x="483" y="198"/>
                  <a:pt x="486" y="201"/>
                </a:cubicBezTo>
                <a:cubicBezTo>
                  <a:pt x="488" y="204"/>
                  <a:pt x="490" y="206"/>
                  <a:pt x="491" y="209"/>
                </a:cubicBezTo>
                <a:cubicBezTo>
                  <a:pt x="493" y="211"/>
                  <a:pt x="494" y="213"/>
                  <a:pt x="494" y="215"/>
                </a:cubicBezTo>
                <a:cubicBezTo>
                  <a:pt x="495" y="218"/>
                  <a:pt x="493" y="220"/>
                  <a:pt x="494" y="222"/>
                </a:cubicBezTo>
                <a:cubicBezTo>
                  <a:pt x="494" y="225"/>
                  <a:pt x="496" y="228"/>
                  <a:pt x="496" y="231"/>
                </a:cubicBezTo>
                <a:cubicBezTo>
                  <a:pt x="496" y="236"/>
                  <a:pt x="492" y="241"/>
                  <a:pt x="492" y="246"/>
                </a:cubicBezTo>
                <a:cubicBezTo>
                  <a:pt x="492" y="251"/>
                  <a:pt x="494" y="256"/>
                  <a:pt x="494" y="262"/>
                </a:cubicBezTo>
                <a:cubicBezTo>
                  <a:pt x="494" y="266"/>
                  <a:pt x="494" y="271"/>
                  <a:pt x="493" y="275"/>
                </a:cubicBezTo>
                <a:cubicBezTo>
                  <a:pt x="491" y="280"/>
                  <a:pt x="489" y="284"/>
                  <a:pt x="487" y="289"/>
                </a:cubicBezTo>
                <a:cubicBezTo>
                  <a:pt x="484" y="296"/>
                  <a:pt x="483" y="303"/>
                  <a:pt x="480" y="310"/>
                </a:cubicBezTo>
                <a:cubicBezTo>
                  <a:pt x="478" y="315"/>
                  <a:pt x="476" y="320"/>
                  <a:pt x="472" y="324"/>
                </a:cubicBezTo>
                <a:cubicBezTo>
                  <a:pt x="469" y="328"/>
                  <a:pt x="464" y="329"/>
                  <a:pt x="461" y="332"/>
                </a:cubicBezTo>
                <a:cubicBezTo>
                  <a:pt x="458" y="335"/>
                  <a:pt x="457" y="338"/>
                  <a:pt x="456" y="341"/>
                </a:cubicBezTo>
                <a:cubicBezTo>
                  <a:pt x="454" y="343"/>
                  <a:pt x="453" y="346"/>
                  <a:pt x="451" y="348"/>
                </a:cubicBezTo>
                <a:cubicBezTo>
                  <a:pt x="449" y="351"/>
                  <a:pt x="447" y="354"/>
                  <a:pt x="445" y="358"/>
                </a:cubicBezTo>
                <a:cubicBezTo>
                  <a:pt x="444" y="360"/>
                  <a:pt x="444" y="364"/>
                  <a:pt x="443" y="366"/>
                </a:cubicBezTo>
                <a:cubicBezTo>
                  <a:pt x="441" y="368"/>
                  <a:pt x="437" y="369"/>
                  <a:pt x="436" y="371"/>
                </a:cubicBezTo>
                <a:cubicBezTo>
                  <a:pt x="433" y="376"/>
                  <a:pt x="431" y="381"/>
                  <a:pt x="429" y="387"/>
                </a:cubicBezTo>
                <a:cubicBezTo>
                  <a:pt x="427" y="392"/>
                  <a:pt x="428" y="397"/>
                  <a:pt x="426" y="402"/>
                </a:cubicBezTo>
                <a:cubicBezTo>
                  <a:pt x="424" y="405"/>
                  <a:pt x="421" y="408"/>
                  <a:pt x="418" y="409"/>
                </a:cubicBezTo>
                <a:cubicBezTo>
                  <a:pt x="412" y="411"/>
                  <a:pt x="405" y="409"/>
                  <a:pt x="398" y="411"/>
                </a:cubicBezTo>
                <a:cubicBezTo>
                  <a:pt x="394" y="413"/>
                  <a:pt x="391" y="417"/>
                  <a:pt x="388" y="420"/>
                </a:cubicBezTo>
                <a:cubicBezTo>
                  <a:pt x="384" y="422"/>
                  <a:pt x="380" y="425"/>
                  <a:pt x="375" y="426"/>
                </a:cubicBezTo>
                <a:cubicBezTo>
                  <a:pt x="373" y="426"/>
                  <a:pt x="371" y="424"/>
                  <a:pt x="369" y="423"/>
                </a:cubicBezTo>
                <a:cubicBezTo>
                  <a:pt x="368" y="422"/>
                  <a:pt x="368" y="419"/>
                  <a:pt x="366" y="418"/>
                </a:cubicBezTo>
                <a:cubicBezTo>
                  <a:pt x="365" y="417"/>
                  <a:pt x="362" y="421"/>
                  <a:pt x="361" y="419"/>
                </a:cubicBezTo>
                <a:cubicBezTo>
                  <a:pt x="359" y="417"/>
                  <a:pt x="364" y="415"/>
                  <a:pt x="363" y="413"/>
                </a:cubicBezTo>
                <a:cubicBezTo>
                  <a:pt x="362" y="411"/>
                  <a:pt x="360" y="414"/>
                  <a:pt x="358" y="414"/>
                </a:cubicBezTo>
                <a:cubicBezTo>
                  <a:pt x="356" y="416"/>
                  <a:pt x="354" y="419"/>
                  <a:pt x="352" y="420"/>
                </a:cubicBezTo>
                <a:cubicBezTo>
                  <a:pt x="349" y="423"/>
                  <a:pt x="346" y="425"/>
                  <a:pt x="342" y="427"/>
                </a:cubicBezTo>
                <a:cubicBezTo>
                  <a:pt x="340" y="427"/>
                  <a:pt x="339" y="426"/>
                  <a:pt x="338" y="425"/>
                </a:cubicBezTo>
                <a:cubicBezTo>
                  <a:pt x="335" y="422"/>
                  <a:pt x="333" y="418"/>
                  <a:pt x="330" y="417"/>
                </a:cubicBezTo>
                <a:cubicBezTo>
                  <a:pt x="328" y="415"/>
                  <a:pt x="324" y="418"/>
                  <a:pt x="321" y="417"/>
                </a:cubicBezTo>
                <a:cubicBezTo>
                  <a:pt x="319" y="416"/>
                  <a:pt x="316" y="414"/>
                  <a:pt x="314" y="413"/>
                </a:cubicBezTo>
                <a:cubicBezTo>
                  <a:pt x="311" y="412"/>
                  <a:pt x="308" y="412"/>
                  <a:pt x="307" y="411"/>
                </a:cubicBezTo>
                <a:cubicBezTo>
                  <a:pt x="304" y="408"/>
                  <a:pt x="301" y="404"/>
                  <a:pt x="301" y="400"/>
                </a:cubicBezTo>
                <a:cubicBezTo>
                  <a:pt x="300" y="397"/>
                  <a:pt x="304" y="394"/>
                  <a:pt x="304" y="391"/>
                </a:cubicBezTo>
                <a:cubicBezTo>
                  <a:pt x="304" y="386"/>
                  <a:pt x="302" y="381"/>
                  <a:pt x="301" y="377"/>
                </a:cubicBezTo>
                <a:cubicBezTo>
                  <a:pt x="301" y="375"/>
                  <a:pt x="303" y="371"/>
                  <a:pt x="301" y="370"/>
                </a:cubicBezTo>
                <a:cubicBezTo>
                  <a:pt x="299" y="370"/>
                  <a:pt x="297" y="374"/>
                  <a:pt x="294" y="375"/>
                </a:cubicBezTo>
                <a:cubicBezTo>
                  <a:pt x="292" y="375"/>
                  <a:pt x="289" y="376"/>
                  <a:pt x="287" y="375"/>
                </a:cubicBezTo>
                <a:cubicBezTo>
                  <a:pt x="285" y="374"/>
                  <a:pt x="286" y="372"/>
                  <a:pt x="287" y="371"/>
                </a:cubicBezTo>
                <a:cubicBezTo>
                  <a:pt x="288" y="368"/>
                  <a:pt x="293" y="366"/>
                  <a:pt x="293" y="362"/>
                </a:cubicBezTo>
                <a:cubicBezTo>
                  <a:pt x="294" y="358"/>
                  <a:pt x="291" y="355"/>
                  <a:pt x="289" y="352"/>
                </a:cubicBezTo>
                <a:cubicBezTo>
                  <a:pt x="288" y="351"/>
                  <a:pt x="287" y="352"/>
                  <a:pt x="287" y="353"/>
                </a:cubicBezTo>
                <a:cubicBezTo>
                  <a:pt x="285" y="357"/>
                  <a:pt x="285" y="362"/>
                  <a:pt x="283" y="366"/>
                </a:cubicBezTo>
                <a:cubicBezTo>
                  <a:pt x="282" y="367"/>
                  <a:pt x="280" y="368"/>
                  <a:pt x="278" y="368"/>
                </a:cubicBezTo>
                <a:cubicBezTo>
                  <a:pt x="275" y="369"/>
                  <a:pt x="271" y="371"/>
                  <a:pt x="270" y="368"/>
                </a:cubicBezTo>
                <a:cubicBezTo>
                  <a:pt x="269" y="366"/>
                  <a:pt x="273" y="363"/>
                  <a:pt x="275" y="362"/>
                </a:cubicBezTo>
                <a:cubicBezTo>
                  <a:pt x="277" y="361"/>
                  <a:pt x="279" y="364"/>
                  <a:pt x="280" y="362"/>
                </a:cubicBezTo>
                <a:cubicBezTo>
                  <a:pt x="283" y="357"/>
                  <a:pt x="284" y="350"/>
                  <a:pt x="286" y="344"/>
                </a:cubicBezTo>
                <a:cubicBezTo>
                  <a:pt x="288" y="340"/>
                  <a:pt x="289" y="337"/>
                  <a:pt x="290" y="334"/>
                </a:cubicBezTo>
                <a:cubicBezTo>
                  <a:pt x="291" y="332"/>
                  <a:pt x="292" y="329"/>
                  <a:pt x="290" y="330"/>
                </a:cubicBezTo>
                <a:cubicBezTo>
                  <a:pt x="287" y="332"/>
                  <a:pt x="285" y="336"/>
                  <a:pt x="282" y="339"/>
                </a:cubicBezTo>
                <a:cubicBezTo>
                  <a:pt x="279" y="342"/>
                  <a:pt x="275" y="344"/>
                  <a:pt x="272" y="347"/>
                </a:cubicBezTo>
                <a:cubicBezTo>
                  <a:pt x="268" y="350"/>
                  <a:pt x="264" y="353"/>
                  <a:pt x="260" y="357"/>
                </a:cubicBezTo>
                <a:cubicBezTo>
                  <a:pt x="260" y="358"/>
                  <a:pt x="262" y="359"/>
                  <a:pt x="262" y="360"/>
                </a:cubicBezTo>
                <a:cubicBezTo>
                  <a:pt x="262" y="362"/>
                  <a:pt x="263" y="365"/>
                  <a:pt x="261" y="365"/>
                </a:cubicBezTo>
                <a:cubicBezTo>
                  <a:pt x="258" y="364"/>
                  <a:pt x="255" y="362"/>
                  <a:pt x="253" y="359"/>
                </a:cubicBezTo>
                <a:cubicBezTo>
                  <a:pt x="253" y="357"/>
                  <a:pt x="255" y="355"/>
                  <a:pt x="255" y="354"/>
                </a:cubicBezTo>
                <a:cubicBezTo>
                  <a:pt x="254" y="348"/>
                  <a:pt x="253" y="343"/>
                  <a:pt x="250" y="338"/>
                </a:cubicBezTo>
                <a:cubicBezTo>
                  <a:pt x="249" y="336"/>
                  <a:pt x="245" y="336"/>
                  <a:pt x="244" y="334"/>
                </a:cubicBezTo>
                <a:cubicBezTo>
                  <a:pt x="243" y="332"/>
                  <a:pt x="247" y="329"/>
                  <a:pt x="246" y="327"/>
                </a:cubicBezTo>
                <a:cubicBezTo>
                  <a:pt x="243" y="323"/>
                  <a:pt x="238" y="322"/>
                  <a:pt x="234" y="320"/>
                </a:cubicBezTo>
                <a:cubicBezTo>
                  <a:pt x="231" y="319"/>
                  <a:pt x="228" y="321"/>
                  <a:pt x="225" y="319"/>
                </a:cubicBezTo>
                <a:cubicBezTo>
                  <a:pt x="221" y="318"/>
                  <a:pt x="219" y="312"/>
                  <a:pt x="214" y="311"/>
                </a:cubicBezTo>
                <a:cubicBezTo>
                  <a:pt x="204" y="310"/>
                  <a:pt x="193" y="311"/>
                  <a:pt x="183" y="314"/>
                </a:cubicBezTo>
                <a:cubicBezTo>
                  <a:pt x="177" y="315"/>
                  <a:pt x="172" y="321"/>
                  <a:pt x="166" y="323"/>
                </a:cubicBezTo>
                <a:cubicBezTo>
                  <a:pt x="160" y="324"/>
                  <a:pt x="154" y="320"/>
                  <a:pt x="148" y="321"/>
                </a:cubicBezTo>
                <a:cubicBezTo>
                  <a:pt x="141" y="323"/>
                  <a:pt x="135" y="327"/>
                  <a:pt x="128" y="330"/>
                </a:cubicBezTo>
                <a:cubicBezTo>
                  <a:pt x="125" y="332"/>
                  <a:pt x="121" y="333"/>
                  <a:pt x="119" y="336"/>
                </a:cubicBezTo>
                <a:cubicBezTo>
                  <a:pt x="116" y="338"/>
                  <a:pt x="115" y="344"/>
                  <a:pt x="111" y="346"/>
                </a:cubicBezTo>
                <a:cubicBezTo>
                  <a:pt x="106" y="348"/>
                  <a:pt x="99" y="346"/>
                  <a:pt x="93" y="346"/>
                </a:cubicBezTo>
                <a:cubicBezTo>
                  <a:pt x="85" y="347"/>
                  <a:pt x="76" y="345"/>
                  <a:pt x="67" y="348"/>
                </a:cubicBezTo>
                <a:cubicBezTo>
                  <a:pt x="63" y="349"/>
                  <a:pt x="62" y="354"/>
                  <a:pt x="58" y="356"/>
                </a:cubicBezTo>
                <a:cubicBezTo>
                  <a:pt x="56" y="357"/>
                  <a:pt x="54" y="356"/>
                  <a:pt x="52" y="357"/>
                </a:cubicBezTo>
                <a:cubicBezTo>
                  <a:pt x="48" y="359"/>
                  <a:pt x="46" y="364"/>
                  <a:pt x="42" y="365"/>
                </a:cubicBezTo>
                <a:cubicBezTo>
                  <a:pt x="37" y="367"/>
                  <a:pt x="32" y="365"/>
                  <a:pt x="27" y="366"/>
                </a:cubicBezTo>
                <a:cubicBezTo>
                  <a:pt x="22" y="365"/>
                  <a:pt x="19" y="361"/>
                  <a:pt x="15" y="358"/>
                </a:cubicBezTo>
                <a:cubicBezTo>
                  <a:pt x="12" y="355"/>
                  <a:pt x="8" y="353"/>
                  <a:pt x="7" y="349"/>
                </a:cubicBezTo>
                <a:cubicBezTo>
                  <a:pt x="5" y="347"/>
                  <a:pt x="6" y="344"/>
                  <a:pt x="7" y="342"/>
                </a:cubicBezTo>
                <a:cubicBezTo>
                  <a:pt x="9" y="340"/>
                  <a:pt x="13" y="344"/>
                  <a:pt x="14" y="342"/>
                </a:cubicBezTo>
                <a:cubicBezTo>
                  <a:pt x="17" y="338"/>
                  <a:pt x="17" y="333"/>
                  <a:pt x="18" y="328"/>
                </a:cubicBezTo>
                <a:cubicBezTo>
                  <a:pt x="19" y="324"/>
                  <a:pt x="20" y="320"/>
                  <a:pt x="19" y="316"/>
                </a:cubicBezTo>
                <a:cubicBezTo>
                  <a:pt x="19" y="312"/>
                  <a:pt x="16" y="308"/>
                  <a:pt x="15" y="304"/>
                </a:cubicBezTo>
                <a:cubicBezTo>
                  <a:pt x="14" y="296"/>
                  <a:pt x="17" y="288"/>
                  <a:pt x="16" y="280"/>
                </a:cubicBezTo>
                <a:cubicBezTo>
                  <a:pt x="15" y="272"/>
                  <a:pt x="11" y="265"/>
                  <a:pt x="10" y="257"/>
                </a:cubicBezTo>
                <a:cubicBezTo>
                  <a:pt x="9" y="254"/>
                  <a:pt x="10" y="250"/>
                  <a:pt x="9" y="247"/>
                </a:cubicBezTo>
                <a:cubicBezTo>
                  <a:pt x="7" y="241"/>
                  <a:pt x="2" y="237"/>
                  <a:pt x="0" y="231"/>
                </a:cubicBezTo>
                <a:cubicBezTo>
                  <a:pt x="0" y="229"/>
                  <a:pt x="2" y="227"/>
                  <a:pt x="3" y="228"/>
                </a:cubicBezTo>
                <a:cubicBezTo>
                  <a:pt x="5" y="228"/>
                  <a:pt x="4" y="233"/>
                  <a:pt x="6" y="234"/>
                </a:cubicBezTo>
                <a:cubicBezTo>
                  <a:pt x="7" y="233"/>
                  <a:pt x="6" y="228"/>
                  <a:pt x="8" y="228"/>
                </a:cubicBezTo>
                <a:cubicBezTo>
                  <a:pt x="10" y="229"/>
                  <a:pt x="10" y="234"/>
                  <a:pt x="12" y="233"/>
                </a:cubicBezTo>
                <a:cubicBezTo>
                  <a:pt x="14" y="230"/>
                  <a:pt x="14" y="226"/>
                  <a:pt x="13" y="222"/>
                </a:cubicBezTo>
                <a:cubicBezTo>
                  <a:pt x="12" y="216"/>
                  <a:pt x="6" y="212"/>
                  <a:pt x="5" y="206"/>
                </a:cubicBezTo>
                <a:cubicBezTo>
                  <a:pt x="4" y="202"/>
                  <a:pt x="6" y="197"/>
                  <a:pt x="7" y="193"/>
                </a:cubicBezTo>
                <a:cubicBezTo>
                  <a:pt x="7" y="189"/>
                  <a:pt x="10" y="185"/>
                  <a:pt x="11" y="180"/>
                </a:cubicBezTo>
                <a:cubicBezTo>
                  <a:pt x="11" y="177"/>
                  <a:pt x="11" y="173"/>
                  <a:pt x="11" y="169"/>
                </a:cubicBezTo>
                <a:cubicBezTo>
                  <a:pt x="12" y="166"/>
                  <a:pt x="13" y="164"/>
                  <a:pt x="15" y="162"/>
                </a:cubicBezTo>
                <a:cubicBezTo>
                  <a:pt x="16" y="161"/>
                  <a:pt x="18" y="162"/>
                  <a:pt x="18" y="162"/>
                </a:cubicBezTo>
                <a:cubicBezTo>
                  <a:pt x="18" y="165"/>
                  <a:pt x="15" y="169"/>
                  <a:pt x="17" y="171"/>
                </a:cubicBezTo>
                <a:cubicBezTo>
                  <a:pt x="17" y="172"/>
                  <a:pt x="19" y="168"/>
                  <a:pt x="20" y="167"/>
                </a:cubicBezTo>
                <a:cubicBezTo>
                  <a:pt x="22" y="165"/>
                  <a:pt x="24" y="163"/>
                  <a:pt x="26" y="162"/>
                </a:cubicBezTo>
                <a:cubicBezTo>
                  <a:pt x="30" y="159"/>
                  <a:pt x="34" y="157"/>
                  <a:pt x="37" y="155"/>
                </a:cubicBezTo>
                <a:cubicBezTo>
                  <a:pt x="40" y="153"/>
                  <a:pt x="43" y="150"/>
                  <a:pt x="46" y="148"/>
                </a:cubicBezTo>
                <a:cubicBezTo>
                  <a:pt x="47" y="147"/>
                  <a:pt x="48" y="146"/>
                  <a:pt x="50" y="14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5" name="Freeform 577"/>
          <p:cNvSpPr>
            <a:spLocks noChangeAspect="1"/>
          </p:cNvSpPr>
          <p:nvPr/>
        </p:nvSpPr>
        <p:spPr bwMode="auto">
          <a:xfrm>
            <a:off x="6902055" y="4241006"/>
            <a:ext cx="20240" cy="10716"/>
          </a:xfrm>
          <a:custGeom>
            <a:avLst/>
            <a:gdLst>
              <a:gd name="T0" fmla="*/ 2147483647 w 14"/>
              <a:gd name="T1" fmla="*/ 0 h 8"/>
              <a:gd name="T2" fmla="*/ 2147483647 w 14"/>
              <a:gd name="T3" fmla="*/ 2147483647 h 8"/>
              <a:gd name="T4" fmla="*/ 2147483647 w 14"/>
              <a:gd name="T5" fmla="*/ 2147483647 h 8"/>
              <a:gd name="T6" fmla="*/ 2147483647 w 14"/>
              <a:gd name="T7" fmla="*/ 2147483647 h 8"/>
              <a:gd name="T8" fmla="*/ 2147483647 w 14"/>
              <a:gd name="T9" fmla="*/ 2147483647 h 8"/>
              <a:gd name="T10" fmla="*/ 2147483647 w 14"/>
              <a:gd name="T11" fmla="*/ 2147483647 h 8"/>
              <a:gd name="T12" fmla="*/ 0 w 14"/>
              <a:gd name="T13" fmla="*/ 2147483647 h 8"/>
              <a:gd name="T14" fmla="*/ 2147483647 w 1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8"/>
              <a:gd name="T26" fmla="*/ 14 w 1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8">
                <a:moveTo>
                  <a:pt x="1" y="0"/>
                </a:moveTo>
                <a:cubicBezTo>
                  <a:pt x="2" y="1"/>
                  <a:pt x="2" y="4"/>
                  <a:pt x="4" y="4"/>
                </a:cubicBezTo>
                <a:cubicBezTo>
                  <a:pt x="6" y="4"/>
                  <a:pt x="8" y="1"/>
                  <a:pt x="11" y="1"/>
                </a:cubicBezTo>
                <a:cubicBezTo>
                  <a:pt x="12" y="1"/>
                  <a:pt x="14" y="3"/>
                  <a:pt x="13" y="4"/>
                </a:cubicBezTo>
                <a:cubicBezTo>
                  <a:pt x="11" y="6"/>
                  <a:pt x="9" y="8"/>
                  <a:pt x="6" y="8"/>
                </a:cubicBezTo>
                <a:cubicBezTo>
                  <a:pt x="4" y="8"/>
                  <a:pt x="2" y="7"/>
                  <a:pt x="1" y="6"/>
                </a:cubicBezTo>
                <a:cubicBezTo>
                  <a:pt x="0" y="4"/>
                  <a:pt x="0" y="3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6" name="Freeform 578"/>
          <p:cNvSpPr>
            <a:spLocks noChangeAspect="1"/>
          </p:cNvSpPr>
          <p:nvPr/>
        </p:nvSpPr>
        <p:spPr bwMode="auto">
          <a:xfrm>
            <a:off x="6894911" y="4243389"/>
            <a:ext cx="7144" cy="8335"/>
          </a:xfrm>
          <a:custGeom>
            <a:avLst/>
            <a:gdLst>
              <a:gd name="T0" fmla="*/ 2147483647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3" y="0"/>
                </a:moveTo>
                <a:cubicBezTo>
                  <a:pt x="3" y="0"/>
                  <a:pt x="2" y="4"/>
                  <a:pt x="0" y="5"/>
                </a:cubicBezTo>
                <a:cubicBezTo>
                  <a:pt x="1" y="6"/>
                  <a:pt x="5" y="6"/>
                  <a:pt x="5" y="5"/>
                </a:cubicBezTo>
                <a:cubicBezTo>
                  <a:pt x="5" y="4"/>
                  <a:pt x="4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7" name="Freeform 579"/>
          <p:cNvSpPr>
            <a:spLocks noChangeAspect="1"/>
          </p:cNvSpPr>
          <p:nvPr/>
        </p:nvSpPr>
        <p:spPr bwMode="auto">
          <a:xfrm>
            <a:off x="7000875" y="4293395"/>
            <a:ext cx="14288" cy="1190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2147483647 w 10"/>
              <a:gd name="T13" fmla="*/ 0 h 8"/>
              <a:gd name="T14" fmla="*/ 2147483647 w 10"/>
              <a:gd name="T15" fmla="*/ 2147483647 h 8"/>
              <a:gd name="T16" fmla="*/ 2147483647 w 10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2" y="1"/>
                </a:moveTo>
                <a:cubicBezTo>
                  <a:pt x="1" y="2"/>
                  <a:pt x="0" y="5"/>
                  <a:pt x="2" y="6"/>
                </a:cubicBezTo>
                <a:cubicBezTo>
                  <a:pt x="3" y="8"/>
                  <a:pt x="6" y="8"/>
                  <a:pt x="9" y="7"/>
                </a:cubicBezTo>
                <a:cubicBezTo>
                  <a:pt x="10" y="7"/>
                  <a:pt x="8" y="5"/>
                  <a:pt x="8" y="4"/>
                </a:cubicBezTo>
                <a:cubicBezTo>
                  <a:pt x="8" y="3"/>
                  <a:pt x="10" y="2"/>
                  <a:pt x="9" y="1"/>
                </a:cubicBezTo>
                <a:cubicBezTo>
                  <a:pt x="8" y="0"/>
                  <a:pt x="7" y="2"/>
                  <a:pt x="6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2"/>
                  <a:pt x="4" y="2"/>
                </a:cubicBezTo>
                <a:cubicBezTo>
                  <a:pt x="3" y="2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8" name="Freeform 580"/>
          <p:cNvSpPr>
            <a:spLocks noChangeAspect="1"/>
          </p:cNvSpPr>
          <p:nvPr/>
        </p:nvSpPr>
        <p:spPr bwMode="auto">
          <a:xfrm>
            <a:off x="7012781" y="4327922"/>
            <a:ext cx="5954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0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1"/>
                </a:moveTo>
                <a:cubicBezTo>
                  <a:pt x="3" y="2"/>
                  <a:pt x="4" y="4"/>
                  <a:pt x="3" y="6"/>
                </a:cubicBezTo>
                <a:cubicBezTo>
                  <a:pt x="3" y="6"/>
                  <a:pt x="1" y="6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9" name="Freeform 581"/>
          <p:cNvSpPr>
            <a:spLocks noChangeAspect="1"/>
          </p:cNvSpPr>
          <p:nvPr/>
        </p:nvSpPr>
        <p:spPr bwMode="auto">
          <a:xfrm>
            <a:off x="7277101" y="4529139"/>
            <a:ext cx="8335" cy="16669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2147483647 h 12"/>
              <a:gd name="T4" fmla="*/ 2147483647 w 6"/>
              <a:gd name="T5" fmla="*/ 2147483647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5" y="0"/>
                </a:moveTo>
                <a:cubicBezTo>
                  <a:pt x="5" y="0"/>
                  <a:pt x="6" y="1"/>
                  <a:pt x="6" y="2"/>
                </a:cubicBezTo>
                <a:cubicBezTo>
                  <a:pt x="5" y="5"/>
                  <a:pt x="4" y="9"/>
                  <a:pt x="2" y="12"/>
                </a:cubicBezTo>
                <a:cubicBezTo>
                  <a:pt x="1" y="12"/>
                  <a:pt x="0" y="11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0" name="Freeform 582"/>
          <p:cNvSpPr>
            <a:spLocks noChangeAspect="1"/>
          </p:cNvSpPr>
          <p:nvPr/>
        </p:nvSpPr>
        <p:spPr bwMode="auto">
          <a:xfrm>
            <a:off x="7127082" y="4858941"/>
            <a:ext cx="7144" cy="14288"/>
          </a:xfrm>
          <a:custGeom>
            <a:avLst/>
            <a:gdLst>
              <a:gd name="T0" fmla="*/ 0 w 5"/>
              <a:gd name="T1" fmla="*/ 2147483647 h 10"/>
              <a:gd name="T2" fmla="*/ 2147483647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2"/>
                  <a:pt x="5" y="4"/>
                  <a:pt x="5" y="6"/>
                </a:cubicBezTo>
                <a:cubicBezTo>
                  <a:pt x="5" y="7"/>
                  <a:pt x="5" y="10"/>
                  <a:pt x="4" y="10"/>
                </a:cubicBezTo>
                <a:cubicBezTo>
                  <a:pt x="2" y="10"/>
                  <a:pt x="2" y="8"/>
                  <a:pt x="1" y="7"/>
                </a:cubicBezTo>
                <a:cubicBezTo>
                  <a:pt x="0" y="5"/>
                  <a:pt x="0" y="4"/>
                  <a:pt x="0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1" name="Freeform 583"/>
          <p:cNvSpPr>
            <a:spLocks noChangeAspect="1"/>
          </p:cNvSpPr>
          <p:nvPr/>
        </p:nvSpPr>
        <p:spPr bwMode="auto">
          <a:xfrm>
            <a:off x="7066360" y="4880372"/>
            <a:ext cx="60722" cy="71438"/>
          </a:xfrm>
          <a:custGeom>
            <a:avLst/>
            <a:gdLst>
              <a:gd name="T0" fmla="*/ 2147483647 w 42"/>
              <a:gd name="T1" fmla="*/ 2147483647 h 50"/>
              <a:gd name="T2" fmla="*/ 2147483647 w 42"/>
              <a:gd name="T3" fmla="*/ 2147483647 h 50"/>
              <a:gd name="T4" fmla="*/ 2147483647 w 42"/>
              <a:gd name="T5" fmla="*/ 2147483647 h 50"/>
              <a:gd name="T6" fmla="*/ 2147483647 w 42"/>
              <a:gd name="T7" fmla="*/ 2147483647 h 50"/>
              <a:gd name="T8" fmla="*/ 2147483647 w 42"/>
              <a:gd name="T9" fmla="*/ 2147483647 h 50"/>
              <a:gd name="T10" fmla="*/ 2147483647 w 42"/>
              <a:gd name="T11" fmla="*/ 2147483647 h 50"/>
              <a:gd name="T12" fmla="*/ 2147483647 w 42"/>
              <a:gd name="T13" fmla="*/ 2147483647 h 50"/>
              <a:gd name="T14" fmla="*/ 2147483647 w 42"/>
              <a:gd name="T15" fmla="*/ 2147483647 h 50"/>
              <a:gd name="T16" fmla="*/ 2147483647 w 42"/>
              <a:gd name="T17" fmla="*/ 2147483647 h 50"/>
              <a:gd name="T18" fmla="*/ 2147483647 w 42"/>
              <a:gd name="T19" fmla="*/ 2147483647 h 50"/>
              <a:gd name="T20" fmla="*/ 2147483647 w 42"/>
              <a:gd name="T21" fmla="*/ 2147483647 h 50"/>
              <a:gd name="T22" fmla="*/ 2147483647 w 42"/>
              <a:gd name="T23" fmla="*/ 2147483647 h 50"/>
              <a:gd name="T24" fmla="*/ 2147483647 w 42"/>
              <a:gd name="T25" fmla="*/ 2147483647 h 50"/>
              <a:gd name="T26" fmla="*/ 2147483647 w 42"/>
              <a:gd name="T27" fmla="*/ 2147483647 h 50"/>
              <a:gd name="T28" fmla="*/ 2147483647 w 42"/>
              <a:gd name="T29" fmla="*/ 2147483647 h 50"/>
              <a:gd name="T30" fmla="*/ 2147483647 w 42"/>
              <a:gd name="T31" fmla="*/ 2147483647 h 50"/>
              <a:gd name="T32" fmla="*/ 2147483647 w 42"/>
              <a:gd name="T33" fmla="*/ 2147483647 h 50"/>
              <a:gd name="T34" fmla="*/ 2147483647 w 42"/>
              <a:gd name="T35" fmla="*/ 2147483647 h 50"/>
              <a:gd name="T36" fmla="*/ 2147483647 w 42"/>
              <a:gd name="T37" fmla="*/ 2147483647 h 50"/>
              <a:gd name="T38" fmla="*/ 2147483647 w 42"/>
              <a:gd name="T39" fmla="*/ 2147483647 h 50"/>
              <a:gd name="T40" fmla="*/ 2147483647 w 42"/>
              <a:gd name="T41" fmla="*/ 2147483647 h 50"/>
              <a:gd name="T42" fmla="*/ 0 w 42"/>
              <a:gd name="T43" fmla="*/ 2147483647 h 50"/>
              <a:gd name="T44" fmla="*/ 0 w 42"/>
              <a:gd name="T45" fmla="*/ 2147483647 h 50"/>
              <a:gd name="T46" fmla="*/ 2147483647 w 42"/>
              <a:gd name="T47" fmla="*/ 2147483647 h 50"/>
              <a:gd name="T48" fmla="*/ 2147483647 w 42"/>
              <a:gd name="T49" fmla="*/ 2147483647 h 50"/>
              <a:gd name="T50" fmla="*/ 2147483647 w 42"/>
              <a:gd name="T51" fmla="*/ 2147483647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50"/>
              <a:gd name="T80" fmla="*/ 42 w 4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50">
                <a:moveTo>
                  <a:pt x="16" y="8"/>
                </a:moveTo>
                <a:cubicBezTo>
                  <a:pt x="19" y="9"/>
                  <a:pt x="22" y="8"/>
                  <a:pt x="24" y="8"/>
                </a:cubicBezTo>
                <a:cubicBezTo>
                  <a:pt x="27" y="7"/>
                  <a:pt x="30" y="6"/>
                  <a:pt x="33" y="6"/>
                </a:cubicBezTo>
                <a:cubicBezTo>
                  <a:pt x="35" y="5"/>
                  <a:pt x="37" y="4"/>
                  <a:pt x="40" y="4"/>
                </a:cubicBezTo>
                <a:cubicBezTo>
                  <a:pt x="41" y="4"/>
                  <a:pt x="42" y="6"/>
                  <a:pt x="42" y="8"/>
                </a:cubicBezTo>
                <a:cubicBezTo>
                  <a:pt x="42" y="13"/>
                  <a:pt x="41" y="18"/>
                  <a:pt x="39" y="23"/>
                </a:cubicBezTo>
                <a:cubicBezTo>
                  <a:pt x="39" y="25"/>
                  <a:pt x="37" y="26"/>
                  <a:pt x="36" y="27"/>
                </a:cubicBezTo>
                <a:cubicBezTo>
                  <a:pt x="34" y="30"/>
                  <a:pt x="32" y="33"/>
                  <a:pt x="32" y="36"/>
                </a:cubicBezTo>
                <a:cubicBezTo>
                  <a:pt x="31" y="38"/>
                  <a:pt x="32" y="41"/>
                  <a:pt x="31" y="43"/>
                </a:cubicBezTo>
                <a:cubicBezTo>
                  <a:pt x="31" y="44"/>
                  <a:pt x="29" y="43"/>
                  <a:pt x="29" y="43"/>
                </a:cubicBezTo>
                <a:cubicBezTo>
                  <a:pt x="28" y="41"/>
                  <a:pt x="29" y="39"/>
                  <a:pt x="28" y="38"/>
                </a:cubicBezTo>
                <a:cubicBezTo>
                  <a:pt x="27" y="37"/>
                  <a:pt x="26" y="39"/>
                  <a:pt x="25" y="40"/>
                </a:cubicBezTo>
                <a:cubicBezTo>
                  <a:pt x="24" y="41"/>
                  <a:pt x="23" y="41"/>
                  <a:pt x="23" y="42"/>
                </a:cubicBezTo>
                <a:cubicBezTo>
                  <a:pt x="21" y="43"/>
                  <a:pt x="20" y="44"/>
                  <a:pt x="19" y="44"/>
                </a:cubicBezTo>
                <a:cubicBezTo>
                  <a:pt x="18" y="46"/>
                  <a:pt x="17" y="48"/>
                  <a:pt x="15" y="49"/>
                </a:cubicBezTo>
                <a:cubicBezTo>
                  <a:pt x="14" y="50"/>
                  <a:pt x="14" y="47"/>
                  <a:pt x="13" y="47"/>
                </a:cubicBezTo>
                <a:cubicBezTo>
                  <a:pt x="11" y="47"/>
                  <a:pt x="9" y="49"/>
                  <a:pt x="8" y="48"/>
                </a:cubicBezTo>
                <a:cubicBezTo>
                  <a:pt x="6" y="47"/>
                  <a:pt x="5" y="45"/>
                  <a:pt x="5" y="43"/>
                </a:cubicBezTo>
                <a:cubicBezTo>
                  <a:pt x="4" y="41"/>
                  <a:pt x="3" y="38"/>
                  <a:pt x="2" y="36"/>
                </a:cubicBezTo>
                <a:cubicBezTo>
                  <a:pt x="2" y="33"/>
                  <a:pt x="1" y="31"/>
                  <a:pt x="2" y="28"/>
                </a:cubicBezTo>
                <a:cubicBezTo>
                  <a:pt x="2" y="27"/>
                  <a:pt x="5" y="29"/>
                  <a:pt x="5" y="28"/>
                </a:cubicBezTo>
                <a:cubicBezTo>
                  <a:pt x="4" y="24"/>
                  <a:pt x="1" y="20"/>
                  <a:pt x="0" y="15"/>
                </a:cubicBezTo>
                <a:cubicBezTo>
                  <a:pt x="0" y="12"/>
                  <a:pt x="0" y="9"/>
                  <a:pt x="0" y="6"/>
                </a:cubicBezTo>
                <a:cubicBezTo>
                  <a:pt x="1" y="4"/>
                  <a:pt x="1" y="1"/>
                  <a:pt x="3" y="1"/>
                </a:cubicBezTo>
                <a:cubicBezTo>
                  <a:pt x="5" y="0"/>
                  <a:pt x="6" y="3"/>
                  <a:pt x="8" y="4"/>
                </a:cubicBezTo>
                <a:cubicBezTo>
                  <a:pt x="11" y="5"/>
                  <a:pt x="13" y="7"/>
                  <a:pt x="16" y="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2" name="Freeform 584"/>
          <p:cNvSpPr>
            <a:spLocks noChangeAspect="1"/>
          </p:cNvSpPr>
          <p:nvPr/>
        </p:nvSpPr>
        <p:spPr bwMode="auto">
          <a:xfrm>
            <a:off x="6948489" y="4764883"/>
            <a:ext cx="27385" cy="13097"/>
          </a:xfrm>
          <a:custGeom>
            <a:avLst/>
            <a:gdLst>
              <a:gd name="T0" fmla="*/ 2147483647 w 19"/>
              <a:gd name="T1" fmla="*/ 2147483647 h 9"/>
              <a:gd name="T2" fmla="*/ 0 w 19"/>
              <a:gd name="T3" fmla="*/ 2147483647 h 9"/>
              <a:gd name="T4" fmla="*/ 2147483647 w 19"/>
              <a:gd name="T5" fmla="*/ 2147483647 h 9"/>
              <a:gd name="T6" fmla="*/ 2147483647 w 19"/>
              <a:gd name="T7" fmla="*/ 2147483647 h 9"/>
              <a:gd name="T8" fmla="*/ 2147483647 w 19"/>
              <a:gd name="T9" fmla="*/ 2147483647 h 9"/>
              <a:gd name="T10" fmla="*/ 2147483647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2147483647 w 19"/>
              <a:gd name="T19" fmla="*/ 2147483647 h 9"/>
              <a:gd name="T20" fmla="*/ 2147483647 w 19"/>
              <a:gd name="T21" fmla="*/ 2147483647 h 9"/>
              <a:gd name="T22" fmla="*/ 2147483647 w 19"/>
              <a:gd name="T23" fmla="*/ 0 h 9"/>
              <a:gd name="T24" fmla="*/ 2147483647 w 1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9"/>
              <a:gd name="T41" fmla="*/ 19 w 1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9">
                <a:moveTo>
                  <a:pt x="1" y="2"/>
                </a:moveTo>
                <a:cubicBezTo>
                  <a:pt x="0" y="3"/>
                  <a:pt x="0" y="4"/>
                  <a:pt x="0" y="5"/>
                </a:cubicBezTo>
                <a:cubicBezTo>
                  <a:pt x="1" y="7"/>
                  <a:pt x="3" y="8"/>
                  <a:pt x="5" y="8"/>
                </a:cubicBezTo>
                <a:cubicBezTo>
                  <a:pt x="6" y="8"/>
                  <a:pt x="7" y="7"/>
                  <a:pt x="8" y="7"/>
                </a:cubicBezTo>
                <a:cubicBezTo>
                  <a:pt x="10" y="7"/>
                  <a:pt x="10" y="9"/>
                  <a:pt x="11" y="8"/>
                </a:cubicBezTo>
                <a:cubicBezTo>
                  <a:pt x="13" y="8"/>
                  <a:pt x="14" y="5"/>
                  <a:pt x="15" y="4"/>
                </a:cubicBezTo>
                <a:cubicBezTo>
                  <a:pt x="16" y="4"/>
                  <a:pt x="17" y="5"/>
                  <a:pt x="18" y="5"/>
                </a:cubicBezTo>
                <a:cubicBezTo>
                  <a:pt x="19" y="5"/>
                  <a:pt x="19" y="4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4" y="3"/>
                  <a:pt x="13" y="3"/>
                  <a:pt x="13" y="2"/>
                </a:cubicBezTo>
                <a:cubicBezTo>
                  <a:pt x="13" y="1"/>
                  <a:pt x="14" y="0"/>
                  <a:pt x="13" y="0"/>
                </a:cubicBezTo>
                <a:cubicBezTo>
                  <a:pt x="9" y="0"/>
                  <a:pt x="4" y="0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3" name="Freeform 585"/>
          <p:cNvSpPr>
            <a:spLocks noChangeAspect="1"/>
          </p:cNvSpPr>
          <p:nvPr/>
        </p:nvSpPr>
        <p:spPr bwMode="auto">
          <a:xfrm>
            <a:off x="6818711" y="4295776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4" name="Freeform 586"/>
          <p:cNvSpPr>
            <a:spLocks noChangeAspect="1"/>
          </p:cNvSpPr>
          <p:nvPr/>
        </p:nvSpPr>
        <p:spPr bwMode="auto">
          <a:xfrm>
            <a:off x="4945858" y="2062164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5" name="Freeform 587"/>
          <p:cNvSpPr>
            <a:spLocks noChangeAspect="1"/>
          </p:cNvSpPr>
          <p:nvPr/>
        </p:nvSpPr>
        <p:spPr bwMode="auto">
          <a:xfrm>
            <a:off x="4849416" y="2049066"/>
            <a:ext cx="4763" cy="3572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1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6" name="Freeform 588"/>
          <p:cNvSpPr>
            <a:spLocks noChangeAspect="1"/>
          </p:cNvSpPr>
          <p:nvPr/>
        </p:nvSpPr>
        <p:spPr bwMode="auto">
          <a:xfrm>
            <a:off x="7720012" y="4951811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2"/>
                  <a:pt x="3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7" name="Freeform 589"/>
          <p:cNvSpPr>
            <a:spLocks noChangeAspect="1"/>
          </p:cNvSpPr>
          <p:nvPr/>
        </p:nvSpPr>
        <p:spPr bwMode="auto">
          <a:xfrm>
            <a:off x="5399486" y="2382442"/>
            <a:ext cx="10715" cy="1190"/>
          </a:xfrm>
          <a:custGeom>
            <a:avLst/>
            <a:gdLst>
              <a:gd name="T0" fmla="*/ 2147483647 w 8"/>
              <a:gd name="T1" fmla="*/ 2147483647 h 1"/>
              <a:gd name="T2" fmla="*/ 0 w 8"/>
              <a:gd name="T3" fmla="*/ 0 h 1"/>
              <a:gd name="T4" fmla="*/ 2147483647 w 8"/>
              <a:gd name="T5" fmla="*/ 0 h 1"/>
              <a:gd name="T6" fmla="*/ 2147483647 w 8"/>
              <a:gd name="T7" fmla="*/ 2147483647 h 1"/>
              <a:gd name="T8" fmla="*/ 2147483647 w 8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"/>
              <a:gd name="T17" fmla="*/ 8 w 8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">
                <a:moveTo>
                  <a:pt x="3" y="1"/>
                </a:moveTo>
                <a:cubicBezTo>
                  <a:pt x="2" y="1"/>
                  <a:pt x="0" y="1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5" y="0"/>
                  <a:pt x="8" y="0"/>
                  <a:pt x="7" y="1"/>
                </a:cubicBezTo>
                <a:cubicBezTo>
                  <a:pt x="7" y="1"/>
                  <a:pt x="4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8" name="Freeform 590"/>
          <p:cNvSpPr>
            <a:spLocks noChangeAspect="1"/>
          </p:cNvSpPr>
          <p:nvPr/>
        </p:nvSpPr>
        <p:spPr bwMode="auto">
          <a:xfrm>
            <a:off x="5450681" y="2387203"/>
            <a:ext cx="9525" cy="3572"/>
          </a:xfrm>
          <a:custGeom>
            <a:avLst/>
            <a:gdLst>
              <a:gd name="T0" fmla="*/ 2147483647 w 7"/>
              <a:gd name="T1" fmla="*/ 2147483647 h 3"/>
              <a:gd name="T2" fmla="*/ 0 w 7"/>
              <a:gd name="T3" fmla="*/ 2147483647 h 3"/>
              <a:gd name="T4" fmla="*/ 2147483647 w 7"/>
              <a:gd name="T5" fmla="*/ 2147483647 h 3"/>
              <a:gd name="T6" fmla="*/ 2147483647 w 7"/>
              <a:gd name="T7" fmla="*/ 2147483647 h 3"/>
              <a:gd name="T8" fmla="*/ 2147483647 w 7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2" y="2"/>
                </a:moveTo>
                <a:cubicBezTo>
                  <a:pt x="2" y="3"/>
                  <a:pt x="0" y="3"/>
                  <a:pt x="0" y="2"/>
                </a:cubicBezTo>
                <a:cubicBezTo>
                  <a:pt x="0" y="2"/>
                  <a:pt x="2" y="1"/>
                  <a:pt x="3" y="1"/>
                </a:cubicBezTo>
                <a:cubicBezTo>
                  <a:pt x="4" y="0"/>
                  <a:pt x="7" y="0"/>
                  <a:pt x="6" y="1"/>
                </a:cubicBezTo>
                <a:cubicBezTo>
                  <a:pt x="6" y="1"/>
                  <a:pt x="4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9" name="Freeform 591"/>
          <p:cNvSpPr>
            <a:spLocks noChangeAspect="1"/>
          </p:cNvSpPr>
          <p:nvPr/>
        </p:nvSpPr>
        <p:spPr bwMode="auto">
          <a:xfrm>
            <a:off x="5474494" y="2366963"/>
            <a:ext cx="10716" cy="9525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3"/>
                </a:moveTo>
                <a:cubicBezTo>
                  <a:pt x="1" y="2"/>
                  <a:pt x="0" y="0"/>
                  <a:pt x="0" y="0"/>
                </a:cubicBezTo>
                <a:cubicBezTo>
                  <a:pt x="1" y="0"/>
                  <a:pt x="3" y="2"/>
                  <a:pt x="4" y="3"/>
                </a:cubicBezTo>
                <a:cubicBezTo>
                  <a:pt x="5" y="4"/>
                  <a:pt x="7" y="7"/>
                  <a:pt x="6" y="7"/>
                </a:cubicBezTo>
                <a:cubicBezTo>
                  <a:pt x="5" y="7"/>
                  <a:pt x="3" y="5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0" name="Freeform 592"/>
          <p:cNvSpPr>
            <a:spLocks noChangeAspect="1"/>
          </p:cNvSpPr>
          <p:nvPr/>
        </p:nvSpPr>
        <p:spPr bwMode="auto">
          <a:xfrm>
            <a:off x="5223273" y="2445544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4" y="1"/>
                  <a:pt x="4" y="2"/>
                  <a:pt x="3" y="2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1" name="Freeform 593"/>
          <p:cNvSpPr>
            <a:spLocks noChangeAspect="1"/>
          </p:cNvSpPr>
          <p:nvPr/>
        </p:nvSpPr>
        <p:spPr bwMode="auto">
          <a:xfrm>
            <a:off x="5120880" y="249317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2" name="Freeform 594"/>
          <p:cNvSpPr>
            <a:spLocks noChangeAspect="1"/>
          </p:cNvSpPr>
          <p:nvPr/>
        </p:nvSpPr>
        <p:spPr bwMode="auto">
          <a:xfrm>
            <a:off x="4836319" y="220265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4" y="3"/>
                  <a:pt x="3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3" name="Freeform 595"/>
          <p:cNvSpPr>
            <a:spLocks noChangeAspect="1"/>
          </p:cNvSpPr>
          <p:nvPr/>
        </p:nvSpPr>
        <p:spPr bwMode="auto">
          <a:xfrm>
            <a:off x="5788819" y="5180411"/>
            <a:ext cx="952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3"/>
                  <a:pt x="1" y="2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6" y="3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4" name="Freeform 596"/>
          <p:cNvSpPr>
            <a:spLocks noChangeAspect="1"/>
          </p:cNvSpPr>
          <p:nvPr/>
        </p:nvSpPr>
        <p:spPr bwMode="auto">
          <a:xfrm>
            <a:off x="7625955" y="4785123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5" name="Freeform 597"/>
          <p:cNvSpPr>
            <a:spLocks noChangeAspect="1"/>
          </p:cNvSpPr>
          <p:nvPr/>
        </p:nvSpPr>
        <p:spPr bwMode="auto">
          <a:xfrm>
            <a:off x="7627145" y="4774406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6" name="Freeform 598"/>
          <p:cNvSpPr>
            <a:spLocks noChangeAspect="1"/>
          </p:cNvSpPr>
          <p:nvPr/>
        </p:nvSpPr>
        <p:spPr bwMode="auto">
          <a:xfrm>
            <a:off x="5445919" y="2159795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7" name="Freeform 599"/>
          <p:cNvSpPr>
            <a:spLocks noChangeAspect="1"/>
          </p:cNvSpPr>
          <p:nvPr/>
        </p:nvSpPr>
        <p:spPr bwMode="auto">
          <a:xfrm>
            <a:off x="5094685" y="2010967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1" y="2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8" name="Freeform 600"/>
          <p:cNvSpPr>
            <a:spLocks noChangeAspect="1"/>
          </p:cNvSpPr>
          <p:nvPr/>
        </p:nvSpPr>
        <p:spPr bwMode="auto">
          <a:xfrm>
            <a:off x="4850608" y="1990725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9" name="Freeform 601"/>
          <p:cNvSpPr>
            <a:spLocks noChangeAspect="1"/>
          </p:cNvSpPr>
          <p:nvPr/>
        </p:nvSpPr>
        <p:spPr bwMode="auto">
          <a:xfrm>
            <a:off x="4839891" y="2040733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0" name="Freeform 602"/>
          <p:cNvSpPr>
            <a:spLocks noChangeAspect="1"/>
          </p:cNvSpPr>
          <p:nvPr/>
        </p:nvSpPr>
        <p:spPr bwMode="auto">
          <a:xfrm>
            <a:off x="4289822" y="416957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1" name="Freeform 603"/>
          <p:cNvSpPr>
            <a:spLocks noChangeAspect="1"/>
          </p:cNvSpPr>
          <p:nvPr/>
        </p:nvSpPr>
        <p:spPr bwMode="auto">
          <a:xfrm>
            <a:off x="4445795" y="4341020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2" name="Freeform 604"/>
          <p:cNvSpPr>
            <a:spLocks noChangeAspect="1"/>
          </p:cNvSpPr>
          <p:nvPr/>
        </p:nvSpPr>
        <p:spPr bwMode="auto">
          <a:xfrm>
            <a:off x="7720014" y="4960145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3" name="Freeform 605"/>
          <p:cNvSpPr>
            <a:spLocks noChangeAspect="1"/>
          </p:cNvSpPr>
          <p:nvPr/>
        </p:nvSpPr>
        <p:spPr bwMode="auto">
          <a:xfrm>
            <a:off x="7408070" y="5170885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4" name="Freeform 606"/>
          <p:cNvSpPr>
            <a:spLocks noChangeAspect="1"/>
          </p:cNvSpPr>
          <p:nvPr/>
        </p:nvSpPr>
        <p:spPr bwMode="auto">
          <a:xfrm>
            <a:off x="7215189" y="5219701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5" name="Oval 607"/>
          <p:cNvSpPr>
            <a:spLocks noChangeAspect="1" noChangeArrowheads="1"/>
          </p:cNvSpPr>
          <p:nvPr/>
        </p:nvSpPr>
        <p:spPr bwMode="auto">
          <a:xfrm>
            <a:off x="7575949" y="4877991"/>
            <a:ext cx="1190" cy="3572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776" name="Freeform 608"/>
          <p:cNvSpPr>
            <a:spLocks noChangeAspect="1"/>
          </p:cNvSpPr>
          <p:nvPr/>
        </p:nvSpPr>
        <p:spPr bwMode="auto">
          <a:xfrm>
            <a:off x="7579520" y="4791075"/>
            <a:ext cx="98822" cy="115491"/>
          </a:xfrm>
          <a:custGeom>
            <a:avLst/>
            <a:gdLst>
              <a:gd name="T0" fmla="*/ 2147483647 w 69"/>
              <a:gd name="T1" fmla="*/ 2147483647 h 81"/>
              <a:gd name="T2" fmla="*/ 2147483647 w 69"/>
              <a:gd name="T3" fmla="*/ 2147483647 h 81"/>
              <a:gd name="T4" fmla="*/ 2147483647 w 69"/>
              <a:gd name="T5" fmla="*/ 2147483647 h 81"/>
              <a:gd name="T6" fmla="*/ 2147483647 w 69"/>
              <a:gd name="T7" fmla="*/ 2147483647 h 81"/>
              <a:gd name="T8" fmla="*/ 2147483647 w 69"/>
              <a:gd name="T9" fmla="*/ 2147483647 h 81"/>
              <a:gd name="T10" fmla="*/ 2147483647 w 69"/>
              <a:gd name="T11" fmla="*/ 2147483647 h 81"/>
              <a:gd name="T12" fmla="*/ 2147483647 w 69"/>
              <a:gd name="T13" fmla="*/ 2147483647 h 81"/>
              <a:gd name="T14" fmla="*/ 2147483647 w 69"/>
              <a:gd name="T15" fmla="*/ 2147483647 h 81"/>
              <a:gd name="T16" fmla="*/ 2147483647 w 69"/>
              <a:gd name="T17" fmla="*/ 2147483647 h 81"/>
              <a:gd name="T18" fmla="*/ 2147483647 w 69"/>
              <a:gd name="T19" fmla="*/ 2147483647 h 81"/>
              <a:gd name="T20" fmla="*/ 2147483647 w 69"/>
              <a:gd name="T21" fmla="*/ 2147483647 h 81"/>
              <a:gd name="T22" fmla="*/ 2147483647 w 69"/>
              <a:gd name="T23" fmla="*/ 2147483647 h 81"/>
              <a:gd name="T24" fmla="*/ 2147483647 w 69"/>
              <a:gd name="T25" fmla="*/ 2147483647 h 81"/>
              <a:gd name="T26" fmla="*/ 2147483647 w 69"/>
              <a:gd name="T27" fmla="*/ 2147483647 h 81"/>
              <a:gd name="T28" fmla="*/ 2147483647 w 69"/>
              <a:gd name="T29" fmla="*/ 2147483647 h 81"/>
              <a:gd name="T30" fmla="*/ 2147483647 w 69"/>
              <a:gd name="T31" fmla="*/ 2147483647 h 81"/>
              <a:gd name="T32" fmla="*/ 2147483647 w 69"/>
              <a:gd name="T33" fmla="*/ 2147483647 h 81"/>
              <a:gd name="T34" fmla="*/ 2147483647 w 69"/>
              <a:gd name="T35" fmla="*/ 2147483647 h 81"/>
              <a:gd name="T36" fmla="*/ 2147483647 w 69"/>
              <a:gd name="T37" fmla="*/ 2147483647 h 81"/>
              <a:gd name="T38" fmla="*/ 2147483647 w 69"/>
              <a:gd name="T39" fmla="*/ 2147483647 h 81"/>
              <a:gd name="T40" fmla="*/ 2147483647 w 69"/>
              <a:gd name="T41" fmla="*/ 2147483647 h 81"/>
              <a:gd name="T42" fmla="*/ 2147483647 w 69"/>
              <a:gd name="T43" fmla="*/ 2147483647 h 81"/>
              <a:gd name="T44" fmla="*/ 2147483647 w 69"/>
              <a:gd name="T45" fmla="*/ 2147483647 h 81"/>
              <a:gd name="T46" fmla="*/ 2147483647 w 69"/>
              <a:gd name="T47" fmla="*/ 2147483647 h 81"/>
              <a:gd name="T48" fmla="*/ 2147483647 w 69"/>
              <a:gd name="T49" fmla="*/ 2147483647 h 81"/>
              <a:gd name="T50" fmla="*/ 2147483647 w 69"/>
              <a:gd name="T51" fmla="*/ 2147483647 h 81"/>
              <a:gd name="T52" fmla="*/ 2147483647 w 69"/>
              <a:gd name="T53" fmla="*/ 2147483647 h 81"/>
              <a:gd name="T54" fmla="*/ 2147483647 w 69"/>
              <a:gd name="T55" fmla="*/ 2147483647 h 81"/>
              <a:gd name="T56" fmla="*/ 2147483647 w 69"/>
              <a:gd name="T57" fmla="*/ 2147483647 h 81"/>
              <a:gd name="T58" fmla="*/ 2147483647 w 69"/>
              <a:gd name="T59" fmla="*/ 2147483647 h 81"/>
              <a:gd name="T60" fmla="*/ 2147483647 w 69"/>
              <a:gd name="T61" fmla="*/ 2147483647 h 81"/>
              <a:gd name="T62" fmla="*/ 2147483647 w 69"/>
              <a:gd name="T63" fmla="*/ 2147483647 h 81"/>
              <a:gd name="T64" fmla="*/ 2147483647 w 69"/>
              <a:gd name="T65" fmla="*/ 2147483647 h 81"/>
              <a:gd name="T66" fmla="*/ 2147483647 w 69"/>
              <a:gd name="T67" fmla="*/ 2147483647 h 81"/>
              <a:gd name="T68" fmla="*/ 2147483647 w 69"/>
              <a:gd name="T69" fmla="*/ 2147483647 h 81"/>
              <a:gd name="T70" fmla="*/ 2147483647 w 69"/>
              <a:gd name="T71" fmla="*/ 2147483647 h 81"/>
              <a:gd name="T72" fmla="*/ 2147483647 w 69"/>
              <a:gd name="T73" fmla="*/ 2147483647 h 81"/>
              <a:gd name="T74" fmla="*/ 2147483647 w 69"/>
              <a:gd name="T75" fmla="*/ 2147483647 h 81"/>
              <a:gd name="T76" fmla="*/ 2147483647 w 69"/>
              <a:gd name="T77" fmla="*/ 2147483647 h 81"/>
              <a:gd name="T78" fmla="*/ 2147483647 w 69"/>
              <a:gd name="T79" fmla="*/ 2147483647 h 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81"/>
              <a:gd name="T122" fmla="*/ 69 w 69"/>
              <a:gd name="T123" fmla="*/ 81 h 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81">
                <a:moveTo>
                  <a:pt x="44" y="19"/>
                </a:moveTo>
                <a:cubicBezTo>
                  <a:pt x="48" y="20"/>
                  <a:pt x="52" y="20"/>
                  <a:pt x="55" y="18"/>
                </a:cubicBezTo>
                <a:cubicBezTo>
                  <a:pt x="58" y="17"/>
                  <a:pt x="59" y="13"/>
                  <a:pt x="62" y="12"/>
                </a:cubicBezTo>
                <a:cubicBezTo>
                  <a:pt x="64" y="12"/>
                  <a:pt x="68" y="13"/>
                  <a:pt x="69" y="16"/>
                </a:cubicBezTo>
                <a:cubicBezTo>
                  <a:pt x="69" y="17"/>
                  <a:pt x="65" y="18"/>
                  <a:pt x="64" y="20"/>
                </a:cubicBezTo>
                <a:cubicBezTo>
                  <a:pt x="63" y="23"/>
                  <a:pt x="64" y="27"/>
                  <a:pt x="61" y="29"/>
                </a:cubicBezTo>
                <a:cubicBezTo>
                  <a:pt x="60" y="31"/>
                  <a:pt x="56" y="29"/>
                  <a:pt x="54" y="30"/>
                </a:cubicBezTo>
                <a:cubicBezTo>
                  <a:pt x="52" y="32"/>
                  <a:pt x="53" y="35"/>
                  <a:pt x="53" y="37"/>
                </a:cubicBezTo>
                <a:cubicBezTo>
                  <a:pt x="53" y="38"/>
                  <a:pt x="53" y="39"/>
                  <a:pt x="53" y="39"/>
                </a:cubicBezTo>
                <a:cubicBezTo>
                  <a:pt x="53" y="40"/>
                  <a:pt x="52" y="42"/>
                  <a:pt x="51" y="41"/>
                </a:cubicBezTo>
                <a:cubicBezTo>
                  <a:pt x="50" y="41"/>
                  <a:pt x="51" y="39"/>
                  <a:pt x="50" y="38"/>
                </a:cubicBezTo>
                <a:cubicBezTo>
                  <a:pt x="48" y="38"/>
                  <a:pt x="45" y="37"/>
                  <a:pt x="44" y="38"/>
                </a:cubicBezTo>
                <a:cubicBezTo>
                  <a:pt x="41" y="40"/>
                  <a:pt x="38" y="42"/>
                  <a:pt x="38" y="44"/>
                </a:cubicBezTo>
                <a:cubicBezTo>
                  <a:pt x="37" y="46"/>
                  <a:pt x="42" y="47"/>
                  <a:pt x="41" y="48"/>
                </a:cubicBezTo>
                <a:cubicBezTo>
                  <a:pt x="39" y="52"/>
                  <a:pt x="35" y="54"/>
                  <a:pt x="32" y="58"/>
                </a:cubicBezTo>
                <a:cubicBezTo>
                  <a:pt x="29" y="61"/>
                  <a:pt x="28" y="66"/>
                  <a:pt x="25" y="69"/>
                </a:cubicBezTo>
                <a:cubicBezTo>
                  <a:pt x="21" y="73"/>
                  <a:pt x="17" y="77"/>
                  <a:pt x="13" y="80"/>
                </a:cubicBezTo>
                <a:cubicBezTo>
                  <a:pt x="11" y="81"/>
                  <a:pt x="9" y="79"/>
                  <a:pt x="7" y="78"/>
                </a:cubicBezTo>
                <a:cubicBezTo>
                  <a:pt x="6" y="77"/>
                  <a:pt x="3" y="76"/>
                  <a:pt x="4" y="74"/>
                </a:cubicBezTo>
                <a:cubicBezTo>
                  <a:pt x="5" y="71"/>
                  <a:pt x="9" y="68"/>
                  <a:pt x="11" y="65"/>
                </a:cubicBezTo>
                <a:cubicBezTo>
                  <a:pt x="13" y="63"/>
                  <a:pt x="15" y="61"/>
                  <a:pt x="15" y="59"/>
                </a:cubicBezTo>
                <a:cubicBezTo>
                  <a:pt x="15" y="56"/>
                  <a:pt x="15" y="53"/>
                  <a:pt x="13" y="51"/>
                </a:cubicBezTo>
                <a:cubicBezTo>
                  <a:pt x="12" y="49"/>
                  <a:pt x="10" y="50"/>
                  <a:pt x="8" y="49"/>
                </a:cubicBezTo>
                <a:cubicBezTo>
                  <a:pt x="7" y="48"/>
                  <a:pt x="5" y="47"/>
                  <a:pt x="4" y="46"/>
                </a:cubicBezTo>
                <a:cubicBezTo>
                  <a:pt x="2" y="45"/>
                  <a:pt x="0" y="44"/>
                  <a:pt x="1" y="43"/>
                </a:cubicBezTo>
                <a:cubicBezTo>
                  <a:pt x="1" y="41"/>
                  <a:pt x="4" y="39"/>
                  <a:pt x="6" y="38"/>
                </a:cubicBezTo>
                <a:cubicBezTo>
                  <a:pt x="8" y="37"/>
                  <a:pt x="11" y="37"/>
                  <a:pt x="13" y="35"/>
                </a:cubicBezTo>
                <a:cubicBezTo>
                  <a:pt x="16" y="32"/>
                  <a:pt x="16" y="28"/>
                  <a:pt x="18" y="24"/>
                </a:cubicBezTo>
                <a:cubicBezTo>
                  <a:pt x="18" y="23"/>
                  <a:pt x="21" y="22"/>
                  <a:pt x="21" y="20"/>
                </a:cubicBezTo>
                <a:cubicBezTo>
                  <a:pt x="22" y="17"/>
                  <a:pt x="20" y="14"/>
                  <a:pt x="20" y="11"/>
                </a:cubicBezTo>
                <a:cubicBezTo>
                  <a:pt x="20" y="9"/>
                  <a:pt x="20" y="7"/>
                  <a:pt x="22" y="5"/>
                </a:cubicBezTo>
                <a:cubicBezTo>
                  <a:pt x="22" y="5"/>
                  <a:pt x="24" y="7"/>
                  <a:pt x="25" y="6"/>
                </a:cubicBezTo>
                <a:cubicBezTo>
                  <a:pt x="26" y="5"/>
                  <a:pt x="25" y="3"/>
                  <a:pt x="26" y="3"/>
                </a:cubicBezTo>
                <a:cubicBezTo>
                  <a:pt x="27" y="2"/>
                  <a:pt x="29" y="3"/>
                  <a:pt x="29" y="4"/>
                </a:cubicBezTo>
                <a:cubicBezTo>
                  <a:pt x="30" y="5"/>
                  <a:pt x="28" y="7"/>
                  <a:pt x="29" y="8"/>
                </a:cubicBezTo>
                <a:cubicBezTo>
                  <a:pt x="30" y="8"/>
                  <a:pt x="32" y="9"/>
                  <a:pt x="33" y="8"/>
                </a:cubicBezTo>
                <a:cubicBezTo>
                  <a:pt x="34" y="6"/>
                  <a:pt x="32" y="4"/>
                  <a:pt x="33" y="2"/>
                </a:cubicBezTo>
                <a:cubicBezTo>
                  <a:pt x="33" y="1"/>
                  <a:pt x="36" y="0"/>
                  <a:pt x="36" y="2"/>
                </a:cubicBezTo>
                <a:cubicBezTo>
                  <a:pt x="37" y="6"/>
                  <a:pt x="34" y="11"/>
                  <a:pt x="36" y="15"/>
                </a:cubicBezTo>
                <a:cubicBezTo>
                  <a:pt x="37" y="18"/>
                  <a:pt x="41" y="19"/>
                  <a:pt x="44" y="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7" name="Freeform 609"/>
          <p:cNvSpPr>
            <a:spLocks noChangeAspect="1"/>
          </p:cNvSpPr>
          <p:nvPr/>
        </p:nvSpPr>
        <p:spPr bwMode="auto">
          <a:xfrm>
            <a:off x="7589044" y="4737497"/>
            <a:ext cx="28575" cy="57150"/>
          </a:xfrm>
          <a:custGeom>
            <a:avLst/>
            <a:gdLst>
              <a:gd name="T0" fmla="*/ 2147483647 w 20"/>
              <a:gd name="T1" fmla="*/ 2147483647 h 40"/>
              <a:gd name="T2" fmla="*/ 2147483647 w 20"/>
              <a:gd name="T3" fmla="*/ 2147483647 h 40"/>
              <a:gd name="T4" fmla="*/ 2147483647 w 20"/>
              <a:gd name="T5" fmla="*/ 2147483647 h 40"/>
              <a:gd name="T6" fmla="*/ 2147483647 w 20"/>
              <a:gd name="T7" fmla="*/ 2147483647 h 40"/>
              <a:gd name="T8" fmla="*/ 2147483647 w 20"/>
              <a:gd name="T9" fmla="*/ 2147483647 h 40"/>
              <a:gd name="T10" fmla="*/ 2147483647 w 20"/>
              <a:gd name="T11" fmla="*/ 2147483647 h 40"/>
              <a:gd name="T12" fmla="*/ 2147483647 w 20"/>
              <a:gd name="T13" fmla="*/ 2147483647 h 40"/>
              <a:gd name="T14" fmla="*/ 2147483647 w 20"/>
              <a:gd name="T15" fmla="*/ 2147483647 h 40"/>
              <a:gd name="T16" fmla="*/ 2147483647 w 20"/>
              <a:gd name="T17" fmla="*/ 2147483647 h 40"/>
              <a:gd name="T18" fmla="*/ 2147483647 w 20"/>
              <a:gd name="T19" fmla="*/ 2147483647 h 40"/>
              <a:gd name="T20" fmla="*/ 2147483647 w 20"/>
              <a:gd name="T21" fmla="*/ 2147483647 h 40"/>
              <a:gd name="T22" fmla="*/ 2147483647 w 20"/>
              <a:gd name="T23" fmla="*/ 2147483647 h 40"/>
              <a:gd name="T24" fmla="*/ 2147483647 w 20"/>
              <a:gd name="T25" fmla="*/ 2147483647 h 40"/>
              <a:gd name="T26" fmla="*/ 2147483647 w 20"/>
              <a:gd name="T27" fmla="*/ 2147483647 h 40"/>
              <a:gd name="T28" fmla="*/ 2147483647 w 20"/>
              <a:gd name="T29" fmla="*/ 2147483647 h 40"/>
              <a:gd name="T30" fmla="*/ 2147483647 w 20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"/>
              <a:gd name="T49" fmla="*/ 0 h 40"/>
              <a:gd name="T50" fmla="*/ 20 w 20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" h="40">
                <a:moveTo>
                  <a:pt x="13" y="34"/>
                </a:moveTo>
                <a:cubicBezTo>
                  <a:pt x="13" y="36"/>
                  <a:pt x="13" y="38"/>
                  <a:pt x="14" y="39"/>
                </a:cubicBezTo>
                <a:cubicBezTo>
                  <a:pt x="15" y="40"/>
                  <a:pt x="17" y="40"/>
                  <a:pt x="17" y="39"/>
                </a:cubicBezTo>
                <a:cubicBezTo>
                  <a:pt x="19" y="36"/>
                  <a:pt x="20" y="32"/>
                  <a:pt x="20" y="29"/>
                </a:cubicBezTo>
                <a:cubicBezTo>
                  <a:pt x="20" y="26"/>
                  <a:pt x="17" y="24"/>
                  <a:pt x="17" y="21"/>
                </a:cubicBezTo>
                <a:cubicBezTo>
                  <a:pt x="17" y="20"/>
                  <a:pt x="20" y="22"/>
                  <a:pt x="20" y="21"/>
                </a:cubicBezTo>
                <a:cubicBezTo>
                  <a:pt x="20" y="18"/>
                  <a:pt x="20" y="16"/>
                  <a:pt x="18" y="14"/>
                </a:cubicBezTo>
                <a:cubicBezTo>
                  <a:pt x="16" y="11"/>
                  <a:pt x="13" y="10"/>
                  <a:pt x="10" y="8"/>
                </a:cubicBezTo>
                <a:cubicBezTo>
                  <a:pt x="8" y="7"/>
                  <a:pt x="6" y="7"/>
                  <a:pt x="5" y="5"/>
                </a:cubicBezTo>
                <a:cubicBezTo>
                  <a:pt x="4" y="4"/>
                  <a:pt x="6" y="2"/>
                  <a:pt x="5" y="2"/>
                </a:cubicBezTo>
                <a:cubicBezTo>
                  <a:pt x="4" y="1"/>
                  <a:pt x="1" y="0"/>
                  <a:pt x="1" y="2"/>
                </a:cubicBezTo>
                <a:cubicBezTo>
                  <a:pt x="0" y="5"/>
                  <a:pt x="4" y="7"/>
                  <a:pt x="5" y="10"/>
                </a:cubicBezTo>
                <a:cubicBezTo>
                  <a:pt x="5" y="11"/>
                  <a:pt x="4" y="12"/>
                  <a:pt x="4" y="13"/>
                </a:cubicBezTo>
                <a:cubicBezTo>
                  <a:pt x="6" y="19"/>
                  <a:pt x="9" y="24"/>
                  <a:pt x="12" y="29"/>
                </a:cubicBezTo>
                <a:cubicBezTo>
                  <a:pt x="13" y="30"/>
                  <a:pt x="16" y="29"/>
                  <a:pt x="16" y="30"/>
                </a:cubicBezTo>
                <a:cubicBezTo>
                  <a:pt x="16" y="32"/>
                  <a:pt x="13" y="33"/>
                  <a:pt x="13" y="3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8" name="Freeform 610"/>
          <p:cNvSpPr>
            <a:spLocks noChangeAspect="1"/>
          </p:cNvSpPr>
          <p:nvPr/>
        </p:nvSpPr>
        <p:spPr bwMode="auto">
          <a:xfrm>
            <a:off x="7408070" y="4877992"/>
            <a:ext cx="173831" cy="150019"/>
          </a:xfrm>
          <a:custGeom>
            <a:avLst/>
            <a:gdLst>
              <a:gd name="T0" fmla="*/ 2147483647 w 121"/>
              <a:gd name="T1" fmla="*/ 2147483647 h 105"/>
              <a:gd name="T2" fmla="*/ 2147483647 w 121"/>
              <a:gd name="T3" fmla="*/ 2147483647 h 105"/>
              <a:gd name="T4" fmla="*/ 2147483647 w 121"/>
              <a:gd name="T5" fmla="*/ 2147483647 h 105"/>
              <a:gd name="T6" fmla="*/ 2147483647 w 121"/>
              <a:gd name="T7" fmla="*/ 2147483647 h 105"/>
              <a:gd name="T8" fmla="*/ 2147483647 w 121"/>
              <a:gd name="T9" fmla="*/ 2147483647 h 105"/>
              <a:gd name="T10" fmla="*/ 2147483647 w 121"/>
              <a:gd name="T11" fmla="*/ 2147483647 h 105"/>
              <a:gd name="T12" fmla="*/ 2147483647 w 121"/>
              <a:gd name="T13" fmla="*/ 2147483647 h 105"/>
              <a:gd name="T14" fmla="*/ 2147483647 w 121"/>
              <a:gd name="T15" fmla="*/ 2147483647 h 105"/>
              <a:gd name="T16" fmla="*/ 2147483647 w 121"/>
              <a:gd name="T17" fmla="*/ 2147483647 h 105"/>
              <a:gd name="T18" fmla="*/ 2147483647 w 121"/>
              <a:gd name="T19" fmla="*/ 2147483647 h 105"/>
              <a:gd name="T20" fmla="*/ 2147483647 w 121"/>
              <a:gd name="T21" fmla="*/ 2147483647 h 105"/>
              <a:gd name="T22" fmla="*/ 2147483647 w 121"/>
              <a:gd name="T23" fmla="*/ 2147483647 h 105"/>
              <a:gd name="T24" fmla="*/ 2147483647 w 121"/>
              <a:gd name="T25" fmla="*/ 2147483647 h 105"/>
              <a:gd name="T26" fmla="*/ 2147483647 w 121"/>
              <a:gd name="T27" fmla="*/ 2147483647 h 105"/>
              <a:gd name="T28" fmla="*/ 2147483647 w 121"/>
              <a:gd name="T29" fmla="*/ 2147483647 h 105"/>
              <a:gd name="T30" fmla="*/ 2147483647 w 121"/>
              <a:gd name="T31" fmla="*/ 2147483647 h 105"/>
              <a:gd name="T32" fmla="*/ 2147483647 w 121"/>
              <a:gd name="T33" fmla="*/ 2147483647 h 105"/>
              <a:gd name="T34" fmla="*/ 2147483647 w 121"/>
              <a:gd name="T35" fmla="*/ 2147483647 h 105"/>
              <a:gd name="T36" fmla="*/ 2147483647 w 121"/>
              <a:gd name="T37" fmla="*/ 2147483647 h 105"/>
              <a:gd name="T38" fmla="*/ 2147483647 w 121"/>
              <a:gd name="T39" fmla="*/ 2147483647 h 105"/>
              <a:gd name="T40" fmla="*/ 2147483647 w 121"/>
              <a:gd name="T41" fmla="*/ 2147483647 h 105"/>
              <a:gd name="T42" fmla="*/ 2147483647 w 121"/>
              <a:gd name="T43" fmla="*/ 2147483647 h 105"/>
              <a:gd name="T44" fmla="*/ 2147483647 w 121"/>
              <a:gd name="T45" fmla="*/ 2147483647 h 105"/>
              <a:gd name="T46" fmla="*/ 2147483647 w 121"/>
              <a:gd name="T47" fmla="*/ 2147483647 h 105"/>
              <a:gd name="T48" fmla="*/ 2147483647 w 121"/>
              <a:gd name="T49" fmla="*/ 2147483647 h 105"/>
              <a:gd name="T50" fmla="*/ 2147483647 w 121"/>
              <a:gd name="T51" fmla="*/ 2147483647 h 105"/>
              <a:gd name="T52" fmla="*/ 2147483647 w 121"/>
              <a:gd name="T53" fmla="*/ 2147483647 h 105"/>
              <a:gd name="T54" fmla="*/ 2147483647 w 121"/>
              <a:gd name="T55" fmla="*/ 0 h 105"/>
              <a:gd name="T56" fmla="*/ 2147483647 w 121"/>
              <a:gd name="T57" fmla="*/ 0 h 105"/>
              <a:gd name="T58" fmla="*/ 2147483647 w 121"/>
              <a:gd name="T59" fmla="*/ 2147483647 h 105"/>
              <a:gd name="T60" fmla="*/ 2147483647 w 121"/>
              <a:gd name="T61" fmla="*/ 2147483647 h 105"/>
              <a:gd name="T62" fmla="*/ 2147483647 w 121"/>
              <a:gd name="T63" fmla="*/ 2147483647 h 105"/>
              <a:gd name="T64" fmla="*/ 2147483647 w 121"/>
              <a:gd name="T65" fmla="*/ 2147483647 h 105"/>
              <a:gd name="T66" fmla="*/ 2147483647 w 121"/>
              <a:gd name="T67" fmla="*/ 2147483647 h 105"/>
              <a:gd name="T68" fmla="*/ 2147483647 w 121"/>
              <a:gd name="T69" fmla="*/ 2147483647 h 105"/>
              <a:gd name="T70" fmla="*/ 2147483647 w 121"/>
              <a:gd name="T71" fmla="*/ 2147483647 h 105"/>
              <a:gd name="T72" fmla="*/ 2147483647 w 121"/>
              <a:gd name="T73" fmla="*/ 2147483647 h 105"/>
              <a:gd name="T74" fmla="*/ 2147483647 w 121"/>
              <a:gd name="T75" fmla="*/ 2147483647 h 105"/>
              <a:gd name="T76" fmla="*/ 2147483647 w 121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1"/>
              <a:gd name="T118" fmla="*/ 0 h 105"/>
              <a:gd name="T119" fmla="*/ 121 w 121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1" h="105">
                <a:moveTo>
                  <a:pt x="116" y="23"/>
                </a:moveTo>
                <a:cubicBezTo>
                  <a:pt x="113" y="26"/>
                  <a:pt x="109" y="29"/>
                  <a:pt x="106" y="32"/>
                </a:cubicBezTo>
                <a:cubicBezTo>
                  <a:pt x="103" y="35"/>
                  <a:pt x="102" y="39"/>
                  <a:pt x="99" y="41"/>
                </a:cubicBezTo>
                <a:cubicBezTo>
                  <a:pt x="97" y="44"/>
                  <a:pt x="93" y="45"/>
                  <a:pt x="91" y="48"/>
                </a:cubicBezTo>
                <a:cubicBezTo>
                  <a:pt x="90" y="49"/>
                  <a:pt x="90" y="50"/>
                  <a:pt x="91" y="51"/>
                </a:cubicBezTo>
                <a:cubicBezTo>
                  <a:pt x="92" y="52"/>
                  <a:pt x="95" y="51"/>
                  <a:pt x="96" y="53"/>
                </a:cubicBezTo>
                <a:cubicBezTo>
                  <a:pt x="97" y="54"/>
                  <a:pt x="97" y="56"/>
                  <a:pt x="95" y="56"/>
                </a:cubicBezTo>
                <a:cubicBezTo>
                  <a:pt x="92" y="57"/>
                  <a:pt x="89" y="54"/>
                  <a:pt x="85" y="55"/>
                </a:cubicBezTo>
                <a:cubicBezTo>
                  <a:pt x="81" y="55"/>
                  <a:pt x="77" y="58"/>
                  <a:pt x="73" y="60"/>
                </a:cubicBezTo>
                <a:cubicBezTo>
                  <a:pt x="71" y="62"/>
                  <a:pt x="68" y="63"/>
                  <a:pt x="67" y="66"/>
                </a:cubicBezTo>
                <a:cubicBezTo>
                  <a:pt x="65" y="68"/>
                  <a:pt x="67" y="72"/>
                  <a:pt x="65" y="75"/>
                </a:cubicBezTo>
                <a:cubicBezTo>
                  <a:pt x="64" y="78"/>
                  <a:pt x="61" y="81"/>
                  <a:pt x="58" y="84"/>
                </a:cubicBezTo>
                <a:cubicBezTo>
                  <a:pt x="54" y="88"/>
                  <a:pt x="50" y="91"/>
                  <a:pt x="46" y="94"/>
                </a:cubicBezTo>
                <a:cubicBezTo>
                  <a:pt x="42" y="98"/>
                  <a:pt x="39" y="102"/>
                  <a:pt x="34" y="104"/>
                </a:cubicBezTo>
                <a:cubicBezTo>
                  <a:pt x="32" y="105"/>
                  <a:pt x="29" y="104"/>
                  <a:pt x="27" y="103"/>
                </a:cubicBezTo>
                <a:cubicBezTo>
                  <a:pt x="25" y="102"/>
                  <a:pt x="25" y="98"/>
                  <a:pt x="23" y="97"/>
                </a:cubicBezTo>
                <a:cubicBezTo>
                  <a:pt x="21" y="96"/>
                  <a:pt x="18" y="95"/>
                  <a:pt x="16" y="95"/>
                </a:cubicBezTo>
                <a:cubicBezTo>
                  <a:pt x="12" y="95"/>
                  <a:pt x="7" y="96"/>
                  <a:pt x="3" y="94"/>
                </a:cubicBezTo>
                <a:cubicBezTo>
                  <a:pt x="2" y="94"/>
                  <a:pt x="0" y="91"/>
                  <a:pt x="1" y="89"/>
                </a:cubicBezTo>
                <a:cubicBezTo>
                  <a:pt x="3" y="84"/>
                  <a:pt x="7" y="80"/>
                  <a:pt x="11" y="77"/>
                </a:cubicBezTo>
                <a:cubicBezTo>
                  <a:pt x="16" y="72"/>
                  <a:pt x="21" y="69"/>
                  <a:pt x="26" y="65"/>
                </a:cubicBezTo>
                <a:cubicBezTo>
                  <a:pt x="30" y="62"/>
                  <a:pt x="34" y="59"/>
                  <a:pt x="38" y="57"/>
                </a:cubicBezTo>
                <a:cubicBezTo>
                  <a:pt x="40" y="56"/>
                  <a:pt x="43" y="56"/>
                  <a:pt x="46" y="55"/>
                </a:cubicBezTo>
                <a:cubicBezTo>
                  <a:pt x="52" y="51"/>
                  <a:pt x="57" y="47"/>
                  <a:pt x="63" y="43"/>
                </a:cubicBezTo>
                <a:cubicBezTo>
                  <a:pt x="67" y="40"/>
                  <a:pt x="73" y="38"/>
                  <a:pt x="76" y="35"/>
                </a:cubicBezTo>
                <a:cubicBezTo>
                  <a:pt x="80" y="31"/>
                  <a:pt x="81" y="26"/>
                  <a:pt x="84" y="23"/>
                </a:cubicBezTo>
                <a:cubicBezTo>
                  <a:pt x="86" y="19"/>
                  <a:pt x="90" y="16"/>
                  <a:pt x="93" y="13"/>
                </a:cubicBezTo>
                <a:cubicBezTo>
                  <a:pt x="95" y="9"/>
                  <a:pt x="97" y="4"/>
                  <a:pt x="100" y="0"/>
                </a:cubicBezTo>
                <a:cubicBezTo>
                  <a:pt x="101" y="0"/>
                  <a:pt x="103" y="0"/>
                  <a:pt x="104" y="0"/>
                </a:cubicBezTo>
                <a:cubicBezTo>
                  <a:pt x="104" y="1"/>
                  <a:pt x="103" y="3"/>
                  <a:pt x="104" y="4"/>
                </a:cubicBezTo>
                <a:cubicBezTo>
                  <a:pt x="104" y="5"/>
                  <a:pt x="107" y="4"/>
                  <a:pt x="107" y="6"/>
                </a:cubicBezTo>
                <a:cubicBezTo>
                  <a:pt x="108" y="7"/>
                  <a:pt x="105" y="9"/>
                  <a:pt x="105" y="11"/>
                </a:cubicBezTo>
                <a:cubicBezTo>
                  <a:pt x="106" y="12"/>
                  <a:pt x="108" y="15"/>
                  <a:pt x="109" y="14"/>
                </a:cubicBezTo>
                <a:cubicBezTo>
                  <a:pt x="112" y="13"/>
                  <a:pt x="112" y="9"/>
                  <a:pt x="114" y="7"/>
                </a:cubicBezTo>
                <a:cubicBezTo>
                  <a:pt x="115" y="6"/>
                  <a:pt x="117" y="5"/>
                  <a:pt x="118" y="5"/>
                </a:cubicBezTo>
                <a:cubicBezTo>
                  <a:pt x="119" y="6"/>
                  <a:pt x="119" y="9"/>
                  <a:pt x="120" y="10"/>
                </a:cubicBezTo>
                <a:cubicBezTo>
                  <a:pt x="120" y="11"/>
                  <a:pt x="121" y="13"/>
                  <a:pt x="121" y="14"/>
                </a:cubicBezTo>
                <a:cubicBezTo>
                  <a:pt x="120" y="15"/>
                  <a:pt x="117" y="16"/>
                  <a:pt x="116" y="18"/>
                </a:cubicBezTo>
                <a:cubicBezTo>
                  <a:pt x="116" y="19"/>
                  <a:pt x="117" y="21"/>
                  <a:pt x="116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9" name="Freeform 611"/>
          <p:cNvSpPr>
            <a:spLocks noChangeAspect="1"/>
          </p:cNvSpPr>
          <p:nvPr/>
        </p:nvSpPr>
        <p:spPr bwMode="auto">
          <a:xfrm>
            <a:off x="7421167" y="5024439"/>
            <a:ext cx="15478" cy="17860"/>
          </a:xfrm>
          <a:custGeom>
            <a:avLst/>
            <a:gdLst>
              <a:gd name="T0" fmla="*/ 2147483647 w 11"/>
              <a:gd name="T1" fmla="*/ 0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2147483647 w 11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8" y="0"/>
                </a:moveTo>
                <a:cubicBezTo>
                  <a:pt x="9" y="1"/>
                  <a:pt x="10" y="2"/>
                  <a:pt x="10" y="3"/>
                </a:cubicBezTo>
                <a:cubicBezTo>
                  <a:pt x="10" y="4"/>
                  <a:pt x="7" y="4"/>
                  <a:pt x="8" y="5"/>
                </a:cubicBezTo>
                <a:cubicBezTo>
                  <a:pt x="8" y="7"/>
                  <a:pt x="11" y="7"/>
                  <a:pt x="11" y="8"/>
                </a:cubicBezTo>
                <a:cubicBezTo>
                  <a:pt x="11" y="9"/>
                  <a:pt x="9" y="9"/>
                  <a:pt x="8" y="10"/>
                </a:cubicBezTo>
                <a:cubicBezTo>
                  <a:pt x="6" y="11"/>
                  <a:pt x="4" y="12"/>
                  <a:pt x="1" y="12"/>
                </a:cubicBezTo>
                <a:cubicBezTo>
                  <a:pt x="1" y="12"/>
                  <a:pt x="0" y="11"/>
                  <a:pt x="1" y="10"/>
                </a:cubicBezTo>
                <a:cubicBezTo>
                  <a:pt x="2" y="7"/>
                  <a:pt x="4" y="4"/>
                  <a:pt x="6" y="1"/>
                </a:cubicBezTo>
                <a:cubicBezTo>
                  <a:pt x="6" y="0"/>
                  <a:pt x="7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0" name="Freeform 612"/>
          <p:cNvSpPr>
            <a:spLocks noChangeAspect="1"/>
          </p:cNvSpPr>
          <p:nvPr/>
        </p:nvSpPr>
        <p:spPr bwMode="auto">
          <a:xfrm>
            <a:off x="7368779" y="5118497"/>
            <a:ext cx="8334" cy="14288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2147483647 w 6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0"/>
              <a:gd name="T20" fmla="*/ 6 w 6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0">
                <a:moveTo>
                  <a:pt x="1" y="5"/>
                </a:moveTo>
                <a:cubicBezTo>
                  <a:pt x="1" y="3"/>
                  <a:pt x="3" y="2"/>
                  <a:pt x="4" y="1"/>
                </a:cubicBezTo>
                <a:cubicBezTo>
                  <a:pt x="5" y="0"/>
                  <a:pt x="6" y="1"/>
                  <a:pt x="6" y="1"/>
                </a:cubicBezTo>
                <a:cubicBezTo>
                  <a:pt x="6" y="4"/>
                  <a:pt x="5" y="7"/>
                  <a:pt x="4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1" name="Freeform 613"/>
          <p:cNvSpPr>
            <a:spLocks noChangeAspect="1"/>
          </p:cNvSpPr>
          <p:nvPr/>
        </p:nvSpPr>
        <p:spPr bwMode="auto">
          <a:xfrm>
            <a:off x="5722145" y="5068491"/>
            <a:ext cx="35719" cy="32147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2147483647 h 23"/>
              <a:gd name="T22" fmla="*/ 2147483647 w 25"/>
              <a:gd name="T23" fmla="*/ 2147483647 h 23"/>
              <a:gd name="T24" fmla="*/ 2147483647 w 25"/>
              <a:gd name="T25" fmla="*/ 2147483647 h 23"/>
              <a:gd name="T26" fmla="*/ 2147483647 w 25"/>
              <a:gd name="T27" fmla="*/ 2147483647 h 23"/>
              <a:gd name="T28" fmla="*/ 2147483647 w 25"/>
              <a:gd name="T29" fmla="*/ 2147483647 h 23"/>
              <a:gd name="T30" fmla="*/ 2147483647 w 25"/>
              <a:gd name="T31" fmla="*/ 2147483647 h 23"/>
              <a:gd name="T32" fmla="*/ 2147483647 w 25"/>
              <a:gd name="T33" fmla="*/ 2147483647 h 23"/>
              <a:gd name="T34" fmla="*/ 0 w 25"/>
              <a:gd name="T35" fmla="*/ 2147483647 h 23"/>
              <a:gd name="T36" fmla="*/ 2147483647 w 25"/>
              <a:gd name="T37" fmla="*/ 2147483647 h 23"/>
              <a:gd name="T38" fmla="*/ 2147483647 w 25"/>
              <a:gd name="T39" fmla="*/ 214748364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"/>
              <a:gd name="T61" fmla="*/ 0 h 23"/>
              <a:gd name="T62" fmla="*/ 25 w 25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" h="23">
                <a:moveTo>
                  <a:pt x="3" y="2"/>
                </a:moveTo>
                <a:cubicBezTo>
                  <a:pt x="4" y="0"/>
                  <a:pt x="6" y="3"/>
                  <a:pt x="7" y="4"/>
                </a:cubicBezTo>
                <a:cubicBezTo>
                  <a:pt x="7" y="6"/>
                  <a:pt x="4" y="8"/>
                  <a:pt x="5" y="10"/>
                </a:cubicBezTo>
                <a:cubicBezTo>
                  <a:pt x="5" y="12"/>
                  <a:pt x="7" y="10"/>
                  <a:pt x="8" y="10"/>
                </a:cubicBezTo>
                <a:cubicBezTo>
                  <a:pt x="10" y="9"/>
                  <a:pt x="12" y="7"/>
                  <a:pt x="14" y="8"/>
                </a:cubicBezTo>
                <a:cubicBezTo>
                  <a:pt x="16" y="8"/>
                  <a:pt x="11" y="11"/>
                  <a:pt x="12" y="12"/>
                </a:cubicBezTo>
                <a:cubicBezTo>
                  <a:pt x="13" y="13"/>
                  <a:pt x="15" y="12"/>
                  <a:pt x="17" y="12"/>
                </a:cubicBezTo>
                <a:cubicBezTo>
                  <a:pt x="19" y="12"/>
                  <a:pt x="21" y="9"/>
                  <a:pt x="24" y="10"/>
                </a:cubicBezTo>
                <a:cubicBezTo>
                  <a:pt x="25" y="10"/>
                  <a:pt x="25" y="13"/>
                  <a:pt x="24" y="14"/>
                </a:cubicBezTo>
                <a:cubicBezTo>
                  <a:pt x="22" y="16"/>
                  <a:pt x="19" y="15"/>
                  <a:pt x="17" y="16"/>
                </a:cubicBezTo>
                <a:cubicBezTo>
                  <a:pt x="16" y="16"/>
                  <a:pt x="15" y="18"/>
                  <a:pt x="16" y="18"/>
                </a:cubicBezTo>
                <a:cubicBezTo>
                  <a:pt x="17" y="19"/>
                  <a:pt x="19" y="18"/>
                  <a:pt x="21" y="19"/>
                </a:cubicBezTo>
                <a:cubicBezTo>
                  <a:pt x="21" y="19"/>
                  <a:pt x="21" y="21"/>
                  <a:pt x="20" y="21"/>
                </a:cubicBezTo>
                <a:cubicBezTo>
                  <a:pt x="19" y="22"/>
                  <a:pt x="17" y="21"/>
                  <a:pt x="15" y="20"/>
                </a:cubicBezTo>
                <a:cubicBezTo>
                  <a:pt x="14" y="20"/>
                  <a:pt x="13" y="19"/>
                  <a:pt x="12" y="19"/>
                </a:cubicBezTo>
                <a:cubicBezTo>
                  <a:pt x="11" y="19"/>
                  <a:pt x="10" y="19"/>
                  <a:pt x="8" y="19"/>
                </a:cubicBezTo>
                <a:cubicBezTo>
                  <a:pt x="7" y="20"/>
                  <a:pt x="6" y="22"/>
                  <a:pt x="4" y="22"/>
                </a:cubicBezTo>
                <a:cubicBezTo>
                  <a:pt x="2" y="23"/>
                  <a:pt x="1" y="22"/>
                  <a:pt x="0" y="20"/>
                </a:cubicBezTo>
                <a:cubicBezTo>
                  <a:pt x="1" y="17"/>
                  <a:pt x="1" y="13"/>
                  <a:pt x="1" y="10"/>
                </a:cubicBezTo>
                <a:cubicBezTo>
                  <a:pt x="2" y="7"/>
                  <a:pt x="2" y="4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2" name="Freeform 614"/>
          <p:cNvSpPr>
            <a:spLocks noChangeAspect="1"/>
          </p:cNvSpPr>
          <p:nvPr/>
        </p:nvSpPr>
        <p:spPr bwMode="auto">
          <a:xfrm>
            <a:off x="4148138" y="2447926"/>
            <a:ext cx="182166" cy="97631"/>
          </a:xfrm>
          <a:custGeom>
            <a:avLst/>
            <a:gdLst>
              <a:gd name="T0" fmla="*/ 2147483647 w 127"/>
              <a:gd name="T1" fmla="*/ 2147483647 h 68"/>
              <a:gd name="T2" fmla="*/ 2147483647 w 127"/>
              <a:gd name="T3" fmla="*/ 2147483647 h 68"/>
              <a:gd name="T4" fmla="*/ 2147483647 w 127"/>
              <a:gd name="T5" fmla="*/ 2147483647 h 68"/>
              <a:gd name="T6" fmla="*/ 2147483647 w 127"/>
              <a:gd name="T7" fmla="*/ 2147483647 h 68"/>
              <a:gd name="T8" fmla="*/ 2147483647 w 127"/>
              <a:gd name="T9" fmla="*/ 2147483647 h 68"/>
              <a:gd name="T10" fmla="*/ 2147483647 w 127"/>
              <a:gd name="T11" fmla="*/ 2147483647 h 68"/>
              <a:gd name="T12" fmla="*/ 2147483647 w 127"/>
              <a:gd name="T13" fmla="*/ 2147483647 h 68"/>
              <a:gd name="T14" fmla="*/ 2147483647 w 127"/>
              <a:gd name="T15" fmla="*/ 2147483647 h 68"/>
              <a:gd name="T16" fmla="*/ 2147483647 w 127"/>
              <a:gd name="T17" fmla="*/ 2147483647 h 68"/>
              <a:gd name="T18" fmla="*/ 2147483647 w 127"/>
              <a:gd name="T19" fmla="*/ 2147483647 h 68"/>
              <a:gd name="T20" fmla="*/ 2147483647 w 127"/>
              <a:gd name="T21" fmla="*/ 2147483647 h 68"/>
              <a:gd name="T22" fmla="*/ 2147483647 w 127"/>
              <a:gd name="T23" fmla="*/ 2147483647 h 68"/>
              <a:gd name="T24" fmla="*/ 2147483647 w 127"/>
              <a:gd name="T25" fmla="*/ 2147483647 h 68"/>
              <a:gd name="T26" fmla="*/ 2147483647 w 127"/>
              <a:gd name="T27" fmla="*/ 2147483647 h 68"/>
              <a:gd name="T28" fmla="*/ 2147483647 w 127"/>
              <a:gd name="T29" fmla="*/ 2147483647 h 68"/>
              <a:gd name="T30" fmla="*/ 2147483647 w 127"/>
              <a:gd name="T31" fmla="*/ 2147483647 h 68"/>
              <a:gd name="T32" fmla="*/ 2147483647 w 127"/>
              <a:gd name="T33" fmla="*/ 2147483647 h 68"/>
              <a:gd name="T34" fmla="*/ 2147483647 w 127"/>
              <a:gd name="T35" fmla="*/ 2147483647 h 68"/>
              <a:gd name="T36" fmla="*/ 2147483647 w 127"/>
              <a:gd name="T37" fmla="*/ 2147483647 h 68"/>
              <a:gd name="T38" fmla="*/ 2147483647 w 127"/>
              <a:gd name="T39" fmla="*/ 2147483647 h 68"/>
              <a:gd name="T40" fmla="*/ 2147483647 w 127"/>
              <a:gd name="T41" fmla="*/ 2147483647 h 68"/>
              <a:gd name="T42" fmla="*/ 2147483647 w 127"/>
              <a:gd name="T43" fmla="*/ 2147483647 h 68"/>
              <a:gd name="T44" fmla="*/ 2147483647 w 127"/>
              <a:gd name="T45" fmla="*/ 2147483647 h 68"/>
              <a:gd name="T46" fmla="*/ 2147483647 w 127"/>
              <a:gd name="T47" fmla="*/ 2147483647 h 68"/>
              <a:gd name="T48" fmla="*/ 2147483647 w 127"/>
              <a:gd name="T49" fmla="*/ 2147483647 h 68"/>
              <a:gd name="T50" fmla="*/ 2147483647 w 127"/>
              <a:gd name="T51" fmla="*/ 2147483647 h 68"/>
              <a:gd name="T52" fmla="*/ 2147483647 w 127"/>
              <a:gd name="T53" fmla="*/ 2147483647 h 68"/>
              <a:gd name="T54" fmla="*/ 2147483647 w 127"/>
              <a:gd name="T55" fmla="*/ 2147483647 h 68"/>
              <a:gd name="T56" fmla="*/ 2147483647 w 127"/>
              <a:gd name="T57" fmla="*/ 2147483647 h 68"/>
              <a:gd name="T58" fmla="*/ 2147483647 w 127"/>
              <a:gd name="T59" fmla="*/ 2147483647 h 68"/>
              <a:gd name="T60" fmla="*/ 2147483647 w 127"/>
              <a:gd name="T61" fmla="*/ 2147483647 h 68"/>
              <a:gd name="T62" fmla="*/ 2147483647 w 127"/>
              <a:gd name="T63" fmla="*/ 2147483647 h 68"/>
              <a:gd name="T64" fmla="*/ 2147483647 w 127"/>
              <a:gd name="T65" fmla="*/ 2147483647 h 68"/>
              <a:gd name="T66" fmla="*/ 2147483647 w 127"/>
              <a:gd name="T67" fmla="*/ 2147483647 h 68"/>
              <a:gd name="T68" fmla="*/ 2147483647 w 127"/>
              <a:gd name="T69" fmla="*/ 2147483647 h 68"/>
              <a:gd name="T70" fmla="*/ 2147483647 w 127"/>
              <a:gd name="T71" fmla="*/ 2147483647 h 68"/>
              <a:gd name="T72" fmla="*/ 2147483647 w 127"/>
              <a:gd name="T73" fmla="*/ 2147483647 h 68"/>
              <a:gd name="T74" fmla="*/ 2147483647 w 127"/>
              <a:gd name="T75" fmla="*/ 2147483647 h 68"/>
              <a:gd name="T76" fmla="*/ 2147483647 w 127"/>
              <a:gd name="T77" fmla="*/ 2147483647 h 68"/>
              <a:gd name="T78" fmla="*/ 2147483647 w 127"/>
              <a:gd name="T79" fmla="*/ 2147483647 h 68"/>
              <a:gd name="T80" fmla="*/ 2147483647 w 127"/>
              <a:gd name="T81" fmla="*/ 2147483647 h 68"/>
              <a:gd name="T82" fmla="*/ 2147483647 w 127"/>
              <a:gd name="T83" fmla="*/ 2147483647 h 68"/>
              <a:gd name="T84" fmla="*/ 2147483647 w 127"/>
              <a:gd name="T85" fmla="*/ 2147483647 h 68"/>
              <a:gd name="T86" fmla="*/ 2147483647 w 127"/>
              <a:gd name="T87" fmla="*/ 2147483647 h 68"/>
              <a:gd name="T88" fmla="*/ 2147483647 w 127"/>
              <a:gd name="T89" fmla="*/ 2147483647 h 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68"/>
              <a:gd name="T137" fmla="*/ 127 w 127"/>
              <a:gd name="T138" fmla="*/ 68 h 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68">
                <a:moveTo>
                  <a:pt x="115" y="46"/>
                </a:moveTo>
                <a:cubicBezTo>
                  <a:pt x="111" y="48"/>
                  <a:pt x="106" y="47"/>
                  <a:pt x="102" y="49"/>
                </a:cubicBezTo>
                <a:cubicBezTo>
                  <a:pt x="97" y="51"/>
                  <a:pt x="94" y="56"/>
                  <a:pt x="89" y="58"/>
                </a:cubicBezTo>
                <a:cubicBezTo>
                  <a:pt x="85" y="60"/>
                  <a:pt x="80" y="58"/>
                  <a:pt x="76" y="60"/>
                </a:cubicBezTo>
                <a:cubicBezTo>
                  <a:pt x="73" y="61"/>
                  <a:pt x="73" y="65"/>
                  <a:pt x="70" y="66"/>
                </a:cubicBezTo>
                <a:cubicBezTo>
                  <a:pt x="66" y="68"/>
                  <a:pt x="61" y="67"/>
                  <a:pt x="57" y="66"/>
                </a:cubicBezTo>
                <a:cubicBezTo>
                  <a:pt x="53" y="65"/>
                  <a:pt x="48" y="65"/>
                  <a:pt x="45" y="63"/>
                </a:cubicBezTo>
                <a:cubicBezTo>
                  <a:pt x="44" y="62"/>
                  <a:pt x="46" y="60"/>
                  <a:pt x="45" y="58"/>
                </a:cubicBezTo>
                <a:cubicBezTo>
                  <a:pt x="44" y="58"/>
                  <a:pt x="43" y="59"/>
                  <a:pt x="42" y="59"/>
                </a:cubicBezTo>
                <a:cubicBezTo>
                  <a:pt x="40" y="59"/>
                  <a:pt x="39" y="59"/>
                  <a:pt x="38" y="58"/>
                </a:cubicBezTo>
                <a:cubicBezTo>
                  <a:pt x="37" y="58"/>
                  <a:pt x="37" y="55"/>
                  <a:pt x="36" y="55"/>
                </a:cubicBezTo>
                <a:cubicBezTo>
                  <a:pt x="31" y="55"/>
                  <a:pt x="26" y="57"/>
                  <a:pt x="21" y="57"/>
                </a:cubicBezTo>
                <a:cubicBezTo>
                  <a:pt x="20" y="57"/>
                  <a:pt x="20" y="56"/>
                  <a:pt x="21" y="55"/>
                </a:cubicBezTo>
                <a:cubicBezTo>
                  <a:pt x="24" y="54"/>
                  <a:pt x="29" y="55"/>
                  <a:pt x="32" y="52"/>
                </a:cubicBezTo>
                <a:cubicBezTo>
                  <a:pt x="33" y="50"/>
                  <a:pt x="28" y="49"/>
                  <a:pt x="27" y="47"/>
                </a:cubicBezTo>
                <a:cubicBezTo>
                  <a:pt x="27" y="46"/>
                  <a:pt x="29" y="46"/>
                  <a:pt x="29" y="45"/>
                </a:cubicBezTo>
                <a:cubicBezTo>
                  <a:pt x="28" y="44"/>
                  <a:pt x="26" y="45"/>
                  <a:pt x="25" y="44"/>
                </a:cubicBezTo>
                <a:cubicBezTo>
                  <a:pt x="24" y="42"/>
                  <a:pt x="26" y="39"/>
                  <a:pt x="25" y="38"/>
                </a:cubicBezTo>
                <a:cubicBezTo>
                  <a:pt x="23" y="37"/>
                  <a:pt x="21" y="38"/>
                  <a:pt x="19" y="38"/>
                </a:cubicBezTo>
                <a:cubicBezTo>
                  <a:pt x="15" y="39"/>
                  <a:pt x="11" y="41"/>
                  <a:pt x="8" y="40"/>
                </a:cubicBezTo>
                <a:cubicBezTo>
                  <a:pt x="6" y="39"/>
                  <a:pt x="6" y="36"/>
                  <a:pt x="7" y="35"/>
                </a:cubicBezTo>
                <a:cubicBezTo>
                  <a:pt x="10" y="34"/>
                  <a:pt x="13" y="35"/>
                  <a:pt x="16" y="35"/>
                </a:cubicBezTo>
                <a:cubicBezTo>
                  <a:pt x="18" y="34"/>
                  <a:pt x="21" y="34"/>
                  <a:pt x="23" y="34"/>
                </a:cubicBezTo>
                <a:cubicBezTo>
                  <a:pt x="26" y="34"/>
                  <a:pt x="29" y="34"/>
                  <a:pt x="32" y="33"/>
                </a:cubicBezTo>
                <a:cubicBezTo>
                  <a:pt x="33" y="33"/>
                  <a:pt x="33" y="31"/>
                  <a:pt x="32" y="31"/>
                </a:cubicBezTo>
                <a:cubicBezTo>
                  <a:pt x="30" y="30"/>
                  <a:pt x="28" y="32"/>
                  <a:pt x="26" y="31"/>
                </a:cubicBezTo>
                <a:cubicBezTo>
                  <a:pt x="25" y="31"/>
                  <a:pt x="23" y="30"/>
                  <a:pt x="24" y="29"/>
                </a:cubicBezTo>
                <a:cubicBezTo>
                  <a:pt x="26" y="27"/>
                  <a:pt x="30" y="29"/>
                  <a:pt x="31" y="27"/>
                </a:cubicBezTo>
                <a:cubicBezTo>
                  <a:pt x="32" y="25"/>
                  <a:pt x="29" y="23"/>
                  <a:pt x="27" y="23"/>
                </a:cubicBezTo>
                <a:cubicBezTo>
                  <a:pt x="24" y="22"/>
                  <a:pt x="21" y="22"/>
                  <a:pt x="18" y="23"/>
                </a:cubicBezTo>
                <a:cubicBezTo>
                  <a:pt x="15" y="24"/>
                  <a:pt x="14" y="26"/>
                  <a:pt x="12" y="27"/>
                </a:cubicBezTo>
                <a:cubicBezTo>
                  <a:pt x="11" y="28"/>
                  <a:pt x="9" y="28"/>
                  <a:pt x="8" y="27"/>
                </a:cubicBezTo>
                <a:cubicBezTo>
                  <a:pt x="6" y="27"/>
                  <a:pt x="3" y="27"/>
                  <a:pt x="1" y="25"/>
                </a:cubicBezTo>
                <a:cubicBezTo>
                  <a:pt x="0" y="24"/>
                  <a:pt x="2" y="22"/>
                  <a:pt x="4" y="22"/>
                </a:cubicBezTo>
                <a:cubicBezTo>
                  <a:pt x="5" y="22"/>
                  <a:pt x="7" y="24"/>
                  <a:pt x="8" y="23"/>
                </a:cubicBezTo>
                <a:cubicBezTo>
                  <a:pt x="9" y="22"/>
                  <a:pt x="5" y="19"/>
                  <a:pt x="7" y="18"/>
                </a:cubicBezTo>
                <a:cubicBezTo>
                  <a:pt x="8" y="17"/>
                  <a:pt x="10" y="21"/>
                  <a:pt x="11" y="21"/>
                </a:cubicBezTo>
                <a:cubicBezTo>
                  <a:pt x="13" y="21"/>
                  <a:pt x="14" y="19"/>
                  <a:pt x="13" y="18"/>
                </a:cubicBezTo>
                <a:cubicBezTo>
                  <a:pt x="12" y="17"/>
                  <a:pt x="9" y="18"/>
                  <a:pt x="9" y="17"/>
                </a:cubicBezTo>
                <a:cubicBezTo>
                  <a:pt x="9" y="15"/>
                  <a:pt x="13" y="16"/>
                  <a:pt x="13" y="15"/>
                </a:cubicBezTo>
                <a:cubicBezTo>
                  <a:pt x="13" y="13"/>
                  <a:pt x="10" y="13"/>
                  <a:pt x="10" y="12"/>
                </a:cubicBezTo>
                <a:cubicBezTo>
                  <a:pt x="10" y="10"/>
                  <a:pt x="11" y="6"/>
                  <a:pt x="13" y="6"/>
                </a:cubicBezTo>
                <a:cubicBezTo>
                  <a:pt x="16" y="7"/>
                  <a:pt x="18" y="11"/>
                  <a:pt x="21" y="13"/>
                </a:cubicBezTo>
                <a:cubicBezTo>
                  <a:pt x="23" y="14"/>
                  <a:pt x="25" y="16"/>
                  <a:pt x="27" y="16"/>
                </a:cubicBezTo>
                <a:cubicBezTo>
                  <a:pt x="29" y="15"/>
                  <a:pt x="30" y="12"/>
                  <a:pt x="29" y="10"/>
                </a:cubicBezTo>
                <a:cubicBezTo>
                  <a:pt x="27" y="8"/>
                  <a:pt x="22" y="9"/>
                  <a:pt x="20" y="7"/>
                </a:cubicBezTo>
                <a:cubicBezTo>
                  <a:pt x="19" y="6"/>
                  <a:pt x="25" y="7"/>
                  <a:pt x="25" y="6"/>
                </a:cubicBezTo>
                <a:cubicBezTo>
                  <a:pt x="24" y="4"/>
                  <a:pt x="17" y="5"/>
                  <a:pt x="18" y="3"/>
                </a:cubicBezTo>
                <a:cubicBezTo>
                  <a:pt x="20" y="0"/>
                  <a:pt x="24" y="1"/>
                  <a:pt x="27" y="2"/>
                </a:cubicBezTo>
                <a:cubicBezTo>
                  <a:pt x="30" y="4"/>
                  <a:pt x="31" y="8"/>
                  <a:pt x="33" y="10"/>
                </a:cubicBezTo>
                <a:cubicBezTo>
                  <a:pt x="35" y="11"/>
                  <a:pt x="38" y="11"/>
                  <a:pt x="39" y="13"/>
                </a:cubicBezTo>
                <a:cubicBezTo>
                  <a:pt x="40" y="14"/>
                  <a:pt x="37" y="14"/>
                  <a:pt x="37" y="15"/>
                </a:cubicBezTo>
                <a:cubicBezTo>
                  <a:pt x="37" y="17"/>
                  <a:pt x="41" y="17"/>
                  <a:pt x="41" y="18"/>
                </a:cubicBezTo>
                <a:cubicBezTo>
                  <a:pt x="40" y="20"/>
                  <a:pt x="36" y="17"/>
                  <a:pt x="35" y="18"/>
                </a:cubicBezTo>
                <a:cubicBezTo>
                  <a:pt x="35" y="21"/>
                  <a:pt x="39" y="22"/>
                  <a:pt x="39" y="24"/>
                </a:cubicBezTo>
                <a:cubicBezTo>
                  <a:pt x="40" y="26"/>
                  <a:pt x="38" y="33"/>
                  <a:pt x="40" y="32"/>
                </a:cubicBezTo>
                <a:cubicBezTo>
                  <a:pt x="43" y="30"/>
                  <a:pt x="42" y="25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6" y="22"/>
                  <a:pt x="45" y="24"/>
                  <a:pt x="46" y="24"/>
                </a:cubicBezTo>
                <a:cubicBezTo>
                  <a:pt x="47" y="23"/>
                  <a:pt x="50" y="22"/>
                  <a:pt x="50" y="21"/>
                </a:cubicBezTo>
                <a:cubicBezTo>
                  <a:pt x="50" y="17"/>
                  <a:pt x="46" y="14"/>
                  <a:pt x="46" y="11"/>
                </a:cubicBezTo>
                <a:cubicBezTo>
                  <a:pt x="46" y="9"/>
                  <a:pt x="50" y="8"/>
                  <a:pt x="51" y="10"/>
                </a:cubicBezTo>
                <a:cubicBezTo>
                  <a:pt x="54" y="12"/>
                  <a:pt x="54" y="18"/>
                  <a:pt x="57" y="21"/>
                </a:cubicBezTo>
                <a:cubicBezTo>
                  <a:pt x="58" y="22"/>
                  <a:pt x="60" y="23"/>
                  <a:pt x="61" y="22"/>
                </a:cubicBezTo>
                <a:cubicBezTo>
                  <a:pt x="62" y="19"/>
                  <a:pt x="60" y="14"/>
                  <a:pt x="62" y="11"/>
                </a:cubicBezTo>
                <a:cubicBezTo>
                  <a:pt x="63" y="9"/>
                  <a:pt x="67" y="7"/>
                  <a:pt x="68" y="9"/>
                </a:cubicBezTo>
                <a:cubicBezTo>
                  <a:pt x="71" y="11"/>
                  <a:pt x="70" y="16"/>
                  <a:pt x="72" y="19"/>
                </a:cubicBezTo>
                <a:cubicBezTo>
                  <a:pt x="73" y="20"/>
                  <a:pt x="76" y="20"/>
                  <a:pt x="76" y="19"/>
                </a:cubicBezTo>
                <a:cubicBezTo>
                  <a:pt x="76" y="15"/>
                  <a:pt x="72" y="12"/>
                  <a:pt x="73" y="9"/>
                </a:cubicBezTo>
                <a:cubicBezTo>
                  <a:pt x="74" y="7"/>
                  <a:pt x="78" y="9"/>
                  <a:pt x="79" y="11"/>
                </a:cubicBezTo>
                <a:cubicBezTo>
                  <a:pt x="80" y="12"/>
                  <a:pt x="78" y="14"/>
                  <a:pt x="79" y="14"/>
                </a:cubicBezTo>
                <a:cubicBezTo>
                  <a:pt x="80" y="15"/>
                  <a:pt x="82" y="15"/>
                  <a:pt x="82" y="14"/>
                </a:cubicBezTo>
                <a:cubicBezTo>
                  <a:pt x="84" y="13"/>
                  <a:pt x="84" y="10"/>
                  <a:pt x="85" y="8"/>
                </a:cubicBezTo>
                <a:cubicBezTo>
                  <a:pt x="86" y="7"/>
                  <a:pt x="88" y="7"/>
                  <a:pt x="89" y="8"/>
                </a:cubicBezTo>
                <a:cubicBezTo>
                  <a:pt x="90" y="8"/>
                  <a:pt x="91" y="10"/>
                  <a:pt x="92" y="10"/>
                </a:cubicBezTo>
                <a:cubicBezTo>
                  <a:pt x="93" y="9"/>
                  <a:pt x="94" y="8"/>
                  <a:pt x="94" y="6"/>
                </a:cubicBezTo>
                <a:cubicBezTo>
                  <a:pt x="94" y="5"/>
                  <a:pt x="92" y="3"/>
                  <a:pt x="93" y="3"/>
                </a:cubicBezTo>
                <a:cubicBezTo>
                  <a:pt x="95" y="2"/>
                  <a:pt x="98" y="2"/>
                  <a:pt x="99" y="3"/>
                </a:cubicBezTo>
                <a:cubicBezTo>
                  <a:pt x="102" y="4"/>
                  <a:pt x="102" y="7"/>
                  <a:pt x="105" y="8"/>
                </a:cubicBezTo>
                <a:cubicBezTo>
                  <a:pt x="107" y="9"/>
                  <a:pt x="108" y="6"/>
                  <a:pt x="110" y="6"/>
                </a:cubicBezTo>
                <a:cubicBezTo>
                  <a:pt x="111" y="6"/>
                  <a:pt x="110" y="8"/>
                  <a:pt x="110" y="9"/>
                </a:cubicBezTo>
                <a:cubicBezTo>
                  <a:pt x="110" y="10"/>
                  <a:pt x="109" y="12"/>
                  <a:pt x="110" y="13"/>
                </a:cubicBezTo>
                <a:cubicBezTo>
                  <a:pt x="111" y="14"/>
                  <a:pt x="114" y="12"/>
                  <a:pt x="114" y="13"/>
                </a:cubicBezTo>
                <a:cubicBezTo>
                  <a:pt x="115" y="15"/>
                  <a:pt x="111" y="18"/>
                  <a:pt x="112" y="20"/>
                </a:cubicBezTo>
                <a:cubicBezTo>
                  <a:pt x="113" y="21"/>
                  <a:pt x="116" y="19"/>
                  <a:pt x="117" y="20"/>
                </a:cubicBezTo>
                <a:cubicBezTo>
                  <a:pt x="119" y="21"/>
                  <a:pt x="122" y="22"/>
                  <a:pt x="122" y="24"/>
                </a:cubicBezTo>
                <a:cubicBezTo>
                  <a:pt x="123" y="26"/>
                  <a:pt x="119" y="28"/>
                  <a:pt x="121" y="29"/>
                </a:cubicBezTo>
                <a:cubicBezTo>
                  <a:pt x="127" y="33"/>
                  <a:pt x="127" y="34"/>
                  <a:pt x="120" y="32"/>
                </a:cubicBezTo>
                <a:cubicBezTo>
                  <a:pt x="118" y="31"/>
                  <a:pt x="122" y="35"/>
                  <a:pt x="121" y="37"/>
                </a:cubicBezTo>
                <a:cubicBezTo>
                  <a:pt x="120" y="41"/>
                  <a:pt x="118" y="44"/>
                  <a:pt x="115" y="4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3" name="Freeform 615"/>
          <p:cNvSpPr>
            <a:spLocks noChangeAspect="1"/>
          </p:cNvSpPr>
          <p:nvPr/>
        </p:nvSpPr>
        <p:spPr bwMode="auto">
          <a:xfrm>
            <a:off x="4401741" y="2308622"/>
            <a:ext cx="22622" cy="17859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2147483647 h 13"/>
              <a:gd name="T6" fmla="*/ 2147483647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3"/>
              <a:gd name="T26" fmla="*/ 16 w 16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3">
                <a:moveTo>
                  <a:pt x="3" y="13"/>
                </a:moveTo>
                <a:cubicBezTo>
                  <a:pt x="2" y="13"/>
                  <a:pt x="0" y="12"/>
                  <a:pt x="1" y="11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8" y="2"/>
                  <a:pt x="10" y="1"/>
                </a:cubicBezTo>
                <a:cubicBezTo>
                  <a:pt x="12" y="1"/>
                  <a:pt x="13" y="0"/>
                  <a:pt x="14" y="1"/>
                </a:cubicBezTo>
                <a:cubicBezTo>
                  <a:pt x="15" y="2"/>
                  <a:pt x="16" y="5"/>
                  <a:pt x="14" y="6"/>
                </a:cubicBezTo>
                <a:cubicBezTo>
                  <a:pt x="12" y="8"/>
                  <a:pt x="9" y="7"/>
                  <a:pt x="6" y="8"/>
                </a:cubicBezTo>
                <a:cubicBezTo>
                  <a:pt x="5" y="9"/>
                  <a:pt x="4" y="12"/>
                  <a:pt x="3" y="1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4" name="Freeform 616"/>
          <p:cNvSpPr>
            <a:spLocks noChangeAspect="1"/>
          </p:cNvSpPr>
          <p:nvPr/>
        </p:nvSpPr>
        <p:spPr bwMode="auto">
          <a:xfrm>
            <a:off x="4704161" y="2015730"/>
            <a:ext cx="167878" cy="129778"/>
          </a:xfrm>
          <a:custGeom>
            <a:avLst/>
            <a:gdLst>
              <a:gd name="T0" fmla="*/ 2147483647 w 117"/>
              <a:gd name="T1" fmla="*/ 2147483647 h 91"/>
              <a:gd name="T2" fmla="*/ 2147483647 w 117"/>
              <a:gd name="T3" fmla="*/ 2147483647 h 91"/>
              <a:gd name="T4" fmla="*/ 2147483647 w 117"/>
              <a:gd name="T5" fmla="*/ 2147483647 h 91"/>
              <a:gd name="T6" fmla="*/ 2147483647 w 117"/>
              <a:gd name="T7" fmla="*/ 2147483647 h 91"/>
              <a:gd name="T8" fmla="*/ 2147483647 w 117"/>
              <a:gd name="T9" fmla="*/ 2147483647 h 91"/>
              <a:gd name="T10" fmla="*/ 2147483647 w 117"/>
              <a:gd name="T11" fmla="*/ 2147483647 h 91"/>
              <a:gd name="T12" fmla="*/ 2147483647 w 117"/>
              <a:gd name="T13" fmla="*/ 2147483647 h 91"/>
              <a:gd name="T14" fmla="*/ 2147483647 w 117"/>
              <a:gd name="T15" fmla="*/ 2147483647 h 91"/>
              <a:gd name="T16" fmla="*/ 2147483647 w 117"/>
              <a:gd name="T17" fmla="*/ 2147483647 h 91"/>
              <a:gd name="T18" fmla="*/ 2147483647 w 117"/>
              <a:gd name="T19" fmla="*/ 2147483647 h 91"/>
              <a:gd name="T20" fmla="*/ 2147483647 w 117"/>
              <a:gd name="T21" fmla="*/ 2147483647 h 91"/>
              <a:gd name="T22" fmla="*/ 2147483647 w 117"/>
              <a:gd name="T23" fmla="*/ 2147483647 h 91"/>
              <a:gd name="T24" fmla="*/ 2147483647 w 117"/>
              <a:gd name="T25" fmla="*/ 2147483647 h 91"/>
              <a:gd name="T26" fmla="*/ 2147483647 w 117"/>
              <a:gd name="T27" fmla="*/ 2147483647 h 91"/>
              <a:gd name="T28" fmla="*/ 2147483647 w 117"/>
              <a:gd name="T29" fmla="*/ 2147483647 h 91"/>
              <a:gd name="T30" fmla="*/ 2147483647 w 117"/>
              <a:gd name="T31" fmla="*/ 2147483647 h 91"/>
              <a:gd name="T32" fmla="*/ 2147483647 w 117"/>
              <a:gd name="T33" fmla="*/ 2147483647 h 91"/>
              <a:gd name="T34" fmla="*/ 2147483647 w 117"/>
              <a:gd name="T35" fmla="*/ 2147483647 h 91"/>
              <a:gd name="T36" fmla="*/ 2147483647 w 117"/>
              <a:gd name="T37" fmla="*/ 2147483647 h 91"/>
              <a:gd name="T38" fmla="*/ 2147483647 w 117"/>
              <a:gd name="T39" fmla="*/ 2147483647 h 91"/>
              <a:gd name="T40" fmla="*/ 2147483647 w 117"/>
              <a:gd name="T41" fmla="*/ 2147483647 h 91"/>
              <a:gd name="T42" fmla="*/ 2147483647 w 117"/>
              <a:gd name="T43" fmla="*/ 2147483647 h 91"/>
              <a:gd name="T44" fmla="*/ 2147483647 w 117"/>
              <a:gd name="T45" fmla="*/ 2147483647 h 91"/>
              <a:gd name="T46" fmla="*/ 2147483647 w 117"/>
              <a:gd name="T47" fmla="*/ 2147483647 h 91"/>
              <a:gd name="T48" fmla="*/ 2147483647 w 117"/>
              <a:gd name="T49" fmla="*/ 2147483647 h 91"/>
              <a:gd name="T50" fmla="*/ 2147483647 w 117"/>
              <a:gd name="T51" fmla="*/ 2147483647 h 91"/>
              <a:gd name="T52" fmla="*/ 2147483647 w 117"/>
              <a:gd name="T53" fmla="*/ 2147483647 h 91"/>
              <a:gd name="T54" fmla="*/ 2147483647 w 117"/>
              <a:gd name="T55" fmla="*/ 2147483647 h 91"/>
              <a:gd name="T56" fmla="*/ 2147483647 w 117"/>
              <a:gd name="T57" fmla="*/ 2147483647 h 91"/>
              <a:gd name="T58" fmla="*/ 2147483647 w 117"/>
              <a:gd name="T59" fmla="*/ 2147483647 h 91"/>
              <a:gd name="T60" fmla="*/ 2147483647 w 117"/>
              <a:gd name="T61" fmla="*/ 2147483647 h 91"/>
              <a:gd name="T62" fmla="*/ 2147483647 w 117"/>
              <a:gd name="T63" fmla="*/ 2147483647 h 91"/>
              <a:gd name="T64" fmla="*/ 2147483647 w 117"/>
              <a:gd name="T65" fmla="*/ 2147483647 h 91"/>
              <a:gd name="T66" fmla="*/ 2147483647 w 117"/>
              <a:gd name="T67" fmla="*/ 2147483647 h 91"/>
              <a:gd name="T68" fmla="*/ 2147483647 w 117"/>
              <a:gd name="T69" fmla="*/ 2147483647 h 91"/>
              <a:gd name="T70" fmla="*/ 2147483647 w 117"/>
              <a:gd name="T71" fmla="*/ 2147483647 h 91"/>
              <a:gd name="T72" fmla="*/ 2147483647 w 117"/>
              <a:gd name="T73" fmla="*/ 2147483647 h 91"/>
              <a:gd name="T74" fmla="*/ 2147483647 w 117"/>
              <a:gd name="T75" fmla="*/ 2147483647 h 91"/>
              <a:gd name="T76" fmla="*/ 2147483647 w 117"/>
              <a:gd name="T77" fmla="*/ 2147483647 h 91"/>
              <a:gd name="T78" fmla="*/ 2147483647 w 117"/>
              <a:gd name="T79" fmla="*/ 2147483647 h 91"/>
              <a:gd name="T80" fmla="*/ 2147483647 w 117"/>
              <a:gd name="T81" fmla="*/ 2147483647 h 91"/>
              <a:gd name="T82" fmla="*/ 2147483647 w 117"/>
              <a:gd name="T83" fmla="*/ 2147483647 h 91"/>
              <a:gd name="T84" fmla="*/ 2147483647 w 117"/>
              <a:gd name="T85" fmla="*/ 2147483647 h 91"/>
              <a:gd name="T86" fmla="*/ 2147483647 w 117"/>
              <a:gd name="T87" fmla="*/ 2147483647 h 91"/>
              <a:gd name="T88" fmla="*/ 2147483647 w 117"/>
              <a:gd name="T89" fmla="*/ 2147483647 h 91"/>
              <a:gd name="T90" fmla="*/ 2147483647 w 117"/>
              <a:gd name="T91" fmla="*/ 2147483647 h 91"/>
              <a:gd name="T92" fmla="*/ 2147483647 w 117"/>
              <a:gd name="T93" fmla="*/ 2147483647 h 91"/>
              <a:gd name="T94" fmla="*/ 2147483647 w 117"/>
              <a:gd name="T95" fmla="*/ 2147483647 h 91"/>
              <a:gd name="T96" fmla="*/ 2147483647 w 117"/>
              <a:gd name="T97" fmla="*/ 2147483647 h 91"/>
              <a:gd name="T98" fmla="*/ 2147483647 w 117"/>
              <a:gd name="T99" fmla="*/ 2147483647 h 91"/>
              <a:gd name="T100" fmla="*/ 2147483647 w 117"/>
              <a:gd name="T101" fmla="*/ 2147483647 h 91"/>
              <a:gd name="T102" fmla="*/ 2147483647 w 117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7"/>
              <a:gd name="T157" fmla="*/ 0 h 91"/>
              <a:gd name="T158" fmla="*/ 117 w 117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7" h="91">
                <a:moveTo>
                  <a:pt x="114" y="31"/>
                </a:moveTo>
                <a:cubicBezTo>
                  <a:pt x="115" y="31"/>
                  <a:pt x="117" y="34"/>
                  <a:pt x="115" y="35"/>
                </a:cubicBezTo>
                <a:cubicBezTo>
                  <a:pt x="113" y="37"/>
                  <a:pt x="110" y="35"/>
                  <a:pt x="108" y="35"/>
                </a:cubicBezTo>
                <a:cubicBezTo>
                  <a:pt x="104" y="36"/>
                  <a:pt x="100" y="36"/>
                  <a:pt x="97" y="38"/>
                </a:cubicBezTo>
                <a:cubicBezTo>
                  <a:pt x="94" y="39"/>
                  <a:pt x="91" y="40"/>
                  <a:pt x="90" y="43"/>
                </a:cubicBezTo>
                <a:cubicBezTo>
                  <a:pt x="89" y="45"/>
                  <a:pt x="92" y="48"/>
                  <a:pt x="90" y="50"/>
                </a:cubicBezTo>
                <a:cubicBezTo>
                  <a:pt x="89" y="51"/>
                  <a:pt x="85" y="49"/>
                  <a:pt x="84" y="51"/>
                </a:cubicBezTo>
                <a:cubicBezTo>
                  <a:pt x="82" y="55"/>
                  <a:pt x="85" y="60"/>
                  <a:pt x="82" y="63"/>
                </a:cubicBezTo>
                <a:cubicBezTo>
                  <a:pt x="81" y="65"/>
                  <a:pt x="76" y="64"/>
                  <a:pt x="75" y="66"/>
                </a:cubicBezTo>
                <a:cubicBezTo>
                  <a:pt x="72" y="73"/>
                  <a:pt x="74" y="82"/>
                  <a:pt x="70" y="88"/>
                </a:cubicBezTo>
                <a:cubicBezTo>
                  <a:pt x="69" y="90"/>
                  <a:pt x="65" y="91"/>
                  <a:pt x="63" y="90"/>
                </a:cubicBezTo>
                <a:cubicBezTo>
                  <a:pt x="60" y="88"/>
                  <a:pt x="58" y="85"/>
                  <a:pt x="57" y="82"/>
                </a:cubicBezTo>
                <a:cubicBezTo>
                  <a:pt x="56" y="81"/>
                  <a:pt x="58" y="79"/>
                  <a:pt x="59" y="79"/>
                </a:cubicBezTo>
                <a:cubicBezTo>
                  <a:pt x="60" y="78"/>
                  <a:pt x="64" y="79"/>
                  <a:pt x="64" y="77"/>
                </a:cubicBezTo>
                <a:cubicBezTo>
                  <a:pt x="63" y="75"/>
                  <a:pt x="60" y="75"/>
                  <a:pt x="58" y="75"/>
                </a:cubicBezTo>
                <a:cubicBezTo>
                  <a:pt x="55" y="75"/>
                  <a:pt x="52" y="77"/>
                  <a:pt x="48" y="76"/>
                </a:cubicBezTo>
                <a:cubicBezTo>
                  <a:pt x="45" y="75"/>
                  <a:pt x="41" y="73"/>
                  <a:pt x="39" y="70"/>
                </a:cubicBezTo>
                <a:cubicBezTo>
                  <a:pt x="37" y="69"/>
                  <a:pt x="38" y="66"/>
                  <a:pt x="39" y="65"/>
                </a:cubicBezTo>
                <a:cubicBezTo>
                  <a:pt x="39" y="64"/>
                  <a:pt x="42" y="64"/>
                  <a:pt x="43" y="65"/>
                </a:cubicBezTo>
                <a:cubicBezTo>
                  <a:pt x="44" y="65"/>
                  <a:pt x="43" y="67"/>
                  <a:pt x="44" y="67"/>
                </a:cubicBezTo>
                <a:cubicBezTo>
                  <a:pt x="47" y="68"/>
                  <a:pt x="52" y="68"/>
                  <a:pt x="56" y="67"/>
                </a:cubicBezTo>
                <a:cubicBezTo>
                  <a:pt x="56" y="67"/>
                  <a:pt x="57" y="65"/>
                  <a:pt x="56" y="65"/>
                </a:cubicBezTo>
                <a:cubicBezTo>
                  <a:pt x="54" y="64"/>
                  <a:pt x="51" y="65"/>
                  <a:pt x="48" y="64"/>
                </a:cubicBezTo>
                <a:cubicBezTo>
                  <a:pt x="48" y="64"/>
                  <a:pt x="48" y="62"/>
                  <a:pt x="49" y="61"/>
                </a:cubicBezTo>
                <a:cubicBezTo>
                  <a:pt x="55" y="60"/>
                  <a:pt x="62" y="61"/>
                  <a:pt x="68" y="60"/>
                </a:cubicBezTo>
                <a:cubicBezTo>
                  <a:pt x="69" y="60"/>
                  <a:pt x="70" y="58"/>
                  <a:pt x="69" y="57"/>
                </a:cubicBezTo>
                <a:cubicBezTo>
                  <a:pt x="67" y="56"/>
                  <a:pt x="64" y="57"/>
                  <a:pt x="62" y="57"/>
                </a:cubicBezTo>
                <a:cubicBezTo>
                  <a:pt x="58" y="57"/>
                  <a:pt x="54" y="58"/>
                  <a:pt x="50" y="59"/>
                </a:cubicBezTo>
                <a:cubicBezTo>
                  <a:pt x="48" y="59"/>
                  <a:pt x="47" y="61"/>
                  <a:pt x="45" y="62"/>
                </a:cubicBezTo>
                <a:cubicBezTo>
                  <a:pt x="42" y="62"/>
                  <a:pt x="39" y="63"/>
                  <a:pt x="36" y="62"/>
                </a:cubicBezTo>
                <a:cubicBezTo>
                  <a:pt x="35" y="62"/>
                  <a:pt x="34" y="60"/>
                  <a:pt x="33" y="59"/>
                </a:cubicBezTo>
                <a:cubicBezTo>
                  <a:pt x="32" y="57"/>
                  <a:pt x="32" y="54"/>
                  <a:pt x="33" y="52"/>
                </a:cubicBezTo>
                <a:cubicBezTo>
                  <a:pt x="33" y="51"/>
                  <a:pt x="35" y="52"/>
                  <a:pt x="36" y="52"/>
                </a:cubicBezTo>
                <a:cubicBezTo>
                  <a:pt x="37" y="52"/>
                  <a:pt x="37" y="54"/>
                  <a:pt x="38" y="54"/>
                </a:cubicBezTo>
                <a:cubicBezTo>
                  <a:pt x="40" y="53"/>
                  <a:pt x="41" y="51"/>
                  <a:pt x="42" y="51"/>
                </a:cubicBezTo>
                <a:cubicBezTo>
                  <a:pt x="44" y="50"/>
                  <a:pt x="46" y="51"/>
                  <a:pt x="47" y="51"/>
                </a:cubicBezTo>
                <a:cubicBezTo>
                  <a:pt x="50" y="50"/>
                  <a:pt x="53" y="47"/>
                  <a:pt x="56" y="46"/>
                </a:cubicBezTo>
                <a:cubicBezTo>
                  <a:pt x="59" y="45"/>
                  <a:pt x="62" y="46"/>
                  <a:pt x="64" y="46"/>
                </a:cubicBezTo>
                <a:cubicBezTo>
                  <a:pt x="66" y="46"/>
                  <a:pt x="67" y="46"/>
                  <a:pt x="68" y="45"/>
                </a:cubicBezTo>
                <a:cubicBezTo>
                  <a:pt x="69" y="45"/>
                  <a:pt x="69" y="43"/>
                  <a:pt x="68" y="43"/>
                </a:cubicBezTo>
                <a:cubicBezTo>
                  <a:pt x="67" y="42"/>
                  <a:pt x="64" y="44"/>
                  <a:pt x="63" y="43"/>
                </a:cubicBezTo>
                <a:cubicBezTo>
                  <a:pt x="62" y="42"/>
                  <a:pt x="64" y="40"/>
                  <a:pt x="64" y="39"/>
                </a:cubicBezTo>
                <a:cubicBezTo>
                  <a:pt x="66" y="37"/>
                  <a:pt x="68" y="36"/>
                  <a:pt x="69" y="34"/>
                </a:cubicBezTo>
                <a:cubicBezTo>
                  <a:pt x="70" y="33"/>
                  <a:pt x="68" y="31"/>
                  <a:pt x="67" y="31"/>
                </a:cubicBezTo>
                <a:cubicBezTo>
                  <a:pt x="63" y="33"/>
                  <a:pt x="60" y="36"/>
                  <a:pt x="57" y="39"/>
                </a:cubicBezTo>
                <a:cubicBezTo>
                  <a:pt x="56" y="40"/>
                  <a:pt x="55" y="42"/>
                  <a:pt x="54" y="42"/>
                </a:cubicBezTo>
                <a:cubicBezTo>
                  <a:pt x="52" y="41"/>
                  <a:pt x="50" y="40"/>
                  <a:pt x="50" y="38"/>
                </a:cubicBezTo>
                <a:cubicBezTo>
                  <a:pt x="50" y="36"/>
                  <a:pt x="53" y="34"/>
                  <a:pt x="52" y="33"/>
                </a:cubicBezTo>
                <a:cubicBezTo>
                  <a:pt x="52" y="31"/>
                  <a:pt x="50" y="31"/>
                  <a:pt x="49" y="32"/>
                </a:cubicBezTo>
                <a:cubicBezTo>
                  <a:pt x="47" y="33"/>
                  <a:pt x="47" y="36"/>
                  <a:pt x="46" y="37"/>
                </a:cubicBezTo>
                <a:cubicBezTo>
                  <a:pt x="45" y="38"/>
                  <a:pt x="43" y="37"/>
                  <a:pt x="43" y="37"/>
                </a:cubicBezTo>
                <a:cubicBezTo>
                  <a:pt x="43" y="39"/>
                  <a:pt x="45" y="41"/>
                  <a:pt x="44" y="43"/>
                </a:cubicBezTo>
                <a:cubicBezTo>
                  <a:pt x="44" y="44"/>
                  <a:pt x="41" y="42"/>
                  <a:pt x="40" y="43"/>
                </a:cubicBezTo>
                <a:cubicBezTo>
                  <a:pt x="39" y="43"/>
                  <a:pt x="39" y="45"/>
                  <a:pt x="38" y="45"/>
                </a:cubicBezTo>
                <a:cubicBezTo>
                  <a:pt x="34" y="46"/>
                  <a:pt x="30" y="46"/>
                  <a:pt x="27" y="45"/>
                </a:cubicBezTo>
                <a:cubicBezTo>
                  <a:pt x="24" y="45"/>
                  <a:pt x="21" y="44"/>
                  <a:pt x="20" y="42"/>
                </a:cubicBezTo>
                <a:cubicBezTo>
                  <a:pt x="19" y="40"/>
                  <a:pt x="24" y="40"/>
                  <a:pt x="23" y="39"/>
                </a:cubicBezTo>
                <a:cubicBezTo>
                  <a:pt x="19" y="38"/>
                  <a:pt x="14" y="38"/>
                  <a:pt x="12" y="35"/>
                </a:cubicBezTo>
                <a:cubicBezTo>
                  <a:pt x="13" y="31"/>
                  <a:pt x="9" y="29"/>
                  <a:pt x="11" y="28"/>
                </a:cubicBezTo>
                <a:cubicBezTo>
                  <a:pt x="12" y="28"/>
                  <a:pt x="15" y="29"/>
                  <a:pt x="18" y="32"/>
                </a:cubicBezTo>
                <a:cubicBezTo>
                  <a:pt x="19" y="31"/>
                  <a:pt x="20" y="30"/>
                  <a:pt x="19" y="29"/>
                </a:cubicBezTo>
                <a:cubicBezTo>
                  <a:pt x="18" y="28"/>
                  <a:pt x="16" y="29"/>
                  <a:pt x="15" y="28"/>
                </a:cubicBezTo>
                <a:cubicBezTo>
                  <a:pt x="14" y="27"/>
                  <a:pt x="14" y="26"/>
                  <a:pt x="13" y="25"/>
                </a:cubicBezTo>
                <a:cubicBezTo>
                  <a:pt x="13" y="23"/>
                  <a:pt x="14" y="22"/>
                  <a:pt x="14" y="20"/>
                </a:cubicBezTo>
                <a:cubicBezTo>
                  <a:pt x="13" y="19"/>
                  <a:pt x="12" y="19"/>
                  <a:pt x="11" y="20"/>
                </a:cubicBezTo>
                <a:cubicBezTo>
                  <a:pt x="10" y="21"/>
                  <a:pt x="11" y="25"/>
                  <a:pt x="9" y="25"/>
                </a:cubicBezTo>
                <a:cubicBezTo>
                  <a:pt x="6" y="25"/>
                  <a:pt x="3" y="22"/>
                  <a:pt x="1" y="19"/>
                </a:cubicBezTo>
                <a:cubicBezTo>
                  <a:pt x="0" y="16"/>
                  <a:pt x="1" y="13"/>
                  <a:pt x="3" y="11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12"/>
                  <a:pt x="17" y="11"/>
                </a:cubicBezTo>
                <a:cubicBezTo>
                  <a:pt x="19" y="10"/>
                  <a:pt x="16" y="7"/>
                  <a:pt x="17" y="6"/>
                </a:cubicBezTo>
                <a:cubicBezTo>
                  <a:pt x="19" y="5"/>
                  <a:pt x="21" y="7"/>
                  <a:pt x="23" y="7"/>
                </a:cubicBezTo>
                <a:cubicBezTo>
                  <a:pt x="26" y="7"/>
                  <a:pt x="30" y="6"/>
                  <a:pt x="33" y="6"/>
                </a:cubicBezTo>
                <a:cubicBezTo>
                  <a:pt x="34" y="6"/>
                  <a:pt x="34" y="8"/>
                  <a:pt x="33" y="9"/>
                </a:cubicBezTo>
                <a:cubicBezTo>
                  <a:pt x="29" y="10"/>
                  <a:pt x="25" y="9"/>
                  <a:pt x="22" y="10"/>
                </a:cubicBezTo>
                <a:cubicBezTo>
                  <a:pt x="21" y="10"/>
                  <a:pt x="22" y="12"/>
                  <a:pt x="22" y="12"/>
                </a:cubicBezTo>
                <a:cubicBezTo>
                  <a:pt x="24" y="12"/>
                  <a:pt x="27" y="11"/>
                  <a:pt x="29" y="12"/>
                </a:cubicBezTo>
                <a:cubicBezTo>
                  <a:pt x="30" y="13"/>
                  <a:pt x="28" y="15"/>
                  <a:pt x="29" y="16"/>
                </a:cubicBezTo>
                <a:cubicBezTo>
                  <a:pt x="30" y="19"/>
                  <a:pt x="31" y="22"/>
                  <a:pt x="33" y="23"/>
                </a:cubicBezTo>
                <a:cubicBezTo>
                  <a:pt x="34" y="24"/>
                  <a:pt x="37" y="25"/>
                  <a:pt x="37" y="23"/>
                </a:cubicBezTo>
                <a:cubicBezTo>
                  <a:pt x="37" y="20"/>
                  <a:pt x="32" y="19"/>
                  <a:pt x="33" y="15"/>
                </a:cubicBezTo>
                <a:cubicBezTo>
                  <a:pt x="33" y="13"/>
                  <a:pt x="36" y="13"/>
                  <a:pt x="38" y="11"/>
                </a:cubicBezTo>
                <a:cubicBezTo>
                  <a:pt x="40" y="10"/>
                  <a:pt x="41" y="8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8" y="14"/>
                  <a:pt x="49" y="17"/>
                  <a:pt x="50" y="20"/>
                </a:cubicBezTo>
                <a:cubicBezTo>
                  <a:pt x="51" y="21"/>
                  <a:pt x="50" y="23"/>
                  <a:pt x="51" y="24"/>
                </a:cubicBezTo>
                <a:cubicBezTo>
                  <a:pt x="52" y="25"/>
                  <a:pt x="54" y="23"/>
                  <a:pt x="54" y="24"/>
                </a:cubicBezTo>
                <a:cubicBezTo>
                  <a:pt x="56" y="25"/>
                  <a:pt x="56" y="28"/>
                  <a:pt x="58" y="30"/>
                </a:cubicBezTo>
                <a:cubicBezTo>
                  <a:pt x="58" y="31"/>
                  <a:pt x="61" y="30"/>
                  <a:pt x="61" y="29"/>
                </a:cubicBezTo>
                <a:cubicBezTo>
                  <a:pt x="60" y="23"/>
                  <a:pt x="55" y="19"/>
                  <a:pt x="54" y="13"/>
                </a:cubicBezTo>
                <a:cubicBezTo>
                  <a:pt x="54" y="9"/>
                  <a:pt x="55" y="4"/>
                  <a:pt x="56" y="1"/>
                </a:cubicBezTo>
                <a:cubicBezTo>
                  <a:pt x="57" y="0"/>
                  <a:pt x="59" y="0"/>
                  <a:pt x="60" y="1"/>
                </a:cubicBezTo>
                <a:cubicBezTo>
                  <a:pt x="62" y="3"/>
                  <a:pt x="62" y="8"/>
                  <a:pt x="65" y="10"/>
                </a:cubicBezTo>
                <a:cubicBezTo>
                  <a:pt x="67" y="11"/>
                  <a:pt x="66" y="5"/>
                  <a:pt x="67" y="5"/>
                </a:cubicBezTo>
                <a:cubicBezTo>
                  <a:pt x="70" y="5"/>
                  <a:pt x="74" y="7"/>
                  <a:pt x="75" y="9"/>
                </a:cubicBezTo>
                <a:cubicBezTo>
                  <a:pt x="77" y="13"/>
                  <a:pt x="74" y="17"/>
                  <a:pt x="75" y="20"/>
                </a:cubicBezTo>
                <a:cubicBezTo>
                  <a:pt x="76" y="21"/>
                  <a:pt x="78" y="21"/>
                  <a:pt x="78" y="20"/>
                </a:cubicBezTo>
                <a:cubicBezTo>
                  <a:pt x="79" y="18"/>
                  <a:pt x="76" y="13"/>
                  <a:pt x="78" y="12"/>
                </a:cubicBezTo>
                <a:cubicBezTo>
                  <a:pt x="81" y="11"/>
                  <a:pt x="84" y="14"/>
                  <a:pt x="86" y="17"/>
                </a:cubicBezTo>
                <a:cubicBezTo>
                  <a:pt x="87" y="17"/>
                  <a:pt x="84" y="20"/>
                  <a:pt x="85" y="20"/>
                </a:cubicBezTo>
                <a:cubicBezTo>
                  <a:pt x="88" y="22"/>
                  <a:pt x="93" y="20"/>
                  <a:pt x="96" y="22"/>
                </a:cubicBezTo>
                <a:cubicBezTo>
                  <a:pt x="98" y="23"/>
                  <a:pt x="97" y="28"/>
                  <a:pt x="99" y="28"/>
                </a:cubicBezTo>
                <a:cubicBezTo>
                  <a:pt x="102" y="29"/>
                  <a:pt x="105" y="28"/>
                  <a:pt x="108" y="31"/>
                </a:cubicBezTo>
                <a:cubicBezTo>
                  <a:pt x="109" y="33"/>
                  <a:pt x="112" y="30"/>
                  <a:pt x="114" y="3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5" name="Freeform 617"/>
          <p:cNvSpPr>
            <a:spLocks noChangeAspect="1"/>
          </p:cNvSpPr>
          <p:nvPr/>
        </p:nvSpPr>
        <p:spPr bwMode="auto">
          <a:xfrm>
            <a:off x="4849416" y="2069307"/>
            <a:ext cx="33338" cy="17860"/>
          </a:xfrm>
          <a:custGeom>
            <a:avLst/>
            <a:gdLst>
              <a:gd name="T0" fmla="*/ 2147483647 w 24"/>
              <a:gd name="T1" fmla="*/ 0 h 12"/>
              <a:gd name="T2" fmla="*/ 2147483647 w 24"/>
              <a:gd name="T3" fmla="*/ 2147483647 h 12"/>
              <a:gd name="T4" fmla="*/ 2147483647 w 24"/>
              <a:gd name="T5" fmla="*/ 2147483647 h 12"/>
              <a:gd name="T6" fmla="*/ 2147483647 w 24"/>
              <a:gd name="T7" fmla="*/ 2147483647 h 12"/>
              <a:gd name="T8" fmla="*/ 2147483647 w 24"/>
              <a:gd name="T9" fmla="*/ 2147483647 h 12"/>
              <a:gd name="T10" fmla="*/ 2147483647 w 24"/>
              <a:gd name="T11" fmla="*/ 2147483647 h 12"/>
              <a:gd name="T12" fmla="*/ 2147483647 w 24"/>
              <a:gd name="T13" fmla="*/ 2147483647 h 12"/>
              <a:gd name="T14" fmla="*/ 2147483647 w 24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2"/>
              <a:gd name="T26" fmla="*/ 24 w 24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2">
                <a:moveTo>
                  <a:pt x="20" y="0"/>
                </a:moveTo>
                <a:cubicBezTo>
                  <a:pt x="21" y="0"/>
                  <a:pt x="23" y="0"/>
                  <a:pt x="23" y="1"/>
                </a:cubicBezTo>
                <a:cubicBezTo>
                  <a:pt x="24" y="4"/>
                  <a:pt x="23" y="8"/>
                  <a:pt x="21" y="9"/>
                </a:cubicBezTo>
                <a:cubicBezTo>
                  <a:pt x="18" y="12"/>
                  <a:pt x="14" y="11"/>
                  <a:pt x="10" y="11"/>
                </a:cubicBezTo>
                <a:cubicBezTo>
                  <a:pt x="8" y="11"/>
                  <a:pt x="6" y="12"/>
                  <a:pt x="6" y="10"/>
                </a:cubicBezTo>
                <a:cubicBezTo>
                  <a:pt x="6" y="7"/>
                  <a:pt x="2" y="5"/>
                  <a:pt x="1" y="3"/>
                </a:cubicBezTo>
                <a:cubicBezTo>
                  <a:pt x="0" y="2"/>
                  <a:pt x="3" y="2"/>
                  <a:pt x="5" y="2"/>
                </a:cubicBezTo>
                <a:cubicBezTo>
                  <a:pt x="10" y="1"/>
                  <a:pt x="15" y="0"/>
                  <a:pt x="2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6" name="Freeform 618"/>
          <p:cNvSpPr>
            <a:spLocks noChangeAspect="1"/>
          </p:cNvSpPr>
          <p:nvPr/>
        </p:nvSpPr>
        <p:spPr bwMode="auto">
          <a:xfrm>
            <a:off x="4860133" y="2080022"/>
            <a:ext cx="60722" cy="4286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0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2147483647 w 42"/>
              <a:gd name="T35" fmla="*/ 2147483647 h 30"/>
              <a:gd name="T36" fmla="*/ 2147483647 w 42"/>
              <a:gd name="T37" fmla="*/ 0 h 30"/>
              <a:gd name="T38" fmla="*/ 2147483647 w 42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30"/>
              <a:gd name="T62" fmla="*/ 42 w 42"/>
              <a:gd name="T63" fmla="*/ 30 h 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30">
                <a:moveTo>
                  <a:pt x="23" y="1"/>
                </a:moveTo>
                <a:cubicBezTo>
                  <a:pt x="24" y="1"/>
                  <a:pt x="25" y="2"/>
                  <a:pt x="25" y="3"/>
                </a:cubicBezTo>
                <a:cubicBezTo>
                  <a:pt x="25" y="5"/>
                  <a:pt x="22" y="7"/>
                  <a:pt x="23" y="9"/>
                </a:cubicBezTo>
                <a:cubicBezTo>
                  <a:pt x="26" y="12"/>
                  <a:pt x="30" y="13"/>
                  <a:pt x="34" y="14"/>
                </a:cubicBezTo>
                <a:cubicBezTo>
                  <a:pt x="37" y="14"/>
                  <a:pt x="38" y="10"/>
                  <a:pt x="40" y="11"/>
                </a:cubicBezTo>
                <a:cubicBezTo>
                  <a:pt x="42" y="12"/>
                  <a:pt x="42" y="16"/>
                  <a:pt x="41" y="17"/>
                </a:cubicBezTo>
                <a:cubicBezTo>
                  <a:pt x="37" y="18"/>
                  <a:pt x="35" y="22"/>
                  <a:pt x="29" y="24"/>
                </a:cubicBezTo>
                <a:cubicBezTo>
                  <a:pt x="26" y="24"/>
                  <a:pt x="25" y="27"/>
                  <a:pt x="24" y="29"/>
                </a:cubicBezTo>
                <a:cubicBezTo>
                  <a:pt x="23" y="30"/>
                  <a:pt x="21" y="28"/>
                  <a:pt x="22" y="27"/>
                </a:cubicBezTo>
                <a:cubicBezTo>
                  <a:pt x="22" y="25"/>
                  <a:pt x="26" y="23"/>
                  <a:pt x="25" y="20"/>
                </a:cubicBezTo>
                <a:cubicBezTo>
                  <a:pt x="24" y="19"/>
                  <a:pt x="21" y="20"/>
                  <a:pt x="19" y="20"/>
                </a:cubicBezTo>
                <a:cubicBezTo>
                  <a:pt x="18" y="21"/>
                  <a:pt x="17" y="23"/>
                  <a:pt x="16" y="23"/>
                </a:cubicBezTo>
                <a:cubicBezTo>
                  <a:pt x="11" y="22"/>
                  <a:pt x="6" y="22"/>
                  <a:pt x="2" y="23"/>
                </a:cubicBezTo>
                <a:cubicBezTo>
                  <a:pt x="0" y="23"/>
                  <a:pt x="0" y="20"/>
                  <a:pt x="0" y="18"/>
                </a:cubicBezTo>
                <a:cubicBezTo>
                  <a:pt x="1" y="15"/>
                  <a:pt x="4" y="14"/>
                  <a:pt x="4" y="11"/>
                </a:cubicBezTo>
                <a:cubicBezTo>
                  <a:pt x="4" y="9"/>
                  <a:pt x="1" y="9"/>
                  <a:pt x="1" y="7"/>
                </a:cubicBezTo>
                <a:cubicBezTo>
                  <a:pt x="1" y="7"/>
                  <a:pt x="2" y="6"/>
                  <a:pt x="3" y="6"/>
                </a:cubicBezTo>
                <a:cubicBezTo>
                  <a:pt x="6" y="6"/>
                  <a:pt x="9" y="7"/>
                  <a:pt x="12" y="6"/>
                </a:cubicBezTo>
                <a:cubicBezTo>
                  <a:pt x="15" y="5"/>
                  <a:pt x="17" y="2"/>
                  <a:pt x="19" y="0"/>
                </a:cubicBezTo>
                <a:cubicBezTo>
                  <a:pt x="20" y="0"/>
                  <a:pt x="22" y="0"/>
                  <a:pt x="2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7" name="Freeform 619"/>
          <p:cNvSpPr>
            <a:spLocks noChangeAspect="1"/>
          </p:cNvSpPr>
          <p:nvPr/>
        </p:nvSpPr>
        <p:spPr bwMode="auto">
          <a:xfrm>
            <a:off x="4706541" y="2059782"/>
            <a:ext cx="23813" cy="27385"/>
          </a:xfrm>
          <a:custGeom>
            <a:avLst/>
            <a:gdLst>
              <a:gd name="T0" fmla="*/ 0 w 17"/>
              <a:gd name="T1" fmla="*/ 2147483647 h 19"/>
              <a:gd name="T2" fmla="*/ 2147483647 w 17"/>
              <a:gd name="T3" fmla="*/ 0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6" y="4"/>
                  <a:pt x="9" y="8"/>
                  <a:pt x="12" y="12"/>
                </a:cubicBezTo>
                <a:cubicBezTo>
                  <a:pt x="14" y="14"/>
                  <a:pt x="16" y="15"/>
                  <a:pt x="16" y="17"/>
                </a:cubicBezTo>
                <a:cubicBezTo>
                  <a:pt x="17" y="18"/>
                  <a:pt x="14" y="19"/>
                  <a:pt x="13" y="18"/>
                </a:cubicBezTo>
                <a:cubicBezTo>
                  <a:pt x="11" y="15"/>
                  <a:pt x="7" y="13"/>
                  <a:pt x="4" y="10"/>
                </a:cubicBezTo>
                <a:cubicBezTo>
                  <a:pt x="2" y="8"/>
                  <a:pt x="1" y="5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8" name="Freeform 620"/>
          <p:cNvSpPr>
            <a:spLocks noChangeAspect="1"/>
          </p:cNvSpPr>
          <p:nvPr/>
        </p:nvSpPr>
        <p:spPr bwMode="auto">
          <a:xfrm>
            <a:off x="4806555" y="1999061"/>
            <a:ext cx="145256" cy="54769"/>
          </a:xfrm>
          <a:custGeom>
            <a:avLst/>
            <a:gdLst>
              <a:gd name="T0" fmla="*/ 2147483647 w 102"/>
              <a:gd name="T1" fmla="*/ 2147483647 h 38"/>
              <a:gd name="T2" fmla="*/ 2147483647 w 102"/>
              <a:gd name="T3" fmla="*/ 2147483647 h 38"/>
              <a:gd name="T4" fmla="*/ 2147483647 w 102"/>
              <a:gd name="T5" fmla="*/ 2147483647 h 38"/>
              <a:gd name="T6" fmla="*/ 2147483647 w 102"/>
              <a:gd name="T7" fmla="*/ 2147483647 h 38"/>
              <a:gd name="T8" fmla="*/ 2147483647 w 102"/>
              <a:gd name="T9" fmla="*/ 2147483647 h 38"/>
              <a:gd name="T10" fmla="*/ 2147483647 w 102"/>
              <a:gd name="T11" fmla="*/ 2147483647 h 38"/>
              <a:gd name="T12" fmla="*/ 2147483647 w 102"/>
              <a:gd name="T13" fmla="*/ 2147483647 h 38"/>
              <a:gd name="T14" fmla="*/ 2147483647 w 102"/>
              <a:gd name="T15" fmla="*/ 2147483647 h 38"/>
              <a:gd name="T16" fmla="*/ 2147483647 w 102"/>
              <a:gd name="T17" fmla="*/ 0 h 38"/>
              <a:gd name="T18" fmla="*/ 2147483647 w 102"/>
              <a:gd name="T19" fmla="*/ 2147483647 h 38"/>
              <a:gd name="T20" fmla="*/ 2147483647 w 102"/>
              <a:gd name="T21" fmla="*/ 2147483647 h 38"/>
              <a:gd name="T22" fmla="*/ 2147483647 w 102"/>
              <a:gd name="T23" fmla="*/ 2147483647 h 38"/>
              <a:gd name="T24" fmla="*/ 2147483647 w 102"/>
              <a:gd name="T25" fmla="*/ 2147483647 h 38"/>
              <a:gd name="T26" fmla="*/ 2147483647 w 102"/>
              <a:gd name="T27" fmla="*/ 2147483647 h 38"/>
              <a:gd name="T28" fmla="*/ 2147483647 w 102"/>
              <a:gd name="T29" fmla="*/ 2147483647 h 38"/>
              <a:gd name="T30" fmla="*/ 2147483647 w 102"/>
              <a:gd name="T31" fmla="*/ 2147483647 h 38"/>
              <a:gd name="T32" fmla="*/ 2147483647 w 102"/>
              <a:gd name="T33" fmla="*/ 2147483647 h 38"/>
              <a:gd name="T34" fmla="*/ 2147483647 w 102"/>
              <a:gd name="T35" fmla="*/ 2147483647 h 38"/>
              <a:gd name="T36" fmla="*/ 2147483647 w 102"/>
              <a:gd name="T37" fmla="*/ 2147483647 h 38"/>
              <a:gd name="T38" fmla="*/ 2147483647 w 102"/>
              <a:gd name="T39" fmla="*/ 2147483647 h 38"/>
              <a:gd name="T40" fmla="*/ 2147483647 w 102"/>
              <a:gd name="T41" fmla="*/ 2147483647 h 38"/>
              <a:gd name="T42" fmla="*/ 2147483647 w 102"/>
              <a:gd name="T43" fmla="*/ 2147483647 h 38"/>
              <a:gd name="T44" fmla="*/ 2147483647 w 102"/>
              <a:gd name="T45" fmla="*/ 2147483647 h 38"/>
              <a:gd name="T46" fmla="*/ 0 w 102"/>
              <a:gd name="T47" fmla="*/ 2147483647 h 38"/>
              <a:gd name="T48" fmla="*/ 2147483647 w 102"/>
              <a:gd name="T49" fmla="*/ 2147483647 h 38"/>
              <a:gd name="T50" fmla="*/ 2147483647 w 102"/>
              <a:gd name="T51" fmla="*/ 2147483647 h 38"/>
              <a:gd name="T52" fmla="*/ 2147483647 w 102"/>
              <a:gd name="T53" fmla="*/ 2147483647 h 38"/>
              <a:gd name="T54" fmla="*/ 2147483647 w 102"/>
              <a:gd name="T55" fmla="*/ 2147483647 h 38"/>
              <a:gd name="T56" fmla="*/ 2147483647 w 102"/>
              <a:gd name="T57" fmla="*/ 2147483647 h 38"/>
              <a:gd name="T58" fmla="*/ 2147483647 w 102"/>
              <a:gd name="T59" fmla="*/ 2147483647 h 38"/>
              <a:gd name="T60" fmla="*/ 2147483647 w 102"/>
              <a:gd name="T61" fmla="*/ 2147483647 h 38"/>
              <a:gd name="T62" fmla="*/ 2147483647 w 102"/>
              <a:gd name="T63" fmla="*/ 2147483647 h 38"/>
              <a:gd name="T64" fmla="*/ 2147483647 w 102"/>
              <a:gd name="T65" fmla="*/ 2147483647 h 38"/>
              <a:gd name="T66" fmla="*/ 2147483647 w 102"/>
              <a:gd name="T67" fmla="*/ 2147483647 h 38"/>
              <a:gd name="T68" fmla="*/ 2147483647 w 102"/>
              <a:gd name="T69" fmla="*/ 2147483647 h 38"/>
              <a:gd name="T70" fmla="*/ 2147483647 w 102"/>
              <a:gd name="T71" fmla="*/ 2147483647 h 38"/>
              <a:gd name="T72" fmla="*/ 2147483647 w 102"/>
              <a:gd name="T73" fmla="*/ 2147483647 h 38"/>
              <a:gd name="T74" fmla="*/ 2147483647 w 102"/>
              <a:gd name="T75" fmla="*/ 2147483647 h 38"/>
              <a:gd name="T76" fmla="*/ 2147483647 w 102"/>
              <a:gd name="T77" fmla="*/ 2147483647 h 38"/>
              <a:gd name="T78" fmla="*/ 2147483647 w 102"/>
              <a:gd name="T79" fmla="*/ 2147483647 h 38"/>
              <a:gd name="T80" fmla="*/ 2147483647 w 102"/>
              <a:gd name="T81" fmla="*/ 2147483647 h 38"/>
              <a:gd name="T82" fmla="*/ 2147483647 w 102"/>
              <a:gd name="T83" fmla="*/ 2147483647 h 38"/>
              <a:gd name="T84" fmla="*/ 2147483647 w 102"/>
              <a:gd name="T85" fmla="*/ 2147483647 h 38"/>
              <a:gd name="T86" fmla="*/ 2147483647 w 102"/>
              <a:gd name="T87" fmla="*/ 2147483647 h 38"/>
              <a:gd name="T88" fmla="*/ 2147483647 w 102"/>
              <a:gd name="T89" fmla="*/ 2147483647 h 38"/>
              <a:gd name="T90" fmla="*/ 2147483647 w 102"/>
              <a:gd name="T91" fmla="*/ 2147483647 h 38"/>
              <a:gd name="T92" fmla="*/ 2147483647 w 102"/>
              <a:gd name="T93" fmla="*/ 2147483647 h 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38"/>
              <a:gd name="T143" fmla="*/ 102 w 102"/>
              <a:gd name="T144" fmla="*/ 38 h 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38">
                <a:moveTo>
                  <a:pt x="101" y="16"/>
                </a:moveTo>
                <a:cubicBezTo>
                  <a:pt x="102" y="16"/>
                  <a:pt x="102" y="13"/>
                  <a:pt x="101" y="13"/>
                </a:cubicBezTo>
                <a:cubicBezTo>
                  <a:pt x="97" y="11"/>
                  <a:pt x="93" y="11"/>
                  <a:pt x="89" y="10"/>
                </a:cubicBezTo>
                <a:cubicBezTo>
                  <a:pt x="86" y="9"/>
                  <a:pt x="82" y="7"/>
                  <a:pt x="79" y="6"/>
                </a:cubicBezTo>
                <a:cubicBezTo>
                  <a:pt x="76" y="6"/>
                  <a:pt x="74" y="4"/>
                  <a:pt x="72" y="5"/>
                </a:cubicBezTo>
                <a:cubicBezTo>
                  <a:pt x="69" y="6"/>
                  <a:pt x="68" y="8"/>
                  <a:pt x="66" y="9"/>
                </a:cubicBezTo>
                <a:cubicBezTo>
                  <a:pt x="65" y="10"/>
                  <a:pt x="62" y="11"/>
                  <a:pt x="60" y="10"/>
                </a:cubicBezTo>
                <a:cubicBezTo>
                  <a:pt x="59" y="10"/>
                  <a:pt x="60" y="8"/>
                  <a:pt x="60" y="6"/>
                </a:cubicBezTo>
                <a:cubicBezTo>
                  <a:pt x="58" y="4"/>
                  <a:pt x="57" y="1"/>
                  <a:pt x="55" y="0"/>
                </a:cubicBezTo>
                <a:cubicBezTo>
                  <a:pt x="54" y="0"/>
                  <a:pt x="55" y="3"/>
                  <a:pt x="54" y="4"/>
                </a:cubicBezTo>
                <a:cubicBezTo>
                  <a:pt x="54" y="5"/>
                  <a:pt x="52" y="4"/>
                  <a:pt x="52" y="4"/>
                </a:cubicBezTo>
                <a:cubicBezTo>
                  <a:pt x="52" y="8"/>
                  <a:pt x="54" y="11"/>
                  <a:pt x="54" y="14"/>
                </a:cubicBezTo>
                <a:cubicBezTo>
                  <a:pt x="53" y="15"/>
                  <a:pt x="51" y="15"/>
                  <a:pt x="50" y="14"/>
                </a:cubicBezTo>
                <a:cubicBezTo>
                  <a:pt x="48" y="13"/>
                  <a:pt x="47" y="9"/>
                  <a:pt x="45" y="8"/>
                </a:cubicBezTo>
                <a:cubicBezTo>
                  <a:pt x="42" y="7"/>
                  <a:pt x="38" y="9"/>
                  <a:pt x="34" y="8"/>
                </a:cubicBezTo>
                <a:cubicBezTo>
                  <a:pt x="32" y="7"/>
                  <a:pt x="31" y="4"/>
                  <a:pt x="28" y="2"/>
                </a:cubicBezTo>
                <a:cubicBezTo>
                  <a:pt x="26" y="2"/>
                  <a:pt x="23" y="1"/>
                  <a:pt x="22" y="2"/>
                </a:cubicBezTo>
                <a:cubicBezTo>
                  <a:pt x="22" y="6"/>
                  <a:pt x="28" y="9"/>
                  <a:pt x="26" y="12"/>
                </a:cubicBezTo>
                <a:cubicBezTo>
                  <a:pt x="24" y="14"/>
                  <a:pt x="21" y="8"/>
                  <a:pt x="18" y="7"/>
                </a:cubicBezTo>
                <a:cubicBezTo>
                  <a:pt x="17" y="6"/>
                  <a:pt x="16" y="3"/>
                  <a:pt x="15" y="4"/>
                </a:cubicBezTo>
                <a:cubicBezTo>
                  <a:pt x="15" y="7"/>
                  <a:pt x="19" y="10"/>
                  <a:pt x="17" y="12"/>
                </a:cubicBezTo>
                <a:cubicBezTo>
                  <a:pt x="15" y="14"/>
                  <a:pt x="14" y="8"/>
                  <a:pt x="12" y="7"/>
                </a:cubicBezTo>
                <a:cubicBezTo>
                  <a:pt x="10" y="6"/>
                  <a:pt x="7" y="7"/>
                  <a:pt x="4" y="6"/>
                </a:cubicBezTo>
                <a:cubicBezTo>
                  <a:pt x="3" y="6"/>
                  <a:pt x="0" y="6"/>
                  <a:pt x="0" y="7"/>
                </a:cubicBezTo>
                <a:cubicBezTo>
                  <a:pt x="3" y="9"/>
                  <a:pt x="7" y="9"/>
                  <a:pt x="10" y="11"/>
                </a:cubicBezTo>
                <a:cubicBezTo>
                  <a:pt x="11" y="12"/>
                  <a:pt x="8" y="13"/>
                  <a:pt x="9" y="14"/>
                </a:cubicBezTo>
                <a:cubicBezTo>
                  <a:pt x="10" y="15"/>
                  <a:pt x="13" y="14"/>
                  <a:pt x="15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13" y="17"/>
                  <a:pt x="9" y="16"/>
                  <a:pt x="9" y="18"/>
                </a:cubicBezTo>
                <a:cubicBezTo>
                  <a:pt x="8" y="20"/>
                  <a:pt x="12" y="21"/>
                  <a:pt x="14" y="21"/>
                </a:cubicBezTo>
                <a:cubicBezTo>
                  <a:pt x="17" y="22"/>
                  <a:pt x="19" y="22"/>
                  <a:pt x="22" y="21"/>
                </a:cubicBezTo>
                <a:cubicBezTo>
                  <a:pt x="26" y="21"/>
                  <a:pt x="29" y="20"/>
                  <a:pt x="33" y="19"/>
                </a:cubicBezTo>
                <a:cubicBezTo>
                  <a:pt x="38" y="19"/>
                  <a:pt x="43" y="18"/>
                  <a:pt x="48" y="19"/>
                </a:cubicBezTo>
                <a:cubicBezTo>
                  <a:pt x="49" y="19"/>
                  <a:pt x="49" y="22"/>
                  <a:pt x="48" y="22"/>
                </a:cubicBezTo>
                <a:cubicBezTo>
                  <a:pt x="44" y="24"/>
                  <a:pt x="40" y="22"/>
                  <a:pt x="36" y="23"/>
                </a:cubicBezTo>
                <a:cubicBezTo>
                  <a:pt x="35" y="23"/>
                  <a:pt x="35" y="25"/>
                  <a:pt x="34" y="25"/>
                </a:cubicBezTo>
                <a:cubicBezTo>
                  <a:pt x="32" y="25"/>
                  <a:pt x="30" y="23"/>
                  <a:pt x="27" y="23"/>
                </a:cubicBezTo>
                <a:cubicBezTo>
                  <a:pt x="27" y="23"/>
                  <a:pt x="26" y="25"/>
                  <a:pt x="27" y="25"/>
                </a:cubicBezTo>
                <a:cubicBezTo>
                  <a:pt x="30" y="27"/>
                  <a:pt x="33" y="25"/>
                  <a:pt x="35" y="27"/>
                </a:cubicBezTo>
                <a:cubicBezTo>
                  <a:pt x="37" y="28"/>
                  <a:pt x="36" y="32"/>
                  <a:pt x="38" y="32"/>
                </a:cubicBezTo>
                <a:cubicBezTo>
                  <a:pt x="44" y="33"/>
                  <a:pt x="49" y="29"/>
                  <a:pt x="55" y="30"/>
                </a:cubicBezTo>
                <a:cubicBezTo>
                  <a:pt x="56" y="30"/>
                  <a:pt x="55" y="34"/>
                  <a:pt x="56" y="34"/>
                </a:cubicBezTo>
                <a:cubicBezTo>
                  <a:pt x="60" y="36"/>
                  <a:pt x="65" y="38"/>
                  <a:pt x="69" y="37"/>
                </a:cubicBezTo>
                <a:cubicBezTo>
                  <a:pt x="73" y="36"/>
                  <a:pt x="74" y="31"/>
                  <a:pt x="78" y="29"/>
                </a:cubicBezTo>
                <a:cubicBezTo>
                  <a:pt x="80" y="28"/>
                  <a:pt x="84" y="31"/>
                  <a:pt x="86" y="29"/>
                </a:cubicBezTo>
                <a:cubicBezTo>
                  <a:pt x="88" y="28"/>
                  <a:pt x="87" y="24"/>
                  <a:pt x="90" y="22"/>
                </a:cubicBezTo>
                <a:cubicBezTo>
                  <a:pt x="93" y="19"/>
                  <a:pt x="98" y="19"/>
                  <a:pt x="101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9" name="Freeform 621"/>
          <p:cNvSpPr>
            <a:spLocks noChangeAspect="1"/>
          </p:cNvSpPr>
          <p:nvPr/>
        </p:nvSpPr>
        <p:spPr bwMode="auto">
          <a:xfrm>
            <a:off x="5016105" y="2012157"/>
            <a:ext cx="26194" cy="7144"/>
          </a:xfrm>
          <a:custGeom>
            <a:avLst/>
            <a:gdLst>
              <a:gd name="T0" fmla="*/ 2147483647 w 18"/>
              <a:gd name="T1" fmla="*/ 2147483647 h 5"/>
              <a:gd name="T2" fmla="*/ 2147483647 w 18"/>
              <a:gd name="T3" fmla="*/ 2147483647 h 5"/>
              <a:gd name="T4" fmla="*/ 2147483647 w 18"/>
              <a:gd name="T5" fmla="*/ 2147483647 h 5"/>
              <a:gd name="T6" fmla="*/ 2147483647 w 18"/>
              <a:gd name="T7" fmla="*/ 2147483647 h 5"/>
              <a:gd name="T8" fmla="*/ 2147483647 w 18"/>
              <a:gd name="T9" fmla="*/ 0 h 5"/>
              <a:gd name="T10" fmla="*/ 2147483647 w 18"/>
              <a:gd name="T11" fmla="*/ 2147483647 h 5"/>
              <a:gd name="T12" fmla="*/ 2147483647 w 18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5" y="5"/>
                  <a:pt x="9" y="3"/>
                  <a:pt x="13" y="3"/>
                </a:cubicBezTo>
                <a:cubicBezTo>
                  <a:pt x="14" y="3"/>
                  <a:pt x="16" y="3"/>
                  <a:pt x="17" y="2"/>
                </a:cubicBezTo>
                <a:cubicBezTo>
                  <a:pt x="18" y="2"/>
                  <a:pt x="17" y="0"/>
                  <a:pt x="17" y="0"/>
                </a:cubicBezTo>
                <a:cubicBezTo>
                  <a:pt x="13" y="0"/>
                  <a:pt x="9" y="1"/>
                  <a:pt x="5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0" name="Freeform 622"/>
          <p:cNvSpPr>
            <a:spLocks noChangeAspect="1"/>
          </p:cNvSpPr>
          <p:nvPr/>
        </p:nvSpPr>
        <p:spPr bwMode="auto">
          <a:xfrm>
            <a:off x="4961336" y="2056211"/>
            <a:ext cx="30956" cy="7144"/>
          </a:xfrm>
          <a:custGeom>
            <a:avLst/>
            <a:gdLst>
              <a:gd name="T0" fmla="*/ 2147483647 w 21"/>
              <a:gd name="T1" fmla="*/ 2147483647 h 5"/>
              <a:gd name="T2" fmla="*/ 2147483647 w 21"/>
              <a:gd name="T3" fmla="*/ 2147483647 h 5"/>
              <a:gd name="T4" fmla="*/ 2147483647 w 21"/>
              <a:gd name="T5" fmla="*/ 2147483647 h 5"/>
              <a:gd name="T6" fmla="*/ 2147483647 w 21"/>
              <a:gd name="T7" fmla="*/ 2147483647 h 5"/>
              <a:gd name="T8" fmla="*/ 2147483647 w 21"/>
              <a:gd name="T9" fmla="*/ 2147483647 h 5"/>
              <a:gd name="T10" fmla="*/ 2147483647 w 21"/>
              <a:gd name="T11" fmla="*/ 2147483647 h 5"/>
              <a:gd name="T12" fmla="*/ 2147483647 w 21"/>
              <a:gd name="T13" fmla="*/ 0 h 5"/>
              <a:gd name="T14" fmla="*/ 2147483647 w 21"/>
              <a:gd name="T15" fmla="*/ 2147483647 h 5"/>
              <a:gd name="T16" fmla="*/ 2147483647 w 21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"/>
              <a:gd name="T29" fmla="*/ 21 w 2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">
                <a:moveTo>
                  <a:pt x="1" y="1"/>
                </a:moveTo>
                <a:cubicBezTo>
                  <a:pt x="0" y="3"/>
                  <a:pt x="2" y="4"/>
                  <a:pt x="3" y="4"/>
                </a:cubicBezTo>
                <a:cubicBezTo>
                  <a:pt x="6" y="5"/>
                  <a:pt x="8" y="2"/>
                  <a:pt x="10" y="2"/>
                </a:cubicBezTo>
                <a:cubicBezTo>
                  <a:pt x="13" y="3"/>
                  <a:pt x="15" y="5"/>
                  <a:pt x="18" y="5"/>
                </a:cubicBezTo>
                <a:cubicBezTo>
                  <a:pt x="19" y="5"/>
                  <a:pt x="21" y="4"/>
                  <a:pt x="21" y="3"/>
                </a:cubicBezTo>
                <a:cubicBezTo>
                  <a:pt x="21" y="2"/>
                  <a:pt x="19" y="2"/>
                  <a:pt x="19" y="2"/>
                </a:cubicBezTo>
                <a:cubicBezTo>
                  <a:pt x="17" y="1"/>
                  <a:pt x="15" y="0"/>
                  <a:pt x="14" y="0"/>
                </a:cubicBezTo>
                <a:cubicBezTo>
                  <a:pt x="10" y="0"/>
                  <a:pt x="7" y="1"/>
                  <a:pt x="4" y="1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1" name="Freeform 623"/>
          <p:cNvSpPr>
            <a:spLocks noChangeAspect="1"/>
          </p:cNvSpPr>
          <p:nvPr/>
        </p:nvSpPr>
        <p:spPr bwMode="auto">
          <a:xfrm>
            <a:off x="6842523" y="2769394"/>
            <a:ext cx="16669" cy="14288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1" y="2"/>
                </a:moveTo>
                <a:cubicBezTo>
                  <a:pt x="12" y="4"/>
                  <a:pt x="11" y="7"/>
                  <a:pt x="9" y="8"/>
                </a:cubicBezTo>
                <a:cubicBezTo>
                  <a:pt x="7" y="9"/>
                  <a:pt x="3" y="10"/>
                  <a:pt x="2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0"/>
                  <a:pt x="1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2" name="Freeform 624"/>
          <p:cNvSpPr>
            <a:spLocks noChangeAspect="1"/>
          </p:cNvSpPr>
          <p:nvPr/>
        </p:nvSpPr>
        <p:spPr bwMode="auto">
          <a:xfrm>
            <a:off x="7249717" y="2665810"/>
            <a:ext cx="16669" cy="1785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0 w 12"/>
              <a:gd name="T5" fmla="*/ 2147483647 h 13"/>
              <a:gd name="T6" fmla="*/ 2147483647 w 12"/>
              <a:gd name="T7" fmla="*/ 2147483647 h 13"/>
              <a:gd name="T8" fmla="*/ 2147483647 w 12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3"/>
              <a:gd name="T17" fmla="*/ 12 w 12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3">
                <a:moveTo>
                  <a:pt x="10" y="1"/>
                </a:moveTo>
                <a:cubicBezTo>
                  <a:pt x="12" y="2"/>
                  <a:pt x="11" y="5"/>
                  <a:pt x="10" y="7"/>
                </a:cubicBezTo>
                <a:cubicBezTo>
                  <a:pt x="8" y="10"/>
                  <a:pt x="4" y="13"/>
                  <a:pt x="0" y="12"/>
                </a:cubicBezTo>
                <a:cubicBezTo>
                  <a:pt x="1" y="10"/>
                  <a:pt x="0" y="5"/>
                  <a:pt x="2" y="3"/>
                </a:cubicBezTo>
                <a:cubicBezTo>
                  <a:pt x="4" y="1"/>
                  <a:pt x="8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3" name="Freeform 625"/>
          <p:cNvSpPr>
            <a:spLocks noChangeAspect="1"/>
          </p:cNvSpPr>
          <p:nvPr/>
        </p:nvSpPr>
        <p:spPr bwMode="auto">
          <a:xfrm>
            <a:off x="5310188" y="2368155"/>
            <a:ext cx="28575" cy="25003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0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7"/>
              <a:gd name="T32" fmla="*/ 20 w 20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7">
                <a:moveTo>
                  <a:pt x="18" y="5"/>
                </a:moveTo>
                <a:cubicBezTo>
                  <a:pt x="19" y="6"/>
                  <a:pt x="20" y="6"/>
                  <a:pt x="20" y="7"/>
                </a:cubicBezTo>
                <a:cubicBezTo>
                  <a:pt x="19" y="9"/>
                  <a:pt x="17" y="11"/>
                  <a:pt x="16" y="12"/>
                </a:cubicBezTo>
                <a:cubicBezTo>
                  <a:pt x="13" y="14"/>
                  <a:pt x="10" y="16"/>
                  <a:pt x="6" y="17"/>
                </a:cubicBezTo>
                <a:cubicBezTo>
                  <a:pt x="5" y="17"/>
                  <a:pt x="3" y="17"/>
                  <a:pt x="2" y="16"/>
                </a:cubicBezTo>
                <a:cubicBezTo>
                  <a:pt x="0" y="14"/>
                  <a:pt x="0" y="12"/>
                  <a:pt x="0" y="9"/>
                </a:cubicBezTo>
                <a:cubicBezTo>
                  <a:pt x="0" y="6"/>
                  <a:pt x="0" y="3"/>
                  <a:pt x="2" y="1"/>
                </a:cubicBezTo>
                <a:cubicBezTo>
                  <a:pt x="4" y="0"/>
                  <a:pt x="6" y="1"/>
                  <a:pt x="8" y="1"/>
                </a:cubicBezTo>
                <a:cubicBezTo>
                  <a:pt x="10" y="1"/>
                  <a:pt x="12" y="3"/>
                  <a:pt x="14" y="4"/>
                </a:cubicBezTo>
                <a:cubicBezTo>
                  <a:pt x="15" y="4"/>
                  <a:pt x="17" y="4"/>
                  <a:pt x="18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4" name="Freeform 626"/>
          <p:cNvSpPr>
            <a:spLocks noChangeAspect="1"/>
          </p:cNvSpPr>
          <p:nvPr/>
        </p:nvSpPr>
        <p:spPr bwMode="auto">
          <a:xfrm>
            <a:off x="5463780" y="2333625"/>
            <a:ext cx="35719" cy="28575"/>
          </a:xfrm>
          <a:custGeom>
            <a:avLst/>
            <a:gdLst>
              <a:gd name="T0" fmla="*/ 2147483647 w 25"/>
              <a:gd name="T1" fmla="*/ 2147483647 h 20"/>
              <a:gd name="T2" fmla="*/ 2147483647 w 25"/>
              <a:gd name="T3" fmla="*/ 2147483647 h 20"/>
              <a:gd name="T4" fmla="*/ 2147483647 w 25"/>
              <a:gd name="T5" fmla="*/ 2147483647 h 20"/>
              <a:gd name="T6" fmla="*/ 2147483647 w 25"/>
              <a:gd name="T7" fmla="*/ 2147483647 h 20"/>
              <a:gd name="T8" fmla="*/ 2147483647 w 25"/>
              <a:gd name="T9" fmla="*/ 2147483647 h 20"/>
              <a:gd name="T10" fmla="*/ 2147483647 w 25"/>
              <a:gd name="T11" fmla="*/ 2147483647 h 20"/>
              <a:gd name="T12" fmla="*/ 2147483647 w 25"/>
              <a:gd name="T13" fmla="*/ 2147483647 h 20"/>
              <a:gd name="T14" fmla="*/ 2147483647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2147483647 w 25"/>
              <a:gd name="T21" fmla="*/ 2147483647 h 20"/>
              <a:gd name="T22" fmla="*/ 2147483647 w 25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0"/>
              <a:gd name="T38" fmla="*/ 25 w 25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0">
                <a:moveTo>
                  <a:pt x="7" y="1"/>
                </a:moveTo>
                <a:cubicBezTo>
                  <a:pt x="11" y="3"/>
                  <a:pt x="14" y="7"/>
                  <a:pt x="18" y="10"/>
                </a:cubicBezTo>
                <a:cubicBezTo>
                  <a:pt x="19" y="10"/>
                  <a:pt x="20" y="9"/>
                  <a:pt x="21" y="10"/>
                </a:cubicBezTo>
                <a:cubicBezTo>
                  <a:pt x="23" y="11"/>
                  <a:pt x="24" y="13"/>
                  <a:pt x="25" y="15"/>
                </a:cubicBezTo>
                <a:cubicBezTo>
                  <a:pt x="25" y="15"/>
                  <a:pt x="25" y="16"/>
                  <a:pt x="24" y="17"/>
                </a:cubicBezTo>
                <a:cubicBezTo>
                  <a:pt x="22" y="18"/>
                  <a:pt x="19" y="20"/>
                  <a:pt x="17" y="19"/>
                </a:cubicBezTo>
                <a:cubicBezTo>
                  <a:pt x="15" y="19"/>
                  <a:pt x="14" y="16"/>
                  <a:pt x="12" y="14"/>
                </a:cubicBezTo>
                <a:cubicBezTo>
                  <a:pt x="11" y="14"/>
                  <a:pt x="9" y="15"/>
                  <a:pt x="7" y="14"/>
                </a:cubicBezTo>
                <a:cubicBezTo>
                  <a:pt x="5" y="13"/>
                  <a:pt x="3" y="11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3"/>
                  <a:pt x="4" y="3"/>
                </a:cubicBezTo>
                <a:cubicBezTo>
                  <a:pt x="5" y="2"/>
                  <a:pt x="6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5" name="Freeform 627"/>
          <p:cNvSpPr>
            <a:spLocks noChangeAspect="1"/>
          </p:cNvSpPr>
          <p:nvPr/>
        </p:nvSpPr>
        <p:spPr bwMode="auto">
          <a:xfrm>
            <a:off x="5375674" y="2124076"/>
            <a:ext cx="220265" cy="122635"/>
          </a:xfrm>
          <a:custGeom>
            <a:avLst/>
            <a:gdLst>
              <a:gd name="T0" fmla="*/ 2147483647 w 154"/>
              <a:gd name="T1" fmla="*/ 2147483647 h 86"/>
              <a:gd name="T2" fmla="*/ 2147483647 w 154"/>
              <a:gd name="T3" fmla="*/ 2147483647 h 86"/>
              <a:gd name="T4" fmla="*/ 2147483647 w 154"/>
              <a:gd name="T5" fmla="*/ 2147483647 h 86"/>
              <a:gd name="T6" fmla="*/ 2147483647 w 154"/>
              <a:gd name="T7" fmla="*/ 2147483647 h 86"/>
              <a:gd name="T8" fmla="*/ 2147483647 w 154"/>
              <a:gd name="T9" fmla="*/ 2147483647 h 86"/>
              <a:gd name="T10" fmla="*/ 2147483647 w 154"/>
              <a:gd name="T11" fmla="*/ 2147483647 h 86"/>
              <a:gd name="T12" fmla="*/ 2147483647 w 154"/>
              <a:gd name="T13" fmla="*/ 2147483647 h 86"/>
              <a:gd name="T14" fmla="*/ 2147483647 w 154"/>
              <a:gd name="T15" fmla="*/ 2147483647 h 86"/>
              <a:gd name="T16" fmla="*/ 2147483647 w 154"/>
              <a:gd name="T17" fmla="*/ 2147483647 h 86"/>
              <a:gd name="T18" fmla="*/ 2147483647 w 154"/>
              <a:gd name="T19" fmla="*/ 2147483647 h 86"/>
              <a:gd name="T20" fmla="*/ 2147483647 w 154"/>
              <a:gd name="T21" fmla="*/ 2147483647 h 86"/>
              <a:gd name="T22" fmla="*/ 2147483647 w 154"/>
              <a:gd name="T23" fmla="*/ 2147483647 h 86"/>
              <a:gd name="T24" fmla="*/ 2147483647 w 154"/>
              <a:gd name="T25" fmla="*/ 2147483647 h 86"/>
              <a:gd name="T26" fmla="*/ 2147483647 w 154"/>
              <a:gd name="T27" fmla="*/ 2147483647 h 86"/>
              <a:gd name="T28" fmla="*/ 2147483647 w 154"/>
              <a:gd name="T29" fmla="*/ 2147483647 h 86"/>
              <a:gd name="T30" fmla="*/ 2147483647 w 154"/>
              <a:gd name="T31" fmla="*/ 2147483647 h 86"/>
              <a:gd name="T32" fmla="*/ 2147483647 w 154"/>
              <a:gd name="T33" fmla="*/ 2147483647 h 86"/>
              <a:gd name="T34" fmla="*/ 2147483647 w 154"/>
              <a:gd name="T35" fmla="*/ 2147483647 h 86"/>
              <a:gd name="T36" fmla="*/ 2147483647 w 154"/>
              <a:gd name="T37" fmla="*/ 2147483647 h 86"/>
              <a:gd name="T38" fmla="*/ 2147483647 w 154"/>
              <a:gd name="T39" fmla="*/ 2147483647 h 86"/>
              <a:gd name="T40" fmla="*/ 2147483647 w 154"/>
              <a:gd name="T41" fmla="*/ 2147483647 h 86"/>
              <a:gd name="T42" fmla="*/ 2147483647 w 154"/>
              <a:gd name="T43" fmla="*/ 2147483647 h 86"/>
              <a:gd name="T44" fmla="*/ 2147483647 w 154"/>
              <a:gd name="T45" fmla="*/ 2147483647 h 86"/>
              <a:gd name="T46" fmla="*/ 2147483647 w 154"/>
              <a:gd name="T47" fmla="*/ 2147483647 h 86"/>
              <a:gd name="T48" fmla="*/ 2147483647 w 154"/>
              <a:gd name="T49" fmla="*/ 2147483647 h 86"/>
              <a:gd name="T50" fmla="*/ 2147483647 w 154"/>
              <a:gd name="T51" fmla="*/ 2147483647 h 86"/>
              <a:gd name="T52" fmla="*/ 2147483647 w 154"/>
              <a:gd name="T53" fmla="*/ 2147483647 h 86"/>
              <a:gd name="T54" fmla="*/ 2147483647 w 154"/>
              <a:gd name="T55" fmla="*/ 2147483647 h 86"/>
              <a:gd name="T56" fmla="*/ 2147483647 w 154"/>
              <a:gd name="T57" fmla="*/ 2147483647 h 86"/>
              <a:gd name="T58" fmla="*/ 2147483647 w 154"/>
              <a:gd name="T59" fmla="*/ 2147483647 h 86"/>
              <a:gd name="T60" fmla="*/ 2147483647 w 154"/>
              <a:gd name="T61" fmla="*/ 2147483647 h 86"/>
              <a:gd name="T62" fmla="*/ 2147483647 w 154"/>
              <a:gd name="T63" fmla="*/ 2147483647 h 86"/>
              <a:gd name="T64" fmla="*/ 2147483647 w 154"/>
              <a:gd name="T65" fmla="*/ 2147483647 h 86"/>
              <a:gd name="T66" fmla="*/ 2147483647 w 154"/>
              <a:gd name="T67" fmla="*/ 2147483647 h 86"/>
              <a:gd name="T68" fmla="*/ 2147483647 w 154"/>
              <a:gd name="T69" fmla="*/ 2147483647 h 86"/>
              <a:gd name="T70" fmla="*/ 2147483647 w 154"/>
              <a:gd name="T71" fmla="*/ 2147483647 h 86"/>
              <a:gd name="T72" fmla="*/ 2147483647 w 154"/>
              <a:gd name="T73" fmla="*/ 2147483647 h 86"/>
              <a:gd name="T74" fmla="*/ 2147483647 w 154"/>
              <a:gd name="T75" fmla="*/ 2147483647 h 86"/>
              <a:gd name="T76" fmla="*/ 2147483647 w 154"/>
              <a:gd name="T77" fmla="*/ 2147483647 h 86"/>
              <a:gd name="T78" fmla="*/ 2147483647 w 154"/>
              <a:gd name="T79" fmla="*/ 2147483647 h 86"/>
              <a:gd name="T80" fmla="*/ 2147483647 w 154"/>
              <a:gd name="T81" fmla="*/ 2147483647 h 86"/>
              <a:gd name="T82" fmla="*/ 2147483647 w 154"/>
              <a:gd name="T83" fmla="*/ 2147483647 h 86"/>
              <a:gd name="T84" fmla="*/ 2147483647 w 154"/>
              <a:gd name="T85" fmla="*/ 2147483647 h 86"/>
              <a:gd name="T86" fmla="*/ 2147483647 w 154"/>
              <a:gd name="T87" fmla="*/ 2147483647 h 86"/>
              <a:gd name="T88" fmla="*/ 2147483647 w 154"/>
              <a:gd name="T89" fmla="*/ 2147483647 h 86"/>
              <a:gd name="T90" fmla="*/ 2147483647 w 154"/>
              <a:gd name="T91" fmla="*/ 2147483647 h 86"/>
              <a:gd name="T92" fmla="*/ 2147483647 w 154"/>
              <a:gd name="T93" fmla="*/ 2147483647 h 86"/>
              <a:gd name="T94" fmla="*/ 2147483647 w 154"/>
              <a:gd name="T95" fmla="*/ 2147483647 h 86"/>
              <a:gd name="T96" fmla="*/ 2147483647 w 154"/>
              <a:gd name="T97" fmla="*/ 2147483647 h 86"/>
              <a:gd name="T98" fmla="*/ 2147483647 w 154"/>
              <a:gd name="T99" fmla="*/ 2147483647 h 86"/>
              <a:gd name="T100" fmla="*/ 2147483647 w 154"/>
              <a:gd name="T101" fmla="*/ 2147483647 h 86"/>
              <a:gd name="T102" fmla="*/ 2147483647 w 154"/>
              <a:gd name="T103" fmla="*/ 2147483647 h 86"/>
              <a:gd name="T104" fmla="*/ 2147483647 w 154"/>
              <a:gd name="T105" fmla="*/ 2147483647 h 86"/>
              <a:gd name="T106" fmla="*/ 2147483647 w 154"/>
              <a:gd name="T107" fmla="*/ 2147483647 h 86"/>
              <a:gd name="T108" fmla="*/ 2147483647 w 154"/>
              <a:gd name="T109" fmla="*/ 2147483647 h 86"/>
              <a:gd name="T110" fmla="*/ 2147483647 w 154"/>
              <a:gd name="T111" fmla="*/ 2147483647 h 86"/>
              <a:gd name="T112" fmla="*/ 2147483647 w 154"/>
              <a:gd name="T113" fmla="*/ 2147483647 h 86"/>
              <a:gd name="T114" fmla="*/ 2147483647 w 154"/>
              <a:gd name="T115" fmla="*/ 2147483647 h 86"/>
              <a:gd name="T116" fmla="*/ 2147483647 w 154"/>
              <a:gd name="T117" fmla="*/ 2147483647 h 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4"/>
              <a:gd name="T178" fmla="*/ 0 h 86"/>
              <a:gd name="T179" fmla="*/ 154 w 154"/>
              <a:gd name="T180" fmla="*/ 86 h 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4" h="86">
                <a:moveTo>
                  <a:pt x="153" y="13"/>
                </a:moveTo>
                <a:cubicBezTo>
                  <a:pt x="149" y="16"/>
                  <a:pt x="146" y="19"/>
                  <a:pt x="142" y="21"/>
                </a:cubicBezTo>
                <a:cubicBezTo>
                  <a:pt x="130" y="25"/>
                  <a:pt x="118" y="29"/>
                  <a:pt x="106" y="32"/>
                </a:cubicBezTo>
                <a:cubicBezTo>
                  <a:pt x="104" y="32"/>
                  <a:pt x="102" y="30"/>
                  <a:pt x="100" y="31"/>
                </a:cubicBezTo>
                <a:cubicBezTo>
                  <a:pt x="97" y="32"/>
                  <a:pt x="96" y="35"/>
                  <a:pt x="93" y="36"/>
                </a:cubicBezTo>
                <a:cubicBezTo>
                  <a:pt x="91" y="38"/>
                  <a:pt x="89" y="38"/>
                  <a:pt x="87" y="39"/>
                </a:cubicBezTo>
                <a:cubicBezTo>
                  <a:pt x="84" y="41"/>
                  <a:pt x="83" y="45"/>
                  <a:pt x="79" y="46"/>
                </a:cubicBezTo>
                <a:cubicBezTo>
                  <a:pt x="76" y="48"/>
                  <a:pt x="72" y="45"/>
                  <a:pt x="69" y="46"/>
                </a:cubicBezTo>
                <a:cubicBezTo>
                  <a:pt x="68" y="47"/>
                  <a:pt x="70" y="50"/>
                  <a:pt x="69" y="51"/>
                </a:cubicBezTo>
                <a:cubicBezTo>
                  <a:pt x="67" y="53"/>
                  <a:pt x="64" y="54"/>
                  <a:pt x="61" y="55"/>
                </a:cubicBezTo>
                <a:cubicBezTo>
                  <a:pt x="59" y="55"/>
                  <a:pt x="56" y="54"/>
                  <a:pt x="54" y="55"/>
                </a:cubicBezTo>
                <a:cubicBezTo>
                  <a:pt x="52" y="57"/>
                  <a:pt x="52" y="61"/>
                  <a:pt x="51" y="64"/>
                </a:cubicBezTo>
                <a:cubicBezTo>
                  <a:pt x="50" y="66"/>
                  <a:pt x="50" y="70"/>
                  <a:pt x="47" y="71"/>
                </a:cubicBezTo>
                <a:cubicBezTo>
                  <a:pt x="46" y="72"/>
                  <a:pt x="44" y="68"/>
                  <a:pt x="42" y="68"/>
                </a:cubicBezTo>
                <a:cubicBezTo>
                  <a:pt x="41" y="68"/>
                  <a:pt x="42" y="70"/>
                  <a:pt x="42" y="71"/>
                </a:cubicBezTo>
                <a:cubicBezTo>
                  <a:pt x="43" y="73"/>
                  <a:pt x="47" y="76"/>
                  <a:pt x="45" y="77"/>
                </a:cubicBezTo>
                <a:cubicBezTo>
                  <a:pt x="44" y="79"/>
                  <a:pt x="40" y="74"/>
                  <a:pt x="38" y="76"/>
                </a:cubicBezTo>
                <a:cubicBezTo>
                  <a:pt x="36" y="77"/>
                  <a:pt x="42" y="79"/>
                  <a:pt x="41" y="81"/>
                </a:cubicBezTo>
                <a:cubicBezTo>
                  <a:pt x="39" y="84"/>
                  <a:pt x="36" y="85"/>
                  <a:pt x="32" y="86"/>
                </a:cubicBezTo>
                <a:cubicBezTo>
                  <a:pt x="29" y="86"/>
                  <a:pt x="26" y="83"/>
                  <a:pt x="22" y="82"/>
                </a:cubicBezTo>
                <a:cubicBezTo>
                  <a:pt x="18" y="82"/>
                  <a:pt x="14" y="82"/>
                  <a:pt x="10" y="82"/>
                </a:cubicBezTo>
                <a:cubicBezTo>
                  <a:pt x="9" y="82"/>
                  <a:pt x="6" y="83"/>
                  <a:pt x="6" y="82"/>
                </a:cubicBezTo>
                <a:cubicBezTo>
                  <a:pt x="7" y="80"/>
                  <a:pt x="13" y="79"/>
                  <a:pt x="11" y="78"/>
                </a:cubicBezTo>
                <a:cubicBezTo>
                  <a:pt x="8" y="76"/>
                  <a:pt x="3" y="81"/>
                  <a:pt x="1" y="79"/>
                </a:cubicBezTo>
                <a:cubicBezTo>
                  <a:pt x="0" y="76"/>
                  <a:pt x="6" y="74"/>
                  <a:pt x="8" y="72"/>
                </a:cubicBezTo>
                <a:cubicBezTo>
                  <a:pt x="10" y="70"/>
                  <a:pt x="11" y="68"/>
                  <a:pt x="14" y="67"/>
                </a:cubicBezTo>
                <a:cubicBezTo>
                  <a:pt x="16" y="67"/>
                  <a:pt x="19" y="71"/>
                  <a:pt x="20" y="69"/>
                </a:cubicBezTo>
                <a:cubicBezTo>
                  <a:pt x="20" y="67"/>
                  <a:pt x="14" y="66"/>
                  <a:pt x="15" y="64"/>
                </a:cubicBezTo>
                <a:cubicBezTo>
                  <a:pt x="18" y="61"/>
                  <a:pt x="24" y="64"/>
                  <a:pt x="26" y="61"/>
                </a:cubicBezTo>
                <a:cubicBezTo>
                  <a:pt x="27" y="58"/>
                  <a:pt x="17" y="61"/>
                  <a:pt x="17" y="58"/>
                </a:cubicBezTo>
                <a:cubicBezTo>
                  <a:pt x="17" y="55"/>
                  <a:pt x="24" y="57"/>
                  <a:pt x="26" y="55"/>
                </a:cubicBezTo>
                <a:cubicBezTo>
                  <a:pt x="27" y="54"/>
                  <a:pt x="22" y="54"/>
                  <a:pt x="21" y="53"/>
                </a:cubicBezTo>
                <a:cubicBezTo>
                  <a:pt x="20" y="52"/>
                  <a:pt x="21" y="51"/>
                  <a:pt x="21" y="50"/>
                </a:cubicBezTo>
                <a:cubicBezTo>
                  <a:pt x="19" y="47"/>
                  <a:pt x="16" y="46"/>
                  <a:pt x="15" y="44"/>
                </a:cubicBezTo>
                <a:cubicBezTo>
                  <a:pt x="15" y="43"/>
                  <a:pt x="17" y="44"/>
                  <a:pt x="18" y="44"/>
                </a:cubicBezTo>
                <a:cubicBezTo>
                  <a:pt x="19" y="45"/>
                  <a:pt x="20" y="47"/>
                  <a:pt x="21" y="47"/>
                </a:cubicBezTo>
                <a:cubicBezTo>
                  <a:pt x="24" y="47"/>
                  <a:pt x="26" y="44"/>
                  <a:pt x="29" y="44"/>
                </a:cubicBezTo>
                <a:cubicBezTo>
                  <a:pt x="32" y="43"/>
                  <a:pt x="35" y="45"/>
                  <a:pt x="38" y="44"/>
                </a:cubicBezTo>
                <a:cubicBezTo>
                  <a:pt x="39" y="43"/>
                  <a:pt x="39" y="40"/>
                  <a:pt x="40" y="38"/>
                </a:cubicBezTo>
                <a:cubicBezTo>
                  <a:pt x="40" y="36"/>
                  <a:pt x="39" y="34"/>
                  <a:pt x="40" y="33"/>
                </a:cubicBezTo>
                <a:cubicBezTo>
                  <a:pt x="43" y="32"/>
                  <a:pt x="46" y="35"/>
                  <a:pt x="48" y="34"/>
                </a:cubicBezTo>
                <a:cubicBezTo>
                  <a:pt x="50" y="33"/>
                  <a:pt x="49" y="30"/>
                  <a:pt x="51" y="29"/>
                </a:cubicBezTo>
                <a:cubicBezTo>
                  <a:pt x="54" y="28"/>
                  <a:pt x="58" y="28"/>
                  <a:pt x="61" y="26"/>
                </a:cubicBezTo>
                <a:cubicBezTo>
                  <a:pt x="62" y="26"/>
                  <a:pt x="62" y="24"/>
                  <a:pt x="64" y="24"/>
                </a:cubicBezTo>
                <a:cubicBezTo>
                  <a:pt x="65" y="23"/>
                  <a:pt x="67" y="26"/>
                  <a:pt x="68" y="25"/>
                </a:cubicBezTo>
                <a:cubicBezTo>
                  <a:pt x="69" y="24"/>
                  <a:pt x="67" y="21"/>
                  <a:pt x="69" y="21"/>
                </a:cubicBezTo>
                <a:cubicBezTo>
                  <a:pt x="74" y="19"/>
                  <a:pt x="80" y="20"/>
                  <a:pt x="85" y="21"/>
                </a:cubicBezTo>
                <a:cubicBezTo>
                  <a:pt x="86" y="21"/>
                  <a:pt x="86" y="23"/>
                  <a:pt x="87" y="23"/>
                </a:cubicBezTo>
                <a:cubicBezTo>
                  <a:pt x="89" y="23"/>
                  <a:pt x="89" y="21"/>
                  <a:pt x="91" y="20"/>
                </a:cubicBezTo>
                <a:cubicBezTo>
                  <a:pt x="94" y="19"/>
                  <a:pt x="97" y="19"/>
                  <a:pt x="100" y="19"/>
                </a:cubicBezTo>
                <a:cubicBezTo>
                  <a:pt x="103" y="19"/>
                  <a:pt x="106" y="20"/>
                  <a:pt x="109" y="19"/>
                </a:cubicBezTo>
                <a:cubicBezTo>
                  <a:pt x="111" y="18"/>
                  <a:pt x="110" y="15"/>
                  <a:pt x="112" y="14"/>
                </a:cubicBezTo>
                <a:cubicBezTo>
                  <a:pt x="114" y="13"/>
                  <a:pt x="118" y="13"/>
                  <a:pt x="120" y="12"/>
                </a:cubicBezTo>
                <a:cubicBezTo>
                  <a:pt x="121" y="11"/>
                  <a:pt x="120" y="8"/>
                  <a:pt x="121" y="7"/>
                </a:cubicBezTo>
                <a:cubicBezTo>
                  <a:pt x="126" y="4"/>
                  <a:pt x="132" y="2"/>
                  <a:pt x="138" y="1"/>
                </a:cubicBezTo>
                <a:cubicBezTo>
                  <a:pt x="140" y="0"/>
                  <a:pt x="143" y="3"/>
                  <a:pt x="146" y="4"/>
                </a:cubicBezTo>
                <a:cubicBezTo>
                  <a:pt x="147" y="4"/>
                  <a:pt x="149" y="4"/>
                  <a:pt x="151" y="5"/>
                </a:cubicBezTo>
                <a:cubicBezTo>
                  <a:pt x="152" y="6"/>
                  <a:pt x="153" y="8"/>
                  <a:pt x="154" y="10"/>
                </a:cubicBezTo>
                <a:cubicBezTo>
                  <a:pt x="154" y="11"/>
                  <a:pt x="154" y="12"/>
                  <a:pt x="153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6" name="Freeform 628"/>
          <p:cNvSpPr>
            <a:spLocks noChangeAspect="1"/>
          </p:cNvSpPr>
          <p:nvPr/>
        </p:nvSpPr>
        <p:spPr bwMode="auto">
          <a:xfrm>
            <a:off x="5351860" y="2244330"/>
            <a:ext cx="94059" cy="91678"/>
          </a:xfrm>
          <a:custGeom>
            <a:avLst/>
            <a:gdLst>
              <a:gd name="T0" fmla="*/ 2147483647 w 66"/>
              <a:gd name="T1" fmla="*/ 2147483647 h 64"/>
              <a:gd name="T2" fmla="*/ 2147483647 w 66"/>
              <a:gd name="T3" fmla="*/ 2147483647 h 64"/>
              <a:gd name="T4" fmla="*/ 2147483647 w 66"/>
              <a:gd name="T5" fmla="*/ 2147483647 h 64"/>
              <a:gd name="T6" fmla="*/ 2147483647 w 66"/>
              <a:gd name="T7" fmla="*/ 2147483647 h 64"/>
              <a:gd name="T8" fmla="*/ 2147483647 w 66"/>
              <a:gd name="T9" fmla="*/ 2147483647 h 64"/>
              <a:gd name="T10" fmla="*/ 2147483647 w 66"/>
              <a:gd name="T11" fmla="*/ 2147483647 h 64"/>
              <a:gd name="T12" fmla="*/ 2147483647 w 66"/>
              <a:gd name="T13" fmla="*/ 2147483647 h 64"/>
              <a:gd name="T14" fmla="*/ 2147483647 w 66"/>
              <a:gd name="T15" fmla="*/ 2147483647 h 64"/>
              <a:gd name="T16" fmla="*/ 2147483647 w 66"/>
              <a:gd name="T17" fmla="*/ 2147483647 h 64"/>
              <a:gd name="T18" fmla="*/ 2147483647 w 66"/>
              <a:gd name="T19" fmla="*/ 2147483647 h 64"/>
              <a:gd name="T20" fmla="*/ 2147483647 w 66"/>
              <a:gd name="T21" fmla="*/ 2147483647 h 64"/>
              <a:gd name="T22" fmla="*/ 2147483647 w 66"/>
              <a:gd name="T23" fmla="*/ 2147483647 h 64"/>
              <a:gd name="T24" fmla="*/ 2147483647 w 66"/>
              <a:gd name="T25" fmla="*/ 2147483647 h 64"/>
              <a:gd name="T26" fmla="*/ 2147483647 w 66"/>
              <a:gd name="T27" fmla="*/ 2147483647 h 64"/>
              <a:gd name="T28" fmla="*/ 2147483647 w 66"/>
              <a:gd name="T29" fmla="*/ 2147483647 h 64"/>
              <a:gd name="T30" fmla="*/ 2147483647 w 66"/>
              <a:gd name="T31" fmla="*/ 2147483647 h 64"/>
              <a:gd name="T32" fmla="*/ 2147483647 w 66"/>
              <a:gd name="T33" fmla="*/ 2147483647 h 64"/>
              <a:gd name="T34" fmla="*/ 2147483647 w 66"/>
              <a:gd name="T35" fmla="*/ 2147483647 h 64"/>
              <a:gd name="T36" fmla="*/ 2147483647 w 66"/>
              <a:gd name="T37" fmla="*/ 2147483647 h 64"/>
              <a:gd name="T38" fmla="*/ 2147483647 w 66"/>
              <a:gd name="T39" fmla="*/ 2147483647 h 64"/>
              <a:gd name="T40" fmla="*/ 2147483647 w 66"/>
              <a:gd name="T41" fmla="*/ 2147483647 h 64"/>
              <a:gd name="T42" fmla="*/ 2147483647 w 66"/>
              <a:gd name="T43" fmla="*/ 2147483647 h 64"/>
              <a:gd name="T44" fmla="*/ 2147483647 w 66"/>
              <a:gd name="T45" fmla="*/ 2147483647 h 64"/>
              <a:gd name="T46" fmla="*/ 2147483647 w 66"/>
              <a:gd name="T47" fmla="*/ 2147483647 h 64"/>
              <a:gd name="T48" fmla="*/ 2147483647 w 66"/>
              <a:gd name="T49" fmla="*/ 2147483647 h 64"/>
              <a:gd name="T50" fmla="*/ 2147483647 w 66"/>
              <a:gd name="T51" fmla="*/ 2147483647 h 64"/>
              <a:gd name="T52" fmla="*/ 2147483647 w 66"/>
              <a:gd name="T53" fmla="*/ 2147483647 h 64"/>
              <a:gd name="T54" fmla="*/ 2147483647 w 66"/>
              <a:gd name="T55" fmla="*/ 2147483647 h 64"/>
              <a:gd name="T56" fmla="*/ 2147483647 w 66"/>
              <a:gd name="T57" fmla="*/ 2147483647 h 64"/>
              <a:gd name="T58" fmla="*/ 2147483647 w 66"/>
              <a:gd name="T59" fmla="*/ 2147483647 h 64"/>
              <a:gd name="T60" fmla="*/ 2147483647 w 66"/>
              <a:gd name="T61" fmla="*/ 2147483647 h 64"/>
              <a:gd name="T62" fmla="*/ 2147483647 w 66"/>
              <a:gd name="T63" fmla="*/ 2147483647 h 64"/>
              <a:gd name="T64" fmla="*/ 2147483647 w 66"/>
              <a:gd name="T65" fmla="*/ 2147483647 h 64"/>
              <a:gd name="T66" fmla="*/ 2147483647 w 66"/>
              <a:gd name="T67" fmla="*/ 2147483647 h 64"/>
              <a:gd name="T68" fmla="*/ 2147483647 w 66"/>
              <a:gd name="T69" fmla="*/ 2147483647 h 64"/>
              <a:gd name="T70" fmla="*/ 2147483647 w 66"/>
              <a:gd name="T71" fmla="*/ 0 h 64"/>
              <a:gd name="T72" fmla="*/ 2147483647 w 66"/>
              <a:gd name="T73" fmla="*/ 2147483647 h 64"/>
              <a:gd name="T74" fmla="*/ 2147483647 w 66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64"/>
              <a:gd name="T116" fmla="*/ 66 w 66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64">
                <a:moveTo>
                  <a:pt x="49" y="6"/>
                </a:moveTo>
                <a:cubicBezTo>
                  <a:pt x="50" y="7"/>
                  <a:pt x="46" y="7"/>
                  <a:pt x="45" y="9"/>
                </a:cubicBezTo>
                <a:cubicBezTo>
                  <a:pt x="45" y="9"/>
                  <a:pt x="46" y="11"/>
                  <a:pt x="46" y="11"/>
                </a:cubicBezTo>
                <a:cubicBezTo>
                  <a:pt x="44" y="12"/>
                  <a:pt x="41" y="9"/>
                  <a:pt x="40" y="11"/>
                </a:cubicBezTo>
                <a:cubicBezTo>
                  <a:pt x="39" y="12"/>
                  <a:pt x="43" y="13"/>
                  <a:pt x="43" y="15"/>
                </a:cubicBezTo>
                <a:cubicBezTo>
                  <a:pt x="44" y="18"/>
                  <a:pt x="42" y="22"/>
                  <a:pt x="43" y="25"/>
                </a:cubicBezTo>
                <a:cubicBezTo>
                  <a:pt x="43" y="30"/>
                  <a:pt x="41" y="36"/>
                  <a:pt x="44" y="40"/>
                </a:cubicBezTo>
                <a:cubicBezTo>
                  <a:pt x="49" y="47"/>
                  <a:pt x="57" y="51"/>
                  <a:pt x="63" y="56"/>
                </a:cubicBezTo>
                <a:cubicBezTo>
                  <a:pt x="64" y="57"/>
                  <a:pt x="66" y="58"/>
                  <a:pt x="66" y="60"/>
                </a:cubicBezTo>
                <a:cubicBezTo>
                  <a:pt x="66" y="62"/>
                  <a:pt x="64" y="63"/>
                  <a:pt x="62" y="62"/>
                </a:cubicBezTo>
                <a:cubicBezTo>
                  <a:pt x="60" y="62"/>
                  <a:pt x="58" y="59"/>
                  <a:pt x="56" y="59"/>
                </a:cubicBezTo>
                <a:cubicBezTo>
                  <a:pt x="55" y="59"/>
                  <a:pt x="55" y="62"/>
                  <a:pt x="54" y="62"/>
                </a:cubicBezTo>
                <a:cubicBezTo>
                  <a:pt x="52" y="63"/>
                  <a:pt x="49" y="63"/>
                  <a:pt x="47" y="62"/>
                </a:cubicBezTo>
                <a:cubicBezTo>
                  <a:pt x="46" y="61"/>
                  <a:pt x="45" y="58"/>
                  <a:pt x="43" y="57"/>
                </a:cubicBezTo>
                <a:cubicBezTo>
                  <a:pt x="42" y="56"/>
                  <a:pt x="40" y="56"/>
                  <a:pt x="40" y="57"/>
                </a:cubicBezTo>
                <a:cubicBezTo>
                  <a:pt x="40" y="59"/>
                  <a:pt x="44" y="60"/>
                  <a:pt x="44" y="62"/>
                </a:cubicBezTo>
                <a:cubicBezTo>
                  <a:pt x="44" y="64"/>
                  <a:pt x="41" y="64"/>
                  <a:pt x="40" y="63"/>
                </a:cubicBezTo>
                <a:cubicBezTo>
                  <a:pt x="38" y="63"/>
                  <a:pt x="38" y="59"/>
                  <a:pt x="36" y="59"/>
                </a:cubicBezTo>
                <a:cubicBezTo>
                  <a:pt x="32" y="57"/>
                  <a:pt x="28" y="60"/>
                  <a:pt x="24" y="59"/>
                </a:cubicBezTo>
                <a:cubicBezTo>
                  <a:pt x="23" y="58"/>
                  <a:pt x="26" y="56"/>
                  <a:pt x="26" y="55"/>
                </a:cubicBezTo>
                <a:cubicBezTo>
                  <a:pt x="26" y="54"/>
                  <a:pt x="24" y="52"/>
                  <a:pt x="25" y="51"/>
                </a:cubicBezTo>
                <a:cubicBezTo>
                  <a:pt x="26" y="49"/>
                  <a:pt x="30" y="51"/>
                  <a:pt x="30" y="49"/>
                </a:cubicBezTo>
                <a:cubicBezTo>
                  <a:pt x="30" y="47"/>
                  <a:pt x="26" y="48"/>
                  <a:pt x="25" y="47"/>
                </a:cubicBezTo>
                <a:cubicBezTo>
                  <a:pt x="24" y="45"/>
                  <a:pt x="23" y="42"/>
                  <a:pt x="21" y="42"/>
                </a:cubicBezTo>
                <a:cubicBezTo>
                  <a:pt x="20" y="41"/>
                  <a:pt x="17" y="43"/>
                  <a:pt x="15" y="43"/>
                </a:cubicBezTo>
                <a:cubicBezTo>
                  <a:pt x="14" y="42"/>
                  <a:pt x="14" y="39"/>
                  <a:pt x="12" y="38"/>
                </a:cubicBezTo>
                <a:cubicBezTo>
                  <a:pt x="11" y="38"/>
                  <a:pt x="9" y="39"/>
                  <a:pt x="8" y="40"/>
                </a:cubicBezTo>
                <a:cubicBezTo>
                  <a:pt x="6" y="40"/>
                  <a:pt x="3" y="41"/>
                  <a:pt x="2" y="39"/>
                </a:cubicBezTo>
                <a:cubicBezTo>
                  <a:pt x="0" y="36"/>
                  <a:pt x="0" y="32"/>
                  <a:pt x="1" y="29"/>
                </a:cubicBezTo>
                <a:cubicBezTo>
                  <a:pt x="2" y="27"/>
                  <a:pt x="5" y="28"/>
                  <a:pt x="6" y="29"/>
                </a:cubicBezTo>
                <a:cubicBezTo>
                  <a:pt x="7" y="29"/>
                  <a:pt x="7" y="32"/>
                  <a:pt x="8" y="31"/>
                </a:cubicBezTo>
                <a:cubicBezTo>
                  <a:pt x="9" y="28"/>
                  <a:pt x="9" y="24"/>
                  <a:pt x="10" y="21"/>
                </a:cubicBezTo>
                <a:cubicBezTo>
                  <a:pt x="10" y="19"/>
                  <a:pt x="10" y="16"/>
                  <a:pt x="11" y="13"/>
                </a:cubicBezTo>
                <a:cubicBezTo>
                  <a:pt x="12" y="10"/>
                  <a:pt x="14" y="8"/>
                  <a:pt x="16" y="5"/>
                </a:cubicBezTo>
                <a:cubicBezTo>
                  <a:pt x="17" y="4"/>
                  <a:pt x="18" y="2"/>
                  <a:pt x="20" y="2"/>
                </a:cubicBezTo>
                <a:cubicBezTo>
                  <a:pt x="23" y="1"/>
                  <a:pt x="26" y="0"/>
                  <a:pt x="30" y="0"/>
                </a:cubicBezTo>
                <a:cubicBezTo>
                  <a:pt x="33" y="0"/>
                  <a:pt x="36" y="1"/>
                  <a:pt x="39" y="2"/>
                </a:cubicBezTo>
                <a:cubicBezTo>
                  <a:pt x="43" y="3"/>
                  <a:pt x="47" y="3"/>
                  <a:pt x="49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7" name="Freeform 629"/>
          <p:cNvSpPr>
            <a:spLocks noChangeAspect="1"/>
          </p:cNvSpPr>
          <p:nvPr/>
        </p:nvSpPr>
        <p:spPr bwMode="auto">
          <a:xfrm>
            <a:off x="5366147" y="2307431"/>
            <a:ext cx="13097" cy="15479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1"/>
              <a:gd name="T20" fmla="*/ 9 w 9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1">
                <a:moveTo>
                  <a:pt x="2" y="1"/>
                </a:moveTo>
                <a:cubicBezTo>
                  <a:pt x="1" y="0"/>
                  <a:pt x="0" y="2"/>
                  <a:pt x="1" y="2"/>
                </a:cubicBezTo>
                <a:cubicBezTo>
                  <a:pt x="3" y="5"/>
                  <a:pt x="5" y="8"/>
                  <a:pt x="8" y="10"/>
                </a:cubicBezTo>
                <a:cubicBezTo>
                  <a:pt x="9" y="11"/>
                  <a:pt x="9" y="8"/>
                  <a:pt x="9" y="7"/>
                </a:cubicBezTo>
                <a:cubicBezTo>
                  <a:pt x="8" y="6"/>
                  <a:pt x="7" y="4"/>
                  <a:pt x="6" y="3"/>
                </a:cubicBezTo>
                <a:cubicBezTo>
                  <a:pt x="5" y="2"/>
                  <a:pt x="3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8" name="Freeform 630"/>
          <p:cNvSpPr>
            <a:spLocks noChangeAspect="1"/>
          </p:cNvSpPr>
          <p:nvPr/>
        </p:nvSpPr>
        <p:spPr bwMode="auto">
          <a:xfrm>
            <a:off x="5966222" y="2153841"/>
            <a:ext cx="4763" cy="9525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0 w 3"/>
              <a:gd name="T5" fmla="*/ 2147483647 h 7"/>
              <a:gd name="T6" fmla="*/ 2147483647 w 3"/>
              <a:gd name="T7" fmla="*/ 2147483647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4"/>
                </a:moveTo>
                <a:cubicBezTo>
                  <a:pt x="2" y="5"/>
                  <a:pt x="2" y="7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0"/>
                  <a:pt x="1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9" name="Freeform 631"/>
          <p:cNvSpPr>
            <a:spLocks noChangeAspect="1"/>
          </p:cNvSpPr>
          <p:nvPr/>
        </p:nvSpPr>
        <p:spPr bwMode="auto">
          <a:xfrm>
            <a:off x="5716192" y="2237185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0" name="Freeform 632"/>
          <p:cNvSpPr>
            <a:spLocks noChangeAspect="1"/>
          </p:cNvSpPr>
          <p:nvPr/>
        </p:nvSpPr>
        <p:spPr bwMode="auto">
          <a:xfrm>
            <a:off x="6718697" y="3899297"/>
            <a:ext cx="4763" cy="476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0" y="2"/>
                  <a:pt x="1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1" name="Freeform 633"/>
          <p:cNvSpPr>
            <a:spLocks noChangeAspect="1"/>
          </p:cNvSpPr>
          <p:nvPr/>
        </p:nvSpPr>
        <p:spPr bwMode="auto">
          <a:xfrm>
            <a:off x="5335192" y="1997869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2" name="Freeform 634"/>
          <p:cNvSpPr>
            <a:spLocks noChangeAspect="1"/>
          </p:cNvSpPr>
          <p:nvPr/>
        </p:nvSpPr>
        <p:spPr bwMode="auto">
          <a:xfrm>
            <a:off x="5375673" y="2003822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4" y="3"/>
                </a:cubicBezTo>
                <a:cubicBezTo>
                  <a:pt x="4" y="3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3" name="Freeform 635"/>
          <p:cNvSpPr>
            <a:spLocks noChangeAspect="1"/>
          </p:cNvSpPr>
          <p:nvPr/>
        </p:nvSpPr>
        <p:spPr bwMode="auto">
          <a:xfrm>
            <a:off x="5395914" y="1997870"/>
            <a:ext cx="7144" cy="3572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5" y="2"/>
                  <a:pt x="3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4" name="Freeform 636"/>
          <p:cNvSpPr>
            <a:spLocks noChangeAspect="1"/>
          </p:cNvSpPr>
          <p:nvPr/>
        </p:nvSpPr>
        <p:spPr bwMode="auto">
          <a:xfrm>
            <a:off x="5414962" y="1997870"/>
            <a:ext cx="5954" cy="3572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4" y="1"/>
                </a:cubicBezTo>
                <a:cubicBezTo>
                  <a:pt x="3" y="1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5" name="Freeform 637"/>
          <p:cNvSpPr>
            <a:spLocks noChangeAspect="1"/>
          </p:cNvSpPr>
          <p:nvPr/>
        </p:nvSpPr>
        <p:spPr bwMode="auto">
          <a:xfrm>
            <a:off x="5692378" y="2034780"/>
            <a:ext cx="13097" cy="7144"/>
          </a:xfrm>
          <a:custGeom>
            <a:avLst/>
            <a:gdLst>
              <a:gd name="T0" fmla="*/ 2147483647 w 9"/>
              <a:gd name="T1" fmla="*/ 2147483647 h 5"/>
              <a:gd name="T2" fmla="*/ 0 w 9"/>
              <a:gd name="T3" fmla="*/ 2147483647 h 5"/>
              <a:gd name="T4" fmla="*/ 2147483647 w 9"/>
              <a:gd name="T5" fmla="*/ 2147483647 h 5"/>
              <a:gd name="T6" fmla="*/ 2147483647 w 9"/>
              <a:gd name="T7" fmla="*/ 2147483647 h 5"/>
              <a:gd name="T8" fmla="*/ 2147483647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3" y="4"/>
                </a:moveTo>
                <a:cubicBezTo>
                  <a:pt x="2" y="3"/>
                  <a:pt x="0" y="2"/>
                  <a:pt x="0" y="1"/>
                </a:cubicBezTo>
                <a:cubicBezTo>
                  <a:pt x="1" y="0"/>
                  <a:pt x="3" y="1"/>
                  <a:pt x="5" y="1"/>
                </a:cubicBezTo>
                <a:cubicBezTo>
                  <a:pt x="6" y="1"/>
                  <a:pt x="9" y="3"/>
                  <a:pt x="9" y="4"/>
                </a:cubicBezTo>
                <a:cubicBezTo>
                  <a:pt x="8" y="5"/>
                  <a:pt x="5" y="4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6" name="Freeform 638"/>
          <p:cNvSpPr>
            <a:spLocks noChangeAspect="1"/>
          </p:cNvSpPr>
          <p:nvPr/>
        </p:nvSpPr>
        <p:spPr bwMode="auto">
          <a:xfrm>
            <a:off x="7148513" y="2974183"/>
            <a:ext cx="9525" cy="1309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3" y="6"/>
                </a:moveTo>
                <a:cubicBezTo>
                  <a:pt x="3" y="7"/>
                  <a:pt x="1" y="9"/>
                  <a:pt x="1" y="8"/>
                </a:cubicBezTo>
                <a:cubicBezTo>
                  <a:pt x="0" y="7"/>
                  <a:pt x="1" y="5"/>
                  <a:pt x="2" y="4"/>
                </a:cubicBezTo>
                <a:cubicBezTo>
                  <a:pt x="3" y="3"/>
                  <a:pt x="5" y="0"/>
                  <a:pt x="6" y="1"/>
                </a:cubicBezTo>
                <a:cubicBezTo>
                  <a:pt x="7" y="2"/>
                  <a:pt x="5" y="5"/>
                  <a:pt x="3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7" name="Freeform 639"/>
          <p:cNvSpPr>
            <a:spLocks noChangeAspect="1"/>
          </p:cNvSpPr>
          <p:nvPr/>
        </p:nvSpPr>
        <p:spPr bwMode="auto">
          <a:xfrm>
            <a:off x="7119939" y="2997995"/>
            <a:ext cx="13097" cy="16669"/>
          </a:xfrm>
          <a:custGeom>
            <a:avLst/>
            <a:gdLst>
              <a:gd name="T0" fmla="*/ 2147483647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4" y="7"/>
                </a:moveTo>
                <a:cubicBezTo>
                  <a:pt x="3" y="9"/>
                  <a:pt x="1" y="11"/>
                  <a:pt x="0" y="10"/>
                </a:cubicBezTo>
                <a:cubicBezTo>
                  <a:pt x="0" y="9"/>
                  <a:pt x="1" y="7"/>
                  <a:pt x="3" y="5"/>
                </a:cubicBezTo>
                <a:cubicBezTo>
                  <a:pt x="4" y="3"/>
                  <a:pt x="7" y="0"/>
                  <a:pt x="8" y="1"/>
                </a:cubicBezTo>
                <a:cubicBezTo>
                  <a:pt x="9" y="2"/>
                  <a:pt x="6" y="5"/>
                  <a:pt x="4" y="7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8" name="Freeform 640"/>
          <p:cNvSpPr>
            <a:spLocks noChangeAspect="1"/>
          </p:cNvSpPr>
          <p:nvPr/>
        </p:nvSpPr>
        <p:spPr bwMode="auto">
          <a:xfrm>
            <a:off x="7179469" y="2915842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3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9" name="Freeform 641"/>
          <p:cNvSpPr>
            <a:spLocks noChangeAspect="1"/>
          </p:cNvSpPr>
          <p:nvPr/>
        </p:nvSpPr>
        <p:spPr bwMode="auto">
          <a:xfrm>
            <a:off x="7173516" y="2931320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0" name="Freeform 642"/>
          <p:cNvSpPr>
            <a:spLocks noChangeAspect="1"/>
          </p:cNvSpPr>
          <p:nvPr/>
        </p:nvSpPr>
        <p:spPr bwMode="auto">
          <a:xfrm>
            <a:off x="6643688" y="2222897"/>
            <a:ext cx="10716" cy="8334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5" y="3"/>
                </a:moveTo>
                <a:cubicBezTo>
                  <a:pt x="6" y="3"/>
                  <a:pt x="7" y="5"/>
                  <a:pt x="6" y="5"/>
                </a:cubicBezTo>
                <a:cubicBezTo>
                  <a:pt x="6" y="6"/>
                  <a:pt x="4" y="5"/>
                  <a:pt x="3" y="4"/>
                </a:cubicBezTo>
                <a:cubicBezTo>
                  <a:pt x="2" y="3"/>
                  <a:pt x="0" y="2"/>
                  <a:pt x="1" y="1"/>
                </a:cubicBezTo>
                <a:cubicBezTo>
                  <a:pt x="2" y="0"/>
                  <a:pt x="4" y="2"/>
                  <a:pt x="5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1" name="Freeform 643"/>
          <p:cNvSpPr>
            <a:spLocks noChangeAspect="1"/>
          </p:cNvSpPr>
          <p:nvPr/>
        </p:nvSpPr>
        <p:spPr bwMode="auto">
          <a:xfrm>
            <a:off x="6331744" y="2213373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2" name="Freeform 644"/>
          <p:cNvSpPr>
            <a:spLocks noChangeAspect="1"/>
          </p:cNvSpPr>
          <p:nvPr/>
        </p:nvSpPr>
        <p:spPr bwMode="auto">
          <a:xfrm>
            <a:off x="6256736" y="21383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2"/>
                </a:moveTo>
                <a:cubicBezTo>
                  <a:pt x="4" y="3"/>
                  <a:pt x="5" y="4"/>
                  <a:pt x="4" y="4"/>
                </a:cubicBezTo>
                <a:cubicBezTo>
                  <a:pt x="4" y="5"/>
                  <a:pt x="3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2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3" name="Freeform 645"/>
          <p:cNvSpPr>
            <a:spLocks noChangeAspect="1"/>
          </p:cNvSpPr>
          <p:nvPr/>
        </p:nvSpPr>
        <p:spPr bwMode="auto">
          <a:xfrm>
            <a:off x="5803106" y="2160986"/>
            <a:ext cx="5954" cy="2381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3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4" name="Freeform 646"/>
          <p:cNvSpPr>
            <a:spLocks noChangeAspect="1"/>
          </p:cNvSpPr>
          <p:nvPr/>
        </p:nvSpPr>
        <p:spPr bwMode="auto">
          <a:xfrm>
            <a:off x="5824539" y="2219326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5" name="Freeform 647"/>
          <p:cNvSpPr>
            <a:spLocks noChangeAspect="1"/>
          </p:cNvSpPr>
          <p:nvPr/>
        </p:nvSpPr>
        <p:spPr bwMode="auto">
          <a:xfrm>
            <a:off x="5855495" y="2197895"/>
            <a:ext cx="8335" cy="3572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2147483647 h 2"/>
              <a:gd name="T4" fmla="*/ 2147483647 w 6"/>
              <a:gd name="T5" fmla="*/ 2147483647 h 2"/>
              <a:gd name="T6" fmla="*/ 0 w 6"/>
              <a:gd name="T7" fmla="*/ 2147483647 h 2"/>
              <a:gd name="T8" fmla="*/ 2147483647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4" y="1"/>
                </a:moveTo>
                <a:cubicBezTo>
                  <a:pt x="5" y="1"/>
                  <a:pt x="6" y="1"/>
                  <a:pt x="6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6" name="Freeform 648"/>
          <p:cNvSpPr>
            <a:spLocks noChangeAspect="1"/>
          </p:cNvSpPr>
          <p:nvPr/>
        </p:nvSpPr>
        <p:spPr bwMode="auto">
          <a:xfrm>
            <a:off x="6748464" y="3871914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1"/>
                  <a:pt x="2" y="1"/>
                </a:cubicBezTo>
                <a:cubicBezTo>
                  <a:pt x="3" y="1"/>
                  <a:pt x="5" y="0"/>
                  <a:pt x="5" y="2"/>
                </a:cubicBezTo>
                <a:cubicBezTo>
                  <a:pt x="5" y="3"/>
                  <a:pt x="3" y="3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7" name="Freeform 649"/>
          <p:cNvSpPr>
            <a:spLocks noChangeAspect="1"/>
          </p:cNvSpPr>
          <p:nvPr/>
        </p:nvSpPr>
        <p:spPr bwMode="auto">
          <a:xfrm>
            <a:off x="6734176" y="3885011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8" name="Freeform 650"/>
          <p:cNvSpPr>
            <a:spLocks noChangeAspect="1"/>
          </p:cNvSpPr>
          <p:nvPr/>
        </p:nvSpPr>
        <p:spPr bwMode="auto">
          <a:xfrm>
            <a:off x="5364958" y="200977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9" name="Freeform 651"/>
          <p:cNvSpPr>
            <a:spLocks noChangeAspect="1"/>
          </p:cNvSpPr>
          <p:nvPr/>
        </p:nvSpPr>
        <p:spPr bwMode="auto">
          <a:xfrm>
            <a:off x="6836569" y="2774156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3"/>
                  <a:pt x="3" y="3"/>
                  <a:pt x="2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0" name="Freeform 652"/>
          <p:cNvSpPr>
            <a:spLocks noChangeAspect="1"/>
          </p:cNvSpPr>
          <p:nvPr/>
        </p:nvSpPr>
        <p:spPr bwMode="auto">
          <a:xfrm>
            <a:off x="7069931" y="2330054"/>
            <a:ext cx="5954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4" y="5"/>
                  <a:pt x="3" y="6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0"/>
                  <a:pt x="1" y="0"/>
                </a:cubicBezTo>
                <a:cubicBezTo>
                  <a:pt x="3" y="0"/>
                  <a:pt x="3" y="2"/>
                  <a:pt x="4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1" name="Oval 653"/>
          <p:cNvSpPr>
            <a:spLocks noChangeAspect="1" noChangeArrowheads="1"/>
          </p:cNvSpPr>
          <p:nvPr/>
        </p:nvSpPr>
        <p:spPr bwMode="auto">
          <a:xfrm>
            <a:off x="6877051" y="2155031"/>
            <a:ext cx="2381" cy="4763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822" name="Freeform 654"/>
          <p:cNvSpPr>
            <a:spLocks noChangeAspect="1"/>
          </p:cNvSpPr>
          <p:nvPr/>
        </p:nvSpPr>
        <p:spPr bwMode="auto">
          <a:xfrm>
            <a:off x="6176964" y="21133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3" name="Freeform 655"/>
          <p:cNvSpPr>
            <a:spLocks noChangeAspect="1"/>
          </p:cNvSpPr>
          <p:nvPr/>
        </p:nvSpPr>
        <p:spPr bwMode="auto">
          <a:xfrm>
            <a:off x="5905501" y="211574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4" name="Freeform 656"/>
          <p:cNvSpPr>
            <a:spLocks noChangeAspect="1"/>
          </p:cNvSpPr>
          <p:nvPr/>
        </p:nvSpPr>
        <p:spPr bwMode="auto">
          <a:xfrm>
            <a:off x="5867401" y="220861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5" name="Freeform 657"/>
          <p:cNvSpPr>
            <a:spLocks noChangeAspect="1"/>
          </p:cNvSpPr>
          <p:nvPr/>
        </p:nvSpPr>
        <p:spPr bwMode="auto">
          <a:xfrm>
            <a:off x="5860256" y="2206228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6" name="Freeform 658"/>
          <p:cNvSpPr>
            <a:spLocks noChangeAspect="1"/>
          </p:cNvSpPr>
          <p:nvPr/>
        </p:nvSpPr>
        <p:spPr bwMode="auto">
          <a:xfrm>
            <a:off x="5609035" y="2369344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7" name="Freeform 659"/>
          <p:cNvSpPr>
            <a:spLocks noChangeAspect="1"/>
          </p:cNvSpPr>
          <p:nvPr/>
        </p:nvSpPr>
        <p:spPr bwMode="auto">
          <a:xfrm>
            <a:off x="6663928" y="3856435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8" name="Freeform 660"/>
          <p:cNvSpPr>
            <a:spLocks noChangeAspect="1"/>
          </p:cNvSpPr>
          <p:nvPr/>
        </p:nvSpPr>
        <p:spPr bwMode="auto">
          <a:xfrm>
            <a:off x="5197078" y="5024437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9" name="Freeform 661"/>
          <p:cNvSpPr>
            <a:spLocks noChangeAspect="1"/>
          </p:cNvSpPr>
          <p:nvPr/>
        </p:nvSpPr>
        <p:spPr bwMode="auto">
          <a:xfrm>
            <a:off x="5281613" y="2018111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0" name="Freeform 662"/>
          <p:cNvSpPr>
            <a:spLocks noChangeAspect="1"/>
          </p:cNvSpPr>
          <p:nvPr/>
        </p:nvSpPr>
        <p:spPr bwMode="auto">
          <a:xfrm>
            <a:off x="5350669" y="2010966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1" name="Freeform 663"/>
          <p:cNvSpPr>
            <a:spLocks noChangeAspect="1"/>
          </p:cNvSpPr>
          <p:nvPr/>
        </p:nvSpPr>
        <p:spPr bwMode="auto">
          <a:xfrm>
            <a:off x="5364958" y="200501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2" name="Freeform 664"/>
          <p:cNvSpPr>
            <a:spLocks noChangeAspect="1"/>
          </p:cNvSpPr>
          <p:nvPr/>
        </p:nvSpPr>
        <p:spPr bwMode="auto">
          <a:xfrm>
            <a:off x="5359005" y="200144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3" name="Freeform 665"/>
          <p:cNvSpPr>
            <a:spLocks noChangeAspect="1"/>
          </p:cNvSpPr>
          <p:nvPr/>
        </p:nvSpPr>
        <p:spPr bwMode="auto">
          <a:xfrm>
            <a:off x="5364958" y="1999060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4" name="Freeform 666"/>
          <p:cNvSpPr>
            <a:spLocks noChangeAspect="1"/>
          </p:cNvSpPr>
          <p:nvPr/>
        </p:nvSpPr>
        <p:spPr bwMode="auto">
          <a:xfrm>
            <a:off x="5443539" y="1976437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5" name="Freeform 667"/>
          <p:cNvSpPr>
            <a:spLocks noChangeAspect="1"/>
          </p:cNvSpPr>
          <p:nvPr/>
        </p:nvSpPr>
        <p:spPr bwMode="auto">
          <a:xfrm>
            <a:off x="5463778" y="1968105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6" name="Freeform 668"/>
          <p:cNvSpPr>
            <a:spLocks noChangeAspect="1"/>
          </p:cNvSpPr>
          <p:nvPr/>
        </p:nvSpPr>
        <p:spPr bwMode="auto">
          <a:xfrm>
            <a:off x="5356624" y="200501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7" name="Freeform 669"/>
          <p:cNvSpPr>
            <a:spLocks noChangeAspect="1"/>
          </p:cNvSpPr>
          <p:nvPr/>
        </p:nvSpPr>
        <p:spPr bwMode="auto">
          <a:xfrm>
            <a:off x="5423297" y="2025255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8" name="Freeform 670"/>
          <p:cNvSpPr>
            <a:spLocks noChangeAspect="1"/>
          </p:cNvSpPr>
          <p:nvPr/>
        </p:nvSpPr>
        <p:spPr bwMode="auto">
          <a:xfrm>
            <a:off x="5437585" y="2015730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9" name="Freeform 671"/>
          <p:cNvSpPr>
            <a:spLocks noChangeAspect="1"/>
          </p:cNvSpPr>
          <p:nvPr/>
        </p:nvSpPr>
        <p:spPr bwMode="auto">
          <a:xfrm>
            <a:off x="7197330" y="2883695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0" name="Freeform 672"/>
          <p:cNvSpPr>
            <a:spLocks noChangeAspect="1"/>
          </p:cNvSpPr>
          <p:nvPr/>
        </p:nvSpPr>
        <p:spPr bwMode="auto">
          <a:xfrm>
            <a:off x="7163992" y="2959895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1" name="Freeform 673"/>
          <p:cNvSpPr>
            <a:spLocks noChangeAspect="1"/>
          </p:cNvSpPr>
          <p:nvPr/>
        </p:nvSpPr>
        <p:spPr bwMode="auto">
          <a:xfrm>
            <a:off x="7104461" y="234315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2" name="Freeform 674"/>
          <p:cNvSpPr>
            <a:spLocks noChangeAspect="1"/>
          </p:cNvSpPr>
          <p:nvPr/>
        </p:nvSpPr>
        <p:spPr bwMode="auto">
          <a:xfrm>
            <a:off x="7087792" y="2333625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3" name="Freeform 675"/>
          <p:cNvSpPr>
            <a:spLocks noChangeAspect="1"/>
          </p:cNvSpPr>
          <p:nvPr/>
        </p:nvSpPr>
        <p:spPr bwMode="auto">
          <a:xfrm>
            <a:off x="7085410" y="2326481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3" y="1"/>
                  <a:pt x="3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4" name="Freeform 676"/>
          <p:cNvSpPr>
            <a:spLocks noChangeAspect="1"/>
          </p:cNvSpPr>
          <p:nvPr/>
        </p:nvSpPr>
        <p:spPr bwMode="auto">
          <a:xfrm>
            <a:off x="6787755" y="2149078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5" name="Freeform 677"/>
          <p:cNvSpPr>
            <a:spLocks noChangeAspect="1"/>
          </p:cNvSpPr>
          <p:nvPr/>
        </p:nvSpPr>
        <p:spPr bwMode="auto">
          <a:xfrm>
            <a:off x="6273403" y="2146699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6" name="Freeform 678"/>
          <p:cNvSpPr>
            <a:spLocks noChangeAspect="1"/>
          </p:cNvSpPr>
          <p:nvPr/>
        </p:nvSpPr>
        <p:spPr bwMode="auto">
          <a:xfrm>
            <a:off x="5922170" y="203954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7" name="Freeform 679"/>
          <p:cNvSpPr>
            <a:spLocks noChangeAspect="1"/>
          </p:cNvSpPr>
          <p:nvPr/>
        </p:nvSpPr>
        <p:spPr bwMode="auto">
          <a:xfrm>
            <a:off x="5913835" y="2031208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8" name="Freeform 680"/>
          <p:cNvSpPr>
            <a:spLocks noChangeAspect="1"/>
          </p:cNvSpPr>
          <p:nvPr/>
        </p:nvSpPr>
        <p:spPr bwMode="auto">
          <a:xfrm>
            <a:off x="5931694" y="2040733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9" name="Freeform 681"/>
          <p:cNvSpPr>
            <a:spLocks noChangeAspect="1"/>
          </p:cNvSpPr>
          <p:nvPr/>
        </p:nvSpPr>
        <p:spPr bwMode="auto">
          <a:xfrm>
            <a:off x="6165058" y="210502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1"/>
                </a:cubicBezTo>
                <a:cubicBezTo>
                  <a:pt x="2" y="1"/>
                  <a:pt x="1" y="2"/>
                  <a:pt x="1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0" name="Freeform 682"/>
          <p:cNvSpPr>
            <a:spLocks noChangeAspect="1"/>
          </p:cNvSpPr>
          <p:nvPr/>
        </p:nvSpPr>
        <p:spPr bwMode="auto">
          <a:xfrm>
            <a:off x="5936456" y="2097883"/>
            <a:ext cx="1191" cy="3572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1" name="Freeform 683"/>
          <p:cNvSpPr>
            <a:spLocks noChangeAspect="1"/>
          </p:cNvSpPr>
          <p:nvPr/>
        </p:nvSpPr>
        <p:spPr bwMode="auto">
          <a:xfrm>
            <a:off x="6022183" y="2144316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2" name="Freeform 684"/>
          <p:cNvSpPr>
            <a:spLocks noChangeAspect="1"/>
          </p:cNvSpPr>
          <p:nvPr/>
        </p:nvSpPr>
        <p:spPr bwMode="auto">
          <a:xfrm>
            <a:off x="5959078" y="2084785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3" name="Freeform 685"/>
          <p:cNvSpPr>
            <a:spLocks noChangeAspect="1"/>
          </p:cNvSpPr>
          <p:nvPr/>
        </p:nvSpPr>
        <p:spPr bwMode="auto">
          <a:xfrm>
            <a:off x="5992417" y="2137174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4" name="Freeform 686"/>
          <p:cNvSpPr>
            <a:spLocks noChangeAspect="1"/>
          </p:cNvSpPr>
          <p:nvPr/>
        </p:nvSpPr>
        <p:spPr bwMode="auto">
          <a:xfrm>
            <a:off x="6007894" y="2134791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5" name="Freeform 687"/>
          <p:cNvSpPr>
            <a:spLocks noChangeAspect="1"/>
          </p:cNvSpPr>
          <p:nvPr/>
        </p:nvSpPr>
        <p:spPr bwMode="auto">
          <a:xfrm>
            <a:off x="5851922" y="2206228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6" name="Freeform 688"/>
          <p:cNvSpPr>
            <a:spLocks noChangeAspect="1"/>
          </p:cNvSpPr>
          <p:nvPr/>
        </p:nvSpPr>
        <p:spPr bwMode="auto">
          <a:xfrm>
            <a:off x="5843587" y="2224089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7" name="Freeform 689"/>
          <p:cNvSpPr>
            <a:spLocks noChangeAspect="1"/>
          </p:cNvSpPr>
          <p:nvPr/>
        </p:nvSpPr>
        <p:spPr bwMode="auto">
          <a:xfrm>
            <a:off x="5817395" y="221932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8" name="Freeform 690"/>
          <p:cNvSpPr>
            <a:spLocks noChangeAspect="1"/>
          </p:cNvSpPr>
          <p:nvPr/>
        </p:nvSpPr>
        <p:spPr bwMode="auto">
          <a:xfrm>
            <a:off x="5772151" y="22050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9" name="Freeform 691"/>
          <p:cNvSpPr>
            <a:spLocks noChangeAspect="1"/>
          </p:cNvSpPr>
          <p:nvPr/>
        </p:nvSpPr>
        <p:spPr bwMode="auto">
          <a:xfrm>
            <a:off x="5730478" y="224552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0" name="Freeform 692"/>
          <p:cNvSpPr>
            <a:spLocks noChangeAspect="1"/>
          </p:cNvSpPr>
          <p:nvPr/>
        </p:nvSpPr>
        <p:spPr bwMode="auto">
          <a:xfrm>
            <a:off x="5605464" y="2374108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1" name="Freeform 693"/>
          <p:cNvSpPr>
            <a:spLocks noChangeAspect="1"/>
          </p:cNvSpPr>
          <p:nvPr/>
        </p:nvSpPr>
        <p:spPr bwMode="auto">
          <a:xfrm>
            <a:off x="5629275" y="2234805"/>
            <a:ext cx="29766" cy="20240"/>
          </a:xfrm>
          <a:custGeom>
            <a:avLst/>
            <a:gdLst>
              <a:gd name="T0" fmla="*/ 2147483647 w 21"/>
              <a:gd name="T1" fmla="*/ 0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2147483647 w 21"/>
              <a:gd name="T7" fmla="*/ 2147483647 h 14"/>
              <a:gd name="T8" fmla="*/ 2147483647 w 21"/>
              <a:gd name="T9" fmla="*/ 2147483647 h 14"/>
              <a:gd name="T10" fmla="*/ 2147483647 w 21"/>
              <a:gd name="T11" fmla="*/ 2147483647 h 14"/>
              <a:gd name="T12" fmla="*/ 2147483647 w 21"/>
              <a:gd name="T13" fmla="*/ 2147483647 h 14"/>
              <a:gd name="T14" fmla="*/ 2147483647 w 21"/>
              <a:gd name="T15" fmla="*/ 2147483647 h 14"/>
              <a:gd name="T16" fmla="*/ 2147483647 w 21"/>
              <a:gd name="T17" fmla="*/ 2147483647 h 14"/>
              <a:gd name="T18" fmla="*/ 2147483647 w 21"/>
              <a:gd name="T19" fmla="*/ 2147483647 h 14"/>
              <a:gd name="T20" fmla="*/ 2147483647 w 21"/>
              <a:gd name="T21" fmla="*/ 2147483647 h 14"/>
              <a:gd name="T22" fmla="*/ 2147483647 w 21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4"/>
              <a:gd name="T38" fmla="*/ 21 w 21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4">
                <a:moveTo>
                  <a:pt x="7" y="0"/>
                </a:moveTo>
                <a:cubicBezTo>
                  <a:pt x="9" y="0"/>
                  <a:pt x="10" y="1"/>
                  <a:pt x="11" y="2"/>
                </a:cubicBezTo>
                <a:cubicBezTo>
                  <a:pt x="12" y="4"/>
                  <a:pt x="11" y="6"/>
                  <a:pt x="12" y="7"/>
                </a:cubicBezTo>
                <a:cubicBezTo>
                  <a:pt x="13" y="8"/>
                  <a:pt x="14" y="5"/>
                  <a:pt x="15" y="6"/>
                </a:cubicBezTo>
                <a:cubicBezTo>
                  <a:pt x="17" y="7"/>
                  <a:pt x="21" y="9"/>
                  <a:pt x="19" y="11"/>
                </a:cubicBezTo>
                <a:cubicBezTo>
                  <a:pt x="18" y="13"/>
                  <a:pt x="13" y="11"/>
                  <a:pt x="10" y="12"/>
                </a:cubicBezTo>
                <a:cubicBezTo>
                  <a:pt x="8" y="12"/>
                  <a:pt x="6" y="13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2" y="12"/>
                  <a:pt x="1" y="14"/>
                  <a:pt x="1" y="13"/>
                </a:cubicBezTo>
                <a:cubicBezTo>
                  <a:pt x="0" y="12"/>
                  <a:pt x="1" y="9"/>
                  <a:pt x="1" y="8"/>
                </a:cubicBezTo>
                <a:cubicBezTo>
                  <a:pt x="1" y="6"/>
                  <a:pt x="0" y="4"/>
                  <a:pt x="1" y="3"/>
                </a:cubicBezTo>
                <a:cubicBezTo>
                  <a:pt x="2" y="1"/>
                  <a:pt x="5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2" name="Freeform 694"/>
          <p:cNvSpPr>
            <a:spLocks noChangeAspect="1"/>
          </p:cNvSpPr>
          <p:nvPr/>
        </p:nvSpPr>
        <p:spPr bwMode="auto">
          <a:xfrm>
            <a:off x="5701904" y="2252663"/>
            <a:ext cx="8334" cy="9525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0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4" y="1"/>
                </a:moveTo>
                <a:cubicBezTo>
                  <a:pt x="5" y="2"/>
                  <a:pt x="6" y="5"/>
                  <a:pt x="4" y="6"/>
                </a:cubicBezTo>
                <a:cubicBezTo>
                  <a:pt x="3" y="7"/>
                  <a:pt x="1" y="5"/>
                  <a:pt x="1" y="3"/>
                </a:cubicBezTo>
                <a:cubicBezTo>
                  <a:pt x="0" y="3"/>
                  <a:pt x="0" y="1"/>
                  <a:pt x="1" y="0"/>
                </a:cubicBezTo>
                <a:cubicBezTo>
                  <a:pt x="2" y="0"/>
                  <a:pt x="4" y="0"/>
                  <a:pt x="4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3" name="Freeform 695"/>
          <p:cNvSpPr>
            <a:spLocks noChangeAspect="1"/>
          </p:cNvSpPr>
          <p:nvPr/>
        </p:nvSpPr>
        <p:spPr bwMode="auto">
          <a:xfrm>
            <a:off x="5767387" y="2247901"/>
            <a:ext cx="14288" cy="17860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0 h 12"/>
              <a:gd name="T4" fmla="*/ 0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2147483647 w 10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7" y="1"/>
                </a:moveTo>
                <a:cubicBezTo>
                  <a:pt x="6" y="0"/>
                  <a:pt x="5" y="0"/>
                  <a:pt x="4" y="0"/>
                </a:cubicBezTo>
                <a:cubicBezTo>
                  <a:pt x="2" y="2"/>
                  <a:pt x="0" y="5"/>
                  <a:pt x="0" y="8"/>
                </a:cubicBezTo>
                <a:cubicBezTo>
                  <a:pt x="1" y="10"/>
                  <a:pt x="3" y="11"/>
                  <a:pt x="5" y="12"/>
                </a:cubicBezTo>
                <a:cubicBezTo>
                  <a:pt x="6" y="12"/>
                  <a:pt x="8" y="12"/>
                  <a:pt x="9" y="11"/>
                </a:cubicBezTo>
                <a:cubicBezTo>
                  <a:pt x="10" y="10"/>
                  <a:pt x="8" y="9"/>
                  <a:pt x="8" y="8"/>
                </a:cubicBezTo>
                <a:cubicBezTo>
                  <a:pt x="8" y="6"/>
                  <a:pt x="8" y="5"/>
                  <a:pt x="8" y="4"/>
                </a:cubicBezTo>
                <a:cubicBezTo>
                  <a:pt x="7" y="3"/>
                  <a:pt x="8" y="2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4" name="Freeform 696"/>
          <p:cNvSpPr>
            <a:spLocks noChangeAspect="1"/>
          </p:cNvSpPr>
          <p:nvPr/>
        </p:nvSpPr>
        <p:spPr bwMode="auto">
          <a:xfrm>
            <a:off x="5744767" y="2265761"/>
            <a:ext cx="21431" cy="15478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2147483647 w 15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1"/>
              <a:gd name="T26" fmla="*/ 15 w 15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1">
                <a:moveTo>
                  <a:pt x="7" y="1"/>
                </a:moveTo>
                <a:cubicBezTo>
                  <a:pt x="9" y="0"/>
                  <a:pt x="12" y="1"/>
                  <a:pt x="14" y="2"/>
                </a:cubicBezTo>
                <a:cubicBezTo>
                  <a:pt x="15" y="3"/>
                  <a:pt x="14" y="4"/>
                  <a:pt x="13" y="5"/>
                </a:cubicBezTo>
                <a:cubicBezTo>
                  <a:pt x="12" y="7"/>
                  <a:pt x="11" y="9"/>
                  <a:pt x="9" y="9"/>
                </a:cubicBezTo>
                <a:cubicBezTo>
                  <a:pt x="7" y="11"/>
                  <a:pt x="4" y="11"/>
                  <a:pt x="2" y="11"/>
                </a:cubicBezTo>
                <a:cubicBezTo>
                  <a:pt x="1" y="11"/>
                  <a:pt x="0" y="9"/>
                  <a:pt x="1" y="9"/>
                </a:cubicBezTo>
                <a:cubicBezTo>
                  <a:pt x="1" y="7"/>
                  <a:pt x="3" y="5"/>
                  <a:pt x="5" y="4"/>
                </a:cubicBezTo>
                <a:cubicBezTo>
                  <a:pt x="5" y="3"/>
                  <a:pt x="6" y="1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5" name="Freeform 697"/>
          <p:cNvSpPr>
            <a:spLocks noChangeAspect="1"/>
          </p:cNvSpPr>
          <p:nvPr/>
        </p:nvSpPr>
        <p:spPr bwMode="auto">
          <a:xfrm>
            <a:off x="5795964" y="2174081"/>
            <a:ext cx="11906" cy="15479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1"/>
              <a:gd name="T17" fmla="*/ 8 w 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1">
                <a:moveTo>
                  <a:pt x="6" y="1"/>
                </a:moveTo>
                <a:cubicBezTo>
                  <a:pt x="7" y="0"/>
                  <a:pt x="8" y="4"/>
                  <a:pt x="7" y="6"/>
                </a:cubicBezTo>
                <a:cubicBezTo>
                  <a:pt x="7" y="7"/>
                  <a:pt x="6" y="11"/>
                  <a:pt x="5" y="10"/>
                </a:cubicBezTo>
                <a:cubicBezTo>
                  <a:pt x="5" y="8"/>
                  <a:pt x="3" y="6"/>
                  <a:pt x="2" y="6"/>
                </a:cubicBezTo>
                <a:cubicBezTo>
                  <a:pt x="0" y="7"/>
                  <a:pt x="4" y="2"/>
                  <a:pt x="6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6" name="Freeform 698"/>
          <p:cNvSpPr>
            <a:spLocks noChangeAspect="1"/>
          </p:cNvSpPr>
          <p:nvPr/>
        </p:nvSpPr>
        <p:spPr bwMode="auto">
          <a:xfrm>
            <a:off x="5980510" y="2118122"/>
            <a:ext cx="14288" cy="13097"/>
          </a:xfrm>
          <a:custGeom>
            <a:avLst/>
            <a:gdLst>
              <a:gd name="T0" fmla="*/ 2147483647 w 10"/>
              <a:gd name="T1" fmla="*/ 0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9"/>
              <a:gd name="T23" fmla="*/ 10 w 10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9">
                <a:moveTo>
                  <a:pt x="7" y="0"/>
                </a:moveTo>
                <a:cubicBezTo>
                  <a:pt x="8" y="0"/>
                  <a:pt x="10" y="0"/>
                  <a:pt x="10" y="1"/>
                </a:cubicBezTo>
                <a:cubicBezTo>
                  <a:pt x="10" y="4"/>
                  <a:pt x="8" y="7"/>
                  <a:pt x="6" y="9"/>
                </a:cubicBezTo>
                <a:cubicBezTo>
                  <a:pt x="5" y="9"/>
                  <a:pt x="5" y="7"/>
                  <a:pt x="4" y="7"/>
                </a:cubicBezTo>
                <a:cubicBezTo>
                  <a:pt x="3" y="6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6" y="1"/>
                  <a:pt x="7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7" name="Freeform 699"/>
          <p:cNvSpPr>
            <a:spLocks noChangeAspect="1"/>
          </p:cNvSpPr>
          <p:nvPr/>
        </p:nvSpPr>
        <p:spPr bwMode="auto">
          <a:xfrm>
            <a:off x="6003132" y="2145507"/>
            <a:ext cx="17860" cy="8335"/>
          </a:xfrm>
          <a:custGeom>
            <a:avLst/>
            <a:gdLst>
              <a:gd name="T0" fmla="*/ 2147483647 w 12"/>
              <a:gd name="T1" fmla="*/ 0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2147483647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3" y="0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6"/>
                  <a:pt x="8" y="6"/>
                </a:cubicBezTo>
                <a:cubicBezTo>
                  <a:pt x="10" y="6"/>
                  <a:pt x="12" y="6"/>
                  <a:pt x="12" y="5"/>
                </a:cubicBezTo>
                <a:cubicBezTo>
                  <a:pt x="12" y="3"/>
                  <a:pt x="10" y="2"/>
                  <a:pt x="8" y="2"/>
                </a:cubicBezTo>
                <a:cubicBezTo>
                  <a:pt x="7" y="1"/>
                  <a:pt x="5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8" name="Freeform 700"/>
          <p:cNvSpPr>
            <a:spLocks noChangeAspect="1"/>
          </p:cNvSpPr>
          <p:nvPr/>
        </p:nvSpPr>
        <p:spPr bwMode="auto">
          <a:xfrm>
            <a:off x="6156722" y="2083595"/>
            <a:ext cx="17859" cy="8335"/>
          </a:xfrm>
          <a:custGeom>
            <a:avLst/>
            <a:gdLst>
              <a:gd name="T0" fmla="*/ 2147483647 w 13"/>
              <a:gd name="T1" fmla="*/ 0 h 6"/>
              <a:gd name="T2" fmla="*/ 2147483647 w 13"/>
              <a:gd name="T3" fmla="*/ 2147483647 h 6"/>
              <a:gd name="T4" fmla="*/ 2147483647 w 13"/>
              <a:gd name="T5" fmla="*/ 2147483647 h 6"/>
              <a:gd name="T6" fmla="*/ 2147483647 w 13"/>
              <a:gd name="T7" fmla="*/ 2147483647 h 6"/>
              <a:gd name="T8" fmla="*/ 2147483647 w 13"/>
              <a:gd name="T9" fmla="*/ 2147483647 h 6"/>
              <a:gd name="T10" fmla="*/ 0 w 13"/>
              <a:gd name="T11" fmla="*/ 2147483647 h 6"/>
              <a:gd name="T12" fmla="*/ 2147483647 w 13"/>
              <a:gd name="T13" fmla="*/ 2147483647 h 6"/>
              <a:gd name="T14" fmla="*/ 2147483647 w 13"/>
              <a:gd name="T15" fmla="*/ 2147483647 h 6"/>
              <a:gd name="T16" fmla="*/ 2147483647 w 13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"/>
              <a:gd name="T29" fmla="*/ 13 w 13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">
                <a:moveTo>
                  <a:pt x="11" y="0"/>
                </a:moveTo>
                <a:cubicBezTo>
                  <a:pt x="12" y="0"/>
                  <a:pt x="13" y="2"/>
                  <a:pt x="13" y="3"/>
                </a:cubicBezTo>
                <a:cubicBezTo>
                  <a:pt x="13" y="4"/>
                  <a:pt x="12" y="6"/>
                  <a:pt x="11" y="6"/>
                </a:cubicBezTo>
                <a:cubicBezTo>
                  <a:pt x="9" y="6"/>
                  <a:pt x="8" y="5"/>
                  <a:pt x="7" y="5"/>
                </a:cubicBezTo>
                <a:cubicBezTo>
                  <a:pt x="5" y="4"/>
                  <a:pt x="3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3" y="1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9" name="Freeform 701"/>
          <p:cNvSpPr>
            <a:spLocks noChangeAspect="1"/>
          </p:cNvSpPr>
          <p:nvPr/>
        </p:nvSpPr>
        <p:spPr bwMode="auto">
          <a:xfrm>
            <a:off x="6148388" y="2077642"/>
            <a:ext cx="9525" cy="7144"/>
          </a:xfrm>
          <a:custGeom>
            <a:avLst/>
            <a:gdLst>
              <a:gd name="T0" fmla="*/ 2147483647 w 7"/>
              <a:gd name="T1" fmla="*/ 0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0 w 7"/>
              <a:gd name="T9" fmla="*/ 2147483647 h 5"/>
              <a:gd name="T10" fmla="*/ 2147483647 w 7"/>
              <a:gd name="T11" fmla="*/ 2147483647 h 5"/>
              <a:gd name="T12" fmla="*/ 2147483647 w 7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5"/>
              <a:gd name="T23" fmla="*/ 7 w 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5">
                <a:moveTo>
                  <a:pt x="4" y="0"/>
                </a:moveTo>
                <a:cubicBezTo>
                  <a:pt x="5" y="0"/>
                  <a:pt x="7" y="1"/>
                  <a:pt x="7" y="2"/>
                </a:cubicBezTo>
                <a:cubicBezTo>
                  <a:pt x="7" y="3"/>
                  <a:pt x="5" y="2"/>
                  <a:pt x="4" y="3"/>
                </a:cubicBezTo>
                <a:cubicBezTo>
                  <a:pt x="3" y="3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2" y="2"/>
                  <a:pt x="2" y="1"/>
                </a:cubicBezTo>
                <a:cubicBezTo>
                  <a:pt x="3" y="1"/>
                  <a:pt x="3" y="0"/>
                  <a:pt x="4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0" name="Freeform 702"/>
          <p:cNvSpPr>
            <a:spLocks noChangeAspect="1"/>
          </p:cNvSpPr>
          <p:nvPr/>
        </p:nvSpPr>
        <p:spPr bwMode="auto">
          <a:xfrm>
            <a:off x="6053137" y="2039541"/>
            <a:ext cx="82154" cy="57150"/>
          </a:xfrm>
          <a:custGeom>
            <a:avLst/>
            <a:gdLst>
              <a:gd name="T0" fmla="*/ 2147483647 w 57"/>
              <a:gd name="T1" fmla="*/ 2147483647 h 40"/>
              <a:gd name="T2" fmla="*/ 2147483647 w 57"/>
              <a:gd name="T3" fmla="*/ 2147483647 h 40"/>
              <a:gd name="T4" fmla="*/ 2147483647 w 57"/>
              <a:gd name="T5" fmla="*/ 2147483647 h 40"/>
              <a:gd name="T6" fmla="*/ 2147483647 w 57"/>
              <a:gd name="T7" fmla="*/ 2147483647 h 40"/>
              <a:gd name="T8" fmla="*/ 2147483647 w 57"/>
              <a:gd name="T9" fmla="*/ 2147483647 h 40"/>
              <a:gd name="T10" fmla="*/ 2147483647 w 57"/>
              <a:gd name="T11" fmla="*/ 2147483647 h 40"/>
              <a:gd name="T12" fmla="*/ 2147483647 w 57"/>
              <a:gd name="T13" fmla="*/ 2147483647 h 40"/>
              <a:gd name="T14" fmla="*/ 2147483647 w 57"/>
              <a:gd name="T15" fmla="*/ 2147483647 h 40"/>
              <a:gd name="T16" fmla="*/ 2147483647 w 57"/>
              <a:gd name="T17" fmla="*/ 2147483647 h 40"/>
              <a:gd name="T18" fmla="*/ 2147483647 w 57"/>
              <a:gd name="T19" fmla="*/ 2147483647 h 40"/>
              <a:gd name="T20" fmla="*/ 2147483647 w 57"/>
              <a:gd name="T21" fmla="*/ 2147483647 h 40"/>
              <a:gd name="T22" fmla="*/ 2147483647 w 57"/>
              <a:gd name="T23" fmla="*/ 2147483647 h 40"/>
              <a:gd name="T24" fmla="*/ 2147483647 w 57"/>
              <a:gd name="T25" fmla="*/ 2147483647 h 40"/>
              <a:gd name="T26" fmla="*/ 2147483647 w 57"/>
              <a:gd name="T27" fmla="*/ 2147483647 h 40"/>
              <a:gd name="T28" fmla="*/ 2147483647 w 57"/>
              <a:gd name="T29" fmla="*/ 2147483647 h 40"/>
              <a:gd name="T30" fmla="*/ 2147483647 w 57"/>
              <a:gd name="T31" fmla="*/ 2147483647 h 40"/>
              <a:gd name="T32" fmla="*/ 2147483647 w 57"/>
              <a:gd name="T33" fmla="*/ 2147483647 h 40"/>
              <a:gd name="T34" fmla="*/ 2147483647 w 57"/>
              <a:gd name="T35" fmla="*/ 2147483647 h 40"/>
              <a:gd name="T36" fmla="*/ 2147483647 w 57"/>
              <a:gd name="T37" fmla="*/ 2147483647 h 40"/>
              <a:gd name="T38" fmla="*/ 2147483647 w 57"/>
              <a:gd name="T39" fmla="*/ 2147483647 h 40"/>
              <a:gd name="T40" fmla="*/ 2147483647 w 57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"/>
              <a:gd name="T64" fmla="*/ 0 h 40"/>
              <a:gd name="T65" fmla="*/ 57 w 57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" h="40">
                <a:moveTo>
                  <a:pt x="53" y="18"/>
                </a:moveTo>
                <a:cubicBezTo>
                  <a:pt x="55" y="21"/>
                  <a:pt x="57" y="27"/>
                  <a:pt x="54" y="29"/>
                </a:cubicBezTo>
                <a:cubicBezTo>
                  <a:pt x="48" y="30"/>
                  <a:pt x="40" y="31"/>
                  <a:pt x="33" y="33"/>
                </a:cubicBezTo>
                <a:cubicBezTo>
                  <a:pt x="28" y="35"/>
                  <a:pt x="22" y="32"/>
                  <a:pt x="16" y="33"/>
                </a:cubicBezTo>
                <a:cubicBezTo>
                  <a:pt x="12" y="34"/>
                  <a:pt x="8" y="38"/>
                  <a:pt x="4" y="39"/>
                </a:cubicBezTo>
                <a:cubicBezTo>
                  <a:pt x="3" y="40"/>
                  <a:pt x="1" y="38"/>
                  <a:pt x="1" y="37"/>
                </a:cubicBezTo>
                <a:cubicBezTo>
                  <a:pt x="0" y="33"/>
                  <a:pt x="0" y="28"/>
                  <a:pt x="1" y="24"/>
                </a:cubicBezTo>
                <a:cubicBezTo>
                  <a:pt x="1" y="22"/>
                  <a:pt x="3" y="20"/>
                  <a:pt x="5" y="19"/>
                </a:cubicBezTo>
                <a:cubicBezTo>
                  <a:pt x="6" y="19"/>
                  <a:pt x="8" y="21"/>
                  <a:pt x="9" y="20"/>
                </a:cubicBezTo>
                <a:cubicBezTo>
                  <a:pt x="10" y="17"/>
                  <a:pt x="7" y="15"/>
                  <a:pt x="7" y="13"/>
                </a:cubicBezTo>
                <a:cubicBezTo>
                  <a:pt x="8" y="10"/>
                  <a:pt x="10" y="5"/>
                  <a:pt x="13" y="4"/>
                </a:cubicBezTo>
                <a:cubicBezTo>
                  <a:pt x="16" y="4"/>
                  <a:pt x="15" y="12"/>
                  <a:pt x="18" y="11"/>
                </a:cubicBezTo>
                <a:cubicBezTo>
                  <a:pt x="20" y="10"/>
                  <a:pt x="17" y="4"/>
                  <a:pt x="19" y="2"/>
                </a:cubicBezTo>
                <a:cubicBezTo>
                  <a:pt x="20" y="0"/>
                  <a:pt x="23" y="0"/>
                  <a:pt x="24" y="2"/>
                </a:cubicBezTo>
                <a:cubicBezTo>
                  <a:pt x="26" y="4"/>
                  <a:pt x="24" y="10"/>
                  <a:pt x="26" y="11"/>
                </a:cubicBezTo>
                <a:cubicBezTo>
                  <a:pt x="28" y="13"/>
                  <a:pt x="28" y="6"/>
                  <a:pt x="30" y="6"/>
                </a:cubicBezTo>
                <a:cubicBezTo>
                  <a:pt x="32" y="5"/>
                  <a:pt x="32" y="9"/>
                  <a:pt x="33" y="10"/>
                </a:cubicBezTo>
                <a:cubicBezTo>
                  <a:pt x="35" y="10"/>
                  <a:pt x="35" y="7"/>
                  <a:pt x="36" y="8"/>
                </a:cubicBezTo>
                <a:cubicBezTo>
                  <a:pt x="40" y="9"/>
                  <a:pt x="41" y="14"/>
                  <a:pt x="45" y="16"/>
                </a:cubicBezTo>
                <a:cubicBezTo>
                  <a:pt x="46" y="16"/>
                  <a:pt x="45" y="13"/>
                  <a:pt x="46" y="13"/>
                </a:cubicBezTo>
                <a:cubicBezTo>
                  <a:pt x="49" y="14"/>
                  <a:pt x="52" y="16"/>
                  <a:pt x="53" y="1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1" name="Freeform 703"/>
          <p:cNvSpPr>
            <a:spLocks noChangeAspect="1"/>
          </p:cNvSpPr>
          <p:nvPr/>
        </p:nvSpPr>
        <p:spPr bwMode="auto">
          <a:xfrm>
            <a:off x="5938839" y="2012156"/>
            <a:ext cx="111919" cy="58341"/>
          </a:xfrm>
          <a:custGeom>
            <a:avLst/>
            <a:gdLst>
              <a:gd name="T0" fmla="*/ 2147483647 w 78"/>
              <a:gd name="T1" fmla="*/ 2147483647 h 41"/>
              <a:gd name="T2" fmla="*/ 2147483647 w 78"/>
              <a:gd name="T3" fmla="*/ 2147483647 h 41"/>
              <a:gd name="T4" fmla="*/ 2147483647 w 78"/>
              <a:gd name="T5" fmla="*/ 2147483647 h 41"/>
              <a:gd name="T6" fmla="*/ 2147483647 w 78"/>
              <a:gd name="T7" fmla="*/ 2147483647 h 41"/>
              <a:gd name="T8" fmla="*/ 2147483647 w 78"/>
              <a:gd name="T9" fmla="*/ 2147483647 h 41"/>
              <a:gd name="T10" fmla="*/ 2147483647 w 78"/>
              <a:gd name="T11" fmla="*/ 2147483647 h 41"/>
              <a:gd name="T12" fmla="*/ 2147483647 w 78"/>
              <a:gd name="T13" fmla="*/ 2147483647 h 41"/>
              <a:gd name="T14" fmla="*/ 2147483647 w 78"/>
              <a:gd name="T15" fmla="*/ 2147483647 h 41"/>
              <a:gd name="T16" fmla="*/ 2147483647 w 78"/>
              <a:gd name="T17" fmla="*/ 2147483647 h 41"/>
              <a:gd name="T18" fmla="*/ 2147483647 w 78"/>
              <a:gd name="T19" fmla="*/ 2147483647 h 41"/>
              <a:gd name="T20" fmla="*/ 2147483647 w 78"/>
              <a:gd name="T21" fmla="*/ 2147483647 h 41"/>
              <a:gd name="T22" fmla="*/ 2147483647 w 78"/>
              <a:gd name="T23" fmla="*/ 2147483647 h 41"/>
              <a:gd name="T24" fmla="*/ 2147483647 w 78"/>
              <a:gd name="T25" fmla="*/ 2147483647 h 41"/>
              <a:gd name="T26" fmla="*/ 2147483647 w 78"/>
              <a:gd name="T27" fmla="*/ 2147483647 h 41"/>
              <a:gd name="T28" fmla="*/ 2147483647 w 78"/>
              <a:gd name="T29" fmla="*/ 2147483647 h 41"/>
              <a:gd name="T30" fmla="*/ 2147483647 w 78"/>
              <a:gd name="T31" fmla="*/ 2147483647 h 41"/>
              <a:gd name="T32" fmla="*/ 2147483647 w 78"/>
              <a:gd name="T33" fmla="*/ 2147483647 h 41"/>
              <a:gd name="T34" fmla="*/ 2147483647 w 78"/>
              <a:gd name="T35" fmla="*/ 2147483647 h 41"/>
              <a:gd name="T36" fmla="*/ 2147483647 w 78"/>
              <a:gd name="T37" fmla="*/ 2147483647 h 41"/>
              <a:gd name="T38" fmla="*/ 2147483647 w 78"/>
              <a:gd name="T39" fmla="*/ 2147483647 h 41"/>
              <a:gd name="T40" fmla="*/ 2147483647 w 78"/>
              <a:gd name="T41" fmla="*/ 0 h 41"/>
              <a:gd name="T42" fmla="*/ 2147483647 w 78"/>
              <a:gd name="T43" fmla="*/ 2147483647 h 41"/>
              <a:gd name="T44" fmla="*/ 2147483647 w 78"/>
              <a:gd name="T45" fmla="*/ 2147483647 h 41"/>
              <a:gd name="T46" fmla="*/ 2147483647 w 78"/>
              <a:gd name="T47" fmla="*/ 2147483647 h 41"/>
              <a:gd name="T48" fmla="*/ 2147483647 w 78"/>
              <a:gd name="T49" fmla="*/ 2147483647 h 41"/>
              <a:gd name="T50" fmla="*/ 2147483647 w 78"/>
              <a:gd name="T51" fmla="*/ 2147483647 h 41"/>
              <a:gd name="T52" fmla="*/ 2147483647 w 78"/>
              <a:gd name="T53" fmla="*/ 2147483647 h 41"/>
              <a:gd name="T54" fmla="*/ 2147483647 w 78"/>
              <a:gd name="T55" fmla="*/ 2147483647 h 41"/>
              <a:gd name="T56" fmla="*/ 2147483647 w 78"/>
              <a:gd name="T57" fmla="*/ 2147483647 h 41"/>
              <a:gd name="T58" fmla="*/ 2147483647 w 78"/>
              <a:gd name="T59" fmla="*/ 2147483647 h 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8"/>
              <a:gd name="T91" fmla="*/ 0 h 41"/>
              <a:gd name="T92" fmla="*/ 78 w 78"/>
              <a:gd name="T93" fmla="*/ 41 h 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8" h="41">
                <a:moveTo>
                  <a:pt x="65" y="7"/>
                </a:moveTo>
                <a:cubicBezTo>
                  <a:pt x="68" y="8"/>
                  <a:pt x="71" y="10"/>
                  <a:pt x="73" y="13"/>
                </a:cubicBezTo>
                <a:cubicBezTo>
                  <a:pt x="75" y="15"/>
                  <a:pt x="76" y="20"/>
                  <a:pt x="74" y="22"/>
                </a:cubicBezTo>
                <a:cubicBezTo>
                  <a:pt x="73" y="24"/>
                  <a:pt x="69" y="20"/>
                  <a:pt x="66" y="21"/>
                </a:cubicBezTo>
                <a:cubicBezTo>
                  <a:pt x="65" y="22"/>
                  <a:pt x="65" y="24"/>
                  <a:pt x="66" y="25"/>
                </a:cubicBezTo>
                <a:cubicBezTo>
                  <a:pt x="69" y="28"/>
                  <a:pt x="73" y="29"/>
                  <a:pt x="76" y="32"/>
                </a:cubicBezTo>
                <a:cubicBezTo>
                  <a:pt x="77" y="34"/>
                  <a:pt x="78" y="38"/>
                  <a:pt x="76" y="39"/>
                </a:cubicBezTo>
                <a:cubicBezTo>
                  <a:pt x="70" y="41"/>
                  <a:pt x="63" y="40"/>
                  <a:pt x="57" y="39"/>
                </a:cubicBezTo>
                <a:cubicBezTo>
                  <a:pt x="53" y="38"/>
                  <a:pt x="49" y="36"/>
                  <a:pt x="45" y="34"/>
                </a:cubicBezTo>
                <a:cubicBezTo>
                  <a:pt x="41" y="33"/>
                  <a:pt x="38" y="33"/>
                  <a:pt x="35" y="31"/>
                </a:cubicBezTo>
                <a:cubicBezTo>
                  <a:pt x="33" y="30"/>
                  <a:pt x="32" y="28"/>
                  <a:pt x="30" y="28"/>
                </a:cubicBezTo>
                <a:cubicBezTo>
                  <a:pt x="28" y="27"/>
                  <a:pt x="26" y="30"/>
                  <a:pt x="25" y="30"/>
                </a:cubicBezTo>
                <a:cubicBezTo>
                  <a:pt x="20" y="29"/>
                  <a:pt x="16" y="28"/>
                  <a:pt x="13" y="25"/>
                </a:cubicBezTo>
                <a:cubicBezTo>
                  <a:pt x="11" y="24"/>
                  <a:pt x="14" y="20"/>
                  <a:pt x="13" y="20"/>
                </a:cubicBezTo>
                <a:cubicBezTo>
                  <a:pt x="9" y="18"/>
                  <a:pt x="4" y="20"/>
                  <a:pt x="1" y="19"/>
                </a:cubicBezTo>
                <a:cubicBezTo>
                  <a:pt x="0" y="19"/>
                  <a:pt x="0" y="17"/>
                  <a:pt x="1" y="16"/>
                </a:cubicBezTo>
                <a:cubicBezTo>
                  <a:pt x="5" y="15"/>
                  <a:pt x="10" y="16"/>
                  <a:pt x="14" y="13"/>
                </a:cubicBezTo>
                <a:cubicBezTo>
                  <a:pt x="16" y="12"/>
                  <a:pt x="13" y="9"/>
                  <a:pt x="15" y="7"/>
                </a:cubicBezTo>
                <a:cubicBezTo>
                  <a:pt x="17" y="5"/>
                  <a:pt x="20" y="5"/>
                  <a:pt x="23" y="4"/>
                </a:cubicBezTo>
                <a:cubicBezTo>
                  <a:pt x="27" y="3"/>
                  <a:pt x="30" y="4"/>
                  <a:pt x="34" y="3"/>
                </a:cubicBezTo>
                <a:cubicBezTo>
                  <a:pt x="37" y="3"/>
                  <a:pt x="39" y="0"/>
                  <a:pt x="41" y="0"/>
                </a:cubicBezTo>
                <a:cubicBezTo>
                  <a:pt x="44" y="1"/>
                  <a:pt x="48" y="2"/>
                  <a:pt x="50" y="5"/>
                </a:cubicBezTo>
                <a:cubicBezTo>
                  <a:pt x="51" y="6"/>
                  <a:pt x="50" y="8"/>
                  <a:pt x="50" y="10"/>
                </a:cubicBezTo>
                <a:cubicBezTo>
                  <a:pt x="49" y="12"/>
                  <a:pt x="47" y="13"/>
                  <a:pt x="47" y="15"/>
                </a:cubicBezTo>
                <a:cubicBezTo>
                  <a:pt x="47" y="16"/>
                  <a:pt x="49" y="16"/>
                  <a:pt x="50" y="15"/>
                </a:cubicBezTo>
                <a:cubicBezTo>
                  <a:pt x="52" y="14"/>
                  <a:pt x="53" y="12"/>
                  <a:pt x="54" y="10"/>
                </a:cubicBezTo>
                <a:cubicBezTo>
                  <a:pt x="55" y="9"/>
                  <a:pt x="53" y="6"/>
                  <a:pt x="55" y="5"/>
                </a:cubicBezTo>
                <a:cubicBezTo>
                  <a:pt x="56" y="4"/>
                  <a:pt x="58" y="5"/>
                  <a:pt x="60" y="5"/>
                </a:cubicBezTo>
                <a:cubicBezTo>
                  <a:pt x="61" y="6"/>
                  <a:pt x="61" y="7"/>
                  <a:pt x="62" y="7"/>
                </a:cubicBezTo>
                <a:cubicBezTo>
                  <a:pt x="63" y="8"/>
                  <a:pt x="64" y="6"/>
                  <a:pt x="65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2" name="Freeform 704"/>
          <p:cNvSpPr>
            <a:spLocks noChangeAspect="1"/>
          </p:cNvSpPr>
          <p:nvPr/>
        </p:nvSpPr>
        <p:spPr bwMode="auto">
          <a:xfrm>
            <a:off x="5909072" y="1972866"/>
            <a:ext cx="89297" cy="46434"/>
          </a:xfrm>
          <a:custGeom>
            <a:avLst/>
            <a:gdLst>
              <a:gd name="T0" fmla="*/ 2147483647 w 62"/>
              <a:gd name="T1" fmla="*/ 2147483647 h 33"/>
              <a:gd name="T2" fmla="*/ 2147483647 w 62"/>
              <a:gd name="T3" fmla="*/ 2147483647 h 33"/>
              <a:gd name="T4" fmla="*/ 2147483647 w 62"/>
              <a:gd name="T5" fmla="*/ 2147483647 h 33"/>
              <a:gd name="T6" fmla="*/ 2147483647 w 62"/>
              <a:gd name="T7" fmla="*/ 2147483647 h 33"/>
              <a:gd name="T8" fmla="*/ 2147483647 w 62"/>
              <a:gd name="T9" fmla="*/ 2147483647 h 33"/>
              <a:gd name="T10" fmla="*/ 2147483647 w 62"/>
              <a:gd name="T11" fmla="*/ 2147483647 h 33"/>
              <a:gd name="T12" fmla="*/ 2147483647 w 62"/>
              <a:gd name="T13" fmla="*/ 2147483647 h 33"/>
              <a:gd name="T14" fmla="*/ 2147483647 w 62"/>
              <a:gd name="T15" fmla="*/ 2147483647 h 33"/>
              <a:gd name="T16" fmla="*/ 2147483647 w 62"/>
              <a:gd name="T17" fmla="*/ 2147483647 h 33"/>
              <a:gd name="T18" fmla="*/ 2147483647 w 62"/>
              <a:gd name="T19" fmla="*/ 2147483647 h 33"/>
              <a:gd name="T20" fmla="*/ 0 w 62"/>
              <a:gd name="T21" fmla="*/ 2147483647 h 33"/>
              <a:gd name="T22" fmla="*/ 0 w 62"/>
              <a:gd name="T23" fmla="*/ 2147483647 h 33"/>
              <a:gd name="T24" fmla="*/ 2147483647 w 62"/>
              <a:gd name="T25" fmla="*/ 2147483647 h 33"/>
              <a:gd name="T26" fmla="*/ 2147483647 w 62"/>
              <a:gd name="T27" fmla="*/ 2147483647 h 33"/>
              <a:gd name="T28" fmla="*/ 2147483647 w 62"/>
              <a:gd name="T29" fmla="*/ 2147483647 h 33"/>
              <a:gd name="T30" fmla="*/ 2147483647 w 62"/>
              <a:gd name="T31" fmla="*/ 2147483647 h 33"/>
              <a:gd name="T32" fmla="*/ 2147483647 w 62"/>
              <a:gd name="T33" fmla="*/ 2147483647 h 33"/>
              <a:gd name="T34" fmla="*/ 2147483647 w 62"/>
              <a:gd name="T35" fmla="*/ 2147483647 h 33"/>
              <a:gd name="T36" fmla="*/ 2147483647 w 62"/>
              <a:gd name="T37" fmla="*/ 2147483647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2"/>
              <a:gd name="T58" fmla="*/ 0 h 33"/>
              <a:gd name="T59" fmla="*/ 62 w 62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2" h="33">
                <a:moveTo>
                  <a:pt x="38" y="1"/>
                </a:moveTo>
                <a:cubicBezTo>
                  <a:pt x="44" y="4"/>
                  <a:pt x="49" y="9"/>
                  <a:pt x="54" y="12"/>
                </a:cubicBezTo>
                <a:cubicBezTo>
                  <a:pt x="57" y="13"/>
                  <a:pt x="61" y="11"/>
                  <a:pt x="62" y="13"/>
                </a:cubicBezTo>
                <a:cubicBezTo>
                  <a:pt x="62" y="15"/>
                  <a:pt x="57" y="15"/>
                  <a:pt x="57" y="17"/>
                </a:cubicBezTo>
                <a:cubicBezTo>
                  <a:pt x="57" y="20"/>
                  <a:pt x="62" y="23"/>
                  <a:pt x="61" y="25"/>
                </a:cubicBezTo>
                <a:cubicBezTo>
                  <a:pt x="60" y="28"/>
                  <a:pt x="55" y="27"/>
                  <a:pt x="52" y="28"/>
                </a:cubicBezTo>
                <a:cubicBezTo>
                  <a:pt x="49" y="28"/>
                  <a:pt x="46" y="29"/>
                  <a:pt x="42" y="30"/>
                </a:cubicBezTo>
                <a:cubicBezTo>
                  <a:pt x="38" y="31"/>
                  <a:pt x="34" y="31"/>
                  <a:pt x="31" y="31"/>
                </a:cubicBezTo>
                <a:cubicBezTo>
                  <a:pt x="28" y="31"/>
                  <a:pt x="26" y="33"/>
                  <a:pt x="24" y="33"/>
                </a:cubicBezTo>
                <a:cubicBezTo>
                  <a:pt x="19" y="33"/>
                  <a:pt x="15" y="32"/>
                  <a:pt x="10" y="31"/>
                </a:cubicBezTo>
                <a:cubicBezTo>
                  <a:pt x="7" y="30"/>
                  <a:pt x="3" y="30"/>
                  <a:pt x="0" y="28"/>
                </a:cubicBezTo>
                <a:cubicBezTo>
                  <a:pt x="0" y="28"/>
                  <a:pt x="0" y="26"/>
                  <a:pt x="0" y="26"/>
                </a:cubicBezTo>
                <a:cubicBezTo>
                  <a:pt x="3" y="24"/>
                  <a:pt x="7" y="24"/>
                  <a:pt x="9" y="22"/>
                </a:cubicBezTo>
                <a:cubicBezTo>
                  <a:pt x="11" y="21"/>
                  <a:pt x="8" y="19"/>
                  <a:pt x="9" y="17"/>
                </a:cubicBezTo>
                <a:cubicBezTo>
                  <a:pt x="13" y="14"/>
                  <a:pt x="17" y="12"/>
                  <a:pt x="21" y="10"/>
                </a:cubicBezTo>
                <a:cubicBezTo>
                  <a:pt x="24" y="9"/>
                  <a:pt x="27" y="10"/>
                  <a:pt x="30" y="9"/>
                </a:cubicBezTo>
                <a:cubicBezTo>
                  <a:pt x="32" y="8"/>
                  <a:pt x="32" y="7"/>
                  <a:pt x="33" y="5"/>
                </a:cubicBezTo>
                <a:cubicBezTo>
                  <a:pt x="34" y="4"/>
                  <a:pt x="32" y="3"/>
                  <a:pt x="33" y="2"/>
                </a:cubicBezTo>
                <a:cubicBezTo>
                  <a:pt x="35" y="1"/>
                  <a:pt x="37" y="0"/>
                  <a:pt x="3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3" name="Freeform 705"/>
          <p:cNvSpPr>
            <a:spLocks noChangeAspect="1"/>
          </p:cNvSpPr>
          <p:nvPr/>
        </p:nvSpPr>
        <p:spPr bwMode="auto">
          <a:xfrm>
            <a:off x="5905501" y="2019300"/>
            <a:ext cx="40481" cy="19050"/>
          </a:xfrm>
          <a:custGeom>
            <a:avLst/>
            <a:gdLst>
              <a:gd name="T0" fmla="*/ 2147483647 w 29"/>
              <a:gd name="T1" fmla="*/ 0 h 13"/>
              <a:gd name="T2" fmla="*/ 2147483647 w 29"/>
              <a:gd name="T3" fmla="*/ 2147483647 h 13"/>
              <a:gd name="T4" fmla="*/ 2147483647 w 29"/>
              <a:gd name="T5" fmla="*/ 2147483647 h 13"/>
              <a:gd name="T6" fmla="*/ 2147483647 w 29"/>
              <a:gd name="T7" fmla="*/ 2147483647 h 13"/>
              <a:gd name="T8" fmla="*/ 2147483647 w 29"/>
              <a:gd name="T9" fmla="*/ 2147483647 h 13"/>
              <a:gd name="T10" fmla="*/ 2147483647 w 29"/>
              <a:gd name="T11" fmla="*/ 2147483647 h 13"/>
              <a:gd name="T12" fmla="*/ 2147483647 w 29"/>
              <a:gd name="T13" fmla="*/ 2147483647 h 13"/>
              <a:gd name="T14" fmla="*/ 2147483647 w 29"/>
              <a:gd name="T15" fmla="*/ 2147483647 h 13"/>
              <a:gd name="T16" fmla="*/ 2147483647 w 29"/>
              <a:gd name="T17" fmla="*/ 0 h 13"/>
              <a:gd name="T18" fmla="*/ 2147483647 w 29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3"/>
              <a:gd name="T32" fmla="*/ 29 w 2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3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5" y="5"/>
                  <a:pt x="10" y="5"/>
                  <a:pt x="14" y="8"/>
                </a:cubicBezTo>
                <a:cubicBezTo>
                  <a:pt x="15" y="9"/>
                  <a:pt x="12" y="12"/>
                  <a:pt x="14" y="12"/>
                </a:cubicBezTo>
                <a:cubicBezTo>
                  <a:pt x="16" y="13"/>
                  <a:pt x="19" y="11"/>
                  <a:pt x="22" y="10"/>
                </a:cubicBezTo>
                <a:cubicBezTo>
                  <a:pt x="24" y="9"/>
                  <a:pt x="29" y="9"/>
                  <a:pt x="29" y="6"/>
                </a:cubicBezTo>
                <a:cubicBezTo>
                  <a:pt x="29" y="3"/>
                  <a:pt x="24" y="2"/>
                  <a:pt x="21" y="1"/>
                </a:cubicBezTo>
                <a:cubicBezTo>
                  <a:pt x="18" y="0"/>
                  <a:pt x="15" y="1"/>
                  <a:pt x="12" y="1"/>
                </a:cubicBezTo>
                <a:cubicBezTo>
                  <a:pt x="10" y="1"/>
                  <a:pt x="8" y="0"/>
                  <a:pt x="6" y="0"/>
                </a:cubicBez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4" name="Freeform 706"/>
          <p:cNvSpPr>
            <a:spLocks noChangeAspect="1"/>
          </p:cNvSpPr>
          <p:nvPr/>
        </p:nvSpPr>
        <p:spPr bwMode="auto">
          <a:xfrm>
            <a:off x="6271024" y="2208610"/>
            <a:ext cx="21431" cy="14288"/>
          </a:xfrm>
          <a:custGeom>
            <a:avLst/>
            <a:gdLst>
              <a:gd name="T0" fmla="*/ 2147483647 w 15"/>
              <a:gd name="T1" fmla="*/ 0 h 10"/>
              <a:gd name="T2" fmla="*/ 2147483647 w 15"/>
              <a:gd name="T3" fmla="*/ 2147483647 h 10"/>
              <a:gd name="T4" fmla="*/ 2147483647 w 15"/>
              <a:gd name="T5" fmla="*/ 2147483647 h 10"/>
              <a:gd name="T6" fmla="*/ 0 w 15"/>
              <a:gd name="T7" fmla="*/ 2147483647 h 10"/>
              <a:gd name="T8" fmla="*/ 2147483647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2147483647 w 15"/>
              <a:gd name="T15" fmla="*/ 2147483647 h 10"/>
              <a:gd name="T16" fmla="*/ 2147483647 w 15"/>
              <a:gd name="T17" fmla="*/ 2147483647 h 10"/>
              <a:gd name="T18" fmla="*/ 2147483647 w 15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0"/>
              <a:gd name="T32" fmla="*/ 15 w 15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0">
                <a:moveTo>
                  <a:pt x="3" y="0"/>
                </a:moveTo>
                <a:cubicBezTo>
                  <a:pt x="2" y="0"/>
                  <a:pt x="2" y="1"/>
                  <a:pt x="2" y="2"/>
                </a:cubicBezTo>
                <a:cubicBezTo>
                  <a:pt x="2" y="3"/>
                  <a:pt x="4" y="5"/>
                  <a:pt x="3" y="6"/>
                </a:cubicBezTo>
                <a:cubicBezTo>
                  <a:pt x="3" y="7"/>
                  <a:pt x="0" y="5"/>
                  <a:pt x="0" y="6"/>
                </a:cubicBezTo>
                <a:cubicBezTo>
                  <a:pt x="0" y="7"/>
                  <a:pt x="1" y="9"/>
                  <a:pt x="3" y="9"/>
                </a:cubicBezTo>
                <a:cubicBezTo>
                  <a:pt x="5" y="9"/>
                  <a:pt x="9" y="10"/>
                  <a:pt x="11" y="10"/>
                </a:cubicBezTo>
                <a:cubicBezTo>
                  <a:pt x="13" y="10"/>
                  <a:pt x="14" y="7"/>
                  <a:pt x="15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11" y="1"/>
                  <a:pt x="9" y="1"/>
                  <a:pt x="7" y="1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5" name="Freeform 707"/>
          <p:cNvSpPr>
            <a:spLocks noChangeAspect="1"/>
          </p:cNvSpPr>
          <p:nvPr/>
        </p:nvSpPr>
        <p:spPr bwMode="auto">
          <a:xfrm>
            <a:off x="6627020" y="2165747"/>
            <a:ext cx="8335" cy="17859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2147483647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1" y="1"/>
                </a:moveTo>
                <a:cubicBezTo>
                  <a:pt x="3" y="2"/>
                  <a:pt x="4" y="4"/>
                  <a:pt x="5" y="7"/>
                </a:cubicBezTo>
                <a:cubicBezTo>
                  <a:pt x="5" y="8"/>
                  <a:pt x="6" y="11"/>
                  <a:pt x="5" y="12"/>
                </a:cubicBezTo>
                <a:cubicBezTo>
                  <a:pt x="4" y="13"/>
                  <a:pt x="2" y="13"/>
                  <a:pt x="2" y="12"/>
                </a:cubicBezTo>
                <a:cubicBezTo>
                  <a:pt x="1" y="9"/>
                  <a:pt x="1" y="7"/>
                  <a:pt x="0" y="4"/>
                </a:cubicBezTo>
                <a:cubicBezTo>
                  <a:pt x="0" y="3"/>
                  <a:pt x="0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6" name="Freeform 708"/>
          <p:cNvSpPr>
            <a:spLocks noChangeAspect="1"/>
          </p:cNvSpPr>
          <p:nvPr/>
        </p:nvSpPr>
        <p:spPr bwMode="auto">
          <a:xfrm>
            <a:off x="6711555" y="2216944"/>
            <a:ext cx="15478" cy="15479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2" y="1"/>
                </a:moveTo>
                <a:cubicBezTo>
                  <a:pt x="1" y="1"/>
                  <a:pt x="0" y="3"/>
                  <a:pt x="0" y="4"/>
                </a:cubicBezTo>
                <a:cubicBezTo>
                  <a:pt x="1" y="6"/>
                  <a:pt x="2" y="9"/>
                  <a:pt x="3" y="10"/>
                </a:cubicBezTo>
                <a:cubicBezTo>
                  <a:pt x="5" y="11"/>
                  <a:pt x="6" y="11"/>
                  <a:pt x="8" y="10"/>
                </a:cubicBezTo>
                <a:cubicBezTo>
                  <a:pt x="9" y="9"/>
                  <a:pt x="10" y="9"/>
                  <a:pt x="11" y="7"/>
                </a:cubicBezTo>
                <a:cubicBezTo>
                  <a:pt x="11" y="5"/>
                  <a:pt x="10" y="4"/>
                  <a:pt x="9" y="2"/>
                </a:cubicBezTo>
                <a:cubicBezTo>
                  <a:pt x="9" y="1"/>
                  <a:pt x="8" y="1"/>
                  <a:pt x="7" y="1"/>
                </a:cubicBezTo>
                <a:cubicBezTo>
                  <a:pt x="5" y="1"/>
                  <a:pt x="4" y="0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7" name="Freeform 709"/>
          <p:cNvSpPr>
            <a:spLocks noChangeAspect="1"/>
          </p:cNvSpPr>
          <p:nvPr/>
        </p:nvSpPr>
        <p:spPr bwMode="auto">
          <a:xfrm>
            <a:off x="6715126" y="2230041"/>
            <a:ext cx="54769" cy="23813"/>
          </a:xfrm>
          <a:custGeom>
            <a:avLst/>
            <a:gdLst>
              <a:gd name="T0" fmla="*/ 2147483647 w 38"/>
              <a:gd name="T1" fmla="*/ 2147483647 h 17"/>
              <a:gd name="T2" fmla="*/ 2147483647 w 38"/>
              <a:gd name="T3" fmla="*/ 2147483647 h 17"/>
              <a:gd name="T4" fmla="*/ 2147483647 w 38"/>
              <a:gd name="T5" fmla="*/ 2147483647 h 17"/>
              <a:gd name="T6" fmla="*/ 2147483647 w 38"/>
              <a:gd name="T7" fmla="*/ 2147483647 h 17"/>
              <a:gd name="T8" fmla="*/ 2147483647 w 38"/>
              <a:gd name="T9" fmla="*/ 2147483647 h 17"/>
              <a:gd name="T10" fmla="*/ 2147483647 w 38"/>
              <a:gd name="T11" fmla="*/ 2147483647 h 17"/>
              <a:gd name="T12" fmla="*/ 2147483647 w 38"/>
              <a:gd name="T13" fmla="*/ 2147483647 h 17"/>
              <a:gd name="T14" fmla="*/ 2147483647 w 38"/>
              <a:gd name="T15" fmla="*/ 2147483647 h 17"/>
              <a:gd name="T16" fmla="*/ 2147483647 w 38"/>
              <a:gd name="T17" fmla="*/ 2147483647 h 17"/>
              <a:gd name="T18" fmla="*/ 2147483647 w 38"/>
              <a:gd name="T19" fmla="*/ 2147483647 h 17"/>
              <a:gd name="T20" fmla="*/ 2147483647 w 3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7"/>
              <a:gd name="T35" fmla="*/ 38 w 3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7">
                <a:moveTo>
                  <a:pt x="1" y="11"/>
                </a:moveTo>
                <a:cubicBezTo>
                  <a:pt x="0" y="12"/>
                  <a:pt x="0" y="14"/>
                  <a:pt x="1" y="14"/>
                </a:cubicBezTo>
                <a:cubicBezTo>
                  <a:pt x="5" y="14"/>
                  <a:pt x="8" y="11"/>
                  <a:pt x="11" y="12"/>
                </a:cubicBezTo>
                <a:cubicBezTo>
                  <a:pt x="18" y="12"/>
                  <a:pt x="24" y="14"/>
                  <a:pt x="31" y="15"/>
                </a:cubicBezTo>
                <a:cubicBezTo>
                  <a:pt x="33" y="15"/>
                  <a:pt x="34" y="17"/>
                  <a:pt x="36" y="16"/>
                </a:cubicBezTo>
                <a:cubicBezTo>
                  <a:pt x="37" y="15"/>
                  <a:pt x="38" y="13"/>
                  <a:pt x="38" y="11"/>
                </a:cubicBezTo>
                <a:cubicBezTo>
                  <a:pt x="36" y="8"/>
                  <a:pt x="33" y="5"/>
                  <a:pt x="30" y="4"/>
                </a:cubicBezTo>
                <a:cubicBezTo>
                  <a:pt x="25" y="2"/>
                  <a:pt x="20" y="1"/>
                  <a:pt x="15" y="1"/>
                </a:cubicBezTo>
                <a:cubicBezTo>
                  <a:pt x="12" y="0"/>
                  <a:pt x="9" y="1"/>
                  <a:pt x="8" y="2"/>
                </a:cubicBezTo>
                <a:cubicBezTo>
                  <a:pt x="6" y="4"/>
                  <a:pt x="9" y="7"/>
                  <a:pt x="8" y="8"/>
                </a:cubicBezTo>
                <a:cubicBezTo>
                  <a:pt x="6" y="10"/>
                  <a:pt x="3" y="9"/>
                  <a:pt x="1" y="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8" name="Freeform 710"/>
          <p:cNvSpPr>
            <a:spLocks noChangeAspect="1"/>
          </p:cNvSpPr>
          <p:nvPr/>
        </p:nvSpPr>
        <p:spPr bwMode="auto">
          <a:xfrm>
            <a:off x="6647261" y="2152650"/>
            <a:ext cx="125015" cy="58341"/>
          </a:xfrm>
          <a:custGeom>
            <a:avLst/>
            <a:gdLst>
              <a:gd name="T0" fmla="*/ 2147483647 w 88"/>
              <a:gd name="T1" fmla="*/ 0 h 41"/>
              <a:gd name="T2" fmla="*/ 2147483647 w 88"/>
              <a:gd name="T3" fmla="*/ 2147483647 h 41"/>
              <a:gd name="T4" fmla="*/ 2147483647 w 88"/>
              <a:gd name="T5" fmla="*/ 2147483647 h 41"/>
              <a:gd name="T6" fmla="*/ 2147483647 w 88"/>
              <a:gd name="T7" fmla="*/ 2147483647 h 41"/>
              <a:gd name="T8" fmla="*/ 2147483647 w 88"/>
              <a:gd name="T9" fmla="*/ 2147483647 h 41"/>
              <a:gd name="T10" fmla="*/ 2147483647 w 88"/>
              <a:gd name="T11" fmla="*/ 2147483647 h 41"/>
              <a:gd name="T12" fmla="*/ 2147483647 w 88"/>
              <a:gd name="T13" fmla="*/ 2147483647 h 41"/>
              <a:gd name="T14" fmla="*/ 2147483647 w 88"/>
              <a:gd name="T15" fmla="*/ 2147483647 h 41"/>
              <a:gd name="T16" fmla="*/ 2147483647 w 88"/>
              <a:gd name="T17" fmla="*/ 2147483647 h 41"/>
              <a:gd name="T18" fmla="*/ 2147483647 w 88"/>
              <a:gd name="T19" fmla="*/ 2147483647 h 41"/>
              <a:gd name="T20" fmla="*/ 2147483647 w 88"/>
              <a:gd name="T21" fmla="*/ 2147483647 h 41"/>
              <a:gd name="T22" fmla="*/ 2147483647 w 88"/>
              <a:gd name="T23" fmla="*/ 2147483647 h 41"/>
              <a:gd name="T24" fmla="*/ 2147483647 w 88"/>
              <a:gd name="T25" fmla="*/ 2147483647 h 41"/>
              <a:gd name="T26" fmla="*/ 2147483647 w 88"/>
              <a:gd name="T27" fmla="*/ 2147483647 h 41"/>
              <a:gd name="T28" fmla="*/ 2147483647 w 88"/>
              <a:gd name="T29" fmla="*/ 2147483647 h 41"/>
              <a:gd name="T30" fmla="*/ 2147483647 w 88"/>
              <a:gd name="T31" fmla="*/ 2147483647 h 41"/>
              <a:gd name="T32" fmla="*/ 2147483647 w 88"/>
              <a:gd name="T33" fmla="*/ 2147483647 h 41"/>
              <a:gd name="T34" fmla="*/ 2147483647 w 88"/>
              <a:gd name="T35" fmla="*/ 2147483647 h 41"/>
              <a:gd name="T36" fmla="*/ 2147483647 w 88"/>
              <a:gd name="T37" fmla="*/ 2147483647 h 41"/>
              <a:gd name="T38" fmla="*/ 2147483647 w 88"/>
              <a:gd name="T39" fmla="*/ 2147483647 h 41"/>
              <a:gd name="T40" fmla="*/ 2147483647 w 88"/>
              <a:gd name="T41" fmla="*/ 2147483647 h 41"/>
              <a:gd name="T42" fmla="*/ 2147483647 w 88"/>
              <a:gd name="T43" fmla="*/ 2147483647 h 41"/>
              <a:gd name="T44" fmla="*/ 2147483647 w 88"/>
              <a:gd name="T45" fmla="*/ 2147483647 h 41"/>
              <a:gd name="T46" fmla="*/ 2147483647 w 88"/>
              <a:gd name="T47" fmla="*/ 2147483647 h 41"/>
              <a:gd name="T48" fmla="*/ 2147483647 w 88"/>
              <a:gd name="T49" fmla="*/ 2147483647 h 41"/>
              <a:gd name="T50" fmla="*/ 2147483647 w 88"/>
              <a:gd name="T51" fmla="*/ 2147483647 h 41"/>
              <a:gd name="T52" fmla="*/ 2147483647 w 88"/>
              <a:gd name="T53" fmla="*/ 2147483647 h 41"/>
              <a:gd name="T54" fmla="*/ 2147483647 w 88"/>
              <a:gd name="T55" fmla="*/ 2147483647 h 41"/>
              <a:gd name="T56" fmla="*/ 2147483647 w 88"/>
              <a:gd name="T57" fmla="*/ 2147483647 h 41"/>
              <a:gd name="T58" fmla="*/ 2147483647 w 88"/>
              <a:gd name="T59" fmla="*/ 2147483647 h 41"/>
              <a:gd name="T60" fmla="*/ 2147483647 w 88"/>
              <a:gd name="T61" fmla="*/ 2147483647 h 41"/>
              <a:gd name="T62" fmla="*/ 2147483647 w 88"/>
              <a:gd name="T63" fmla="*/ 2147483647 h 41"/>
              <a:gd name="T64" fmla="*/ 2147483647 w 88"/>
              <a:gd name="T65" fmla="*/ 2147483647 h 41"/>
              <a:gd name="T66" fmla="*/ 2147483647 w 88"/>
              <a:gd name="T67" fmla="*/ 2147483647 h 41"/>
              <a:gd name="T68" fmla="*/ 2147483647 w 88"/>
              <a:gd name="T69" fmla="*/ 2147483647 h 41"/>
              <a:gd name="T70" fmla="*/ 2147483647 w 88"/>
              <a:gd name="T71" fmla="*/ 2147483647 h 41"/>
              <a:gd name="T72" fmla="*/ 2147483647 w 88"/>
              <a:gd name="T73" fmla="*/ 2147483647 h 41"/>
              <a:gd name="T74" fmla="*/ 2147483647 w 88"/>
              <a:gd name="T75" fmla="*/ 2147483647 h 41"/>
              <a:gd name="T76" fmla="*/ 2147483647 w 88"/>
              <a:gd name="T77" fmla="*/ 2147483647 h 41"/>
              <a:gd name="T78" fmla="*/ 2147483647 w 88"/>
              <a:gd name="T79" fmla="*/ 2147483647 h 41"/>
              <a:gd name="T80" fmla="*/ 2147483647 w 88"/>
              <a:gd name="T81" fmla="*/ 2147483647 h 41"/>
              <a:gd name="T82" fmla="*/ 2147483647 w 88"/>
              <a:gd name="T83" fmla="*/ 2147483647 h 41"/>
              <a:gd name="T84" fmla="*/ 2147483647 w 88"/>
              <a:gd name="T85" fmla="*/ 2147483647 h 41"/>
              <a:gd name="T86" fmla="*/ 2147483647 w 88"/>
              <a:gd name="T87" fmla="*/ 2147483647 h 41"/>
              <a:gd name="T88" fmla="*/ 2147483647 w 88"/>
              <a:gd name="T89" fmla="*/ 2147483647 h 41"/>
              <a:gd name="T90" fmla="*/ 2147483647 w 88"/>
              <a:gd name="T91" fmla="*/ 2147483647 h 41"/>
              <a:gd name="T92" fmla="*/ 2147483647 w 88"/>
              <a:gd name="T93" fmla="*/ 2147483647 h 41"/>
              <a:gd name="T94" fmla="*/ 2147483647 w 88"/>
              <a:gd name="T95" fmla="*/ 0 h 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8"/>
              <a:gd name="T145" fmla="*/ 0 h 41"/>
              <a:gd name="T146" fmla="*/ 88 w 88"/>
              <a:gd name="T147" fmla="*/ 41 h 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8" h="41">
                <a:moveTo>
                  <a:pt x="15" y="0"/>
                </a:moveTo>
                <a:cubicBezTo>
                  <a:pt x="20" y="3"/>
                  <a:pt x="24" y="7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6" y="11"/>
                  <a:pt x="35" y="13"/>
                  <a:pt x="36" y="14"/>
                </a:cubicBezTo>
                <a:cubicBezTo>
                  <a:pt x="38" y="15"/>
                  <a:pt x="40" y="15"/>
                  <a:pt x="41" y="14"/>
                </a:cubicBezTo>
                <a:cubicBezTo>
                  <a:pt x="42" y="11"/>
                  <a:pt x="39" y="9"/>
                  <a:pt x="40" y="6"/>
                </a:cubicBezTo>
                <a:cubicBezTo>
                  <a:pt x="40" y="5"/>
                  <a:pt x="42" y="6"/>
                  <a:pt x="43" y="5"/>
                </a:cubicBezTo>
                <a:cubicBezTo>
                  <a:pt x="44" y="4"/>
                  <a:pt x="42" y="3"/>
                  <a:pt x="43" y="3"/>
                </a:cubicBezTo>
                <a:cubicBezTo>
                  <a:pt x="47" y="4"/>
                  <a:pt x="50" y="7"/>
                  <a:pt x="53" y="9"/>
                </a:cubicBezTo>
                <a:cubicBezTo>
                  <a:pt x="56" y="10"/>
                  <a:pt x="58" y="10"/>
                  <a:pt x="61" y="10"/>
                </a:cubicBezTo>
                <a:cubicBezTo>
                  <a:pt x="63" y="10"/>
                  <a:pt x="64" y="7"/>
                  <a:pt x="66" y="8"/>
                </a:cubicBezTo>
                <a:cubicBezTo>
                  <a:pt x="69" y="8"/>
                  <a:pt x="72" y="10"/>
                  <a:pt x="75" y="11"/>
                </a:cubicBezTo>
                <a:cubicBezTo>
                  <a:pt x="79" y="13"/>
                  <a:pt x="84" y="13"/>
                  <a:pt x="87" y="16"/>
                </a:cubicBezTo>
                <a:cubicBezTo>
                  <a:pt x="88" y="17"/>
                  <a:pt x="83" y="18"/>
                  <a:pt x="83" y="20"/>
                </a:cubicBezTo>
                <a:cubicBezTo>
                  <a:pt x="83" y="22"/>
                  <a:pt x="87" y="23"/>
                  <a:pt x="87" y="25"/>
                </a:cubicBezTo>
                <a:cubicBezTo>
                  <a:pt x="86" y="27"/>
                  <a:pt x="83" y="30"/>
                  <a:pt x="80" y="30"/>
                </a:cubicBezTo>
                <a:cubicBezTo>
                  <a:pt x="74" y="29"/>
                  <a:pt x="68" y="26"/>
                  <a:pt x="63" y="23"/>
                </a:cubicBezTo>
                <a:cubicBezTo>
                  <a:pt x="61" y="22"/>
                  <a:pt x="61" y="20"/>
                  <a:pt x="61" y="19"/>
                </a:cubicBezTo>
                <a:cubicBezTo>
                  <a:pt x="61" y="17"/>
                  <a:pt x="62" y="16"/>
                  <a:pt x="62" y="15"/>
                </a:cubicBezTo>
                <a:cubicBezTo>
                  <a:pt x="62" y="14"/>
                  <a:pt x="60" y="13"/>
                  <a:pt x="59" y="13"/>
                </a:cubicBezTo>
                <a:cubicBezTo>
                  <a:pt x="57" y="13"/>
                  <a:pt x="55" y="14"/>
                  <a:pt x="54" y="16"/>
                </a:cubicBezTo>
                <a:cubicBezTo>
                  <a:pt x="54" y="19"/>
                  <a:pt x="56" y="22"/>
                  <a:pt x="58" y="24"/>
                </a:cubicBezTo>
                <a:cubicBezTo>
                  <a:pt x="62" y="27"/>
                  <a:pt x="66" y="27"/>
                  <a:pt x="70" y="29"/>
                </a:cubicBezTo>
                <a:cubicBezTo>
                  <a:pt x="72" y="30"/>
                  <a:pt x="74" y="31"/>
                  <a:pt x="76" y="32"/>
                </a:cubicBezTo>
                <a:cubicBezTo>
                  <a:pt x="77" y="33"/>
                  <a:pt x="78" y="35"/>
                  <a:pt x="77" y="35"/>
                </a:cubicBezTo>
                <a:cubicBezTo>
                  <a:pt x="73" y="35"/>
                  <a:pt x="69" y="33"/>
                  <a:pt x="65" y="32"/>
                </a:cubicBezTo>
                <a:cubicBezTo>
                  <a:pt x="64" y="32"/>
                  <a:pt x="65" y="34"/>
                  <a:pt x="64" y="34"/>
                </a:cubicBezTo>
                <a:cubicBezTo>
                  <a:pt x="62" y="34"/>
                  <a:pt x="60" y="34"/>
                  <a:pt x="59" y="33"/>
                </a:cubicBezTo>
                <a:cubicBezTo>
                  <a:pt x="58" y="32"/>
                  <a:pt x="59" y="30"/>
                  <a:pt x="58" y="30"/>
                </a:cubicBezTo>
                <a:cubicBezTo>
                  <a:pt x="56" y="30"/>
                  <a:pt x="54" y="31"/>
                  <a:pt x="52" y="32"/>
                </a:cubicBezTo>
                <a:cubicBezTo>
                  <a:pt x="48" y="33"/>
                  <a:pt x="45" y="35"/>
                  <a:pt x="41" y="35"/>
                </a:cubicBezTo>
                <a:cubicBezTo>
                  <a:pt x="39" y="35"/>
                  <a:pt x="38" y="31"/>
                  <a:pt x="36" y="31"/>
                </a:cubicBezTo>
                <a:cubicBezTo>
                  <a:pt x="35" y="31"/>
                  <a:pt x="34" y="32"/>
                  <a:pt x="34" y="34"/>
                </a:cubicBezTo>
                <a:cubicBezTo>
                  <a:pt x="34" y="35"/>
                  <a:pt x="35" y="36"/>
                  <a:pt x="35" y="37"/>
                </a:cubicBezTo>
                <a:cubicBezTo>
                  <a:pt x="35" y="39"/>
                  <a:pt x="34" y="41"/>
                  <a:pt x="32" y="41"/>
                </a:cubicBezTo>
                <a:cubicBezTo>
                  <a:pt x="29" y="41"/>
                  <a:pt x="26" y="39"/>
                  <a:pt x="23" y="38"/>
                </a:cubicBezTo>
                <a:cubicBezTo>
                  <a:pt x="20" y="36"/>
                  <a:pt x="17" y="33"/>
                  <a:pt x="14" y="31"/>
                </a:cubicBezTo>
                <a:cubicBezTo>
                  <a:pt x="11" y="30"/>
                  <a:pt x="9" y="29"/>
                  <a:pt x="7" y="28"/>
                </a:cubicBezTo>
                <a:cubicBezTo>
                  <a:pt x="5" y="27"/>
                  <a:pt x="2" y="26"/>
                  <a:pt x="1" y="24"/>
                </a:cubicBezTo>
                <a:cubicBezTo>
                  <a:pt x="0" y="23"/>
                  <a:pt x="1" y="22"/>
                  <a:pt x="2" y="21"/>
                </a:cubicBezTo>
                <a:cubicBezTo>
                  <a:pt x="3" y="20"/>
                  <a:pt x="6" y="21"/>
                  <a:pt x="6" y="20"/>
                </a:cubicBezTo>
                <a:cubicBezTo>
                  <a:pt x="5" y="18"/>
                  <a:pt x="1" y="18"/>
                  <a:pt x="1" y="15"/>
                </a:cubicBezTo>
                <a:cubicBezTo>
                  <a:pt x="1" y="14"/>
                  <a:pt x="4" y="15"/>
                  <a:pt x="5" y="14"/>
                </a:cubicBezTo>
                <a:cubicBezTo>
                  <a:pt x="6" y="13"/>
                  <a:pt x="3" y="11"/>
                  <a:pt x="4" y="10"/>
                </a:cubicBezTo>
                <a:cubicBezTo>
                  <a:pt x="5" y="8"/>
                  <a:pt x="8" y="8"/>
                  <a:pt x="9" y="6"/>
                </a:cubicBezTo>
                <a:cubicBezTo>
                  <a:pt x="9" y="5"/>
                  <a:pt x="8" y="3"/>
                  <a:pt x="9" y="2"/>
                </a:cubicBezTo>
                <a:cubicBezTo>
                  <a:pt x="10" y="1"/>
                  <a:pt x="11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9" name="Freeform 711"/>
          <p:cNvSpPr>
            <a:spLocks noChangeAspect="1"/>
          </p:cNvSpPr>
          <p:nvPr/>
        </p:nvSpPr>
        <p:spPr bwMode="auto">
          <a:xfrm>
            <a:off x="6806805" y="2133601"/>
            <a:ext cx="11906" cy="7144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2147483647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3"/>
                </a:moveTo>
                <a:cubicBezTo>
                  <a:pt x="0" y="3"/>
                  <a:pt x="0" y="5"/>
                  <a:pt x="1" y="5"/>
                </a:cubicBezTo>
                <a:cubicBezTo>
                  <a:pt x="3" y="5"/>
                  <a:pt x="5" y="5"/>
                  <a:pt x="7" y="4"/>
                </a:cubicBezTo>
                <a:cubicBezTo>
                  <a:pt x="8" y="4"/>
                  <a:pt x="8" y="2"/>
                  <a:pt x="7" y="1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1" y="2"/>
                  <a:pt x="1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0" name="Freeform 712"/>
          <p:cNvSpPr>
            <a:spLocks noChangeAspect="1"/>
          </p:cNvSpPr>
          <p:nvPr/>
        </p:nvSpPr>
        <p:spPr bwMode="auto">
          <a:xfrm>
            <a:off x="6786563" y="2169320"/>
            <a:ext cx="77391" cy="35719"/>
          </a:xfrm>
          <a:custGeom>
            <a:avLst/>
            <a:gdLst>
              <a:gd name="T0" fmla="*/ 2147483647 w 54"/>
              <a:gd name="T1" fmla="*/ 2147483647 h 25"/>
              <a:gd name="T2" fmla="*/ 2147483647 w 54"/>
              <a:gd name="T3" fmla="*/ 2147483647 h 25"/>
              <a:gd name="T4" fmla="*/ 2147483647 w 54"/>
              <a:gd name="T5" fmla="*/ 2147483647 h 25"/>
              <a:gd name="T6" fmla="*/ 2147483647 w 54"/>
              <a:gd name="T7" fmla="*/ 2147483647 h 25"/>
              <a:gd name="T8" fmla="*/ 2147483647 w 54"/>
              <a:gd name="T9" fmla="*/ 2147483647 h 25"/>
              <a:gd name="T10" fmla="*/ 2147483647 w 54"/>
              <a:gd name="T11" fmla="*/ 2147483647 h 25"/>
              <a:gd name="T12" fmla="*/ 2147483647 w 54"/>
              <a:gd name="T13" fmla="*/ 2147483647 h 25"/>
              <a:gd name="T14" fmla="*/ 2147483647 w 54"/>
              <a:gd name="T15" fmla="*/ 2147483647 h 25"/>
              <a:gd name="T16" fmla="*/ 2147483647 w 54"/>
              <a:gd name="T17" fmla="*/ 2147483647 h 25"/>
              <a:gd name="T18" fmla="*/ 2147483647 w 54"/>
              <a:gd name="T19" fmla="*/ 2147483647 h 25"/>
              <a:gd name="T20" fmla="*/ 2147483647 w 54"/>
              <a:gd name="T21" fmla="*/ 2147483647 h 25"/>
              <a:gd name="T22" fmla="*/ 2147483647 w 54"/>
              <a:gd name="T23" fmla="*/ 2147483647 h 25"/>
              <a:gd name="T24" fmla="*/ 2147483647 w 54"/>
              <a:gd name="T25" fmla="*/ 2147483647 h 25"/>
              <a:gd name="T26" fmla="*/ 2147483647 w 54"/>
              <a:gd name="T27" fmla="*/ 2147483647 h 25"/>
              <a:gd name="T28" fmla="*/ 2147483647 w 54"/>
              <a:gd name="T29" fmla="*/ 2147483647 h 25"/>
              <a:gd name="T30" fmla="*/ 2147483647 w 54"/>
              <a:gd name="T31" fmla="*/ 2147483647 h 25"/>
              <a:gd name="T32" fmla="*/ 2147483647 w 54"/>
              <a:gd name="T33" fmla="*/ 2147483647 h 25"/>
              <a:gd name="T34" fmla="*/ 2147483647 w 54"/>
              <a:gd name="T35" fmla="*/ 2147483647 h 25"/>
              <a:gd name="T36" fmla="*/ 2147483647 w 54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25"/>
              <a:gd name="T59" fmla="*/ 54 w 54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25">
                <a:moveTo>
                  <a:pt x="1" y="1"/>
                </a:moveTo>
                <a:cubicBezTo>
                  <a:pt x="0" y="4"/>
                  <a:pt x="1" y="9"/>
                  <a:pt x="1" y="11"/>
                </a:cubicBezTo>
                <a:cubicBezTo>
                  <a:pt x="3" y="14"/>
                  <a:pt x="5" y="15"/>
                  <a:pt x="8" y="17"/>
                </a:cubicBezTo>
                <a:cubicBezTo>
                  <a:pt x="11" y="17"/>
                  <a:pt x="16" y="19"/>
                  <a:pt x="21" y="20"/>
                </a:cubicBezTo>
                <a:cubicBezTo>
                  <a:pt x="24" y="21"/>
                  <a:pt x="26" y="24"/>
                  <a:pt x="30" y="25"/>
                </a:cubicBezTo>
                <a:cubicBezTo>
                  <a:pt x="34" y="25"/>
                  <a:pt x="38" y="25"/>
                  <a:pt x="42" y="24"/>
                </a:cubicBezTo>
                <a:cubicBezTo>
                  <a:pt x="45" y="23"/>
                  <a:pt x="49" y="23"/>
                  <a:pt x="51" y="21"/>
                </a:cubicBezTo>
                <a:cubicBezTo>
                  <a:pt x="53" y="20"/>
                  <a:pt x="51" y="17"/>
                  <a:pt x="51" y="16"/>
                </a:cubicBezTo>
                <a:cubicBezTo>
                  <a:pt x="52" y="14"/>
                  <a:pt x="54" y="13"/>
                  <a:pt x="54" y="12"/>
                </a:cubicBezTo>
                <a:cubicBezTo>
                  <a:pt x="54" y="11"/>
                  <a:pt x="52" y="11"/>
                  <a:pt x="51" y="11"/>
                </a:cubicBezTo>
                <a:cubicBezTo>
                  <a:pt x="51" y="11"/>
                  <a:pt x="50" y="12"/>
                  <a:pt x="50" y="12"/>
                </a:cubicBezTo>
                <a:cubicBezTo>
                  <a:pt x="46" y="12"/>
                  <a:pt x="42" y="10"/>
                  <a:pt x="38" y="10"/>
                </a:cubicBezTo>
                <a:cubicBezTo>
                  <a:pt x="35" y="10"/>
                  <a:pt x="32" y="13"/>
                  <a:pt x="29" y="13"/>
                </a:cubicBezTo>
                <a:cubicBezTo>
                  <a:pt x="27" y="12"/>
                  <a:pt x="27" y="9"/>
                  <a:pt x="25" y="9"/>
                </a:cubicBezTo>
                <a:cubicBezTo>
                  <a:pt x="24" y="8"/>
                  <a:pt x="22" y="9"/>
                  <a:pt x="20" y="9"/>
                </a:cubicBezTo>
                <a:cubicBezTo>
                  <a:pt x="19" y="9"/>
                  <a:pt x="18" y="7"/>
                  <a:pt x="16" y="7"/>
                </a:cubicBezTo>
                <a:cubicBezTo>
                  <a:pt x="14" y="8"/>
                  <a:pt x="12" y="11"/>
                  <a:pt x="10" y="10"/>
                </a:cubicBezTo>
                <a:cubicBezTo>
                  <a:pt x="7" y="10"/>
                  <a:pt x="5" y="7"/>
                  <a:pt x="3" y="4"/>
                </a:cubicBezTo>
                <a:cubicBezTo>
                  <a:pt x="2" y="3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1" name="Freeform 713"/>
          <p:cNvSpPr>
            <a:spLocks noChangeAspect="1"/>
          </p:cNvSpPr>
          <p:nvPr/>
        </p:nvSpPr>
        <p:spPr bwMode="auto">
          <a:xfrm>
            <a:off x="6690123" y="2302669"/>
            <a:ext cx="16669" cy="5954"/>
          </a:xfrm>
          <a:custGeom>
            <a:avLst/>
            <a:gdLst>
              <a:gd name="T0" fmla="*/ 2147483647 w 12"/>
              <a:gd name="T1" fmla="*/ 0 h 4"/>
              <a:gd name="T2" fmla="*/ 0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2147483647 w 12"/>
              <a:gd name="T9" fmla="*/ 2147483647 h 4"/>
              <a:gd name="T10" fmla="*/ 2147483647 w 12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10" y="4"/>
                  <a:pt x="12" y="4"/>
                  <a:pt x="12" y="2"/>
                </a:cubicBezTo>
                <a:cubicBezTo>
                  <a:pt x="12" y="1"/>
                  <a:pt x="10" y="1"/>
                  <a:pt x="9" y="1"/>
                </a:cubicBezTo>
                <a:cubicBezTo>
                  <a:pt x="6" y="0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2" name="Freeform 714"/>
          <p:cNvSpPr>
            <a:spLocks noChangeAspect="1"/>
          </p:cNvSpPr>
          <p:nvPr/>
        </p:nvSpPr>
        <p:spPr bwMode="auto">
          <a:xfrm>
            <a:off x="7194948" y="2355056"/>
            <a:ext cx="26194" cy="14288"/>
          </a:xfrm>
          <a:custGeom>
            <a:avLst/>
            <a:gdLst>
              <a:gd name="T0" fmla="*/ 2147483647 w 18"/>
              <a:gd name="T1" fmla="*/ 0 h 10"/>
              <a:gd name="T2" fmla="*/ 0 w 18"/>
              <a:gd name="T3" fmla="*/ 2147483647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2147483647 w 18"/>
              <a:gd name="T11" fmla="*/ 2147483647 h 10"/>
              <a:gd name="T12" fmla="*/ 2147483647 w 1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0"/>
              <a:gd name="T23" fmla="*/ 18 w 18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0">
                <a:moveTo>
                  <a:pt x="4" y="0"/>
                </a:moveTo>
                <a:cubicBezTo>
                  <a:pt x="2" y="0"/>
                  <a:pt x="0" y="0"/>
                  <a:pt x="0" y="1"/>
                </a:cubicBezTo>
                <a:cubicBezTo>
                  <a:pt x="1" y="4"/>
                  <a:pt x="4" y="4"/>
                  <a:pt x="6" y="6"/>
                </a:cubicBezTo>
                <a:cubicBezTo>
                  <a:pt x="9" y="7"/>
                  <a:pt x="11" y="9"/>
                  <a:pt x="14" y="10"/>
                </a:cubicBezTo>
                <a:cubicBezTo>
                  <a:pt x="15" y="10"/>
                  <a:pt x="17" y="9"/>
                  <a:pt x="17" y="8"/>
                </a:cubicBezTo>
                <a:cubicBezTo>
                  <a:pt x="18" y="6"/>
                  <a:pt x="17" y="4"/>
                  <a:pt x="15" y="3"/>
                </a:cubicBezTo>
                <a:cubicBezTo>
                  <a:pt x="12" y="1"/>
                  <a:pt x="7" y="0"/>
                  <a:pt x="4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3" name="Freeform 715"/>
          <p:cNvSpPr>
            <a:spLocks noChangeAspect="1"/>
          </p:cNvSpPr>
          <p:nvPr/>
        </p:nvSpPr>
        <p:spPr bwMode="auto">
          <a:xfrm>
            <a:off x="7347349" y="2303860"/>
            <a:ext cx="58340" cy="32147"/>
          </a:xfrm>
          <a:custGeom>
            <a:avLst/>
            <a:gdLst>
              <a:gd name="T0" fmla="*/ 2147483647 w 41"/>
              <a:gd name="T1" fmla="*/ 2147483647 h 22"/>
              <a:gd name="T2" fmla="*/ 0 w 41"/>
              <a:gd name="T3" fmla="*/ 2147483647 h 22"/>
              <a:gd name="T4" fmla="*/ 2147483647 w 41"/>
              <a:gd name="T5" fmla="*/ 2147483647 h 22"/>
              <a:gd name="T6" fmla="*/ 2147483647 w 41"/>
              <a:gd name="T7" fmla="*/ 2147483647 h 22"/>
              <a:gd name="T8" fmla="*/ 2147483647 w 41"/>
              <a:gd name="T9" fmla="*/ 2147483647 h 22"/>
              <a:gd name="T10" fmla="*/ 2147483647 w 41"/>
              <a:gd name="T11" fmla="*/ 2147483647 h 22"/>
              <a:gd name="T12" fmla="*/ 2147483647 w 41"/>
              <a:gd name="T13" fmla="*/ 2147483647 h 22"/>
              <a:gd name="T14" fmla="*/ 2147483647 w 41"/>
              <a:gd name="T15" fmla="*/ 2147483647 h 22"/>
              <a:gd name="T16" fmla="*/ 2147483647 w 41"/>
              <a:gd name="T17" fmla="*/ 2147483647 h 22"/>
              <a:gd name="T18" fmla="*/ 2147483647 w 41"/>
              <a:gd name="T19" fmla="*/ 0 h 22"/>
              <a:gd name="T20" fmla="*/ 2147483647 w 41"/>
              <a:gd name="T21" fmla="*/ 2147483647 h 22"/>
              <a:gd name="T22" fmla="*/ 2147483647 w 41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22"/>
              <a:gd name="T38" fmla="*/ 41 w 4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22">
                <a:moveTo>
                  <a:pt x="5" y="3"/>
                </a:moveTo>
                <a:cubicBezTo>
                  <a:pt x="4" y="6"/>
                  <a:pt x="1" y="9"/>
                  <a:pt x="0" y="12"/>
                </a:cubicBezTo>
                <a:cubicBezTo>
                  <a:pt x="1" y="15"/>
                  <a:pt x="3" y="18"/>
                  <a:pt x="6" y="21"/>
                </a:cubicBezTo>
                <a:cubicBezTo>
                  <a:pt x="8" y="22"/>
                  <a:pt x="10" y="19"/>
                  <a:pt x="12" y="18"/>
                </a:cubicBezTo>
                <a:cubicBezTo>
                  <a:pt x="15" y="17"/>
                  <a:pt x="18" y="16"/>
                  <a:pt x="21" y="16"/>
                </a:cubicBezTo>
                <a:cubicBezTo>
                  <a:pt x="24" y="16"/>
                  <a:pt x="27" y="16"/>
                  <a:pt x="31" y="16"/>
                </a:cubicBezTo>
                <a:cubicBezTo>
                  <a:pt x="34" y="15"/>
                  <a:pt x="37" y="16"/>
                  <a:pt x="39" y="14"/>
                </a:cubicBezTo>
                <a:cubicBezTo>
                  <a:pt x="41" y="13"/>
                  <a:pt x="41" y="9"/>
                  <a:pt x="39" y="8"/>
                </a:cubicBezTo>
                <a:cubicBezTo>
                  <a:pt x="36" y="5"/>
                  <a:pt x="31" y="4"/>
                  <a:pt x="26" y="2"/>
                </a:cubicBezTo>
                <a:cubicBezTo>
                  <a:pt x="24" y="1"/>
                  <a:pt x="23" y="0"/>
                  <a:pt x="21" y="0"/>
                </a:cubicBezTo>
                <a:cubicBezTo>
                  <a:pt x="18" y="0"/>
                  <a:pt x="16" y="1"/>
                  <a:pt x="14" y="2"/>
                </a:cubicBezTo>
                <a:cubicBezTo>
                  <a:pt x="11" y="2"/>
                  <a:pt x="8" y="2"/>
                  <a:pt x="5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4" name="Freeform 716"/>
          <p:cNvSpPr>
            <a:spLocks noChangeAspect="1"/>
          </p:cNvSpPr>
          <p:nvPr/>
        </p:nvSpPr>
        <p:spPr bwMode="auto">
          <a:xfrm>
            <a:off x="7318772" y="2765824"/>
            <a:ext cx="22622" cy="21431"/>
          </a:xfrm>
          <a:custGeom>
            <a:avLst/>
            <a:gdLst>
              <a:gd name="T0" fmla="*/ 2147483647 w 16"/>
              <a:gd name="T1" fmla="*/ 0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2147483647 w 16"/>
              <a:gd name="T9" fmla="*/ 2147483647 h 15"/>
              <a:gd name="T10" fmla="*/ 2147483647 w 16"/>
              <a:gd name="T11" fmla="*/ 2147483647 h 15"/>
              <a:gd name="T12" fmla="*/ 0 w 16"/>
              <a:gd name="T13" fmla="*/ 2147483647 h 15"/>
              <a:gd name="T14" fmla="*/ 2147483647 w 16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5"/>
              <a:gd name="T26" fmla="*/ 16 w 1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5">
                <a:moveTo>
                  <a:pt x="3" y="0"/>
                </a:moveTo>
                <a:cubicBezTo>
                  <a:pt x="4" y="0"/>
                  <a:pt x="6" y="0"/>
                  <a:pt x="7" y="1"/>
                </a:cubicBezTo>
                <a:cubicBezTo>
                  <a:pt x="7" y="2"/>
                  <a:pt x="6" y="3"/>
                  <a:pt x="7" y="4"/>
                </a:cubicBezTo>
                <a:cubicBezTo>
                  <a:pt x="9" y="7"/>
                  <a:pt x="13" y="9"/>
                  <a:pt x="16" y="12"/>
                </a:cubicBezTo>
                <a:cubicBezTo>
                  <a:pt x="16" y="13"/>
                  <a:pt x="16" y="15"/>
                  <a:pt x="15" y="14"/>
                </a:cubicBezTo>
                <a:cubicBezTo>
                  <a:pt x="12" y="13"/>
                  <a:pt x="10" y="10"/>
                  <a:pt x="7" y="8"/>
                </a:cubicBezTo>
                <a:cubicBezTo>
                  <a:pt x="5" y="6"/>
                  <a:pt x="2" y="6"/>
                  <a:pt x="0" y="3"/>
                </a:cubicBezTo>
                <a:cubicBezTo>
                  <a:pt x="0" y="2"/>
                  <a:pt x="2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5" name="Freeform 717"/>
          <p:cNvSpPr>
            <a:spLocks noChangeAspect="1"/>
          </p:cNvSpPr>
          <p:nvPr/>
        </p:nvSpPr>
        <p:spPr bwMode="auto">
          <a:xfrm>
            <a:off x="7350920" y="2781300"/>
            <a:ext cx="13097" cy="9525"/>
          </a:xfrm>
          <a:custGeom>
            <a:avLst/>
            <a:gdLst>
              <a:gd name="T0" fmla="*/ 2147483647 w 9"/>
              <a:gd name="T1" fmla="*/ 0 h 7"/>
              <a:gd name="T2" fmla="*/ 0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2" y="4"/>
                  <a:pt x="5" y="5"/>
                  <a:pt x="7" y="6"/>
                </a:cubicBezTo>
                <a:cubicBezTo>
                  <a:pt x="8" y="7"/>
                  <a:pt x="9" y="6"/>
                  <a:pt x="9" y="5"/>
                </a:cubicBezTo>
                <a:cubicBezTo>
                  <a:pt x="7" y="3"/>
                  <a:pt x="5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6" name="Freeform 718"/>
          <p:cNvSpPr>
            <a:spLocks noChangeAspect="1"/>
          </p:cNvSpPr>
          <p:nvPr/>
        </p:nvSpPr>
        <p:spPr bwMode="auto">
          <a:xfrm>
            <a:off x="7183041" y="2887267"/>
            <a:ext cx="14288" cy="20240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2147483647 w 10"/>
              <a:gd name="T5" fmla="*/ 2147483647 h 14"/>
              <a:gd name="T6" fmla="*/ 0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2147483647 h 14"/>
              <a:gd name="T14" fmla="*/ 2147483647 w 1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4"/>
              <a:gd name="T26" fmla="*/ 10 w 1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4">
                <a:moveTo>
                  <a:pt x="9" y="0"/>
                </a:moveTo>
                <a:cubicBezTo>
                  <a:pt x="8" y="0"/>
                  <a:pt x="7" y="0"/>
                  <a:pt x="6" y="0"/>
                </a:cubicBezTo>
                <a:cubicBezTo>
                  <a:pt x="5" y="2"/>
                  <a:pt x="5" y="5"/>
                  <a:pt x="3" y="7"/>
                </a:cubicBezTo>
                <a:cubicBezTo>
                  <a:pt x="3" y="8"/>
                  <a:pt x="0" y="8"/>
                  <a:pt x="0" y="9"/>
                </a:cubicBezTo>
                <a:cubicBezTo>
                  <a:pt x="0" y="11"/>
                  <a:pt x="1" y="14"/>
                  <a:pt x="3" y="14"/>
                </a:cubicBezTo>
                <a:cubicBezTo>
                  <a:pt x="6" y="13"/>
                  <a:pt x="6" y="10"/>
                  <a:pt x="8" y="8"/>
                </a:cubicBezTo>
                <a:cubicBezTo>
                  <a:pt x="9" y="6"/>
                  <a:pt x="10" y="5"/>
                  <a:pt x="10" y="4"/>
                </a:cubicBezTo>
                <a:cubicBezTo>
                  <a:pt x="10" y="2"/>
                  <a:pt x="10" y="1"/>
                  <a:pt x="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7" name="Freeform 719"/>
          <p:cNvSpPr>
            <a:spLocks noChangeAspect="1"/>
          </p:cNvSpPr>
          <p:nvPr/>
        </p:nvSpPr>
        <p:spPr bwMode="auto">
          <a:xfrm>
            <a:off x="7080647" y="3014663"/>
            <a:ext cx="28575" cy="28575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0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9" y="0"/>
                </a:moveTo>
                <a:cubicBezTo>
                  <a:pt x="20" y="0"/>
                  <a:pt x="20" y="2"/>
                  <a:pt x="19" y="3"/>
                </a:cubicBezTo>
                <a:cubicBezTo>
                  <a:pt x="19" y="4"/>
                  <a:pt x="17" y="3"/>
                  <a:pt x="16" y="3"/>
                </a:cubicBezTo>
                <a:cubicBezTo>
                  <a:pt x="14" y="5"/>
                  <a:pt x="12" y="8"/>
                  <a:pt x="10" y="10"/>
                </a:cubicBezTo>
                <a:cubicBezTo>
                  <a:pt x="9" y="11"/>
                  <a:pt x="8" y="10"/>
                  <a:pt x="7" y="11"/>
                </a:cubicBezTo>
                <a:cubicBezTo>
                  <a:pt x="5" y="13"/>
                  <a:pt x="4" y="17"/>
                  <a:pt x="1" y="20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5"/>
                  <a:pt x="3" y="13"/>
                  <a:pt x="4" y="12"/>
                </a:cubicBezTo>
                <a:cubicBezTo>
                  <a:pt x="5" y="9"/>
                  <a:pt x="5" y="5"/>
                  <a:pt x="8" y="3"/>
                </a:cubicBezTo>
                <a:cubicBezTo>
                  <a:pt x="9" y="2"/>
                  <a:pt x="12" y="5"/>
                  <a:pt x="13" y="5"/>
                </a:cubicBezTo>
                <a:cubicBezTo>
                  <a:pt x="16" y="4"/>
                  <a:pt x="16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8" name="Freeform 720"/>
          <p:cNvSpPr>
            <a:spLocks noChangeAspect="1"/>
          </p:cNvSpPr>
          <p:nvPr/>
        </p:nvSpPr>
        <p:spPr bwMode="auto">
          <a:xfrm>
            <a:off x="7059217" y="3039666"/>
            <a:ext cx="16669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0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3"/>
              <a:gd name="T23" fmla="*/ 11 w 11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3">
                <a:moveTo>
                  <a:pt x="7" y="1"/>
                </a:moveTo>
                <a:cubicBezTo>
                  <a:pt x="9" y="0"/>
                  <a:pt x="11" y="1"/>
                  <a:pt x="11" y="2"/>
                </a:cubicBezTo>
                <a:cubicBezTo>
                  <a:pt x="11" y="4"/>
                  <a:pt x="9" y="4"/>
                  <a:pt x="8" y="6"/>
                </a:cubicBezTo>
                <a:cubicBezTo>
                  <a:pt x="6" y="8"/>
                  <a:pt x="5" y="11"/>
                  <a:pt x="3" y="13"/>
                </a:cubicBezTo>
                <a:cubicBezTo>
                  <a:pt x="2" y="13"/>
                  <a:pt x="0" y="12"/>
                  <a:pt x="0" y="11"/>
                </a:cubicBezTo>
                <a:cubicBezTo>
                  <a:pt x="1" y="8"/>
                  <a:pt x="4" y="6"/>
                  <a:pt x="6" y="3"/>
                </a:cubicBezTo>
                <a:cubicBezTo>
                  <a:pt x="6" y="2"/>
                  <a:pt x="7" y="1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9" name="Freeform 721"/>
          <p:cNvSpPr>
            <a:spLocks noChangeAspect="1"/>
          </p:cNvSpPr>
          <p:nvPr/>
        </p:nvSpPr>
        <p:spPr bwMode="auto">
          <a:xfrm>
            <a:off x="6934200" y="2790825"/>
            <a:ext cx="15479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5" y="1"/>
                </a:moveTo>
                <a:cubicBezTo>
                  <a:pt x="7" y="2"/>
                  <a:pt x="6" y="4"/>
                  <a:pt x="7" y="6"/>
                </a:cubicBezTo>
                <a:cubicBezTo>
                  <a:pt x="7" y="6"/>
                  <a:pt x="9" y="5"/>
                  <a:pt x="10" y="6"/>
                </a:cubicBezTo>
                <a:cubicBezTo>
                  <a:pt x="11" y="8"/>
                  <a:pt x="11" y="11"/>
                  <a:pt x="10" y="12"/>
                </a:cubicBezTo>
                <a:cubicBezTo>
                  <a:pt x="9" y="13"/>
                  <a:pt x="7" y="12"/>
                  <a:pt x="6" y="12"/>
                </a:cubicBezTo>
                <a:cubicBezTo>
                  <a:pt x="6" y="11"/>
                  <a:pt x="7" y="9"/>
                  <a:pt x="6" y="8"/>
                </a:cubicBezTo>
                <a:cubicBezTo>
                  <a:pt x="5" y="6"/>
                  <a:pt x="1" y="5"/>
                  <a:pt x="0" y="3"/>
                </a:cubicBezTo>
                <a:cubicBezTo>
                  <a:pt x="0" y="2"/>
                  <a:pt x="2" y="3"/>
                  <a:pt x="3" y="3"/>
                </a:cubicBezTo>
                <a:cubicBezTo>
                  <a:pt x="4" y="2"/>
                  <a:pt x="5" y="0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0" name="Freeform 722"/>
          <p:cNvSpPr>
            <a:spLocks noChangeAspect="1"/>
          </p:cNvSpPr>
          <p:nvPr/>
        </p:nvSpPr>
        <p:spPr bwMode="auto">
          <a:xfrm>
            <a:off x="6948489" y="2834880"/>
            <a:ext cx="83344" cy="197644"/>
          </a:xfrm>
          <a:custGeom>
            <a:avLst/>
            <a:gdLst>
              <a:gd name="T0" fmla="*/ 2147483647 w 58"/>
              <a:gd name="T1" fmla="*/ 2147483647 h 138"/>
              <a:gd name="T2" fmla="*/ 2147483647 w 58"/>
              <a:gd name="T3" fmla="*/ 2147483647 h 138"/>
              <a:gd name="T4" fmla="*/ 2147483647 w 58"/>
              <a:gd name="T5" fmla="*/ 2147483647 h 138"/>
              <a:gd name="T6" fmla="*/ 2147483647 w 58"/>
              <a:gd name="T7" fmla="*/ 2147483647 h 138"/>
              <a:gd name="T8" fmla="*/ 2147483647 w 58"/>
              <a:gd name="T9" fmla="*/ 2147483647 h 138"/>
              <a:gd name="T10" fmla="*/ 2147483647 w 58"/>
              <a:gd name="T11" fmla="*/ 2147483647 h 138"/>
              <a:gd name="T12" fmla="*/ 2147483647 w 58"/>
              <a:gd name="T13" fmla="*/ 2147483647 h 138"/>
              <a:gd name="T14" fmla="*/ 2147483647 w 58"/>
              <a:gd name="T15" fmla="*/ 2147483647 h 138"/>
              <a:gd name="T16" fmla="*/ 2147483647 w 58"/>
              <a:gd name="T17" fmla="*/ 2147483647 h 138"/>
              <a:gd name="T18" fmla="*/ 2147483647 w 58"/>
              <a:gd name="T19" fmla="*/ 2147483647 h 138"/>
              <a:gd name="T20" fmla="*/ 2147483647 w 58"/>
              <a:gd name="T21" fmla="*/ 2147483647 h 138"/>
              <a:gd name="T22" fmla="*/ 2147483647 w 58"/>
              <a:gd name="T23" fmla="*/ 2147483647 h 138"/>
              <a:gd name="T24" fmla="*/ 2147483647 w 58"/>
              <a:gd name="T25" fmla="*/ 2147483647 h 138"/>
              <a:gd name="T26" fmla="*/ 2147483647 w 58"/>
              <a:gd name="T27" fmla="*/ 2147483647 h 138"/>
              <a:gd name="T28" fmla="*/ 2147483647 w 58"/>
              <a:gd name="T29" fmla="*/ 2147483647 h 138"/>
              <a:gd name="T30" fmla="*/ 2147483647 w 58"/>
              <a:gd name="T31" fmla="*/ 2147483647 h 138"/>
              <a:gd name="T32" fmla="*/ 2147483647 w 58"/>
              <a:gd name="T33" fmla="*/ 2147483647 h 138"/>
              <a:gd name="T34" fmla="*/ 2147483647 w 58"/>
              <a:gd name="T35" fmla="*/ 2147483647 h 138"/>
              <a:gd name="T36" fmla="*/ 2147483647 w 58"/>
              <a:gd name="T37" fmla="*/ 2147483647 h 138"/>
              <a:gd name="T38" fmla="*/ 2147483647 w 58"/>
              <a:gd name="T39" fmla="*/ 2147483647 h 138"/>
              <a:gd name="T40" fmla="*/ 2147483647 w 58"/>
              <a:gd name="T41" fmla="*/ 2147483647 h 138"/>
              <a:gd name="T42" fmla="*/ 2147483647 w 58"/>
              <a:gd name="T43" fmla="*/ 2147483647 h 138"/>
              <a:gd name="T44" fmla="*/ 2147483647 w 58"/>
              <a:gd name="T45" fmla="*/ 2147483647 h 138"/>
              <a:gd name="T46" fmla="*/ 2147483647 w 58"/>
              <a:gd name="T47" fmla="*/ 2147483647 h 138"/>
              <a:gd name="T48" fmla="*/ 2147483647 w 58"/>
              <a:gd name="T49" fmla="*/ 2147483647 h 138"/>
              <a:gd name="T50" fmla="*/ 2147483647 w 58"/>
              <a:gd name="T51" fmla="*/ 2147483647 h 138"/>
              <a:gd name="T52" fmla="*/ 2147483647 w 58"/>
              <a:gd name="T53" fmla="*/ 2147483647 h 138"/>
              <a:gd name="T54" fmla="*/ 2147483647 w 58"/>
              <a:gd name="T55" fmla="*/ 2147483647 h 138"/>
              <a:gd name="T56" fmla="*/ 2147483647 w 58"/>
              <a:gd name="T57" fmla="*/ 2147483647 h 138"/>
              <a:gd name="T58" fmla="*/ 2147483647 w 58"/>
              <a:gd name="T59" fmla="*/ 2147483647 h 138"/>
              <a:gd name="T60" fmla="*/ 2147483647 w 58"/>
              <a:gd name="T61" fmla="*/ 2147483647 h 138"/>
              <a:gd name="T62" fmla="*/ 2147483647 w 58"/>
              <a:gd name="T63" fmla="*/ 2147483647 h 138"/>
              <a:gd name="T64" fmla="*/ 2147483647 w 58"/>
              <a:gd name="T65" fmla="*/ 2147483647 h 138"/>
              <a:gd name="T66" fmla="*/ 2147483647 w 58"/>
              <a:gd name="T67" fmla="*/ 2147483647 h 138"/>
              <a:gd name="T68" fmla="*/ 2147483647 w 58"/>
              <a:gd name="T69" fmla="*/ 2147483647 h 138"/>
              <a:gd name="T70" fmla="*/ 2147483647 w 58"/>
              <a:gd name="T71" fmla="*/ 2147483647 h 138"/>
              <a:gd name="T72" fmla="*/ 2147483647 w 58"/>
              <a:gd name="T73" fmla="*/ 2147483647 h 138"/>
              <a:gd name="T74" fmla="*/ 2147483647 w 58"/>
              <a:gd name="T75" fmla="*/ 2147483647 h 138"/>
              <a:gd name="T76" fmla="*/ 2147483647 w 58"/>
              <a:gd name="T77" fmla="*/ 2147483647 h 138"/>
              <a:gd name="T78" fmla="*/ 2147483647 w 58"/>
              <a:gd name="T79" fmla="*/ 2147483647 h 138"/>
              <a:gd name="T80" fmla="*/ 2147483647 w 58"/>
              <a:gd name="T81" fmla="*/ 2147483647 h 138"/>
              <a:gd name="T82" fmla="*/ 0 w 58"/>
              <a:gd name="T83" fmla="*/ 2147483647 h 138"/>
              <a:gd name="T84" fmla="*/ 2147483647 w 58"/>
              <a:gd name="T85" fmla="*/ 2147483647 h 138"/>
              <a:gd name="T86" fmla="*/ 2147483647 w 58"/>
              <a:gd name="T87" fmla="*/ 2147483647 h 138"/>
              <a:gd name="T88" fmla="*/ 2147483647 w 58"/>
              <a:gd name="T89" fmla="*/ 2147483647 h 138"/>
              <a:gd name="T90" fmla="*/ 2147483647 w 58"/>
              <a:gd name="T91" fmla="*/ 2147483647 h 1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138"/>
              <a:gd name="T140" fmla="*/ 58 w 58"/>
              <a:gd name="T141" fmla="*/ 138 h 13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138">
                <a:moveTo>
                  <a:pt x="11" y="1"/>
                </a:moveTo>
                <a:cubicBezTo>
                  <a:pt x="14" y="5"/>
                  <a:pt x="16" y="10"/>
                  <a:pt x="18" y="15"/>
                </a:cubicBezTo>
                <a:cubicBezTo>
                  <a:pt x="19" y="19"/>
                  <a:pt x="21" y="22"/>
                  <a:pt x="22" y="26"/>
                </a:cubicBezTo>
                <a:cubicBezTo>
                  <a:pt x="23" y="30"/>
                  <a:pt x="22" y="35"/>
                  <a:pt x="24" y="39"/>
                </a:cubicBezTo>
                <a:cubicBezTo>
                  <a:pt x="24" y="39"/>
                  <a:pt x="25" y="36"/>
                  <a:pt x="26" y="37"/>
                </a:cubicBezTo>
                <a:cubicBezTo>
                  <a:pt x="31" y="44"/>
                  <a:pt x="34" y="53"/>
                  <a:pt x="38" y="61"/>
                </a:cubicBezTo>
                <a:cubicBezTo>
                  <a:pt x="41" y="66"/>
                  <a:pt x="46" y="71"/>
                  <a:pt x="50" y="77"/>
                </a:cubicBezTo>
                <a:cubicBezTo>
                  <a:pt x="51" y="80"/>
                  <a:pt x="52" y="83"/>
                  <a:pt x="54" y="86"/>
                </a:cubicBezTo>
                <a:cubicBezTo>
                  <a:pt x="55" y="87"/>
                  <a:pt x="57" y="86"/>
                  <a:pt x="58" y="88"/>
                </a:cubicBezTo>
                <a:cubicBezTo>
                  <a:pt x="58" y="89"/>
                  <a:pt x="58" y="91"/>
                  <a:pt x="57" y="92"/>
                </a:cubicBezTo>
                <a:cubicBezTo>
                  <a:pt x="57" y="92"/>
                  <a:pt x="56" y="90"/>
                  <a:pt x="56" y="90"/>
                </a:cubicBezTo>
                <a:cubicBezTo>
                  <a:pt x="55" y="88"/>
                  <a:pt x="53" y="87"/>
                  <a:pt x="52" y="86"/>
                </a:cubicBezTo>
                <a:cubicBezTo>
                  <a:pt x="50" y="84"/>
                  <a:pt x="49" y="81"/>
                  <a:pt x="47" y="80"/>
                </a:cubicBezTo>
                <a:cubicBezTo>
                  <a:pt x="45" y="78"/>
                  <a:pt x="42" y="77"/>
                  <a:pt x="39" y="77"/>
                </a:cubicBezTo>
                <a:cubicBezTo>
                  <a:pt x="37" y="78"/>
                  <a:pt x="35" y="79"/>
                  <a:pt x="34" y="81"/>
                </a:cubicBezTo>
                <a:cubicBezTo>
                  <a:pt x="33" y="86"/>
                  <a:pt x="34" y="92"/>
                  <a:pt x="34" y="98"/>
                </a:cubicBezTo>
                <a:cubicBezTo>
                  <a:pt x="33" y="99"/>
                  <a:pt x="32" y="101"/>
                  <a:pt x="33" y="103"/>
                </a:cubicBezTo>
                <a:cubicBezTo>
                  <a:pt x="35" y="106"/>
                  <a:pt x="40" y="107"/>
                  <a:pt x="42" y="110"/>
                </a:cubicBezTo>
                <a:cubicBezTo>
                  <a:pt x="44" y="112"/>
                  <a:pt x="44" y="117"/>
                  <a:pt x="46" y="120"/>
                </a:cubicBezTo>
                <a:cubicBezTo>
                  <a:pt x="47" y="121"/>
                  <a:pt x="50" y="120"/>
                  <a:pt x="51" y="122"/>
                </a:cubicBezTo>
                <a:cubicBezTo>
                  <a:pt x="52" y="124"/>
                  <a:pt x="53" y="128"/>
                  <a:pt x="53" y="131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1" y="131"/>
                  <a:pt x="51" y="128"/>
                  <a:pt x="50" y="127"/>
                </a:cubicBezTo>
                <a:cubicBezTo>
                  <a:pt x="48" y="125"/>
                  <a:pt x="46" y="125"/>
                  <a:pt x="43" y="125"/>
                </a:cubicBezTo>
                <a:cubicBezTo>
                  <a:pt x="42" y="125"/>
                  <a:pt x="41" y="126"/>
                  <a:pt x="41" y="127"/>
                </a:cubicBezTo>
                <a:cubicBezTo>
                  <a:pt x="40" y="130"/>
                  <a:pt x="40" y="133"/>
                  <a:pt x="40" y="136"/>
                </a:cubicBezTo>
                <a:cubicBezTo>
                  <a:pt x="39" y="136"/>
                  <a:pt x="38" y="138"/>
                  <a:pt x="38" y="137"/>
                </a:cubicBezTo>
                <a:cubicBezTo>
                  <a:pt x="36" y="135"/>
                  <a:pt x="36" y="133"/>
                  <a:pt x="35" y="130"/>
                </a:cubicBezTo>
                <a:cubicBezTo>
                  <a:pt x="34" y="129"/>
                  <a:pt x="33" y="127"/>
                  <a:pt x="33" y="125"/>
                </a:cubicBezTo>
                <a:cubicBezTo>
                  <a:pt x="32" y="122"/>
                  <a:pt x="33" y="120"/>
                  <a:pt x="33" y="117"/>
                </a:cubicBezTo>
                <a:cubicBezTo>
                  <a:pt x="32" y="115"/>
                  <a:pt x="29" y="113"/>
                  <a:pt x="29" y="110"/>
                </a:cubicBezTo>
                <a:cubicBezTo>
                  <a:pt x="28" y="107"/>
                  <a:pt x="30" y="103"/>
                  <a:pt x="29" y="100"/>
                </a:cubicBezTo>
                <a:cubicBezTo>
                  <a:pt x="28" y="98"/>
                  <a:pt x="25" y="97"/>
                  <a:pt x="23" y="94"/>
                </a:cubicBezTo>
                <a:cubicBezTo>
                  <a:pt x="22" y="93"/>
                  <a:pt x="23" y="91"/>
                  <a:pt x="23" y="89"/>
                </a:cubicBezTo>
                <a:cubicBezTo>
                  <a:pt x="22" y="85"/>
                  <a:pt x="23" y="80"/>
                  <a:pt x="22" y="76"/>
                </a:cubicBezTo>
                <a:cubicBezTo>
                  <a:pt x="21" y="68"/>
                  <a:pt x="17" y="60"/>
                  <a:pt x="16" y="51"/>
                </a:cubicBezTo>
                <a:cubicBezTo>
                  <a:pt x="15" y="49"/>
                  <a:pt x="17" y="46"/>
                  <a:pt x="16" y="43"/>
                </a:cubicBezTo>
                <a:cubicBezTo>
                  <a:pt x="14" y="40"/>
                  <a:pt x="10" y="38"/>
                  <a:pt x="8" y="35"/>
                </a:cubicBezTo>
                <a:cubicBezTo>
                  <a:pt x="7" y="34"/>
                  <a:pt x="8" y="33"/>
                  <a:pt x="7" y="32"/>
                </a:cubicBezTo>
                <a:cubicBezTo>
                  <a:pt x="7" y="31"/>
                  <a:pt x="5" y="31"/>
                  <a:pt x="4" y="30"/>
                </a:cubicBezTo>
                <a:cubicBezTo>
                  <a:pt x="3" y="25"/>
                  <a:pt x="4" y="20"/>
                  <a:pt x="3" y="15"/>
                </a:cubicBezTo>
                <a:cubicBezTo>
                  <a:pt x="3" y="12"/>
                  <a:pt x="0" y="9"/>
                  <a:pt x="0" y="6"/>
                </a:cubicBezTo>
                <a:cubicBezTo>
                  <a:pt x="0" y="5"/>
                  <a:pt x="1" y="3"/>
                  <a:pt x="3" y="3"/>
                </a:cubicBezTo>
                <a:cubicBezTo>
                  <a:pt x="4" y="3"/>
                  <a:pt x="5" y="6"/>
                  <a:pt x="7" y="6"/>
                </a:cubicBezTo>
                <a:cubicBezTo>
                  <a:pt x="8" y="5"/>
                  <a:pt x="7" y="2"/>
                  <a:pt x="8" y="1"/>
                </a:cubicBezTo>
                <a:cubicBezTo>
                  <a:pt x="8" y="0"/>
                  <a:pt x="10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1" name="Freeform 723"/>
          <p:cNvSpPr>
            <a:spLocks noChangeAspect="1"/>
          </p:cNvSpPr>
          <p:nvPr/>
        </p:nvSpPr>
        <p:spPr bwMode="auto">
          <a:xfrm>
            <a:off x="5713810" y="1988344"/>
            <a:ext cx="22622" cy="10716"/>
          </a:xfrm>
          <a:custGeom>
            <a:avLst/>
            <a:gdLst>
              <a:gd name="T0" fmla="*/ 2147483647 w 16"/>
              <a:gd name="T1" fmla="*/ 0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2147483647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3" y="0"/>
                </a:moveTo>
                <a:cubicBezTo>
                  <a:pt x="1" y="1"/>
                  <a:pt x="0" y="4"/>
                  <a:pt x="1" y="5"/>
                </a:cubicBezTo>
                <a:cubicBezTo>
                  <a:pt x="4" y="7"/>
                  <a:pt x="7" y="8"/>
                  <a:pt x="10" y="8"/>
                </a:cubicBezTo>
                <a:cubicBezTo>
                  <a:pt x="12" y="8"/>
                  <a:pt x="15" y="8"/>
                  <a:pt x="15" y="6"/>
                </a:cubicBezTo>
                <a:cubicBezTo>
                  <a:pt x="16" y="5"/>
                  <a:pt x="14" y="3"/>
                  <a:pt x="13" y="3"/>
                </a:cubicBezTo>
                <a:cubicBezTo>
                  <a:pt x="10" y="1"/>
                  <a:pt x="6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2" name="Freeform 724"/>
          <p:cNvSpPr>
            <a:spLocks noChangeAspect="1"/>
          </p:cNvSpPr>
          <p:nvPr/>
        </p:nvSpPr>
        <p:spPr bwMode="auto">
          <a:xfrm>
            <a:off x="5473303" y="1976439"/>
            <a:ext cx="41672" cy="26194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18"/>
              <a:gd name="T29" fmla="*/ 29 w 29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18">
                <a:moveTo>
                  <a:pt x="25" y="2"/>
                </a:moveTo>
                <a:cubicBezTo>
                  <a:pt x="28" y="4"/>
                  <a:pt x="29" y="9"/>
                  <a:pt x="27" y="11"/>
                </a:cubicBezTo>
                <a:cubicBezTo>
                  <a:pt x="25" y="14"/>
                  <a:pt x="20" y="14"/>
                  <a:pt x="17" y="15"/>
                </a:cubicBezTo>
                <a:cubicBezTo>
                  <a:pt x="13" y="16"/>
                  <a:pt x="10" y="18"/>
                  <a:pt x="6" y="17"/>
                </a:cubicBezTo>
                <a:cubicBezTo>
                  <a:pt x="4" y="17"/>
                  <a:pt x="0" y="14"/>
                  <a:pt x="1" y="11"/>
                </a:cubicBezTo>
                <a:cubicBezTo>
                  <a:pt x="2" y="9"/>
                  <a:pt x="6" y="9"/>
                  <a:pt x="9" y="8"/>
                </a:cubicBezTo>
                <a:cubicBezTo>
                  <a:pt x="12" y="8"/>
                  <a:pt x="15" y="8"/>
                  <a:pt x="17" y="7"/>
                </a:cubicBezTo>
                <a:cubicBezTo>
                  <a:pt x="18" y="6"/>
                  <a:pt x="16" y="3"/>
                  <a:pt x="17" y="2"/>
                </a:cubicBezTo>
                <a:cubicBezTo>
                  <a:pt x="19" y="1"/>
                  <a:pt x="23" y="0"/>
                  <a:pt x="25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3" name="Freeform 725"/>
          <p:cNvSpPr>
            <a:spLocks noChangeAspect="1"/>
          </p:cNvSpPr>
          <p:nvPr/>
        </p:nvSpPr>
        <p:spPr bwMode="auto">
          <a:xfrm>
            <a:off x="5323286" y="2006205"/>
            <a:ext cx="26194" cy="11906"/>
          </a:xfrm>
          <a:custGeom>
            <a:avLst/>
            <a:gdLst>
              <a:gd name="T0" fmla="*/ 2147483647 w 18"/>
              <a:gd name="T1" fmla="*/ 0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2147483647 h 8"/>
              <a:gd name="T8" fmla="*/ 2147483647 w 18"/>
              <a:gd name="T9" fmla="*/ 2147483647 h 8"/>
              <a:gd name="T10" fmla="*/ 2147483647 w 18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8"/>
              <a:gd name="T20" fmla="*/ 18 w 1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8">
                <a:moveTo>
                  <a:pt x="6" y="0"/>
                </a:moveTo>
                <a:cubicBezTo>
                  <a:pt x="10" y="0"/>
                  <a:pt x="14" y="2"/>
                  <a:pt x="17" y="5"/>
                </a:cubicBezTo>
                <a:cubicBezTo>
                  <a:pt x="18" y="6"/>
                  <a:pt x="15" y="8"/>
                  <a:pt x="14" y="8"/>
                </a:cubicBezTo>
                <a:cubicBezTo>
                  <a:pt x="10" y="8"/>
                  <a:pt x="5" y="8"/>
                  <a:pt x="1" y="8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5" y="2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4" name="Freeform 726"/>
          <p:cNvSpPr>
            <a:spLocks noChangeAspect="1"/>
          </p:cNvSpPr>
          <p:nvPr/>
        </p:nvSpPr>
        <p:spPr bwMode="auto">
          <a:xfrm>
            <a:off x="5392342" y="2003822"/>
            <a:ext cx="35719" cy="14288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2147483647 h 10"/>
              <a:gd name="T12" fmla="*/ 2147483647 w 25"/>
              <a:gd name="T13" fmla="*/ 2147483647 h 10"/>
              <a:gd name="T14" fmla="*/ 2147483647 w 25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0"/>
              <a:gd name="T26" fmla="*/ 25 w 25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0">
                <a:moveTo>
                  <a:pt x="2" y="1"/>
                </a:moveTo>
                <a:cubicBezTo>
                  <a:pt x="7" y="0"/>
                  <a:pt x="14" y="0"/>
                  <a:pt x="19" y="1"/>
                </a:cubicBezTo>
                <a:cubicBezTo>
                  <a:pt x="21" y="1"/>
                  <a:pt x="25" y="3"/>
                  <a:pt x="24" y="5"/>
                </a:cubicBezTo>
                <a:cubicBezTo>
                  <a:pt x="23" y="7"/>
                  <a:pt x="19" y="4"/>
                  <a:pt x="17" y="5"/>
                </a:cubicBezTo>
                <a:cubicBezTo>
                  <a:pt x="16" y="6"/>
                  <a:pt x="18" y="8"/>
                  <a:pt x="17" y="9"/>
                </a:cubicBezTo>
                <a:cubicBezTo>
                  <a:pt x="15" y="8"/>
                  <a:pt x="12" y="9"/>
                  <a:pt x="10" y="10"/>
                </a:cubicBezTo>
                <a:cubicBezTo>
                  <a:pt x="7" y="10"/>
                  <a:pt x="4" y="9"/>
                  <a:pt x="3" y="6"/>
                </a:cubicBezTo>
                <a:cubicBezTo>
                  <a:pt x="2" y="5"/>
                  <a:pt x="0" y="2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5" name="Freeform 727"/>
          <p:cNvSpPr>
            <a:spLocks noChangeAspect="1"/>
          </p:cNvSpPr>
          <p:nvPr/>
        </p:nvSpPr>
        <p:spPr bwMode="auto">
          <a:xfrm>
            <a:off x="5425680" y="1989535"/>
            <a:ext cx="45244" cy="22622"/>
          </a:xfrm>
          <a:custGeom>
            <a:avLst/>
            <a:gdLst>
              <a:gd name="T0" fmla="*/ 2147483647 w 31"/>
              <a:gd name="T1" fmla="*/ 2147483647 h 16"/>
              <a:gd name="T2" fmla="*/ 2147483647 w 31"/>
              <a:gd name="T3" fmla="*/ 2147483647 h 16"/>
              <a:gd name="T4" fmla="*/ 2147483647 w 31"/>
              <a:gd name="T5" fmla="*/ 2147483647 h 16"/>
              <a:gd name="T6" fmla="*/ 2147483647 w 31"/>
              <a:gd name="T7" fmla="*/ 2147483647 h 16"/>
              <a:gd name="T8" fmla="*/ 2147483647 w 31"/>
              <a:gd name="T9" fmla="*/ 2147483647 h 16"/>
              <a:gd name="T10" fmla="*/ 2147483647 w 31"/>
              <a:gd name="T11" fmla="*/ 2147483647 h 16"/>
              <a:gd name="T12" fmla="*/ 2147483647 w 31"/>
              <a:gd name="T13" fmla="*/ 2147483647 h 16"/>
              <a:gd name="T14" fmla="*/ 2147483647 w 31"/>
              <a:gd name="T15" fmla="*/ 2147483647 h 16"/>
              <a:gd name="T16" fmla="*/ 2147483647 w 31"/>
              <a:gd name="T17" fmla="*/ 2147483647 h 16"/>
              <a:gd name="T18" fmla="*/ 2147483647 w 31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16"/>
              <a:gd name="T32" fmla="*/ 31 w 31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16">
                <a:moveTo>
                  <a:pt x="11" y="2"/>
                </a:moveTo>
                <a:cubicBezTo>
                  <a:pt x="14" y="2"/>
                  <a:pt x="17" y="2"/>
                  <a:pt x="21" y="2"/>
                </a:cubicBezTo>
                <a:cubicBezTo>
                  <a:pt x="24" y="2"/>
                  <a:pt x="27" y="0"/>
                  <a:pt x="29" y="2"/>
                </a:cubicBezTo>
                <a:cubicBezTo>
                  <a:pt x="31" y="3"/>
                  <a:pt x="30" y="6"/>
                  <a:pt x="29" y="8"/>
                </a:cubicBezTo>
                <a:cubicBezTo>
                  <a:pt x="26" y="10"/>
                  <a:pt x="25" y="14"/>
                  <a:pt x="24" y="15"/>
                </a:cubicBezTo>
                <a:cubicBezTo>
                  <a:pt x="20" y="16"/>
                  <a:pt x="17" y="12"/>
                  <a:pt x="13" y="12"/>
                </a:cubicBezTo>
                <a:cubicBezTo>
                  <a:pt x="10" y="12"/>
                  <a:pt x="8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0" y="8"/>
                  <a:pt x="0" y="5"/>
                  <a:pt x="2" y="3"/>
                </a:cubicBezTo>
                <a:cubicBezTo>
                  <a:pt x="4" y="1"/>
                  <a:pt x="8" y="3"/>
                  <a:pt x="1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6" name="Freeform 728"/>
          <p:cNvSpPr>
            <a:spLocks noChangeAspect="1"/>
          </p:cNvSpPr>
          <p:nvPr/>
        </p:nvSpPr>
        <p:spPr bwMode="auto">
          <a:xfrm>
            <a:off x="5375674" y="2009776"/>
            <a:ext cx="20240" cy="13097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1" y="1"/>
                </a:moveTo>
                <a:cubicBezTo>
                  <a:pt x="1" y="1"/>
                  <a:pt x="0" y="5"/>
                  <a:pt x="1" y="6"/>
                </a:cubicBezTo>
                <a:cubicBezTo>
                  <a:pt x="4" y="8"/>
                  <a:pt x="8" y="9"/>
                  <a:pt x="12" y="8"/>
                </a:cubicBezTo>
                <a:cubicBezTo>
                  <a:pt x="14" y="7"/>
                  <a:pt x="14" y="2"/>
                  <a:pt x="12" y="1"/>
                </a:cubicBezTo>
                <a:cubicBezTo>
                  <a:pt x="9" y="0"/>
                  <a:pt x="4" y="1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7" name="Freeform 729"/>
          <p:cNvSpPr>
            <a:spLocks noChangeAspect="1"/>
          </p:cNvSpPr>
          <p:nvPr/>
        </p:nvSpPr>
        <p:spPr bwMode="auto">
          <a:xfrm>
            <a:off x="5350670" y="1981200"/>
            <a:ext cx="51197" cy="14288"/>
          </a:xfrm>
          <a:custGeom>
            <a:avLst/>
            <a:gdLst>
              <a:gd name="T0" fmla="*/ 2147483647 w 36"/>
              <a:gd name="T1" fmla="*/ 2147483647 h 10"/>
              <a:gd name="T2" fmla="*/ 2147483647 w 36"/>
              <a:gd name="T3" fmla="*/ 2147483647 h 10"/>
              <a:gd name="T4" fmla="*/ 2147483647 w 36"/>
              <a:gd name="T5" fmla="*/ 2147483647 h 10"/>
              <a:gd name="T6" fmla="*/ 2147483647 w 36"/>
              <a:gd name="T7" fmla="*/ 2147483647 h 10"/>
              <a:gd name="T8" fmla="*/ 2147483647 w 36"/>
              <a:gd name="T9" fmla="*/ 2147483647 h 10"/>
              <a:gd name="T10" fmla="*/ 2147483647 w 36"/>
              <a:gd name="T11" fmla="*/ 2147483647 h 10"/>
              <a:gd name="T12" fmla="*/ 2147483647 w 36"/>
              <a:gd name="T13" fmla="*/ 2147483647 h 10"/>
              <a:gd name="T14" fmla="*/ 2147483647 w 36"/>
              <a:gd name="T15" fmla="*/ 2147483647 h 10"/>
              <a:gd name="T16" fmla="*/ 2147483647 w 36"/>
              <a:gd name="T17" fmla="*/ 2147483647 h 10"/>
              <a:gd name="T18" fmla="*/ 2147483647 w 36"/>
              <a:gd name="T19" fmla="*/ 2147483647 h 10"/>
              <a:gd name="T20" fmla="*/ 2147483647 w 36"/>
              <a:gd name="T21" fmla="*/ 2147483647 h 10"/>
              <a:gd name="T22" fmla="*/ 2147483647 w 36"/>
              <a:gd name="T23" fmla="*/ 2147483647 h 10"/>
              <a:gd name="T24" fmla="*/ 2147483647 w 36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10"/>
              <a:gd name="T41" fmla="*/ 36 w 36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10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2" y="5"/>
                  <a:pt x="5" y="5"/>
                  <a:pt x="7" y="6"/>
                </a:cubicBezTo>
                <a:cubicBezTo>
                  <a:pt x="10" y="7"/>
                  <a:pt x="12" y="7"/>
                  <a:pt x="15" y="7"/>
                </a:cubicBezTo>
                <a:cubicBezTo>
                  <a:pt x="18" y="8"/>
                  <a:pt x="21" y="8"/>
                  <a:pt x="24" y="8"/>
                </a:cubicBezTo>
                <a:cubicBezTo>
                  <a:pt x="26" y="8"/>
                  <a:pt x="28" y="8"/>
                  <a:pt x="29" y="9"/>
                </a:cubicBezTo>
                <a:cubicBezTo>
                  <a:pt x="31" y="9"/>
                  <a:pt x="32" y="10"/>
                  <a:pt x="33" y="10"/>
                </a:cubicBezTo>
                <a:cubicBezTo>
                  <a:pt x="34" y="10"/>
                  <a:pt x="36" y="9"/>
                  <a:pt x="35" y="8"/>
                </a:cubicBezTo>
                <a:cubicBezTo>
                  <a:pt x="33" y="6"/>
                  <a:pt x="30" y="6"/>
                  <a:pt x="27" y="5"/>
                </a:cubicBezTo>
                <a:cubicBezTo>
                  <a:pt x="24" y="4"/>
                  <a:pt x="21" y="3"/>
                  <a:pt x="18" y="3"/>
                </a:cubicBezTo>
                <a:cubicBezTo>
                  <a:pt x="17" y="3"/>
                  <a:pt x="15" y="4"/>
                  <a:pt x="13" y="4"/>
                </a:cubicBezTo>
                <a:cubicBezTo>
                  <a:pt x="11" y="3"/>
                  <a:pt x="9" y="2"/>
                  <a:pt x="7" y="1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8" name="Freeform 730"/>
          <p:cNvSpPr>
            <a:spLocks noChangeAspect="1"/>
          </p:cNvSpPr>
          <p:nvPr/>
        </p:nvSpPr>
        <p:spPr bwMode="auto">
          <a:xfrm>
            <a:off x="5343525" y="1996678"/>
            <a:ext cx="1071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1"/>
                </a:moveTo>
                <a:cubicBezTo>
                  <a:pt x="0" y="3"/>
                  <a:pt x="1" y="5"/>
                  <a:pt x="2" y="6"/>
                </a:cubicBezTo>
                <a:cubicBezTo>
                  <a:pt x="3" y="7"/>
                  <a:pt x="6" y="9"/>
                  <a:pt x="7" y="8"/>
                </a:cubicBezTo>
                <a:cubicBezTo>
                  <a:pt x="8" y="6"/>
                  <a:pt x="7" y="3"/>
                  <a:pt x="5" y="2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9" name="Freeform 731"/>
          <p:cNvSpPr>
            <a:spLocks noChangeAspect="1"/>
          </p:cNvSpPr>
          <p:nvPr/>
        </p:nvSpPr>
        <p:spPr bwMode="auto">
          <a:xfrm>
            <a:off x="5425680" y="2018110"/>
            <a:ext cx="7144" cy="8334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0"/>
                </a:moveTo>
                <a:cubicBezTo>
                  <a:pt x="4" y="1"/>
                  <a:pt x="5" y="3"/>
                  <a:pt x="5" y="4"/>
                </a:cubicBezTo>
                <a:cubicBezTo>
                  <a:pt x="5" y="5"/>
                  <a:pt x="4" y="6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0" name="Freeform 732"/>
          <p:cNvSpPr>
            <a:spLocks noChangeAspect="1"/>
          </p:cNvSpPr>
          <p:nvPr/>
        </p:nvSpPr>
        <p:spPr bwMode="auto">
          <a:xfrm>
            <a:off x="5345907" y="1989536"/>
            <a:ext cx="26194" cy="7144"/>
          </a:xfrm>
          <a:custGeom>
            <a:avLst/>
            <a:gdLst>
              <a:gd name="T0" fmla="*/ 2147483647 w 18"/>
              <a:gd name="T1" fmla="*/ 2147483647 h 5"/>
              <a:gd name="T2" fmla="*/ 2147483647 w 18"/>
              <a:gd name="T3" fmla="*/ 2147483647 h 5"/>
              <a:gd name="T4" fmla="*/ 2147483647 w 18"/>
              <a:gd name="T5" fmla="*/ 2147483647 h 5"/>
              <a:gd name="T6" fmla="*/ 2147483647 w 18"/>
              <a:gd name="T7" fmla="*/ 2147483647 h 5"/>
              <a:gd name="T8" fmla="*/ 2147483647 w 18"/>
              <a:gd name="T9" fmla="*/ 2147483647 h 5"/>
              <a:gd name="T10" fmla="*/ 2147483647 w 18"/>
              <a:gd name="T11" fmla="*/ 2147483647 h 5"/>
              <a:gd name="T12" fmla="*/ 2147483647 w 18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5" y="4"/>
                  <a:pt x="9" y="5"/>
                  <a:pt x="14" y="5"/>
                </a:cubicBezTo>
                <a:cubicBezTo>
                  <a:pt x="15" y="5"/>
                  <a:pt x="17" y="5"/>
                  <a:pt x="17" y="4"/>
                </a:cubicBezTo>
                <a:cubicBezTo>
                  <a:pt x="18" y="3"/>
                  <a:pt x="15" y="3"/>
                  <a:pt x="14" y="3"/>
                </a:cubicBezTo>
                <a:cubicBezTo>
                  <a:pt x="11" y="2"/>
                  <a:pt x="8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1" name="Freeform 733"/>
          <p:cNvSpPr>
            <a:spLocks noChangeAspect="1"/>
          </p:cNvSpPr>
          <p:nvPr/>
        </p:nvSpPr>
        <p:spPr bwMode="auto">
          <a:xfrm>
            <a:off x="5366149" y="1969295"/>
            <a:ext cx="77390" cy="17860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2147483647 h 12"/>
              <a:gd name="T4" fmla="*/ 2147483647 w 54"/>
              <a:gd name="T5" fmla="*/ 2147483647 h 12"/>
              <a:gd name="T6" fmla="*/ 2147483647 w 54"/>
              <a:gd name="T7" fmla="*/ 2147483647 h 12"/>
              <a:gd name="T8" fmla="*/ 2147483647 w 54"/>
              <a:gd name="T9" fmla="*/ 2147483647 h 12"/>
              <a:gd name="T10" fmla="*/ 2147483647 w 54"/>
              <a:gd name="T11" fmla="*/ 2147483647 h 12"/>
              <a:gd name="T12" fmla="*/ 2147483647 w 54"/>
              <a:gd name="T13" fmla="*/ 2147483647 h 12"/>
              <a:gd name="T14" fmla="*/ 2147483647 w 54"/>
              <a:gd name="T15" fmla="*/ 2147483647 h 12"/>
              <a:gd name="T16" fmla="*/ 2147483647 w 54"/>
              <a:gd name="T17" fmla="*/ 2147483647 h 12"/>
              <a:gd name="T18" fmla="*/ 2147483647 w 54"/>
              <a:gd name="T19" fmla="*/ 2147483647 h 12"/>
              <a:gd name="T20" fmla="*/ 2147483647 w 54"/>
              <a:gd name="T21" fmla="*/ 2147483647 h 12"/>
              <a:gd name="T22" fmla="*/ 2147483647 w 54"/>
              <a:gd name="T23" fmla="*/ 2147483647 h 12"/>
              <a:gd name="T24" fmla="*/ 2147483647 w 54"/>
              <a:gd name="T25" fmla="*/ 2147483647 h 12"/>
              <a:gd name="T26" fmla="*/ 2147483647 w 54"/>
              <a:gd name="T27" fmla="*/ 2147483647 h 12"/>
              <a:gd name="T28" fmla="*/ 2147483647 w 54"/>
              <a:gd name="T29" fmla="*/ 2147483647 h 12"/>
              <a:gd name="T30" fmla="*/ 2147483647 w 54"/>
              <a:gd name="T31" fmla="*/ 0 h 12"/>
              <a:gd name="T32" fmla="*/ 2147483647 w 54"/>
              <a:gd name="T33" fmla="*/ 2147483647 h 12"/>
              <a:gd name="T34" fmla="*/ 2147483647 w 54"/>
              <a:gd name="T35" fmla="*/ 2147483647 h 12"/>
              <a:gd name="T36" fmla="*/ 2147483647 w 54"/>
              <a:gd name="T37" fmla="*/ 2147483647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12"/>
              <a:gd name="T59" fmla="*/ 54 w 54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12">
                <a:moveTo>
                  <a:pt x="1" y="2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6"/>
                  <a:pt x="5" y="6"/>
                </a:cubicBezTo>
                <a:cubicBezTo>
                  <a:pt x="7" y="6"/>
                  <a:pt x="8" y="5"/>
                  <a:pt x="10" y="5"/>
                </a:cubicBezTo>
                <a:cubicBezTo>
                  <a:pt x="11" y="5"/>
                  <a:pt x="12" y="6"/>
                  <a:pt x="13" y="6"/>
                </a:cubicBezTo>
                <a:cubicBezTo>
                  <a:pt x="15" y="6"/>
                  <a:pt x="17" y="6"/>
                  <a:pt x="19" y="6"/>
                </a:cubicBezTo>
                <a:cubicBezTo>
                  <a:pt x="20" y="6"/>
                  <a:pt x="22" y="7"/>
                  <a:pt x="24" y="8"/>
                </a:cubicBezTo>
                <a:cubicBezTo>
                  <a:pt x="26" y="9"/>
                  <a:pt x="28" y="10"/>
                  <a:pt x="30" y="11"/>
                </a:cubicBezTo>
                <a:cubicBezTo>
                  <a:pt x="33" y="11"/>
                  <a:pt x="35" y="10"/>
                  <a:pt x="38" y="11"/>
                </a:cubicBezTo>
                <a:cubicBezTo>
                  <a:pt x="41" y="11"/>
                  <a:pt x="45" y="12"/>
                  <a:pt x="48" y="11"/>
                </a:cubicBezTo>
                <a:cubicBezTo>
                  <a:pt x="50" y="11"/>
                  <a:pt x="54" y="11"/>
                  <a:pt x="54" y="9"/>
                </a:cubicBezTo>
                <a:cubicBezTo>
                  <a:pt x="53" y="6"/>
                  <a:pt x="49" y="6"/>
                  <a:pt x="46" y="5"/>
                </a:cubicBezTo>
                <a:cubicBezTo>
                  <a:pt x="43" y="4"/>
                  <a:pt x="39" y="5"/>
                  <a:pt x="36" y="5"/>
                </a:cubicBezTo>
                <a:cubicBezTo>
                  <a:pt x="31" y="4"/>
                  <a:pt x="27" y="2"/>
                  <a:pt x="23" y="1"/>
                </a:cubicBezTo>
                <a:cubicBezTo>
                  <a:pt x="20" y="1"/>
                  <a:pt x="17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9" y="2"/>
                  <a:pt x="8" y="3"/>
                </a:cubicBezTo>
                <a:cubicBezTo>
                  <a:pt x="7" y="3"/>
                  <a:pt x="6" y="3"/>
                  <a:pt x="4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2" name="Freeform 734"/>
          <p:cNvSpPr>
            <a:spLocks noChangeAspect="1"/>
          </p:cNvSpPr>
          <p:nvPr/>
        </p:nvSpPr>
        <p:spPr bwMode="auto">
          <a:xfrm>
            <a:off x="5464970" y="1958579"/>
            <a:ext cx="21431" cy="8334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0 h 6"/>
              <a:gd name="T14" fmla="*/ 2147483647 w 15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6"/>
              <a:gd name="T26" fmla="*/ 15 w 1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6">
                <a:moveTo>
                  <a:pt x="8" y="1"/>
                </a:moveTo>
                <a:cubicBezTo>
                  <a:pt x="7" y="2"/>
                  <a:pt x="7" y="2"/>
                  <a:pt x="6" y="2"/>
                </a:cubicBezTo>
                <a:cubicBezTo>
                  <a:pt x="4" y="2"/>
                  <a:pt x="2" y="1"/>
                  <a:pt x="1" y="2"/>
                </a:cubicBezTo>
                <a:cubicBezTo>
                  <a:pt x="0" y="4"/>
                  <a:pt x="3" y="3"/>
                  <a:pt x="5" y="4"/>
                </a:cubicBezTo>
                <a:cubicBezTo>
                  <a:pt x="6" y="5"/>
                  <a:pt x="7" y="6"/>
                  <a:pt x="9" y="6"/>
                </a:cubicBezTo>
                <a:cubicBezTo>
                  <a:pt x="11" y="6"/>
                  <a:pt x="13" y="5"/>
                  <a:pt x="14" y="3"/>
                </a:cubicBezTo>
                <a:cubicBezTo>
                  <a:pt x="15" y="2"/>
                  <a:pt x="13" y="0"/>
                  <a:pt x="12" y="0"/>
                </a:cubicBezTo>
                <a:cubicBezTo>
                  <a:pt x="10" y="0"/>
                  <a:pt x="9" y="1"/>
                  <a:pt x="8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3" name="Freeform 735"/>
          <p:cNvSpPr>
            <a:spLocks noChangeAspect="1"/>
          </p:cNvSpPr>
          <p:nvPr/>
        </p:nvSpPr>
        <p:spPr bwMode="auto">
          <a:xfrm>
            <a:off x="5443537" y="1975248"/>
            <a:ext cx="23813" cy="15478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" y="9"/>
                </a:moveTo>
                <a:cubicBezTo>
                  <a:pt x="0" y="8"/>
                  <a:pt x="4" y="7"/>
                  <a:pt x="5" y="6"/>
                </a:cubicBezTo>
                <a:cubicBezTo>
                  <a:pt x="6" y="5"/>
                  <a:pt x="6" y="2"/>
                  <a:pt x="8" y="1"/>
                </a:cubicBezTo>
                <a:cubicBezTo>
                  <a:pt x="10" y="0"/>
                  <a:pt x="13" y="0"/>
                  <a:pt x="15" y="1"/>
                </a:cubicBezTo>
                <a:cubicBezTo>
                  <a:pt x="17" y="2"/>
                  <a:pt x="13" y="3"/>
                  <a:pt x="12" y="4"/>
                </a:cubicBezTo>
                <a:cubicBezTo>
                  <a:pt x="11" y="6"/>
                  <a:pt x="10" y="7"/>
                  <a:pt x="9" y="8"/>
                </a:cubicBezTo>
                <a:cubicBezTo>
                  <a:pt x="8" y="9"/>
                  <a:pt x="7" y="10"/>
                  <a:pt x="6" y="10"/>
                </a:cubicBezTo>
                <a:cubicBezTo>
                  <a:pt x="4" y="10"/>
                  <a:pt x="1" y="11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4" name="Freeform 736"/>
          <p:cNvSpPr>
            <a:spLocks noChangeAspect="1"/>
          </p:cNvSpPr>
          <p:nvPr/>
        </p:nvSpPr>
        <p:spPr bwMode="auto">
          <a:xfrm>
            <a:off x="5373292" y="1995487"/>
            <a:ext cx="16669" cy="5954"/>
          </a:xfrm>
          <a:custGeom>
            <a:avLst/>
            <a:gdLst>
              <a:gd name="T0" fmla="*/ 2147483647 w 12"/>
              <a:gd name="T1" fmla="*/ 2147483647 h 4"/>
              <a:gd name="T2" fmla="*/ 2147483647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2147483647 w 12"/>
              <a:gd name="T9" fmla="*/ 0 h 4"/>
              <a:gd name="T10" fmla="*/ 2147483647 w 12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4" y="4"/>
                  <a:pt x="7" y="4"/>
                  <a:pt x="11" y="3"/>
                </a:cubicBezTo>
                <a:cubicBezTo>
                  <a:pt x="12" y="3"/>
                  <a:pt x="12" y="1"/>
                  <a:pt x="12" y="1"/>
                </a:cubicBezTo>
                <a:cubicBezTo>
                  <a:pt x="10" y="0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5" name="Freeform 737"/>
          <p:cNvSpPr>
            <a:spLocks noChangeAspect="1"/>
          </p:cNvSpPr>
          <p:nvPr/>
        </p:nvSpPr>
        <p:spPr bwMode="auto">
          <a:xfrm>
            <a:off x="5404247" y="1989536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0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0 h 5"/>
              <a:gd name="T10" fmla="*/ 2147483647 w 10"/>
              <a:gd name="T11" fmla="*/ 2147483647 h 5"/>
              <a:gd name="T12" fmla="*/ 2147483647 w 10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1" y="2"/>
                </a:moveTo>
                <a:cubicBezTo>
                  <a:pt x="0" y="2"/>
                  <a:pt x="0" y="3"/>
                  <a:pt x="0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9" y="4"/>
                  <a:pt x="10" y="3"/>
                </a:cubicBezTo>
                <a:cubicBezTo>
                  <a:pt x="10" y="2"/>
                  <a:pt x="9" y="0"/>
                  <a:pt x="8" y="0"/>
                </a:cubicBezTo>
                <a:cubicBezTo>
                  <a:pt x="6" y="0"/>
                  <a:pt x="5" y="0"/>
                  <a:pt x="3" y="1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6" name="Freeform 738"/>
          <p:cNvSpPr>
            <a:spLocks noChangeAspect="1"/>
          </p:cNvSpPr>
          <p:nvPr/>
        </p:nvSpPr>
        <p:spPr bwMode="auto">
          <a:xfrm>
            <a:off x="5379244" y="1981200"/>
            <a:ext cx="25004" cy="9525"/>
          </a:xfrm>
          <a:custGeom>
            <a:avLst/>
            <a:gdLst>
              <a:gd name="T0" fmla="*/ 0 w 18"/>
              <a:gd name="T1" fmla="*/ 0 h 7"/>
              <a:gd name="T2" fmla="*/ 0 w 18"/>
              <a:gd name="T3" fmla="*/ 2147483647 h 7"/>
              <a:gd name="T4" fmla="*/ 2147483647 w 18"/>
              <a:gd name="T5" fmla="*/ 2147483647 h 7"/>
              <a:gd name="T6" fmla="*/ 2147483647 w 18"/>
              <a:gd name="T7" fmla="*/ 2147483647 h 7"/>
              <a:gd name="T8" fmla="*/ 2147483647 w 18"/>
              <a:gd name="T9" fmla="*/ 2147483647 h 7"/>
              <a:gd name="T10" fmla="*/ 2147483647 w 18"/>
              <a:gd name="T11" fmla="*/ 2147483647 h 7"/>
              <a:gd name="T12" fmla="*/ 0 w 1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4" y="3"/>
                  <a:pt x="8" y="3"/>
                  <a:pt x="11" y="5"/>
                </a:cubicBezTo>
                <a:cubicBezTo>
                  <a:pt x="13" y="5"/>
                  <a:pt x="15" y="7"/>
                  <a:pt x="16" y="7"/>
                </a:cubicBezTo>
                <a:cubicBezTo>
                  <a:pt x="17" y="7"/>
                  <a:pt x="18" y="6"/>
                  <a:pt x="18" y="6"/>
                </a:cubicBezTo>
                <a:cubicBezTo>
                  <a:pt x="15" y="4"/>
                  <a:pt x="12" y="3"/>
                  <a:pt x="9" y="2"/>
                </a:cubicBezTo>
                <a:cubicBezTo>
                  <a:pt x="6" y="1"/>
                  <a:pt x="3" y="0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7" name="Freeform 739"/>
          <p:cNvSpPr>
            <a:spLocks noChangeAspect="1"/>
          </p:cNvSpPr>
          <p:nvPr/>
        </p:nvSpPr>
        <p:spPr bwMode="auto">
          <a:xfrm>
            <a:off x="5242323" y="1988344"/>
            <a:ext cx="72628" cy="34529"/>
          </a:xfrm>
          <a:custGeom>
            <a:avLst/>
            <a:gdLst>
              <a:gd name="T0" fmla="*/ 2147483647 w 51"/>
              <a:gd name="T1" fmla="*/ 2147483647 h 24"/>
              <a:gd name="T2" fmla="*/ 2147483647 w 51"/>
              <a:gd name="T3" fmla="*/ 2147483647 h 24"/>
              <a:gd name="T4" fmla="*/ 2147483647 w 51"/>
              <a:gd name="T5" fmla="*/ 2147483647 h 24"/>
              <a:gd name="T6" fmla="*/ 2147483647 w 51"/>
              <a:gd name="T7" fmla="*/ 2147483647 h 24"/>
              <a:gd name="T8" fmla="*/ 2147483647 w 51"/>
              <a:gd name="T9" fmla="*/ 2147483647 h 24"/>
              <a:gd name="T10" fmla="*/ 2147483647 w 51"/>
              <a:gd name="T11" fmla="*/ 2147483647 h 24"/>
              <a:gd name="T12" fmla="*/ 2147483647 w 51"/>
              <a:gd name="T13" fmla="*/ 2147483647 h 24"/>
              <a:gd name="T14" fmla="*/ 2147483647 w 51"/>
              <a:gd name="T15" fmla="*/ 2147483647 h 24"/>
              <a:gd name="T16" fmla="*/ 2147483647 w 51"/>
              <a:gd name="T17" fmla="*/ 2147483647 h 24"/>
              <a:gd name="T18" fmla="*/ 2147483647 w 51"/>
              <a:gd name="T19" fmla="*/ 2147483647 h 24"/>
              <a:gd name="T20" fmla="*/ 2147483647 w 51"/>
              <a:gd name="T21" fmla="*/ 2147483647 h 24"/>
              <a:gd name="T22" fmla="*/ 2147483647 w 51"/>
              <a:gd name="T23" fmla="*/ 2147483647 h 24"/>
              <a:gd name="T24" fmla="*/ 2147483647 w 51"/>
              <a:gd name="T25" fmla="*/ 2147483647 h 24"/>
              <a:gd name="T26" fmla="*/ 2147483647 w 51"/>
              <a:gd name="T27" fmla="*/ 2147483647 h 24"/>
              <a:gd name="T28" fmla="*/ 2147483647 w 51"/>
              <a:gd name="T29" fmla="*/ 2147483647 h 24"/>
              <a:gd name="T30" fmla="*/ 2147483647 w 51"/>
              <a:gd name="T31" fmla="*/ 2147483647 h 24"/>
              <a:gd name="T32" fmla="*/ 0 w 51"/>
              <a:gd name="T33" fmla="*/ 2147483647 h 24"/>
              <a:gd name="T34" fmla="*/ 2147483647 w 51"/>
              <a:gd name="T35" fmla="*/ 2147483647 h 24"/>
              <a:gd name="T36" fmla="*/ 2147483647 w 51"/>
              <a:gd name="T37" fmla="*/ 2147483647 h 24"/>
              <a:gd name="T38" fmla="*/ 2147483647 w 51"/>
              <a:gd name="T39" fmla="*/ 2147483647 h 24"/>
              <a:gd name="T40" fmla="*/ 2147483647 w 51"/>
              <a:gd name="T41" fmla="*/ 2147483647 h 24"/>
              <a:gd name="T42" fmla="*/ 2147483647 w 51"/>
              <a:gd name="T43" fmla="*/ 2147483647 h 24"/>
              <a:gd name="T44" fmla="*/ 2147483647 w 51"/>
              <a:gd name="T45" fmla="*/ 2147483647 h 24"/>
              <a:gd name="T46" fmla="*/ 2147483647 w 51"/>
              <a:gd name="T47" fmla="*/ 2147483647 h 24"/>
              <a:gd name="T48" fmla="*/ 2147483647 w 51"/>
              <a:gd name="T49" fmla="*/ 2147483647 h 24"/>
              <a:gd name="T50" fmla="*/ 2147483647 w 51"/>
              <a:gd name="T51" fmla="*/ 2147483647 h 24"/>
              <a:gd name="T52" fmla="*/ 2147483647 w 51"/>
              <a:gd name="T53" fmla="*/ 2147483647 h 24"/>
              <a:gd name="T54" fmla="*/ 2147483647 w 51"/>
              <a:gd name="T55" fmla="*/ 2147483647 h 24"/>
              <a:gd name="T56" fmla="*/ 2147483647 w 51"/>
              <a:gd name="T57" fmla="*/ 2147483647 h 24"/>
              <a:gd name="T58" fmla="*/ 2147483647 w 51"/>
              <a:gd name="T59" fmla="*/ 0 h 24"/>
              <a:gd name="T60" fmla="*/ 2147483647 w 51"/>
              <a:gd name="T61" fmla="*/ 2147483647 h 24"/>
              <a:gd name="T62" fmla="*/ 2147483647 w 51"/>
              <a:gd name="T63" fmla="*/ 2147483647 h 24"/>
              <a:gd name="T64" fmla="*/ 2147483647 w 51"/>
              <a:gd name="T65" fmla="*/ 2147483647 h 24"/>
              <a:gd name="T66" fmla="*/ 2147483647 w 51"/>
              <a:gd name="T67" fmla="*/ 2147483647 h 24"/>
              <a:gd name="T68" fmla="*/ 2147483647 w 51"/>
              <a:gd name="T69" fmla="*/ 2147483647 h 24"/>
              <a:gd name="T70" fmla="*/ 2147483647 w 51"/>
              <a:gd name="T71" fmla="*/ 2147483647 h 24"/>
              <a:gd name="T72" fmla="*/ 2147483647 w 51"/>
              <a:gd name="T73" fmla="*/ 2147483647 h 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24"/>
              <a:gd name="T113" fmla="*/ 51 w 51"/>
              <a:gd name="T114" fmla="*/ 24 h 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24">
                <a:moveTo>
                  <a:pt x="50" y="5"/>
                </a:moveTo>
                <a:cubicBezTo>
                  <a:pt x="51" y="6"/>
                  <a:pt x="51" y="8"/>
                  <a:pt x="50" y="8"/>
                </a:cubicBezTo>
                <a:cubicBezTo>
                  <a:pt x="48" y="9"/>
                  <a:pt x="46" y="10"/>
                  <a:pt x="44" y="10"/>
                </a:cubicBezTo>
                <a:cubicBezTo>
                  <a:pt x="41" y="10"/>
                  <a:pt x="38" y="9"/>
                  <a:pt x="35" y="10"/>
                </a:cubicBezTo>
                <a:cubicBezTo>
                  <a:pt x="33" y="11"/>
                  <a:pt x="32" y="14"/>
                  <a:pt x="30" y="14"/>
                </a:cubicBezTo>
                <a:cubicBezTo>
                  <a:pt x="27" y="14"/>
                  <a:pt x="25" y="12"/>
                  <a:pt x="22" y="12"/>
                </a:cubicBezTo>
                <a:cubicBezTo>
                  <a:pt x="21" y="13"/>
                  <a:pt x="18" y="14"/>
                  <a:pt x="19" y="15"/>
                </a:cubicBezTo>
                <a:cubicBezTo>
                  <a:pt x="19" y="17"/>
                  <a:pt x="24" y="17"/>
                  <a:pt x="24" y="19"/>
                </a:cubicBezTo>
                <a:cubicBezTo>
                  <a:pt x="24" y="20"/>
                  <a:pt x="20" y="19"/>
                  <a:pt x="19" y="19"/>
                </a:cubicBezTo>
                <a:cubicBezTo>
                  <a:pt x="18" y="20"/>
                  <a:pt x="16" y="21"/>
                  <a:pt x="15" y="21"/>
                </a:cubicBezTo>
                <a:cubicBezTo>
                  <a:pt x="14" y="21"/>
                  <a:pt x="13" y="21"/>
                  <a:pt x="12" y="21"/>
                </a:cubicBezTo>
                <a:cubicBezTo>
                  <a:pt x="10" y="21"/>
                  <a:pt x="8" y="24"/>
                  <a:pt x="8" y="23"/>
                </a:cubicBezTo>
                <a:cubicBezTo>
                  <a:pt x="7" y="21"/>
                  <a:pt x="10" y="19"/>
                  <a:pt x="11" y="18"/>
                </a:cubicBezTo>
                <a:cubicBezTo>
                  <a:pt x="11" y="17"/>
                  <a:pt x="13" y="16"/>
                  <a:pt x="12" y="16"/>
                </a:cubicBezTo>
                <a:cubicBezTo>
                  <a:pt x="10" y="16"/>
                  <a:pt x="8" y="16"/>
                  <a:pt x="6" y="17"/>
                </a:cubicBezTo>
                <a:cubicBezTo>
                  <a:pt x="5" y="18"/>
                  <a:pt x="5" y="21"/>
                  <a:pt x="4" y="21"/>
                </a:cubicBezTo>
                <a:cubicBezTo>
                  <a:pt x="2" y="21"/>
                  <a:pt x="0" y="18"/>
                  <a:pt x="0" y="16"/>
                </a:cubicBezTo>
                <a:cubicBezTo>
                  <a:pt x="0" y="15"/>
                  <a:pt x="2" y="13"/>
                  <a:pt x="3" y="13"/>
                </a:cubicBezTo>
                <a:cubicBezTo>
                  <a:pt x="4" y="13"/>
                  <a:pt x="5" y="14"/>
                  <a:pt x="6" y="15"/>
                </a:cubicBezTo>
                <a:cubicBezTo>
                  <a:pt x="8" y="15"/>
                  <a:pt x="10" y="15"/>
                  <a:pt x="12" y="14"/>
                </a:cubicBezTo>
                <a:cubicBezTo>
                  <a:pt x="13" y="13"/>
                  <a:pt x="9" y="13"/>
                  <a:pt x="9" y="12"/>
                </a:cubicBezTo>
                <a:cubicBezTo>
                  <a:pt x="9" y="11"/>
                  <a:pt x="12" y="12"/>
                  <a:pt x="12" y="11"/>
                </a:cubicBezTo>
                <a:cubicBezTo>
                  <a:pt x="11" y="10"/>
                  <a:pt x="8" y="10"/>
                  <a:pt x="9" y="10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6" y="10"/>
                  <a:pt x="18" y="10"/>
                </a:cubicBezTo>
                <a:cubicBezTo>
                  <a:pt x="20" y="10"/>
                  <a:pt x="22" y="10"/>
                  <a:pt x="23" y="8"/>
                </a:cubicBezTo>
                <a:cubicBezTo>
                  <a:pt x="24" y="8"/>
                  <a:pt x="24" y="7"/>
                  <a:pt x="24" y="6"/>
                </a:cubicBezTo>
                <a:cubicBezTo>
                  <a:pt x="24" y="5"/>
                  <a:pt x="22" y="5"/>
                  <a:pt x="21" y="4"/>
                </a:cubicBezTo>
                <a:cubicBezTo>
                  <a:pt x="21" y="3"/>
                  <a:pt x="22" y="2"/>
                  <a:pt x="22" y="2"/>
                </a:cubicBezTo>
                <a:cubicBezTo>
                  <a:pt x="25" y="1"/>
                  <a:pt x="29" y="0"/>
                  <a:pt x="32" y="0"/>
                </a:cubicBezTo>
                <a:cubicBezTo>
                  <a:pt x="33" y="0"/>
                  <a:pt x="34" y="2"/>
                  <a:pt x="35" y="2"/>
                </a:cubicBezTo>
                <a:cubicBezTo>
                  <a:pt x="36" y="2"/>
                  <a:pt x="37" y="1"/>
                  <a:pt x="39" y="1"/>
                </a:cubicBezTo>
                <a:cubicBezTo>
                  <a:pt x="39" y="1"/>
                  <a:pt x="40" y="2"/>
                  <a:pt x="40" y="2"/>
                </a:cubicBezTo>
                <a:cubicBezTo>
                  <a:pt x="38" y="4"/>
                  <a:pt x="35" y="3"/>
                  <a:pt x="34" y="5"/>
                </a:cubicBezTo>
                <a:cubicBezTo>
                  <a:pt x="33" y="5"/>
                  <a:pt x="34" y="6"/>
                  <a:pt x="35" y="6"/>
                </a:cubicBezTo>
                <a:cubicBezTo>
                  <a:pt x="37" y="6"/>
                  <a:pt x="40" y="4"/>
                  <a:pt x="43" y="4"/>
                </a:cubicBezTo>
                <a:cubicBezTo>
                  <a:pt x="45" y="4"/>
                  <a:pt x="48" y="4"/>
                  <a:pt x="50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8" name="Freeform 740"/>
          <p:cNvSpPr>
            <a:spLocks noChangeAspect="1"/>
          </p:cNvSpPr>
          <p:nvPr/>
        </p:nvSpPr>
        <p:spPr bwMode="auto">
          <a:xfrm>
            <a:off x="5213748" y="1989536"/>
            <a:ext cx="54769" cy="16669"/>
          </a:xfrm>
          <a:custGeom>
            <a:avLst/>
            <a:gdLst>
              <a:gd name="T0" fmla="*/ 2147483647 w 39"/>
              <a:gd name="T1" fmla="*/ 0 h 12"/>
              <a:gd name="T2" fmla="*/ 2147483647 w 39"/>
              <a:gd name="T3" fmla="*/ 2147483647 h 12"/>
              <a:gd name="T4" fmla="*/ 2147483647 w 39"/>
              <a:gd name="T5" fmla="*/ 2147483647 h 12"/>
              <a:gd name="T6" fmla="*/ 2147483647 w 39"/>
              <a:gd name="T7" fmla="*/ 2147483647 h 12"/>
              <a:gd name="T8" fmla="*/ 2147483647 w 39"/>
              <a:gd name="T9" fmla="*/ 2147483647 h 12"/>
              <a:gd name="T10" fmla="*/ 2147483647 w 39"/>
              <a:gd name="T11" fmla="*/ 2147483647 h 12"/>
              <a:gd name="T12" fmla="*/ 2147483647 w 39"/>
              <a:gd name="T13" fmla="*/ 2147483647 h 12"/>
              <a:gd name="T14" fmla="*/ 2147483647 w 39"/>
              <a:gd name="T15" fmla="*/ 2147483647 h 12"/>
              <a:gd name="T16" fmla="*/ 2147483647 w 39"/>
              <a:gd name="T17" fmla="*/ 2147483647 h 12"/>
              <a:gd name="T18" fmla="*/ 2147483647 w 39"/>
              <a:gd name="T19" fmla="*/ 2147483647 h 12"/>
              <a:gd name="T20" fmla="*/ 2147483647 w 39"/>
              <a:gd name="T21" fmla="*/ 2147483647 h 12"/>
              <a:gd name="T22" fmla="*/ 2147483647 w 39"/>
              <a:gd name="T23" fmla="*/ 2147483647 h 12"/>
              <a:gd name="T24" fmla="*/ 2147483647 w 39"/>
              <a:gd name="T25" fmla="*/ 2147483647 h 12"/>
              <a:gd name="T26" fmla="*/ 2147483647 w 39"/>
              <a:gd name="T27" fmla="*/ 2147483647 h 12"/>
              <a:gd name="T28" fmla="*/ 2147483647 w 39"/>
              <a:gd name="T29" fmla="*/ 2147483647 h 12"/>
              <a:gd name="T30" fmla="*/ 2147483647 w 39"/>
              <a:gd name="T31" fmla="*/ 0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12"/>
              <a:gd name="T50" fmla="*/ 39 w 3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12">
                <a:moveTo>
                  <a:pt x="22" y="0"/>
                </a:moveTo>
                <a:cubicBezTo>
                  <a:pt x="26" y="0"/>
                  <a:pt x="31" y="0"/>
                  <a:pt x="36" y="1"/>
                </a:cubicBezTo>
                <a:cubicBezTo>
                  <a:pt x="37" y="2"/>
                  <a:pt x="39" y="3"/>
                  <a:pt x="39" y="5"/>
                </a:cubicBezTo>
                <a:cubicBezTo>
                  <a:pt x="39" y="6"/>
                  <a:pt x="36" y="6"/>
                  <a:pt x="35" y="5"/>
                </a:cubicBezTo>
                <a:cubicBezTo>
                  <a:pt x="32" y="5"/>
                  <a:pt x="30" y="3"/>
                  <a:pt x="28" y="3"/>
                </a:cubicBezTo>
                <a:cubicBezTo>
                  <a:pt x="26" y="3"/>
                  <a:pt x="26" y="6"/>
                  <a:pt x="25" y="7"/>
                </a:cubicBezTo>
                <a:cubicBezTo>
                  <a:pt x="24" y="7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11" y="10"/>
                  <a:pt x="10" y="10"/>
                </a:cubicBezTo>
                <a:cubicBezTo>
                  <a:pt x="9" y="9"/>
                  <a:pt x="7" y="9"/>
                  <a:pt x="6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2" y="7"/>
                  <a:pt x="3" y="7"/>
                </a:cubicBezTo>
                <a:cubicBezTo>
                  <a:pt x="7" y="6"/>
                  <a:pt x="10" y="7"/>
                  <a:pt x="13" y="7"/>
                </a:cubicBezTo>
                <a:cubicBezTo>
                  <a:pt x="15" y="6"/>
                  <a:pt x="17" y="5"/>
                  <a:pt x="19" y="3"/>
                </a:cubicBezTo>
                <a:cubicBezTo>
                  <a:pt x="20" y="2"/>
                  <a:pt x="20" y="1"/>
                  <a:pt x="2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9" name="Freeform 741"/>
          <p:cNvSpPr>
            <a:spLocks noChangeAspect="1"/>
          </p:cNvSpPr>
          <p:nvPr/>
        </p:nvSpPr>
        <p:spPr bwMode="auto">
          <a:xfrm>
            <a:off x="5288757" y="1974056"/>
            <a:ext cx="8335" cy="10716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2" y="1"/>
                </a:moveTo>
                <a:cubicBezTo>
                  <a:pt x="3" y="0"/>
                  <a:pt x="6" y="2"/>
                  <a:pt x="6" y="3"/>
                </a:cubicBezTo>
                <a:cubicBezTo>
                  <a:pt x="6" y="5"/>
                  <a:pt x="4" y="5"/>
                  <a:pt x="3" y="6"/>
                </a:cubicBezTo>
                <a:cubicBezTo>
                  <a:pt x="3" y="7"/>
                  <a:pt x="2" y="8"/>
                  <a:pt x="2" y="8"/>
                </a:cubicBezTo>
                <a:cubicBezTo>
                  <a:pt x="1" y="6"/>
                  <a:pt x="0" y="3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0" name="Freeform 742"/>
          <p:cNvSpPr>
            <a:spLocks noChangeAspect="1"/>
          </p:cNvSpPr>
          <p:nvPr/>
        </p:nvSpPr>
        <p:spPr bwMode="auto">
          <a:xfrm>
            <a:off x="5285185" y="2008585"/>
            <a:ext cx="8334" cy="9525"/>
          </a:xfrm>
          <a:custGeom>
            <a:avLst/>
            <a:gdLst>
              <a:gd name="T0" fmla="*/ 0 w 6"/>
              <a:gd name="T1" fmla="*/ 2147483647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w 6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0" y="3"/>
                </a:moveTo>
                <a:cubicBezTo>
                  <a:pt x="0" y="2"/>
                  <a:pt x="2" y="1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6" y="2"/>
                  <a:pt x="6" y="5"/>
                  <a:pt x="5" y="6"/>
                </a:cubicBezTo>
                <a:cubicBezTo>
                  <a:pt x="4" y="7"/>
                  <a:pt x="2" y="7"/>
                  <a:pt x="1" y="7"/>
                </a:cubicBezTo>
                <a:cubicBezTo>
                  <a:pt x="0" y="6"/>
                  <a:pt x="0" y="5"/>
                  <a:pt x="0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1" name="Freeform 743"/>
          <p:cNvSpPr>
            <a:spLocks noChangeAspect="1"/>
          </p:cNvSpPr>
          <p:nvPr/>
        </p:nvSpPr>
        <p:spPr bwMode="auto">
          <a:xfrm>
            <a:off x="5289948" y="2015730"/>
            <a:ext cx="25003" cy="11906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2147483647 w 17"/>
              <a:gd name="T13" fmla="*/ 2147483647 h 9"/>
              <a:gd name="T14" fmla="*/ 2147483647 w 17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9"/>
              <a:gd name="T26" fmla="*/ 17 w 1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9">
                <a:moveTo>
                  <a:pt x="1" y="5"/>
                </a:moveTo>
                <a:cubicBezTo>
                  <a:pt x="0" y="6"/>
                  <a:pt x="3" y="7"/>
                  <a:pt x="4" y="8"/>
                </a:cubicBezTo>
                <a:cubicBezTo>
                  <a:pt x="8" y="8"/>
                  <a:pt x="12" y="9"/>
                  <a:pt x="16" y="8"/>
                </a:cubicBezTo>
                <a:cubicBezTo>
                  <a:pt x="17" y="8"/>
                  <a:pt x="16" y="7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2" y="3"/>
                  <a:pt x="11" y="0"/>
                  <a:pt x="10" y="1"/>
                </a:cubicBezTo>
                <a:cubicBezTo>
                  <a:pt x="8" y="2"/>
                  <a:pt x="9" y="5"/>
                  <a:pt x="7" y="6"/>
                </a:cubicBezTo>
                <a:cubicBezTo>
                  <a:pt x="5" y="7"/>
                  <a:pt x="3" y="5"/>
                  <a:pt x="1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2" name="Freeform 744"/>
          <p:cNvSpPr>
            <a:spLocks noChangeAspect="1"/>
          </p:cNvSpPr>
          <p:nvPr/>
        </p:nvSpPr>
        <p:spPr bwMode="auto">
          <a:xfrm>
            <a:off x="6499622" y="3917158"/>
            <a:ext cx="14288" cy="1309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2"/>
                  <a:pt x="10" y="5"/>
                  <a:pt x="9" y="7"/>
                </a:cubicBezTo>
                <a:cubicBezTo>
                  <a:pt x="8" y="9"/>
                  <a:pt x="5" y="7"/>
                  <a:pt x="4" y="6"/>
                </a:cubicBezTo>
                <a:cubicBezTo>
                  <a:pt x="2" y="5"/>
                  <a:pt x="0" y="4"/>
                  <a:pt x="1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3" name="Freeform 745"/>
          <p:cNvSpPr>
            <a:spLocks noChangeAspect="1"/>
          </p:cNvSpPr>
          <p:nvPr/>
        </p:nvSpPr>
        <p:spPr bwMode="auto">
          <a:xfrm>
            <a:off x="6748464" y="3813573"/>
            <a:ext cx="89297" cy="82153"/>
          </a:xfrm>
          <a:custGeom>
            <a:avLst/>
            <a:gdLst>
              <a:gd name="T0" fmla="*/ 2147483647 w 63"/>
              <a:gd name="T1" fmla="*/ 2147483647 h 58"/>
              <a:gd name="T2" fmla="*/ 2147483647 w 63"/>
              <a:gd name="T3" fmla="*/ 2147483647 h 58"/>
              <a:gd name="T4" fmla="*/ 2147483647 w 63"/>
              <a:gd name="T5" fmla="*/ 2147483647 h 58"/>
              <a:gd name="T6" fmla="*/ 2147483647 w 63"/>
              <a:gd name="T7" fmla="*/ 2147483647 h 58"/>
              <a:gd name="T8" fmla="*/ 2147483647 w 63"/>
              <a:gd name="T9" fmla="*/ 2147483647 h 58"/>
              <a:gd name="T10" fmla="*/ 2147483647 w 63"/>
              <a:gd name="T11" fmla="*/ 2147483647 h 58"/>
              <a:gd name="T12" fmla="*/ 2147483647 w 63"/>
              <a:gd name="T13" fmla="*/ 2147483647 h 58"/>
              <a:gd name="T14" fmla="*/ 2147483647 w 63"/>
              <a:gd name="T15" fmla="*/ 2147483647 h 58"/>
              <a:gd name="T16" fmla="*/ 2147483647 w 63"/>
              <a:gd name="T17" fmla="*/ 2147483647 h 58"/>
              <a:gd name="T18" fmla="*/ 2147483647 w 63"/>
              <a:gd name="T19" fmla="*/ 2147483647 h 58"/>
              <a:gd name="T20" fmla="*/ 2147483647 w 63"/>
              <a:gd name="T21" fmla="*/ 2147483647 h 58"/>
              <a:gd name="T22" fmla="*/ 2147483647 w 63"/>
              <a:gd name="T23" fmla="*/ 2147483647 h 58"/>
              <a:gd name="T24" fmla="*/ 2147483647 w 63"/>
              <a:gd name="T25" fmla="*/ 2147483647 h 58"/>
              <a:gd name="T26" fmla="*/ 2147483647 w 63"/>
              <a:gd name="T27" fmla="*/ 2147483647 h 58"/>
              <a:gd name="T28" fmla="*/ 2147483647 w 63"/>
              <a:gd name="T29" fmla="*/ 2147483647 h 58"/>
              <a:gd name="T30" fmla="*/ 2147483647 w 63"/>
              <a:gd name="T31" fmla="*/ 2147483647 h 58"/>
              <a:gd name="T32" fmla="*/ 2147483647 w 63"/>
              <a:gd name="T33" fmla="*/ 2147483647 h 58"/>
              <a:gd name="T34" fmla="*/ 2147483647 w 63"/>
              <a:gd name="T35" fmla="*/ 2147483647 h 58"/>
              <a:gd name="T36" fmla="*/ 2147483647 w 63"/>
              <a:gd name="T37" fmla="*/ 2147483647 h 58"/>
              <a:gd name="T38" fmla="*/ 2147483647 w 63"/>
              <a:gd name="T39" fmla="*/ 2147483647 h 58"/>
              <a:gd name="T40" fmla="*/ 2147483647 w 63"/>
              <a:gd name="T41" fmla="*/ 2147483647 h 58"/>
              <a:gd name="T42" fmla="*/ 2147483647 w 63"/>
              <a:gd name="T43" fmla="*/ 2147483647 h 58"/>
              <a:gd name="T44" fmla="*/ 2147483647 w 63"/>
              <a:gd name="T45" fmla="*/ 2147483647 h 58"/>
              <a:gd name="T46" fmla="*/ 2147483647 w 63"/>
              <a:gd name="T47" fmla="*/ 2147483647 h 58"/>
              <a:gd name="T48" fmla="*/ 2147483647 w 63"/>
              <a:gd name="T49" fmla="*/ 2147483647 h 58"/>
              <a:gd name="T50" fmla="*/ 2147483647 w 63"/>
              <a:gd name="T51" fmla="*/ 2147483647 h 58"/>
              <a:gd name="T52" fmla="*/ 2147483647 w 63"/>
              <a:gd name="T53" fmla="*/ 2147483647 h 58"/>
              <a:gd name="T54" fmla="*/ 2147483647 w 63"/>
              <a:gd name="T55" fmla="*/ 2147483647 h 58"/>
              <a:gd name="T56" fmla="*/ 2147483647 w 63"/>
              <a:gd name="T57" fmla="*/ 2147483647 h 58"/>
              <a:gd name="T58" fmla="*/ 2147483647 w 63"/>
              <a:gd name="T59" fmla="*/ 2147483647 h 58"/>
              <a:gd name="T60" fmla="*/ 2147483647 w 63"/>
              <a:gd name="T61" fmla="*/ 2147483647 h 58"/>
              <a:gd name="T62" fmla="*/ 2147483647 w 63"/>
              <a:gd name="T63" fmla="*/ 2147483647 h 58"/>
              <a:gd name="T64" fmla="*/ 2147483647 w 63"/>
              <a:gd name="T65" fmla="*/ 2147483647 h 58"/>
              <a:gd name="T66" fmla="*/ 2147483647 w 63"/>
              <a:gd name="T67" fmla="*/ 2147483647 h 58"/>
              <a:gd name="T68" fmla="*/ 2147483647 w 63"/>
              <a:gd name="T69" fmla="*/ 2147483647 h 58"/>
              <a:gd name="T70" fmla="*/ 2147483647 w 63"/>
              <a:gd name="T71" fmla="*/ 2147483647 h 58"/>
              <a:gd name="T72" fmla="*/ 2147483647 w 63"/>
              <a:gd name="T73" fmla="*/ 2147483647 h 58"/>
              <a:gd name="T74" fmla="*/ 2147483647 w 63"/>
              <a:gd name="T75" fmla="*/ 2147483647 h 58"/>
              <a:gd name="T76" fmla="*/ 2147483647 w 63"/>
              <a:gd name="T77" fmla="*/ 2147483647 h 58"/>
              <a:gd name="T78" fmla="*/ 2147483647 w 63"/>
              <a:gd name="T79" fmla="*/ 2147483647 h 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58"/>
              <a:gd name="T122" fmla="*/ 63 w 63"/>
              <a:gd name="T123" fmla="*/ 58 h 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58">
                <a:moveTo>
                  <a:pt x="58" y="47"/>
                </a:moveTo>
                <a:cubicBezTo>
                  <a:pt x="59" y="44"/>
                  <a:pt x="57" y="41"/>
                  <a:pt x="58" y="38"/>
                </a:cubicBezTo>
                <a:cubicBezTo>
                  <a:pt x="59" y="35"/>
                  <a:pt x="63" y="35"/>
                  <a:pt x="63" y="32"/>
                </a:cubicBezTo>
                <a:cubicBezTo>
                  <a:pt x="63" y="29"/>
                  <a:pt x="60" y="27"/>
                  <a:pt x="59" y="24"/>
                </a:cubicBezTo>
                <a:cubicBezTo>
                  <a:pt x="58" y="21"/>
                  <a:pt x="59" y="17"/>
                  <a:pt x="58" y="14"/>
                </a:cubicBezTo>
                <a:cubicBezTo>
                  <a:pt x="57" y="13"/>
                  <a:pt x="54" y="16"/>
                  <a:pt x="54" y="14"/>
                </a:cubicBezTo>
                <a:cubicBezTo>
                  <a:pt x="54" y="12"/>
                  <a:pt x="58" y="11"/>
                  <a:pt x="58" y="9"/>
                </a:cubicBezTo>
                <a:cubicBezTo>
                  <a:pt x="58" y="7"/>
                  <a:pt x="56" y="5"/>
                  <a:pt x="54" y="4"/>
                </a:cubicBezTo>
                <a:cubicBezTo>
                  <a:pt x="53" y="2"/>
                  <a:pt x="50" y="0"/>
                  <a:pt x="48" y="1"/>
                </a:cubicBezTo>
                <a:cubicBezTo>
                  <a:pt x="46" y="2"/>
                  <a:pt x="47" y="6"/>
                  <a:pt x="45" y="7"/>
                </a:cubicBezTo>
                <a:cubicBezTo>
                  <a:pt x="44" y="8"/>
                  <a:pt x="42" y="5"/>
                  <a:pt x="41" y="5"/>
                </a:cubicBezTo>
                <a:cubicBezTo>
                  <a:pt x="40" y="6"/>
                  <a:pt x="41" y="8"/>
                  <a:pt x="40" y="8"/>
                </a:cubicBezTo>
                <a:cubicBezTo>
                  <a:pt x="39" y="8"/>
                  <a:pt x="37" y="6"/>
                  <a:pt x="36" y="7"/>
                </a:cubicBezTo>
                <a:cubicBezTo>
                  <a:pt x="35" y="9"/>
                  <a:pt x="36" y="12"/>
                  <a:pt x="34" y="15"/>
                </a:cubicBezTo>
                <a:cubicBezTo>
                  <a:pt x="33" y="16"/>
                  <a:pt x="31" y="13"/>
                  <a:pt x="30" y="14"/>
                </a:cubicBezTo>
                <a:cubicBezTo>
                  <a:pt x="29" y="15"/>
                  <a:pt x="30" y="18"/>
                  <a:pt x="29" y="20"/>
                </a:cubicBezTo>
                <a:cubicBezTo>
                  <a:pt x="27" y="21"/>
                  <a:pt x="24" y="23"/>
                  <a:pt x="23" y="21"/>
                </a:cubicBezTo>
                <a:cubicBezTo>
                  <a:pt x="21" y="19"/>
                  <a:pt x="26" y="17"/>
                  <a:pt x="25" y="15"/>
                </a:cubicBezTo>
                <a:cubicBezTo>
                  <a:pt x="24" y="13"/>
                  <a:pt x="21" y="14"/>
                  <a:pt x="19" y="14"/>
                </a:cubicBezTo>
                <a:cubicBezTo>
                  <a:pt x="17" y="15"/>
                  <a:pt x="16" y="17"/>
                  <a:pt x="14" y="18"/>
                </a:cubicBezTo>
                <a:cubicBezTo>
                  <a:pt x="12" y="20"/>
                  <a:pt x="9" y="20"/>
                  <a:pt x="8" y="21"/>
                </a:cubicBezTo>
                <a:cubicBezTo>
                  <a:pt x="5" y="24"/>
                  <a:pt x="3" y="27"/>
                  <a:pt x="1" y="31"/>
                </a:cubicBezTo>
                <a:cubicBezTo>
                  <a:pt x="1" y="33"/>
                  <a:pt x="0" y="39"/>
                  <a:pt x="2" y="38"/>
                </a:cubicBezTo>
                <a:cubicBezTo>
                  <a:pt x="6" y="35"/>
                  <a:pt x="7" y="29"/>
                  <a:pt x="11" y="26"/>
                </a:cubicBezTo>
                <a:cubicBezTo>
                  <a:pt x="12" y="25"/>
                  <a:pt x="10" y="30"/>
                  <a:pt x="12" y="30"/>
                </a:cubicBezTo>
                <a:cubicBezTo>
                  <a:pt x="14" y="30"/>
                  <a:pt x="14" y="25"/>
                  <a:pt x="16" y="25"/>
                </a:cubicBezTo>
                <a:cubicBezTo>
                  <a:pt x="18" y="25"/>
                  <a:pt x="18" y="30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6" y="25"/>
                  <a:pt x="31" y="27"/>
                  <a:pt x="32" y="30"/>
                </a:cubicBezTo>
                <a:cubicBezTo>
                  <a:pt x="33" y="32"/>
                  <a:pt x="28" y="34"/>
                  <a:pt x="27" y="36"/>
                </a:cubicBezTo>
                <a:cubicBezTo>
                  <a:pt x="27" y="40"/>
                  <a:pt x="28" y="44"/>
                  <a:pt x="31" y="47"/>
                </a:cubicBezTo>
                <a:cubicBezTo>
                  <a:pt x="33" y="50"/>
                  <a:pt x="37" y="52"/>
                  <a:pt x="41" y="53"/>
                </a:cubicBezTo>
                <a:cubicBezTo>
                  <a:pt x="43" y="53"/>
                  <a:pt x="43" y="48"/>
                  <a:pt x="45" y="49"/>
                </a:cubicBezTo>
                <a:cubicBezTo>
                  <a:pt x="47" y="51"/>
                  <a:pt x="44" y="57"/>
                  <a:pt x="47" y="57"/>
                </a:cubicBezTo>
                <a:cubicBezTo>
                  <a:pt x="49" y="58"/>
                  <a:pt x="51" y="53"/>
                  <a:pt x="51" y="50"/>
                </a:cubicBezTo>
                <a:cubicBezTo>
                  <a:pt x="51" y="48"/>
                  <a:pt x="49" y="45"/>
                  <a:pt x="48" y="43"/>
                </a:cubicBezTo>
                <a:cubicBezTo>
                  <a:pt x="48" y="41"/>
                  <a:pt x="45" y="39"/>
                  <a:pt x="46" y="37"/>
                </a:cubicBezTo>
                <a:cubicBezTo>
                  <a:pt x="46" y="35"/>
                  <a:pt x="50" y="30"/>
                  <a:pt x="52" y="32"/>
                </a:cubicBezTo>
                <a:cubicBezTo>
                  <a:pt x="55" y="34"/>
                  <a:pt x="53" y="39"/>
                  <a:pt x="54" y="43"/>
                </a:cubicBezTo>
                <a:cubicBezTo>
                  <a:pt x="55" y="45"/>
                  <a:pt x="57" y="48"/>
                  <a:pt x="58" y="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4" name="Freeform 746"/>
          <p:cNvSpPr>
            <a:spLocks noChangeAspect="1"/>
          </p:cNvSpPr>
          <p:nvPr/>
        </p:nvSpPr>
        <p:spPr bwMode="auto">
          <a:xfrm>
            <a:off x="3212308" y="3893345"/>
            <a:ext cx="707231" cy="826294"/>
          </a:xfrm>
          <a:custGeom>
            <a:avLst/>
            <a:gdLst>
              <a:gd name="T0" fmla="*/ 2147483647 w 495"/>
              <a:gd name="T1" fmla="*/ 2147483647 h 578"/>
              <a:gd name="T2" fmla="*/ 2147483647 w 495"/>
              <a:gd name="T3" fmla="*/ 2147483647 h 578"/>
              <a:gd name="T4" fmla="*/ 2147483647 w 495"/>
              <a:gd name="T5" fmla="*/ 2147483647 h 578"/>
              <a:gd name="T6" fmla="*/ 2147483647 w 495"/>
              <a:gd name="T7" fmla="*/ 2147483647 h 578"/>
              <a:gd name="T8" fmla="*/ 2147483647 w 495"/>
              <a:gd name="T9" fmla="*/ 2147483647 h 578"/>
              <a:gd name="T10" fmla="*/ 2147483647 w 495"/>
              <a:gd name="T11" fmla="*/ 2147483647 h 578"/>
              <a:gd name="T12" fmla="*/ 2147483647 w 495"/>
              <a:gd name="T13" fmla="*/ 2147483647 h 578"/>
              <a:gd name="T14" fmla="*/ 2147483647 w 495"/>
              <a:gd name="T15" fmla="*/ 2147483647 h 578"/>
              <a:gd name="T16" fmla="*/ 2147483647 w 495"/>
              <a:gd name="T17" fmla="*/ 2147483647 h 578"/>
              <a:gd name="T18" fmla="*/ 2147483647 w 495"/>
              <a:gd name="T19" fmla="*/ 2147483647 h 578"/>
              <a:gd name="T20" fmla="*/ 2147483647 w 495"/>
              <a:gd name="T21" fmla="*/ 2147483647 h 578"/>
              <a:gd name="T22" fmla="*/ 2147483647 w 495"/>
              <a:gd name="T23" fmla="*/ 2147483647 h 578"/>
              <a:gd name="T24" fmla="*/ 2147483647 w 495"/>
              <a:gd name="T25" fmla="*/ 2147483647 h 578"/>
              <a:gd name="T26" fmla="*/ 2147483647 w 495"/>
              <a:gd name="T27" fmla="*/ 2147483647 h 578"/>
              <a:gd name="T28" fmla="*/ 2147483647 w 495"/>
              <a:gd name="T29" fmla="*/ 2147483647 h 578"/>
              <a:gd name="T30" fmla="*/ 2147483647 w 495"/>
              <a:gd name="T31" fmla="*/ 2147483647 h 578"/>
              <a:gd name="T32" fmla="*/ 2147483647 w 495"/>
              <a:gd name="T33" fmla="*/ 2147483647 h 578"/>
              <a:gd name="T34" fmla="*/ 2147483647 w 495"/>
              <a:gd name="T35" fmla="*/ 2147483647 h 578"/>
              <a:gd name="T36" fmla="*/ 2147483647 w 495"/>
              <a:gd name="T37" fmla="*/ 2147483647 h 578"/>
              <a:gd name="T38" fmla="*/ 2147483647 w 495"/>
              <a:gd name="T39" fmla="*/ 2147483647 h 578"/>
              <a:gd name="T40" fmla="*/ 2147483647 w 495"/>
              <a:gd name="T41" fmla="*/ 2147483647 h 578"/>
              <a:gd name="T42" fmla="*/ 2147483647 w 495"/>
              <a:gd name="T43" fmla="*/ 2147483647 h 578"/>
              <a:gd name="T44" fmla="*/ 2147483647 w 495"/>
              <a:gd name="T45" fmla="*/ 2147483647 h 578"/>
              <a:gd name="T46" fmla="*/ 2147483647 w 495"/>
              <a:gd name="T47" fmla="*/ 2147483647 h 578"/>
              <a:gd name="T48" fmla="*/ 2147483647 w 495"/>
              <a:gd name="T49" fmla="*/ 2147483647 h 578"/>
              <a:gd name="T50" fmla="*/ 2147483647 w 495"/>
              <a:gd name="T51" fmla="*/ 2147483647 h 578"/>
              <a:gd name="T52" fmla="*/ 2147483647 w 495"/>
              <a:gd name="T53" fmla="*/ 2147483647 h 578"/>
              <a:gd name="T54" fmla="*/ 2147483647 w 495"/>
              <a:gd name="T55" fmla="*/ 2147483647 h 578"/>
              <a:gd name="T56" fmla="*/ 2147483647 w 495"/>
              <a:gd name="T57" fmla="*/ 2147483647 h 578"/>
              <a:gd name="T58" fmla="*/ 2147483647 w 495"/>
              <a:gd name="T59" fmla="*/ 2147483647 h 578"/>
              <a:gd name="T60" fmla="*/ 2147483647 w 495"/>
              <a:gd name="T61" fmla="*/ 2147483647 h 578"/>
              <a:gd name="T62" fmla="*/ 2147483647 w 495"/>
              <a:gd name="T63" fmla="*/ 2147483647 h 578"/>
              <a:gd name="T64" fmla="*/ 2147483647 w 495"/>
              <a:gd name="T65" fmla="*/ 2147483647 h 578"/>
              <a:gd name="T66" fmla="*/ 2147483647 w 495"/>
              <a:gd name="T67" fmla="*/ 2147483647 h 578"/>
              <a:gd name="T68" fmla="*/ 2147483647 w 495"/>
              <a:gd name="T69" fmla="*/ 2147483647 h 578"/>
              <a:gd name="T70" fmla="*/ 2147483647 w 495"/>
              <a:gd name="T71" fmla="*/ 2147483647 h 578"/>
              <a:gd name="T72" fmla="*/ 2147483647 w 495"/>
              <a:gd name="T73" fmla="*/ 2147483647 h 578"/>
              <a:gd name="T74" fmla="*/ 2147483647 w 495"/>
              <a:gd name="T75" fmla="*/ 2147483647 h 578"/>
              <a:gd name="T76" fmla="*/ 2147483647 w 495"/>
              <a:gd name="T77" fmla="*/ 2147483647 h 578"/>
              <a:gd name="T78" fmla="*/ 2147483647 w 495"/>
              <a:gd name="T79" fmla="*/ 2147483647 h 578"/>
              <a:gd name="T80" fmla="*/ 2147483647 w 495"/>
              <a:gd name="T81" fmla="*/ 2147483647 h 578"/>
              <a:gd name="T82" fmla="*/ 2147483647 w 495"/>
              <a:gd name="T83" fmla="*/ 2147483647 h 578"/>
              <a:gd name="T84" fmla="*/ 2147483647 w 495"/>
              <a:gd name="T85" fmla="*/ 2147483647 h 578"/>
              <a:gd name="T86" fmla="*/ 2147483647 w 495"/>
              <a:gd name="T87" fmla="*/ 2147483647 h 578"/>
              <a:gd name="T88" fmla="*/ 2147483647 w 495"/>
              <a:gd name="T89" fmla="*/ 2147483647 h 578"/>
              <a:gd name="T90" fmla="*/ 2147483647 w 495"/>
              <a:gd name="T91" fmla="*/ 2147483647 h 578"/>
              <a:gd name="T92" fmla="*/ 2147483647 w 495"/>
              <a:gd name="T93" fmla="*/ 2147483647 h 578"/>
              <a:gd name="T94" fmla="*/ 2147483647 w 495"/>
              <a:gd name="T95" fmla="*/ 2147483647 h 578"/>
              <a:gd name="T96" fmla="*/ 2147483647 w 495"/>
              <a:gd name="T97" fmla="*/ 2147483647 h 578"/>
              <a:gd name="T98" fmla="*/ 2147483647 w 495"/>
              <a:gd name="T99" fmla="*/ 2147483647 h 578"/>
              <a:gd name="T100" fmla="*/ 2147483647 w 495"/>
              <a:gd name="T101" fmla="*/ 2147483647 h 578"/>
              <a:gd name="T102" fmla="*/ 2147483647 w 495"/>
              <a:gd name="T103" fmla="*/ 2147483647 h 578"/>
              <a:gd name="T104" fmla="*/ 2147483647 w 495"/>
              <a:gd name="T105" fmla="*/ 2147483647 h 578"/>
              <a:gd name="T106" fmla="*/ 2147483647 w 495"/>
              <a:gd name="T107" fmla="*/ 2147483647 h 5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578"/>
              <a:gd name="T164" fmla="*/ 495 w 495"/>
              <a:gd name="T165" fmla="*/ 578 h 5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578">
                <a:moveTo>
                  <a:pt x="281" y="578"/>
                </a:moveTo>
                <a:cubicBezTo>
                  <a:pt x="280" y="577"/>
                  <a:pt x="278" y="576"/>
                  <a:pt x="277" y="575"/>
                </a:cubicBezTo>
                <a:cubicBezTo>
                  <a:pt x="277" y="573"/>
                  <a:pt x="278" y="571"/>
                  <a:pt x="279" y="570"/>
                </a:cubicBezTo>
                <a:cubicBezTo>
                  <a:pt x="280" y="567"/>
                  <a:pt x="280" y="565"/>
                  <a:pt x="282" y="563"/>
                </a:cubicBezTo>
                <a:cubicBezTo>
                  <a:pt x="283" y="562"/>
                  <a:pt x="285" y="563"/>
                  <a:pt x="285" y="563"/>
                </a:cubicBezTo>
                <a:cubicBezTo>
                  <a:pt x="286" y="562"/>
                  <a:pt x="286" y="560"/>
                  <a:pt x="287" y="559"/>
                </a:cubicBezTo>
                <a:cubicBezTo>
                  <a:pt x="287" y="556"/>
                  <a:pt x="289" y="553"/>
                  <a:pt x="287" y="552"/>
                </a:cubicBezTo>
                <a:cubicBezTo>
                  <a:pt x="285" y="551"/>
                  <a:pt x="286" y="556"/>
                  <a:pt x="285" y="558"/>
                </a:cubicBezTo>
                <a:cubicBezTo>
                  <a:pt x="283" y="559"/>
                  <a:pt x="281" y="559"/>
                  <a:pt x="279" y="559"/>
                </a:cubicBezTo>
                <a:cubicBezTo>
                  <a:pt x="278" y="559"/>
                  <a:pt x="277" y="558"/>
                  <a:pt x="276" y="557"/>
                </a:cubicBezTo>
                <a:cubicBezTo>
                  <a:pt x="275" y="556"/>
                  <a:pt x="275" y="554"/>
                  <a:pt x="274" y="553"/>
                </a:cubicBezTo>
                <a:cubicBezTo>
                  <a:pt x="271" y="549"/>
                  <a:pt x="268" y="545"/>
                  <a:pt x="264" y="543"/>
                </a:cubicBezTo>
                <a:cubicBezTo>
                  <a:pt x="260" y="541"/>
                  <a:pt x="256" y="541"/>
                  <a:pt x="253" y="539"/>
                </a:cubicBezTo>
                <a:cubicBezTo>
                  <a:pt x="251" y="537"/>
                  <a:pt x="250" y="534"/>
                  <a:pt x="247" y="532"/>
                </a:cubicBezTo>
                <a:cubicBezTo>
                  <a:pt x="247" y="532"/>
                  <a:pt x="247" y="533"/>
                  <a:pt x="246" y="534"/>
                </a:cubicBezTo>
                <a:cubicBezTo>
                  <a:pt x="245" y="534"/>
                  <a:pt x="244" y="536"/>
                  <a:pt x="243" y="536"/>
                </a:cubicBezTo>
                <a:cubicBezTo>
                  <a:pt x="239" y="531"/>
                  <a:pt x="239" y="523"/>
                  <a:pt x="234" y="520"/>
                </a:cubicBezTo>
                <a:cubicBezTo>
                  <a:pt x="232" y="518"/>
                  <a:pt x="227" y="522"/>
                  <a:pt x="224" y="523"/>
                </a:cubicBezTo>
                <a:cubicBezTo>
                  <a:pt x="228" y="518"/>
                  <a:pt x="232" y="514"/>
                  <a:pt x="235" y="509"/>
                </a:cubicBezTo>
                <a:cubicBezTo>
                  <a:pt x="238" y="504"/>
                  <a:pt x="239" y="498"/>
                  <a:pt x="242" y="494"/>
                </a:cubicBezTo>
                <a:cubicBezTo>
                  <a:pt x="244" y="491"/>
                  <a:pt x="248" y="491"/>
                  <a:pt x="250" y="489"/>
                </a:cubicBezTo>
                <a:cubicBezTo>
                  <a:pt x="252" y="487"/>
                  <a:pt x="253" y="484"/>
                  <a:pt x="255" y="482"/>
                </a:cubicBezTo>
                <a:cubicBezTo>
                  <a:pt x="259" y="479"/>
                  <a:pt x="265" y="479"/>
                  <a:pt x="267" y="476"/>
                </a:cubicBezTo>
                <a:cubicBezTo>
                  <a:pt x="269" y="473"/>
                  <a:pt x="267" y="470"/>
                  <a:pt x="267" y="467"/>
                </a:cubicBezTo>
                <a:cubicBezTo>
                  <a:pt x="267" y="464"/>
                  <a:pt x="269" y="462"/>
                  <a:pt x="268" y="460"/>
                </a:cubicBezTo>
                <a:cubicBezTo>
                  <a:pt x="268" y="458"/>
                  <a:pt x="265" y="455"/>
                  <a:pt x="264" y="453"/>
                </a:cubicBezTo>
                <a:cubicBezTo>
                  <a:pt x="263" y="452"/>
                  <a:pt x="262" y="451"/>
                  <a:pt x="261" y="451"/>
                </a:cubicBezTo>
                <a:cubicBezTo>
                  <a:pt x="259" y="451"/>
                  <a:pt x="257" y="451"/>
                  <a:pt x="256" y="451"/>
                </a:cubicBezTo>
                <a:cubicBezTo>
                  <a:pt x="256" y="449"/>
                  <a:pt x="256" y="447"/>
                  <a:pt x="256" y="445"/>
                </a:cubicBezTo>
                <a:cubicBezTo>
                  <a:pt x="257" y="443"/>
                  <a:pt x="258" y="440"/>
                  <a:pt x="259" y="437"/>
                </a:cubicBezTo>
                <a:cubicBezTo>
                  <a:pt x="259" y="434"/>
                  <a:pt x="261" y="430"/>
                  <a:pt x="261" y="426"/>
                </a:cubicBezTo>
                <a:cubicBezTo>
                  <a:pt x="260" y="424"/>
                  <a:pt x="257" y="423"/>
                  <a:pt x="255" y="423"/>
                </a:cubicBezTo>
                <a:cubicBezTo>
                  <a:pt x="251" y="422"/>
                  <a:pt x="247" y="427"/>
                  <a:pt x="244" y="425"/>
                </a:cubicBezTo>
                <a:cubicBezTo>
                  <a:pt x="241" y="424"/>
                  <a:pt x="239" y="420"/>
                  <a:pt x="239" y="417"/>
                </a:cubicBezTo>
                <a:cubicBezTo>
                  <a:pt x="238" y="413"/>
                  <a:pt x="242" y="408"/>
                  <a:pt x="241" y="403"/>
                </a:cubicBezTo>
                <a:cubicBezTo>
                  <a:pt x="240" y="401"/>
                  <a:pt x="236" y="400"/>
                  <a:pt x="233" y="399"/>
                </a:cubicBezTo>
                <a:cubicBezTo>
                  <a:pt x="229" y="398"/>
                  <a:pt x="225" y="399"/>
                  <a:pt x="222" y="398"/>
                </a:cubicBezTo>
                <a:cubicBezTo>
                  <a:pt x="219" y="398"/>
                  <a:pt x="216" y="399"/>
                  <a:pt x="213" y="398"/>
                </a:cubicBezTo>
                <a:cubicBezTo>
                  <a:pt x="212" y="398"/>
                  <a:pt x="213" y="396"/>
                  <a:pt x="213" y="395"/>
                </a:cubicBezTo>
                <a:cubicBezTo>
                  <a:pt x="213" y="390"/>
                  <a:pt x="214" y="386"/>
                  <a:pt x="213" y="381"/>
                </a:cubicBezTo>
                <a:cubicBezTo>
                  <a:pt x="212" y="378"/>
                  <a:pt x="208" y="378"/>
                  <a:pt x="207" y="375"/>
                </a:cubicBezTo>
                <a:cubicBezTo>
                  <a:pt x="206" y="372"/>
                  <a:pt x="207" y="369"/>
                  <a:pt x="207" y="366"/>
                </a:cubicBezTo>
                <a:cubicBezTo>
                  <a:pt x="208" y="362"/>
                  <a:pt x="210" y="357"/>
                  <a:pt x="211" y="353"/>
                </a:cubicBezTo>
                <a:cubicBezTo>
                  <a:pt x="212" y="348"/>
                  <a:pt x="212" y="344"/>
                  <a:pt x="212" y="339"/>
                </a:cubicBezTo>
                <a:cubicBezTo>
                  <a:pt x="211" y="335"/>
                  <a:pt x="211" y="331"/>
                  <a:pt x="208" y="328"/>
                </a:cubicBezTo>
                <a:cubicBezTo>
                  <a:pt x="207" y="326"/>
                  <a:pt x="202" y="327"/>
                  <a:pt x="201" y="325"/>
                </a:cubicBezTo>
                <a:cubicBezTo>
                  <a:pt x="200" y="322"/>
                  <a:pt x="203" y="320"/>
                  <a:pt x="203" y="317"/>
                </a:cubicBezTo>
                <a:cubicBezTo>
                  <a:pt x="204" y="316"/>
                  <a:pt x="203" y="315"/>
                  <a:pt x="203" y="314"/>
                </a:cubicBezTo>
                <a:cubicBezTo>
                  <a:pt x="203" y="313"/>
                  <a:pt x="202" y="314"/>
                  <a:pt x="202" y="314"/>
                </a:cubicBezTo>
                <a:cubicBezTo>
                  <a:pt x="194" y="314"/>
                  <a:pt x="186" y="314"/>
                  <a:pt x="179" y="314"/>
                </a:cubicBezTo>
                <a:cubicBezTo>
                  <a:pt x="178" y="314"/>
                  <a:pt x="179" y="313"/>
                  <a:pt x="179" y="312"/>
                </a:cubicBezTo>
                <a:cubicBezTo>
                  <a:pt x="177" y="307"/>
                  <a:pt x="174" y="303"/>
                  <a:pt x="174" y="298"/>
                </a:cubicBezTo>
                <a:cubicBezTo>
                  <a:pt x="174" y="296"/>
                  <a:pt x="177" y="297"/>
                  <a:pt x="177" y="296"/>
                </a:cubicBezTo>
                <a:cubicBezTo>
                  <a:pt x="178" y="294"/>
                  <a:pt x="178" y="292"/>
                  <a:pt x="177" y="290"/>
                </a:cubicBezTo>
                <a:cubicBezTo>
                  <a:pt x="177" y="288"/>
                  <a:pt x="175" y="286"/>
                  <a:pt x="174" y="284"/>
                </a:cubicBezTo>
                <a:cubicBezTo>
                  <a:pt x="174" y="281"/>
                  <a:pt x="176" y="277"/>
                  <a:pt x="174" y="275"/>
                </a:cubicBezTo>
                <a:cubicBezTo>
                  <a:pt x="173" y="274"/>
                  <a:pt x="169" y="273"/>
                  <a:pt x="166" y="273"/>
                </a:cubicBezTo>
                <a:cubicBezTo>
                  <a:pt x="162" y="272"/>
                  <a:pt x="159" y="273"/>
                  <a:pt x="155" y="272"/>
                </a:cubicBezTo>
                <a:cubicBezTo>
                  <a:pt x="153" y="271"/>
                  <a:pt x="153" y="267"/>
                  <a:pt x="151" y="266"/>
                </a:cubicBezTo>
                <a:cubicBezTo>
                  <a:pt x="149" y="266"/>
                  <a:pt x="148" y="267"/>
                  <a:pt x="146" y="266"/>
                </a:cubicBezTo>
                <a:cubicBezTo>
                  <a:pt x="144" y="265"/>
                  <a:pt x="144" y="261"/>
                  <a:pt x="142" y="260"/>
                </a:cubicBezTo>
                <a:cubicBezTo>
                  <a:pt x="139" y="259"/>
                  <a:pt x="137" y="260"/>
                  <a:pt x="134" y="260"/>
                </a:cubicBezTo>
                <a:cubicBezTo>
                  <a:pt x="131" y="259"/>
                  <a:pt x="126" y="260"/>
                  <a:pt x="123" y="258"/>
                </a:cubicBezTo>
                <a:cubicBezTo>
                  <a:pt x="120" y="254"/>
                  <a:pt x="116" y="249"/>
                  <a:pt x="113" y="245"/>
                </a:cubicBezTo>
                <a:cubicBezTo>
                  <a:pt x="112" y="243"/>
                  <a:pt x="112" y="241"/>
                  <a:pt x="111" y="239"/>
                </a:cubicBezTo>
                <a:cubicBezTo>
                  <a:pt x="110" y="236"/>
                  <a:pt x="111" y="233"/>
                  <a:pt x="108" y="229"/>
                </a:cubicBezTo>
                <a:cubicBezTo>
                  <a:pt x="108" y="226"/>
                  <a:pt x="112" y="220"/>
                  <a:pt x="109" y="218"/>
                </a:cubicBezTo>
                <a:cubicBezTo>
                  <a:pt x="105" y="219"/>
                  <a:pt x="100" y="217"/>
                  <a:pt x="95" y="219"/>
                </a:cubicBezTo>
                <a:cubicBezTo>
                  <a:pt x="92" y="220"/>
                  <a:pt x="91" y="224"/>
                  <a:pt x="88" y="225"/>
                </a:cubicBezTo>
                <a:cubicBezTo>
                  <a:pt x="86" y="226"/>
                  <a:pt x="83" y="226"/>
                  <a:pt x="82" y="227"/>
                </a:cubicBezTo>
                <a:cubicBezTo>
                  <a:pt x="79" y="228"/>
                  <a:pt x="78" y="231"/>
                  <a:pt x="76" y="232"/>
                </a:cubicBezTo>
                <a:cubicBezTo>
                  <a:pt x="73" y="234"/>
                  <a:pt x="71" y="235"/>
                  <a:pt x="68" y="235"/>
                </a:cubicBezTo>
                <a:cubicBezTo>
                  <a:pt x="66" y="236"/>
                  <a:pt x="64" y="235"/>
                  <a:pt x="63" y="235"/>
                </a:cubicBezTo>
                <a:cubicBezTo>
                  <a:pt x="61" y="235"/>
                  <a:pt x="59" y="234"/>
                  <a:pt x="58" y="234"/>
                </a:cubicBezTo>
                <a:cubicBezTo>
                  <a:pt x="57" y="234"/>
                  <a:pt x="55" y="235"/>
                  <a:pt x="54" y="235"/>
                </a:cubicBezTo>
                <a:cubicBezTo>
                  <a:pt x="51" y="235"/>
                  <a:pt x="47" y="238"/>
                  <a:pt x="46" y="235"/>
                </a:cubicBezTo>
                <a:cubicBezTo>
                  <a:pt x="43" y="229"/>
                  <a:pt x="45" y="221"/>
                  <a:pt x="44" y="214"/>
                </a:cubicBezTo>
                <a:cubicBezTo>
                  <a:pt x="44" y="214"/>
                  <a:pt x="43" y="214"/>
                  <a:pt x="42" y="214"/>
                </a:cubicBezTo>
                <a:cubicBezTo>
                  <a:pt x="39" y="217"/>
                  <a:pt x="38" y="221"/>
                  <a:pt x="34" y="223"/>
                </a:cubicBezTo>
                <a:cubicBezTo>
                  <a:pt x="32" y="224"/>
                  <a:pt x="28" y="224"/>
                  <a:pt x="25" y="223"/>
                </a:cubicBezTo>
                <a:cubicBezTo>
                  <a:pt x="23" y="221"/>
                  <a:pt x="24" y="217"/>
                  <a:pt x="22" y="215"/>
                </a:cubicBezTo>
                <a:cubicBezTo>
                  <a:pt x="20" y="213"/>
                  <a:pt x="15" y="215"/>
                  <a:pt x="14" y="213"/>
                </a:cubicBezTo>
                <a:cubicBezTo>
                  <a:pt x="12" y="211"/>
                  <a:pt x="16" y="208"/>
                  <a:pt x="15" y="206"/>
                </a:cubicBezTo>
                <a:cubicBezTo>
                  <a:pt x="12" y="203"/>
                  <a:pt x="5" y="203"/>
                  <a:pt x="3" y="199"/>
                </a:cubicBezTo>
                <a:cubicBezTo>
                  <a:pt x="1" y="197"/>
                  <a:pt x="2" y="193"/>
                  <a:pt x="2" y="190"/>
                </a:cubicBezTo>
                <a:cubicBezTo>
                  <a:pt x="2" y="188"/>
                  <a:pt x="2" y="185"/>
                  <a:pt x="2" y="182"/>
                </a:cubicBezTo>
                <a:cubicBezTo>
                  <a:pt x="2" y="180"/>
                  <a:pt x="0" y="177"/>
                  <a:pt x="2" y="175"/>
                </a:cubicBezTo>
                <a:cubicBezTo>
                  <a:pt x="4" y="172"/>
                  <a:pt x="10" y="172"/>
                  <a:pt x="12" y="168"/>
                </a:cubicBezTo>
                <a:cubicBezTo>
                  <a:pt x="13" y="167"/>
                  <a:pt x="9" y="166"/>
                  <a:pt x="10" y="164"/>
                </a:cubicBezTo>
                <a:cubicBezTo>
                  <a:pt x="10" y="161"/>
                  <a:pt x="14" y="160"/>
                  <a:pt x="15" y="157"/>
                </a:cubicBezTo>
                <a:cubicBezTo>
                  <a:pt x="16" y="154"/>
                  <a:pt x="14" y="152"/>
                  <a:pt x="15" y="150"/>
                </a:cubicBezTo>
                <a:cubicBezTo>
                  <a:pt x="17" y="146"/>
                  <a:pt x="21" y="144"/>
                  <a:pt x="24" y="142"/>
                </a:cubicBezTo>
                <a:cubicBezTo>
                  <a:pt x="26" y="142"/>
                  <a:pt x="28" y="143"/>
                  <a:pt x="29" y="142"/>
                </a:cubicBezTo>
                <a:cubicBezTo>
                  <a:pt x="33" y="142"/>
                  <a:pt x="36" y="140"/>
                  <a:pt x="39" y="139"/>
                </a:cubicBezTo>
                <a:cubicBezTo>
                  <a:pt x="41" y="139"/>
                  <a:pt x="44" y="137"/>
                  <a:pt x="46" y="137"/>
                </a:cubicBezTo>
                <a:cubicBezTo>
                  <a:pt x="48" y="137"/>
                  <a:pt x="49" y="138"/>
                  <a:pt x="51" y="138"/>
                </a:cubicBezTo>
                <a:cubicBezTo>
                  <a:pt x="53" y="125"/>
                  <a:pt x="55" y="110"/>
                  <a:pt x="57" y="97"/>
                </a:cubicBezTo>
                <a:cubicBezTo>
                  <a:pt x="58" y="94"/>
                  <a:pt x="58" y="92"/>
                  <a:pt x="59" y="90"/>
                </a:cubicBezTo>
                <a:cubicBezTo>
                  <a:pt x="57" y="88"/>
                  <a:pt x="55" y="87"/>
                  <a:pt x="54" y="85"/>
                </a:cubicBezTo>
                <a:cubicBezTo>
                  <a:pt x="52" y="84"/>
                  <a:pt x="50" y="83"/>
                  <a:pt x="49" y="82"/>
                </a:cubicBezTo>
                <a:cubicBezTo>
                  <a:pt x="49" y="77"/>
                  <a:pt x="49" y="72"/>
                  <a:pt x="49" y="67"/>
                </a:cubicBezTo>
                <a:cubicBezTo>
                  <a:pt x="50" y="66"/>
                  <a:pt x="51" y="66"/>
                  <a:pt x="52" y="65"/>
                </a:cubicBezTo>
                <a:cubicBezTo>
                  <a:pt x="55" y="65"/>
                  <a:pt x="57" y="66"/>
                  <a:pt x="59" y="65"/>
                </a:cubicBezTo>
                <a:cubicBezTo>
                  <a:pt x="60" y="65"/>
                  <a:pt x="59" y="64"/>
                  <a:pt x="59" y="63"/>
                </a:cubicBezTo>
                <a:cubicBezTo>
                  <a:pt x="58" y="61"/>
                  <a:pt x="58" y="60"/>
                  <a:pt x="57" y="59"/>
                </a:cubicBezTo>
                <a:cubicBezTo>
                  <a:pt x="56" y="58"/>
                  <a:pt x="55" y="59"/>
                  <a:pt x="54" y="59"/>
                </a:cubicBezTo>
                <a:cubicBezTo>
                  <a:pt x="53" y="56"/>
                  <a:pt x="53" y="54"/>
                  <a:pt x="53" y="51"/>
                </a:cubicBezTo>
                <a:cubicBezTo>
                  <a:pt x="59" y="51"/>
                  <a:pt x="65" y="50"/>
                  <a:pt x="71" y="50"/>
                </a:cubicBezTo>
                <a:cubicBezTo>
                  <a:pt x="71" y="49"/>
                  <a:pt x="71" y="48"/>
                  <a:pt x="72" y="48"/>
                </a:cubicBezTo>
                <a:cubicBezTo>
                  <a:pt x="73" y="48"/>
                  <a:pt x="74" y="49"/>
                  <a:pt x="76" y="50"/>
                </a:cubicBezTo>
                <a:cubicBezTo>
                  <a:pt x="77" y="48"/>
                  <a:pt x="77" y="45"/>
                  <a:pt x="79" y="45"/>
                </a:cubicBezTo>
                <a:cubicBezTo>
                  <a:pt x="80" y="44"/>
                  <a:pt x="80" y="47"/>
                  <a:pt x="81" y="48"/>
                </a:cubicBezTo>
                <a:cubicBezTo>
                  <a:pt x="83" y="52"/>
                  <a:pt x="84" y="56"/>
                  <a:pt x="86" y="60"/>
                </a:cubicBezTo>
                <a:cubicBezTo>
                  <a:pt x="87" y="59"/>
                  <a:pt x="87" y="58"/>
                  <a:pt x="88" y="57"/>
                </a:cubicBezTo>
                <a:cubicBezTo>
                  <a:pt x="91" y="60"/>
                  <a:pt x="93" y="64"/>
                  <a:pt x="96" y="65"/>
                </a:cubicBezTo>
                <a:cubicBezTo>
                  <a:pt x="98" y="67"/>
                  <a:pt x="101" y="66"/>
                  <a:pt x="104" y="65"/>
                </a:cubicBezTo>
                <a:cubicBezTo>
                  <a:pt x="107" y="63"/>
                  <a:pt x="110" y="60"/>
                  <a:pt x="113" y="58"/>
                </a:cubicBezTo>
                <a:cubicBezTo>
                  <a:pt x="114" y="57"/>
                  <a:pt x="115" y="57"/>
                  <a:pt x="116" y="56"/>
                </a:cubicBezTo>
                <a:cubicBezTo>
                  <a:pt x="117" y="56"/>
                  <a:pt x="118" y="54"/>
                  <a:pt x="119" y="54"/>
                </a:cubicBezTo>
                <a:cubicBezTo>
                  <a:pt x="120" y="54"/>
                  <a:pt x="120" y="56"/>
                  <a:pt x="121" y="56"/>
                </a:cubicBezTo>
                <a:cubicBezTo>
                  <a:pt x="122" y="56"/>
                  <a:pt x="122" y="55"/>
                  <a:pt x="122" y="54"/>
                </a:cubicBezTo>
                <a:cubicBezTo>
                  <a:pt x="123" y="52"/>
                  <a:pt x="121" y="50"/>
                  <a:pt x="122" y="48"/>
                </a:cubicBezTo>
                <a:cubicBezTo>
                  <a:pt x="123" y="47"/>
                  <a:pt x="126" y="48"/>
                  <a:pt x="128" y="47"/>
                </a:cubicBezTo>
                <a:cubicBezTo>
                  <a:pt x="128" y="46"/>
                  <a:pt x="127" y="45"/>
                  <a:pt x="128" y="45"/>
                </a:cubicBezTo>
                <a:cubicBezTo>
                  <a:pt x="129" y="43"/>
                  <a:pt x="132" y="43"/>
                  <a:pt x="133" y="42"/>
                </a:cubicBezTo>
                <a:cubicBezTo>
                  <a:pt x="134" y="41"/>
                  <a:pt x="134" y="40"/>
                  <a:pt x="133" y="40"/>
                </a:cubicBezTo>
                <a:cubicBezTo>
                  <a:pt x="130" y="39"/>
                  <a:pt x="127" y="40"/>
                  <a:pt x="124" y="40"/>
                </a:cubicBezTo>
                <a:cubicBezTo>
                  <a:pt x="123" y="40"/>
                  <a:pt x="122" y="39"/>
                  <a:pt x="122" y="38"/>
                </a:cubicBezTo>
                <a:cubicBezTo>
                  <a:pt x="121" y="37"/>
                  <a:pt x="122" y="35"/>
                  <a:pt x="122" y="34"/>
                </a:cubicBezTo>
                <a:cubicBezTo>
                  <a:pt x="121" y="34"/>
                  <a:pt x="120" y="33"/>
                  <a:pt x="120" y="32"/>
                </a:cubicBezTo>
                <a:cubicBezTo>
                  <a:pt x="121" y="30"/>
                  <a:pt x="123" y="29"/>
                  <a:pt x="123" y="27"/>
                </a:cubicBezTo>
                <a:cubicBezTo>
                  <a:pt x="124" y="25"/>
                  <a:pt x="124" y="23"/>
                  <a:pt x="123" y="21"/>
                </a:cubicBezTo>
                <a:cubicBezTo>
                  <a:pt x="122" y="19"/>
                  <a:pt x="119" y="20"/>
                  <a:pt x="118" y="18"/>
                </a:cubicBezTo>
                <a:cubicBezTo>
                  <a:pt x="118" y="17"/>
                  <a:pt x="120" y="17"/>
                  <a:pt x="122" y="17"/>
                </a:cubicBezTo>
                <a:cubicBezTo>
                  <a:pt x="125" y="17"/>
                  <a:pt x="127" y="20"/>
                  <a:pt x="130" y="20"/>
                </a:cubicBezTo>
                <a:cubicBezTo>
                  <a:pt x="132" y="21"/>
                  <a:pt x="133" y="20"/>
                  <a:pt x="134" y="20"/>
                </a:cubicBezTo>
                <a:cubicBezTo>
                  <a:pt x="137" y="21"/>
                  <a:pt x="139" y="22"/>
                  <a:pt x="141" y="22"/>
                </a:cubicBezTo>
                <a:cubicBezTo>
                  <a:pt x="142" y="21"/>
                  <a:pt x="141" y="19"/>
                  <a:pt x="143" y="18"/>
                </a:cubicBezTo>
                <a:cubicBezTo>
                  <a:pt x="147" y="17"/>
                  <a:pt x="152" y="18"/>
                  <a:pt x="156" y="17"/>
                </a:cubicBezTo>
                <a:cubicBezTo>
                  <a:pt x="158" y="16"/>
                  <a:pt x="158" y="14"/>
                  <a:pt x="160" y="13"/>
                </a:cubicBezTo>
                <a:cubicBezTo>
                  <a:pt x="162" y="12"/>
                  <a:pt x="164" y="13"/>
                  <a:pt x="165" y="12"/>
                </a:cubicBezTo>
                <a:cubicBezTo>
                  <a:pt x="166" y="11"/>
                  <a:pt x="167" y="9"/>
                  <a:pt x="167" y="7"/>
                </a:cubicBezTo>
                <a:cubicBezTo>
                  <a:pt x="168" y="5"/>
                  <a:pt x="167" y="2"/>
                  <a:pt x="167" y="1"/>
                </a:cubicBezTo>
                <a:cubicBezTo>
                  <a:pt x="170" y="1"/>
                  <a:pt x="172" y="0"/>
                  <a:pt x="174" y="1"/>
                </a:cubicBezTo>
                <a:cubicBezTo>
                  <a:pt x="176" y="1"/>
                  <a:pt x="175" y="4"/>
                  <a:pt x="175" y="5"/>
                </a:cubicBezTo>
                <a:cubicBezTo>
                  <a:pt x="175" y="6"/>
                  <a:pt x="173" y="7"/>
                  <a:pt x="173" y="8"/>
                </a:cubicBezTo>
                <a:cubicBezTo>
                  <a:pt x="173" y="9"/>
                  <a:pt x="173" y="11"/>
                  <a:pt x="174" y="11"/>
                </a:cubicBezTo>
                <a:cubicBezTo>
                  <a:pt x="176" y="12"/>
                  <a:pt x="178" y="10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1" y="18"/>
                  <a:pt x="184" y="17"/>
                  <a:pt x="184" y="19"/>
                </a:cubicBezTo>
                <a:cubicBezTo>
                  <a:pt x="182" y="21"/>
                  <a:pt x="177" y="21"/>
                  <a:pt x="176" y="24"/>
                </a:cubicBezTo>
                <a:cubicBezTo>
                  <a:pt x="176" y="28"/>
                  <a:pt x="176" y="34"/>
                  <a:pt x="176" y="38"/>
                </a:cubicBezTo>
                <a:cubicBezTo>
                  <a:pt x="176" y="40"/>
                  <a:pt x="179" y="40"/>
                  <a:pt x="179" y="41"/>
                </a:cubicBezTo>
                <a:cubicBezTo>
                  <a:pt x="180" y="42"/>
                  <a:pt x="179" y="45"/>
                  <a:pt x="179" y="46"/>
                </a:cubicBezTo>
                <a:cubicBezTo>
                  <a:pt x="179" y="48"/>
                  <a:pt x="180" y="49"/>
                  <a:pt x="181" y="49"/>
                </a:cubicBezTo>
                <a:cubicBezTo>
                  <a:pt x="182" y="51"/>
                  <a:pt x="185" y="51"/>
                  <a:pt x="187" y="52"/>
                </a:cubicBezTo>
                <a:cubicBezTo>
                  <a:pt x="188" y="53"/>
                  <a:pt x="186" y="55"/>
                  <a:pt x="187" y="56"/>
                </a:cubicBezTo>
                <a:cubicBezTo>
                  <a:pt x="188" y="57"/>
                  <a:pt x="189" y="59"/>
                  <a:pt x="191" y="59"/>
                </a:cubicBezTo>
                <a:cubicBezTo>
                  <a:pt x="192" y="60"/>
                  <a:pt x="194" y="61"/>
                  <a:pt x="195" y="60"/>
                </a:cubicBezTo>
                <a:cubicBezTo>
                  <a:pt x="196" y="59"/>
                  <a:pt x="194" y="57"/>
                  <a:pt x="194" y="56"/>
                </a:cubicBezTo>
                <a:cubicBezTo>
                  <a:pt x="195" y="54"/>
                  <a:pt x="197" y="53"/>
                  <a:pt x="199" y="52"/>
                </a:cubicBezTo>
                <a:cubicBezTo>
                  <a:pt x="200" y="52"/>
                  <a:pt x="201" y="54"/>
                  <a:pt x="202" y="54"/>
                </a:cubicBezTo>
                <a:cubicBezTo>
                  <a:pt x="203" y="53"/>
                  <a:pt x="202" y="50"/>
                  <a:pt x="204" y="49"/>
                </a:cubicBezTo>
                <a:cubicBezTo>
                  <a:pt x="205" y="49"/>
                  <a:pt x="206" y="50"/>
                  <a:pt x="208" y="49"/>
                </a:cubicBezTo>
                <a:cubicBezTo>
                  <a:pt x="209" y="49"/>
                  <a:pt x="209" y="47"/>
                  <a:pt x="210" y="47"/>
                </a:cubicBezTo>
                <a:cubicBezTo>
                  <a:pt x="212" y="47"/>
                  <a:pt x="213" y="48"/>
                  <a:pt x="214" y="48"/>
                </a:cubicBezTo>
                <a:cubicBezTo>
                  <a:pt x="216" y="49"/>
                  <a:pt x="218" y="48"/>
                  <a:pt x="220" y="48"/>
                </a:cubicBezTo>
                <a:cubicBezTo>
                  <a:pt x="221" y="48"/>
                  <a:pt x="224" y="48"/>
                  <a:pt x="225" y="48"/>
                </a:cubicBezTo>
                <a:cubicBezTo>
                  <a:pt x="227" y="48"/>
                  <a:pt x="229" y="47"/>
                  <a:pt x="229" y="46"/>
                </a:cubicBezTo>
                <a:cubicBezTo>
                  <a:pt x="229" y="44"/>
                  <a:pt x="225" y="45"/>
                  <a:pt x="225" y="43"/>
                </a:cubicBezTo>
                <a:cubicBezTo>
                  <a:pt x="225" y="41"/>
                  <a:pt x="227" y="39"/>
                  <a:pt x="229" y="38"/>
                </a:cubicBezTo>
                <a:cubicBezTo>
                  <a:pt x="231" y="38"/>
                  <a:pt x="232" y="40"/>
                  <a:pt x="234" y="40"/>
                </a:cubicBezTo>
                <a:cubicBezTo>
                  <a:pt x="235" y="40"/>
                  <a:pt x="237" y="39"/>
                  <a:pt x="238" y="39"/>
                </a:cubicBezTo>
                <a:cubicBezTo>
                  <a:pt x="239" y="39"/>
                  <a:pt x="240" y="37"/>
                  <a:pt x="240" y="38"/>
                </a:cubicBezTo>
                <a:cubicBezTo>
                  <a:pt x="242" y="38"/>
                  <a:pt x="242" y="40"/>
                  <a:pt x="242" y="41"/>
                </a:cubicBezTo>
                <a:cubicBezTo>
                  <a:pt x="244" y="43"/>
                  <a:pt x="245" y="44"/>
                  <a:pt x="247" y="45"/>
                </a:cubicBezTo>
                <a:cubicBezTo>
                  <a:pt x="249" y="46"/>
                  <a:pt x="251" y="46"/>
                  <a:pt x="252" y="45"/>
                </a:cubicBezTo>
                <a:cubicBezTo>
                  <a:pt x="253" y="45"/>
                  <a:pt x="254" y="43"/>
                  <a:pt x="255" y="43"/>
                </a:cubicBezTo>
                <a:cubicBezTo>
                  <a:pt x="257" y="42"/>
                  <a:pt x="258" y="42"/>
                  <a:pt x="259" y="43"/>
                </a:cubicBezTo>
                <a:cubicBezTo>
                  <a:pt x="260" y="43"/>
                  <a:pt x="260" y="45"/>
                  <a:pt x="261" y="45"/>
                </a:cubicBezTo>
                <a:cubicBezTo>
                  <a:pt x="262" y="46"/>
                  <a:pt x="265" y="46"/>
                  <a:pt x="267" y="45"/>
                </a:cubicBezTo>
                <a:cubicBezTo>
                  <a:pt x="269" y="44"/>
                  <a:pt x="270" y="41"/>
                  <a:pt x="270" y="39"/>
                </a:cubicBezTo>
                <a:cubicBezTo>
                  <a:pt x="271" y="36"/>
                  <a:pt x="271" y="33"/>
                  <a:pt x="272" y="29"/>
                </a:cubicBezTo>
                <a:cubicBezTo>
                  <a:pt x="273" y="27"/>
                  <a:pt x="275" y="24"/>
                  <a:pt x="277" y="22"/>
                </a:cubicBezTo>
                <a:cubicBezTo>
                  <a:pt x="279" y="20"/>
                  <a:pt x="281" y="19"/>
                  <a:pt x="284" y="17"/>
                </a:cubicBezTo>
                <a:cubicBezTo>
                  <a:pt x="285" y="16"/>
                  <a:pt x="284" y="15"/>
                  <a:pt x="285" y="15"/>
                </a:cubicBezTo>
                <a:cubicBezTo>
                  <a:pt x="287" y="15"/>
                  <a:pt x="288" y="17"/>
                  <a:pt x="288" y="18"/>
                </a:cubicBezTo>
                <a:cubicBezTo>
                  <a:pt x="289" y="21"/>
                  <a:pt x="287" y="24"/>
                  <a:pt x="288" y="27"/>
                </a:cubicBezTo>
                <a:cubicBezTo>
                  <a:pt x="289" y="29"/>
                  <a:pt x="290" y="30"/>
                  <a:pt x="291" y="32"/>
                </a:cubicBezTo>
                <a:cubicBezTo>
                  <a:pt x="293" y="36"/>
                  <a:pt x="294" y="41"/>
                  <a:pt x="295" y="45"/>
                </a:cubicBezTo>
                <a:cubicBezTo>
                  <a:pt x="296" y="47"/>
                  <a:pt x="295" y="49"/>
                  <a:pt x="296" y="51"/>
                </a:cubicBezTo>
                <a:cubicBezTo>
                  <a:pt x="297" y="52"/>
                  <a:pt x="300" y="50"/>
                  <a:pt x="301" y="51"/>
                </a:cubicBezTo>
                <a:cubicBezTo>
                  <a:pt x="302" y="52"/>
                  <a:pt x="297" y="53"/>
                  <a:pt x="298" y="54"/>
                </a:cubicBezTo>
                <a:cubicBezTo>
                  <a:pt x="299" y="55"/>
                  <a:pt x="302" y="54"/>
                  <a:pt x="303" y="56"/>
                </a:cubicBezTo>
                <a:cubicBezTo>
                  <a:pt x="303" y="57"/>
                  <a:pt x="299" y="55"/>
                  <a:pt x="299" y="56"/>
                </a:cubicBezTo>
                <a:cubicBezTo>
                  <a:pt x="299" y="58"/>
                  <a:pt x="302" y="58"/>
                  <a:pt x="302" y="59"/>
                </a:cubicBezTo>
                <a:cubicBezTo>
                  <a:pt x="302" y="61"/>
                  <a:pt x="300" y="62"/>
                  <a:pt x="299" y="64"/>
                </a:cubicBezTo>
                <a:cubicBezTo>
                  <a:pt x="297" y="66"/>
                  <a:pt x="296" y="68"/>
                  <a:pt x="294" y="70"/>
                </a:cubicBezTo>
                <a:cubicBezTo>
                  <a:pt x="293" y="72"/>
                  <a:pt x="291" y="73"/>
                  <a:pt x="290" y="74"/>
                </a:cubicBezTo>
                <a:cubicBezTo>
                  <a:pt x="288" y="76"/>
                  <a:pt x="287" y="78"/>
                  <a:pt x="285" y="80"/>
                </a:cubicBezTo>
                <a:cubicBezTo>
                  <a:pt x="284" y="83"/>
                  <a:pt x="283" y="87"/>
                  <a:pt x="281" y="90"/>
                </a:cubicBezTo>
                <a:cubicBezTo>
                  <a:pt x="279" y="92"/>
                  <a:pt x="278" y="94"/>
                  <a:pt x="275" y="95"/>
                </a:cubicBezTo>
                <a:cubicBezTo>
                  <a:pt x="272" y="97"/>
                  <a:pt x="268" y="98"/>
                  <a:pt x="264" y="99"/>
                </a:cubicBezTo>
                <a:cubicBezTo>
                  <a:pt x="262" y="100"/>
                  <a:pt x="260" y="101"/>
                  <a:pt x="258" y="101"/>
                </a:cubicBezTo>
                <a:cubicBezTo>
                  <a:pt x="260" y="102"/>
                  <a:pt x="263" y="103"/>
                  <a:pt x="265" y="103"/>
                </a:cubicBezTo>
                <a:cubicBezTo>
                  <a:pt x="268" y="102"/>
                  <a:pt x="270" y="100"/>
                  <a:pt x="273" y="99"/>
                </a:cubicBezTo>
                <a:cubicBezTo>
                  <a:pt x="273" y="98"/>
                  <a:pt x="275" y="98"/>
                  <a:pt x="275" y="99"/>
                </a:cubicBezTo>
                <a:cubicBezTo>
                  <a:pt x="275" y="102"/>
                  <a:pt x="273" y="105"/>
                  <a:pt x="274" y="108"/>
                </a:cubicBezTo>
                <a:cubicBezTo>
                  <a:pt x="274" y="111"/>
                  <a:pt x="277" y="112"/>
                  <a:pt x="279" y="115"/>
                </a:cubicBezTo>
                <a:cubicBezTo>
                  <a:pt x="278" y="113"/>
                  <a:pt x="277" y="111"/>
                  <a:pt x="277" y="109"/>
                </a:cubicBezTo>
                <a:cubicBezTo>
                  <a:pt x="276" y="106"/>
                  <a:pt x="276" y="103"/>
                  <a:pt x="277" y="100"/>
                </a:cubicBezTo>
                <a:cubicBezTo>
                  <a:pt x="278" y="99"/>
                  <a:pt x="281" y="99"/>
                  <a:pt x="282" y="98"/>
                </a:cubicBezTo>
                <a:cubicBezTo>
                  <a:pt x="284" y="96"/>
                  <a:pt x="286" y="94"/>
                  <a:pt x="288" y="92"/>
                </a:cubicBezTo>
                <a:cubicBezTo>
                  <a:pt x="289" y="90"/>
                  <a:pt x="289" y="87"/>
                  <a:pt x="291" y="85"/>
                </a:cubicBezTo>
                <a:cubicBezTo>
                  <a:pt x="292" y="84"/>
                  <a:pt x="295" y="86"/>
                  <a:pt x="296" y="85"/>
                </a:cubicBezTo>
                <a:cubicBezTo>
                  <a:pt x="296" y="84"/>
                  <a:pt x="295" y="83"/>
                  <a:pt x="295" y="82"/>
                </a:cubicBezTo>
                <a:cubicBezTo>
                  <a:pt x="295" y="80"/>
                  <a:pt x="296" y="79"/>
                  <a:pt x="297" y="78"/>
                </a:cubicBezTo>
                <a:cubicBezTo>
                  <a:pt x="299" y="78"/>
                  <a:pt x="301" y="78"/>
                  <a:pt x="302" y="78"/>
                </a:cubicBezTo>
                <a:cubicBezTo>
                  <a:pt x="304" y="79"/>
                  <a:pt x="304" y="81"/>
                  <a:pt x="306" y="81"/>
                </a:cubicBezTo>
                <a:cubicBezTo>
                  <a:pt x="310" y="81"/>
                  <a:pt x="314" y="79"/>
                  <a:pt x="318" y="79"/>
                </a:cubicBezTo>
                <a:cubicBezTo>
                  <a:pt x="319" y="79"/>
                  <a:pt x="321" y="78"/>
                  <a:pt x="321" y="79"/>
                </a:cubicBezTo>
                <a:cubicBezTo>
                  <a:pt x="321" y="83"/>
                  <a:pt x="320" y="87"/>
                  <a:pt x="319" y="90"/>
                </a:cubicBezTo>
                <a:cubicBezTo>
                  <a:pt x="318" y="93"/>
                  <a:pt x="318" y="95"/>
                  <a:pt x="317" y="97"/>
                </a:cubicBezTo>
                <a:cubicBezTo>
                  <a:pt x="316" y="99"/>
                  <a:pt x="314" y="100"/>
                  <a:pt x="313" y="100"/>
                </a:cubicBezTo>
                <a:cubicBezTo>
                  <a:pt x="307" y="101"/>
                  <a:pt x="301" y="99"/>
                  <a:pt x="296" y="100"/>
                </a:cubicBezTo>
                <a:cubicBezTo>
                  <a:pt x="294" y="101"/>
                  <a:pt x="292" y="103"/>
                  <a:pt x="291" y="104"/>
                </a:cubicBezTo>
                <a:cubicBezTo>
                  <a:pt x="294" y="104"/>
                  <a:pt x="298" y="103"/>
                  <a:pt x="302" y="103"/>
                </a:cubicBezTo>
                <a:cubicBezTo>
                  <a:pt x="305" y="103"/>
                  <a:pt x="307" y="102"/>
                  <a:pt x="310" y="102"/>
                </a:cubicBezTo>
                <a:cubicBezTo>
                  <a:pt x="310" y="105"/>
                  <a:pt x="309" y="108"/>
                  <a:pt x="308" y="111"/>
                </a:cubicBezTo>
                <a:cubicBezTo>
                  <a:pt x="308" y="113"/>
                  <a:pt x="305" y="114"/>
                  <a:pt x="305" y="117"/>
                </a:cubicBezTo>
                <a:cubicBezTo>
                  <a:pt x="304" y="120"/>
                  <a:pt x="306" y="123"/>
                  <a:pt x="307" y="126"/>
                </a:cubicBezTo>
                <a:cubicBezTo>
                  <a:pt x="307" y="123"/>
                  <a:pt x="307" y="121"/>
                  <a:pt x="308" y="118"/>
                </a:cubicBezTo>
                <a:cubicBezTo>
                  <a:pt x="308" y="117"/>
                  <a:pt x="309" y="115"/>
                  <a:pt x="309" y="114"/>
                </a:cubicBezTo>
                <a:cubicBezTo>
                  <a:pt x="311" y="110"/>
                  <a:pt x="312" y="106"/>
                  <a:pt x="314" y="102"/>
                </a:cubicBezTo>
                <a:cubicBezTo>
                  <a:pt x="315" y="100"/>
                  <a:pt x="318" y="100"/>
                  <a:pt x="320" y="98"/>
                </a:cubicBezTo>
                <a:cubicBezTo>
                  <a:pt x="321" y="97"/>
                  <a:pt x="323" y="95"/>
                  <a:pt x="324" y="93"/>
                </a:cubicBezTo>
                <a:cubicBezTo>
                  <a:pt x="325" y="90"/>
                  <a:pt x="324" y="87"/>
                  <a:pt x="326" y="85"/>
                </a:cubicBezTo>
                <a:cubicBezTo>
                  <a:pt x="328" y="83"/>
                  <a:pt x="330" y="85"/>
                  <a:pt x="332" y="85"/>
                </a:cubicBezTo>
                <a:cubicBezTo>
                  <a:pt x="335" y="85"/>
                  <a:pt x="338" y="84"/>
                  <a:pt x="340" y="85"/>
                </a:cubicBezTo>
                <a:cubicBezTo>
                  <a:pt x="343" y="86"/>
                  <a:pt x="345" y="89"/>
                  <a:pt x="347" y="90"/>
                </a:cubicBezTo>
                <a:cubicBezTo>
                  <a:pt x="352" y="92"/>
                  <a:pt x="357" y="92"/>
                  <a:pt x="361" y="94"/>
                </a:cubicBezTo>
                <a:cubicBezTo>
                  <a:pt x="362" y="94"/>
                  <a:pt x="360" y="97"/>
                  <a:pt x="361" y="97"/>
                </a:cubicBezTo>
                <a:cubicBezTo>
                  <a:pt x="362" y="98"/>
                  <a:pt x="363" y="95"/>
                  <a:pt x="364" y="95"/>
                </a:cubicBezTo>
                <a:cubicBezTo>
                  <a:pt x="365" y="95"/>
                  <a:pt x="366" y="96"/>
                  <a:pt x="367" y="97"/>
                </a:cubicBezTo>
                <a:cubicBezTo>
                  <a:pt x="369" y="98"/>
                  <a:pt x="370" y="99"/>
                  <a:pt x="371" y="100"/>
                </a:cubicBezTo>
                <a:cubicBezTo>
                  <a:pt x="372" y="102"/>
                  <a:pt x="373" y="105"/>
                  <a:pt x="373" y="107"/>
                </a:cubicBezTo>
                <a:cubicBezTo>
                  <a:pt x="373" y="109"/>
                  <a:pt x="371" y="112"/>
                  <a:pt x="372" y="114"/>
                </a:cubicBezTo>
                <a:cubicBezTo>
                  <a:pt x="372" y="115"/>
                  <a:pt x="375" y="116"/>
                  <a:pt x="376" y="115"/>
                </a:cubicBezTo>
                <a:cubicBezTo>
                  <a:pt x="379" y="114"/>
                  <a:pt x="381" y="111"/>
                  <a:pt x="384" y="110"/>
                </a:cubicBezTo>
                <a:cubicBezTo>
                  <a:pt x="386" y="109"/>
                  <a:pt x="389" y="110"/>
                  <a:pt x="391" y="110"/>
                </a:cubicBezTo>
                <a:cubicBezTo>
                  <a:pt x="392" y="110"/>
                  <a:pt x="394" y="111"/>
                  <a:pt x="396" y="111"/>
                </a:cubicBezTo>
                <a:cubicBezTo>
                  <a:pt x="400" y="112"/>
                  <a:pt x="405" y="113"/>
                  <a:pt x="410" y="114"/>
                </a:cubicBezTo>
                <a:cubicBezTo>
                  <a:pt x="414" y="114"/>
                  <a:pt x="419" y="113"/>
                  <a:pt x="423" y="114"/>
                </a:cubicBezTo>
                <a:cubicBezTo>
                  <a:pt x="427" y="114"/>
                  <a:pt x="431" y="115"/>
                  <a:pt x="435" y="117"/>
                </a:cubicBezTo>
                <a:cubicBezTo>
                  <a:pt x="440" y="120"/>
                  <a:pt x="444" y="124"/>
                  <a:pt x="448" y="128"/>
                </a:cubicBezTo>
                <a:cubicBezTo>
                  <a:pt x="451" y="130"/>
                  <a:pt x="451" y="134"/>
                  <a:pt x="453" y="137"/>
                </a:cubicBezTo>
                <a:cubicBezTo>
                  <a:pt x="455" y="138"/>
                  <a:pt x="457" y="137"/>
                  <a:pt x="459" y="138"/>
                </a:cubicBezTo>
                <a:cubicBezTo>
                  <a:pt x="460" y="139"/>
                  <a:pt x="460" y="141"/>
                  <a:pt x="462" y="143"/>
                </a:cubicBezTo>
                <a:cubicBezTo>
                  <a:pt x="463" y="144"/>
                  <a:pt x="465" y="144"/>
                  <a:pt x="466" y="145"/>
                </a:cubicBezTo>
                <a:cubicBezTo>
                  <a:pt x="468" y="146"/>
                  <a:pt x="470" y="148"/>
                  <a:pt x="472" y="148"/>
                </a:cubicBezTo>
                <a:cubicBezTo>
                  <a:pt x="476" y="149"/>
                  <a:pt x="481" y="146"/>
                  <a:pt x="485" y="147"/>
                </a:cubicBezTo>
                <a:cubicBezTo>
                  <a:pt x="488" y="149"/>
                  <a:pt x="489" y="153"/>
                  <a:pt x="490" y="156"/>
                </a:cubicBezTo>
                <a:cubicBezTo>
                  <a:pt x="491" y="158"/>
                  <a:pt x="490" y="160"/>
                  <a:pt x="490" y="162"/>
                </a:cubicBezTo>
                <a:cubicBezTo>
                  <a:pt x="491" y="167"/>
                  <a:pt x="494" y="172"/>
                  <a:pt x="494" y="177"/>
                </a:cubicBezTo>
                <a:cubicBezTo>
                  <a:pt x="495" y="181"/>
                  <a:pt x="495" y="185"/>
                  <a:pt x="494" y="188"/>
                </a:cubicBezTo>
                <a:cubicBezTo>
                  <a:pt x="494" y="192"/>
                  <a:pt x="494" y="196"/>
                  <a:pt x="492" y="200"/>
                </a:cubicBezTo>
                <a:cubicBezTo>
                  <a:pt x="490" y="204"/>
                  <a:pt x="485" y="207"/>
                  <a:pt x="483" y="212"/>
                </a:cubicBezTo>
                <a:cubicBezTo>
                  <a:pt x="481" y="216"/>
                  <a:pt x="481" y="221"/>
                  <a:pt x="478" y="224"/>
                </a:cubicBezTo>
                <a:cubicBezTo>
                  <a:pt x="476" y="228"/>
                  <a:pt x="470" y="230"/>
                  <a:pt x="467" y="234"/>
                </a:cubicBezTo>
                <a:cubicBezTo>
                  <a:pt x="464" y="238"/>
                  <a:pt x="463" y="243"/>
                  <a:pt x="461" y="247"/>
                </a:cubicBezTo>
                <a:cubicBezTo>
                  <a:pt x="459" y="251"/>
                  <a:pt x="458" y="256"/>
                  <a:pt x="454" y="260"/>
                </a:cubicBezTo>
                <a:cubicBezTo>
                  <a:pt x="453" y="261"/>
                  <a:pt x="449" y="258"/>
                  <a:pt x="448" y="260"/>
                </a:cubicBezTo>
                <a:cubicBezTo>
                  <a:pt x="446" y="263"/>
                  <a:pt x="447" y="267"/>
                  <a:pt x="446" y="271"/>
                </a:cubicBezTo>
                <a:cubicBezTo>
                  <a:pt x="445" y="273"/>
                  <a:pt x="443" y="275"/>
                  <a:pt x="443" y="277"/>
                </a:cubicBezTo>
                <a:cubicBezTo>
                  <a:pt x="443" y="278"/>
                  <a:pt x="446" y="279"/>
                  <a:pt x="446" y="281"/>
                </a:cubicBezTo>
                <a:cubicBezTo>
                  <a:pt x="447" y="284"/>
                  <a:pt x="445" y="287"/>
                  <a:pt x="445" y="291"/>
                </a:cubicBezTo>
                <a:cubicBezTo>
                  <a:pt x="445" y="296"/>
                  <a:pt x="448" y="300"/>
                  <a:pt x="447" y="305"/>
                </a:cubicBezTo>
                <a:cubicBezTo>
                  <a:pt x="447" y="313"/>
                  <a:pt x="443" y="320"/>
                  <a:pt x="443" y="328"/>
                </a:cubicBezTo>
                <a:cubicBezTo>
                  <a:pt x="442" y="330"/>
                  <a:pt x="445" y="332"/>
                  <a:pt x="444" y="334"/>
                </a:cubicBezTo>
                <a:cubicBezTo>
                  <a:pt x="444" y="336"/>
                  <a:pt x="441" y="337"/>
                  <a:pt x="441" y="339"/>
                </a:cubicBezTo>
                <a:cubicBezTo>
                  <a:pt x="440" y="344"/>
                  <a:pt x="441" y="350"/>
                  <a:pt x="440" y="356"/>
                </a:cubicBezTo>
                <a:cubicBezTo>
                  <a:pt x="439" y="359"/>
                  <a:pt x="436" y="362"/>
                  <a:pt x="435" y="365"/>
                </a:cubicBezTo>
                <a:cubicBezTo>
                  <a:pt x="433" y="368"/>
                  <a:pt x="431" y="371"/>
                  <a:pt x="430" y="375"/>
                </a:cubicBezTo>
                <a:cubicBezTo>
                  <a:pt x="428" y="378"/>
                  <a:pt x="426" y="381"/>
                  <a:pt x="424" y="385"/>
                </a:cubicBezTo>
                <a:cubicBezTo>
                  <a:pt x="423" y="387"/>
                  <a:pt x="422" y="389"/>
                  <a:pt x="422" y="391"/>
                </a:cubicBezTo>
                <a:cubicBezTo>
                  <a:pt x="422" y="394"/>
                  <a:pt x="424" y="397"/>
                  <a:pt x="422" y="399"/>
                </a:cubicBezTo>
                <a:cubicBezTo>
                  <a:pt x="420" y="402"/>
                  <a:pt x="415" y="403"/>
                  <a:pt x="412" y="406"/>
                </a:cubicBezTo>
                <a:cubicBezTo>
                  <a:pt x="410" y="407"/>
                  <a:pt x="411" y="411"/>
                  <a:pt x="409" y="412"/>
                </a:cubicBezTo>
                <a:cubicBezTo>
                  <a:pt x="407" y="413"/>
                  <a:pt x="404" y="413"/>
                  <a:pt x="401" y="412"/>
                </a:cubicBezTo>
                <a:cubicBezTo>
                  <a:pt x="400" y="412"/>
                  <a:pt x="399" y="409"/>
                  <a:pt x="397" y="409"/>
                </a:cubicBezTo>
                <a:cubicBezTo>
                  <a:pt x="396" y="409"/>
                  <a:pt x="397" y="412"/>
                  <a:pt x="396" y="412"/>
                </a:cubicBezTo>
                <a:cubicBezTo>
                  <a:pt x="394" y="414"/>
                  <a:pt x="391" y="415"/>
                  <a:pt x="388" y="415"/>
                </a:cubicBezTo>
                <a:cubicBezTo>
                  <a:pt x="386" y="415"/>
                  <a:pt x="384" y="412"/>
                  <a:pt x="382" y="412"/>
                </a:cubicBezTo>
                <a:cubicBezTo>
                  <a:pt x="380" y="412"/>
                  <a:pt x="379" y="413"/>
                  <a:pt x="378" y="414"/>
                </a:cubicBezTo>
                <a:cubicBezTo>
                  <a:pt x="375" y="416"/>
                  <a:pt x="374" y="419"/>
                  <a:pt x="372" y="421"/>
                </a:cubicBezTo>
                <a:cubicBezTo>
                  <a:pt x="371" y="422"/>
                  <a:pt x="369" y="424"/>
                  <a:pt x="367" y="425"/>
                </a:cubicBezTo>
                <a:cubicBezTo>
                  <a:pt x="364" y="426"/>
                  <a:pt x="360" y="425"/>
                  <a:pt x="358" y="426"/>
                </a:cubicBezTo>
                <a:cubicBezTo>
                  <a:pt x="352" y="429"/>
                  <a:pt x="348" y="435"/>
                  <a:pt x="343" y="439"/>
                </a:cubicBezTo>
                <a:cubicBezTo>
                  <a:pt x="341" y="441"/>
                  <a:pt x="339" y="443"/>
                  <a:pt x="338" y="445"/>
                </a:cubicBezTo>
                <a:cubicBezTo>
                  <a:pt x="335" y="448"/>
                  <a:pt x="332" y="451"/>
                  <a:pt x="331" y="455"/>
                </a:cubicBezTo>
                <a:cubicBezTo>
                  <a:pt x="330" y="457"/>
                  <a:pt x="331" y="460"/>
                  <a:pt x="331" y="463"/>
                </a:cubicBezTo>
                <a:cubicBezTo>
                  <a:pt x="331" y="464"/>
                  <a:pt x="329" y="465"/>
                  <a:pt x="329" y="466"/>
                </a:cubicBezTo>
                <a:cubicBezTo>
                  <a:pt x="330" y="469"/>
                  <a:pt x="333" y="472"/>
                  <a:pt x="334" y="476"/>
                </a:cubicBezTo>
                <a:cubicBezTo>
                  <a:pt x="334" y="482"/>
                  <a:pt x="334" y="488"/>
                  <a:pt x="332" y="494"/>
                </a:cubicBezTo>
                <a:cubicBezTo>
                  <a:pt x="332" y="495"/>
                  <a:pt x="329" y="494"/>
                  <a:pt x="329" y="495"/>
                </a:cubicBezTo>
                <a:cubicBezTo>
                  <a:pt x="329" y="497"/>
                  <a:pt x="332" y="498"/>
                  <a:pt x="331" y="499"/>
                </a:cubicBezTo>
                <a:cubicBezTo>
                  <a:pt x="329" y="502"/>
                  <a:pt x="323" y="504"/>
                  <a:pt x="321" y="507"/>
                </a:cubicBezTo>
                <a:cubicBezTo>
                  <a:pt x="317" y="513"/>
                  <a:pt x="315" y="521"/>
                  <a:pt x="312" y="528"/>
                </a:cubicBezTo>
                <a:cubicBezTo>
                  <a:pt x="311" y="532"/>
                  <a:pt x="310" y="537"/>
                  <a:pt x="307" y="541"/>
                </a:cubicBezTo>
                <a:cubicBezTo>
                  <a:pt x="304" y="545"/>
                  <a:pt x="300" y="548"/>
                  <a:pt x="296" y="551"/>
                </a:cubicBezTo>
                <a:cubicBezTo>
                  <a:pt x="295" y="552"/>
                  <a:pt x="293" y="550"/>
                  <a:pt x="293" y="549"/>
                </a:cubicBezTo>
                <a:cubicBezTo>
                  <a:pt x="294" y="547"/>
                  <a:pt x="296" y="548"/>
                  <a:pt x="298" y="547"/>
                </a:cubicBezTo>
                <a:cubicBezTo>
                  <a:pt x="300" y="545"/>
                  <a:pt x="302" y="544"/>
                  <a:pt x="303" y="541"/>
                </a:cubicBezTo>
                <a:cubicBezTo>
                  <a:pt x="304" y="540"/>
                  <a:pt x="302" y="538"/>
                  <a:pt x="303" y="537"/>
                </a:cubicBezTo>
                <a:cubicBezTo>
                  <a:pt x="304" y="536"/>
                  <a:pt x="306" y="537"/>
                  <a:pt x="306" y="536"/>
                </a:cubicBezTo>
                <a:cubicBezTo>
                  <a:pt x="308" y="533"/>
                  <a:pt x="310" y="529"/>
                  <a:pt x="310" y="525"/>
                </a:cubicBezTo>
                <a:cubicBezTo>
                  <a:pt x="309" y="523"/>
                  <a:pt x="307" y="527"/>
                  <a:pt x="305" y="526"/>
                </a:cubicBezTo>
                <a:cubicBezTo>
                  <a:pt x="303" y="525"/>
                  <a:pt x="303" y="521"/>
                  <a:pt x="301" y="520"/>
                </a:cubicBezTo>
                <a:cubicBezTo>
                  <a:pt x="299" y="520"/>
                  <a:pt x="299" y="523"/>
                  <a:pt x="300" y="525"/>
                </a:cubicBezTo>
                <a:cubicBezTo>
                  <a:pt x="300" y="526"/>
                  <a:pt x="303" y="527"/>
                  <a:pt x="303" y="528"/>
                </a:cubicBezTo>
                <a:cubicBezTo>
                  <a:pt x="302" y="533"/>
                  <a:pt x="297" y="536"/>
                  <a:pt x="295" y="540"/>
                </a:cubicBezTo>
                <a:cubicBezTo>
                  <a:pt x="294" y="543"/>
                  <a:pt x="292" y="546"/>
                  <a:pt x="291" y="549"/>
                </a:cubicBezTo>
                <a:cubicBezTo>
                  <a:pt x="291" y="550"/>
                  <a:pt x="294" y="551"/>
                  <a:pt x="293" y="553"/>
                </a:cubicBezTo>
                <a:cubicBezTo>
                  <a:pt x="293" y="556"/>
                  <a:pt x="290" y="559"/>
                  <a:pt x="289" y="562"/>
                </a:cubicBezTo>
                <a:cubicBezTo>
                  <a:pt x="287" y="565"/>
                  <a:pt x="287" y="568"/>
                  <a:pt x="285" y="571"/>
                </a:cubicBezTo>
                <a:cubicBezTo>
                  <a:pt x="284" y="573"/>
                  <a:pt x="282" y="576"/>
                  <a:pt x="281" y="5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5" name="Freeform 747"/>
          <p:cNvSpPr>
            <a:spLocks noChangeAspect="1"/>
          </p:cNvSpPr>
          <p:nvPr/>
        </p:nvSpPr>
        <p:spPr bwMode="auto">
          <a:xfrm>
            <a:off x="3295650" y="4202906"/>
            <a:ext cx="220266" cy="282179"/>
          </a:xfrm>
          <a:custGeom>
            <a:avLst/>
            <a:gdLst>
              <a:gd name="T0" fmla="*/ 2147483647 w 154"/>
              <a:gd name="T1" fmla="*/ 2147483647 h 197"/>
              <a:gd name="T2" fmla="*/ 2147483647 w 154"/>
              <a:gd name="T3" fmla="*/ 2147483647 h 197"/>
              <a:gd name="T4" fmla="*/ 2147483647 w 154"/>
              <a:gd name="T5" fmla="*/ 2147483647 h 197"/>
              <a:gd name="T6" fmla="*/ 2147483647 w 154"/>
              <a:gd name="T7" fmla="*/ 2147483647 h 197"/>
              <a:gd name="T8" fmla="*/ 2147483647 w 154"/>
              <a:gd name="T9" fmla="*/ 2147483647 h 197"/>
              <a:gd name="T10" fmla="*/ 2147483647 w 154"/>
              <a:gd name="T11" fmla="*/ 2147483647 h 197"/>
              <a:gd name="T12" fmla="*/ 2147483647 w 154"/>
              <a:gd name="T13" fmla="*/ 2147483647 h 197"/>
              <a:gd name="T14" fmla="*/ 2147483647 w 154"/>
              <a:gd name="T15" fmla="*/ 2147483647 h 197"/>
              <a:gd name="T16" fmla="*/ 2147483647 w 154"/>
              <a:gd name="T17" fmla="*/ 2147483647 h 197"/>
              <a:gd name="T18" fmla="*/ 2147483647 w 154"/>
              <a:gd name="T19" fmla="*/ 2147483647 h 197"/>
              <a:gd name="T20" fmla="*/ 2147483647 w 154"/>
              <a:gd name="T21" fmla="*/ 2147483647 h 197"/>
              <a:gd name="T22" fmla="*/ 2147483647 w 154"/>
              <a:gd name="T23" fmla="*/ 2147483647 h 197"/>
              <a:gd name="T24" fmla="*/ 2147483647 w 154"/>
              <a:gd name="T25" fmla="*/ 2147483647 h 197"/>
              <a:gd name="T26" fmla="*/ 2147483647 w 154"/>
              <a:gd name="T27" fmla="*/ 2147483647 h 197"/>
              <a:gd name="T28" fmla="*/ 2147483647 w 154"/>
              <a:gd name="T29" fmla="*/ 2147483647 h 197"/>
              <a:gd name="T30" fmla="*/ 2147483647 w 154"/>
              <a:gd name="T31" fmla="*/ 2147483647 h 197"/>
              <a:gd name="T32" fmla="*/ 2147483647 w 154"/>
              <a:gd name="T33" fmla="*/ 2147483647 h 197"/>
              <a:gd name="T34" fmla="*/ 2147483647 w 154"/>
              <a:gd name="T35" fmla="*/ 2147483647 h 197"/>
              <a:gd name="T36" fmla="*/ 2147483647 w 154"/>
              <a:gd name="T37" fmla="*/ 2147483647 h 197"/>
              <a:gd name="T38" fmla="*/ 0 w 154"/>
              <a:gd name="T39" fmla="*/ 2147483647 h 197"/>
              <a:gd name="T40" fmla="*/ 2147483647 w 154"/>
              <a:gd name="T41" fmla="*/ 2147483647 h 197"/>
              <a:gd name="T42" fmla="*/ 2147483647 w 154"/>
              <a:gd name="T43" fmla="*/ 2147483647 h 197"/>
              <a:gd name="T44" fmla="*/ 2147483647 w 154"/>
              <a:gd name="T45" fmla="*/ 2147483647 h 197"/>
              <a:gd name="T46" fmla="*/ 2147483647 w 154"/>
              <a:gd name="T47" fmla="*/ 2147483647 h 197"/>
              <a:gd name="T48" fmla="*/ 2147483647 w 154"/>
              <a:gd name="T49" fmla="*/ 2147483647 h 197"/>
              <a:gd name="T50" fmla="*/ 2147483647 w 154"/>
              <a:gd name="T51" fmla="*/ 2147483647 h 197"/>
              <a:gd name="T52" fmla="*/ 2147483647 w 154"/>
              <a:gd name="T53" fmla="*/ 2147483647 h 197"/>
              <a:gd name="T54" fmla="*/ 2147483647 w 154"/>
              <a:gd name="T55" fmla="*/ 2147483647 h 197"/>
              <a:gd name="T56" fmla="*/ 2147483647 w 154"/>
              <a:gd name="T57" fmla="*/ 2147483647 h 197"/>
              <a:gd name="T58" fmla="*/ 2147483647 w 154"/>
              <a:gd name="T59" fmla="*/ 2147483647 h 197"/>
              <a:gd name="T60" fmla="*/ 2147483647 w 154"/>
              <a:gd name="T61" fmla="*/ 2147483647 h 197"/>
              <a:gd name="T62" fmla="*/ 2147483647 w 154"/>
              <a:gd name="T63" fmla="*/ 2147483647 h 197"/>
              <a:gd name="T64" fmla="*/ 2147483647 w 154"/>
              <a:gd name="T65" fmla="*/ 2147483647 h 197"/>
              <a:gd name="T66" fmla="*/ 2147483647 w 154"/>
              <a:gd name="T67" fmla="*/ 2147483647 h 197"/>
              <a:gd name="T68" fmla="*/ 2147483647 w 154"/>
              <a:gd name="T69" fmla="*/ 2147483647 h 197"/>
              <a:gd name="T70" fmla="*/ 2147483647 w 154"/>
              <a:gd name="T71" fmla="*/ 2147483647 h 197"/>
              <a:gd name="T72" fmla="*/ 2147483647 w 154"/>
              <a:gd name="T73" fmla="*/ 2147483647 h 197"/>
              <a:gd name="T74" fmla="*/ 2147483647 w 154"/>
              <a:gd name="T75" fmla="*/ 2147483647 h 197"/>
              <a:gd name="T76" fmla="*/ 2147483647 w 154"/>
              <a:gd name="T77" fmla="*/ 2147483647 h 1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4"/>
              <a:gd name="T118" fmla="*/ 0 h 197"/>
              <a:gd name="T119" fmla="*/ 154 w 154"/>
              <a:gd name="T120" fmla="*/ 197 h 1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4" h="197">
                <a:moveTo>
                  <a:pt x="94" y="185"/>
                </a:moveTo>
                <a:cubicBezTo>
                  <a:pt x="96" y="179"/>
                  <a:pt x="97" y="173"/>
                  <a:pt x="98" y="167"/>
                </a:cubicBezTo>
                <a:cubicBezTo>
                  <a:pt x="98" y="164"/>
                  <a:pt x="97" y="162"/>
                  <a:pt x="97" y="160"/>
                </a:cubicBezTo>
                <a:cubicBezTo>
                  <a:pt x="99" y="158"/>
                  <a:pt x="100" y="156"/>
                  <a:pt x="101" y="155"/>
                </a:cubicBezTo>
                <a:cubicBezTo>
                  <a:pt x="102" y="152"/>
                  <a:pt x="102" y="149"/>
                  <a:pt x="103" y="147"/>
                </a:cubicBezTo>
                <a:cubicBezTo>
                  <a:pt x="110" y="144"/>
                  <a:pt x="117" y="142"/>
                  <a:pt x="125" y="140"/>
                </a:cubicBezTo>
                <a:cubicBezTo>
                  <a:pt x="129" y="140"/>
                  <a:pt x="133" y="141"/>
                  <a:pt x="138" y="141"/>
                </a:cubicBezTo>
                <a:cubicBezTo>
                  <a:pt x="141" y="144"/>
                  <a:pt x="145" y="146"/>
                  <a:pt x="149" y="149"/>
                </a:cubicBezTo>
                <a:cubicBezTo>
                  <a:pt x="150" y="145"/>
                  <a:pt x="152" y="140"/>
                  <a:pt x="153" y="136"/>
                </a:cubicBezTo>
                <a:cubicBezTo>
                  <a:pt x="154" y="131"/>
                  <a:pt x="154" y="127"/>
                  <a:pt x="154" y="122"/>
                </a:cubicBezTo>
                <a:cubicBezTo>
                  <a:pt x="153" y="118"/>
                  <a:pt x="153" y="114"/>
                  <a:pt x="150" y="111"/>
                </a:cubicBezTo>
                <a:cubicBezTo>
                  <a:pt x="149" y="109"/>
                  <a:pt x="144" y="110"/>
                  <a:pt x="143" y="108"/>
                </a:cubicBezTo>
                <a:cubicBezTo>
                  <a:pt x="142" y="105"/>
                  <a:pt x="145" y="103"/>
                  <a:pt x="145" y="100"/>
                </a:cubicBezTo>
                <a:cubicBezTo>
                  <a:pt x="146" y="99"/>
                  <a:pt x="145" y="98"/>
                  <a:pt x="145" y="97"/>
                </a:cubicBezTo>
                <a:cubicBezTo>
                  <a:pt x="145" y="96"/>
                  <a:pt x="144" y="97"/>
                  <a:pt x="144" y="97"/>
                </a:cubicBezTo>
                <a:cubicBezTo>
                  <a:pt x="136" y="97"/>
                  <a:pt x="128" y="97"/>
                  <a:pt x="121" y="97"/>
                </a:cubicBezTo>
                <a:cubicBezTo>
                  <a:pt x="120" y="97"/>
                  <a:pt x="121" y="96"/>
                  <a:pt x="121" y="95"/>
                </a:cubicBezTo>
                <a:cubicBezTo>
                  <a:pt x="119" y="90"/>
                  <a:pt x="116" y="86"/>
                  <a:pt x="116" y="81"/>
                </a:cubicBezTo>
                <a:cubicBezTo>
                  <a:pt x="116" y="79"/>
                  <a:pt x="119" y="80"/>
                  <a:pt x="119" y="79"/>
                </a:cubicBezTo>
                <a:cubicBezTo>
                  <a:pt x="120" y="77"/>
                  <a:pt x="120" y="75"/>
                  <a:pt x="119" y="73"/>
                </a:cubicBezTo>
                <a:cubicBezTo>
                  <a:pt x="119" y="71"/>
                  <a:pt x="117" y="69"/>
                  <a:pt x="116" y="67"/>
                </a:cubicBezTo>
                <a:cubicBezTo>
                  <a:pt x="116" y="64"/>
                  <a:pt x="118" y="60"/>
                  <a:pt x="116" y="58"/>
                </a:cubicBezTo>
                <a:cubicBezTo>
                  <a:pt x="115" y="57"/>
                  <a:pt x="111" y="56"/>
                  <a:pt x="108" y="56"/>
                </a:cubicBezTo>
                <a:cubicBezTo>
                  <a:pt x="104" y="55"/>
                  <a:pt x="101" y="56"/>
                  <a:pt x="97" y="55"/>
                </a:cubicBezTo>
                <a:cubicBezTo>
                  <a:pt x="95" y="54"/>
                  <a:pt x="95" y="50"/>
                  <a:pt x="93" y="49"/>
                </a:cubicBezTo>
                <a:cubicBezTo>
                  <a:pt x="91" y="49"/>
                  <a:pt x="90" y="50"/>
                  <a:pt x="88" y="49"/>
                </a:cubicBezTo>
                <a:cubicBezTo>
                  <a:pt x="86" y="48"/>
                  <a:pt x="86" y="44"/>
                  <a:pt x="84" y="43"/>
                </a:cubicBezTo>
                <a:cubicBezTo>
                  <a:pt x="81" y="42"/>
                  <a:pt x="79" y="43"/>
                  <a:pt x="76" y="43"/>
                </a:cubicBezTo>
                <a:cubicBezTo>
                  <a:pt x="73" y="42"/>
                  <a:pt x="68" y="43"/>
                  <a:pt x="65" y="41"/>
                </a:cubicBezTo>
                <a:cubicBezTo>
                  <a:pt x="62" y="37"/>
                  <a:pt x="58" y="32"/>
                  <a:pt x="55" y="28"/>
                </a:cubicBezTo>
                <a:cubicBezTo>
                  <a:pt x="54" y="26"/>
                  <a:pt x="54" y="24"/>
                  <a:pt x="53" y="22"/>
                </a:cubicBezTo>
                <a:cubicBezTo>
                  <a:pt x="52" y="19"/>
                  <a:pt x="53" y="16"/>
                  <a:pt x="50" y="12"/>
                </a:cubicBezTo>
                <a:cubicBezTo>
                  <a:pt x="50" y="9"/>
                  <a:pt x="54" y="3"/>
                  <a:pt x="51" y="1"/>
                </a:cubicBezTo>
                <a:cubicBezTo>
                  <a:pt x="47" y="2"/>
                  <a:pt x="42" y="0"/>
                  <a:pt x="37" y="2"/>
                </a:cubicBezTo>
                <a:cubicBezTo>
                  <a:pt x="34" y="3"/>
                  <a:pt x="33" y="7"/>
                  <a:pt x="30" y="8"/>
                </a:cubicBezTo>
                <a:cubicBezTo>
                  <a:pt x="28" y="9"/>
                  <a:pt x="25" y="9"/>
                  <a:pt x="24" y="10"/>
                </a:cubicBezTo>
                <a:cubicBezTo>
                  <a:pt x="21" y="11"/>
                  <a:pt x="20" y="14"/>
                  <a:pt x="18" y="15"/>
                </a:cubicBezTo>
                <a:cubicBezTo>
                  <a:pt x="15" y="17"/>
                  <a:pt x="13" y="18"/>
                  <a:pt x="10" y="18"/>
                </a:cubicBezTo>
                <a:cubicBezTo>
                  <a:pt x="8" y="19"/>
                  <a:pt x="6" y="18"/>
                  <a:pt x="5" y="18"/>
                </a:cubicBezTo>
                <a:cubicBezTo>
                  <a:pt x="3" y="18"/>
                  <a:pt x="1" y="17"/>
                  <a:pt x="0" y="17"/>
                </a:cubicBezTo>
                <a:cubicBezTo>
                  <a:pt x="5" y="25"/>
                  <a:pt x="10" y="33"/>
                  <a:pt x="16" y="41"/>
                </a:cubicBezTo>
                <a:cubicBezTo>
                  <a:pt x="15" y="43"/>
                  <a:pt x="14" y="45"/>
                  <a:pt x="13" y="47"/>
                </a:cubicBezTo>
                <a:cubicBezTo>
                  <a:pt x="12" y="49"/>
                  <a:pt x="11" y="50"/>
                  <a:pt x="10" y="52"/>
                </a:cubicBezTo>
                <a:cubicBezTo>
                  <a:pt x="10" y="54"/>
                  <a:pt x="11" y="56"/>
                  <a:pt x="11" y="59"/>
                </a:cubicBezTo>
                <a:cubicBezTo>
                  <a:pt x="10" y="60"/>
                  <a:pt x="8" y="58"/>
                  <a:pt x="8" y="59"/>
                </a:cubicBezTo>
                <a:cubicBezTo>
                  <a:pt x="8" y="61"/>
                  <a:pt x="11" y="64"/>
                  <a:pt x="11" y="66"/>
                </a:cubicBezTo>
                <a:cubicBezTo>
                  <a:pt x="11" y="70"/>
                  <a:pt x="6" y="73"/>
                  <a:pt x="6" y="77"/>
                </a:cubicBezTo>
                <a:cubicBezTo>
                  <a:pt x="5" y="79"/>
                  <a:pt x="8" y="81"/>
                  <a:pt x="8" y="83"/>
                </a:cubicBezTo>
                <a:cubicBezTo>
                  <a:pt x="9" y="88"/>
                  <a:pt x="9" y="94"/>
                  <a:pt x="8" y="100"/>
                </a:cubicBezTo>
                <a:cubicBezTo>
                  <a:pt x="8" y="102"/>
                  <a:pt x="7" y="105"/>
                  <a:pt x="5" y="107"/>
                </a:cubicBezTo>
                <a:cubicBezTo>
                  <a:pt x="4" y="108"/>
                  <a:pt x="2" y="109"/>
                  <a:pt x="2" y="110"/>
                </a:cubicBezTo>
                <a:cubicBezTo>
                  <a:pt x="1" y="112"/>
                  <a:pt x="4" y="115"/>
                  <a:pt x="5" y="117"/>
                </a:cubicBezTo>
                <a:cubicBezTo>
                  <a:pt x="6" y="119"/>
                  <a:pt x="9" y="120"/>
                  <a:pt x="10" y="122"/>
                </a:cubicBezTo>
                <a:cubicBezTo>
                  <a:pt x="12" y="127"/>
                  <a:pt x="11" y="131"/>
                  <a:pt x="13" y="136"/>
                </a:cubicBezTo>
                <a:cubicBezTo>
                  <a:pt x="14" y="138"/>
                  <a:pt x="17" y="140"/>
                  <a:pt x="18" y="142"/>
                </a:cubicBezTo>
                <a:cubicBezTo>
                  <a:pt x="18" y="144"/>
                  <a:pt x="16" y="145"/>
                  <a:pt x="16" y="147"/>
                </a:cubicBezTo>
                <a:cubicBezTo>
                  <a:pt x="16" y="148"/>
                  <a:pt x="18" y="149"/>
                  <a:pt x="17" y="150"/>
                </a:cubicBezTo>
                <a:cubicBezTo>
                  <a:pt x="17" y="150"/>
                  <a:pt x="16" y="151"/>
                  <a:pt x="16" y="152"/>
                </a:cubicBezTo>
                <a:cubicBezTo>
                  <a:pt x="16" y="154"/>
                  <a:pt x="16" y="156"/>
                  <a:pt x="16" y="158"/>
                </a:cubicBezTo>
                <a:cubicBezTo>
                  <a:pt x="17" y="159"/>
                  <a:pt x="19" y="159"/>
                  <a:pt x="19" y="161"/>
                </a:cubicBezTo>
                <a:cubicBezTo>
                  <a:pt x="19" y="162"/>
                  <a:pt x="18" y="164"/>
                  <a:pt x="19" y="165"/>
                </a:cubicBezTo>
                <a:cubicBezTo>
                  <a:pt x="19" y="166"/>
                  <a:pt x="21" y="165"/>
                  <a:pt x="22" y="166"/>
                </a:cubicBezTo>
                <a:cubicBezTo>
                  <a:pt x="23" y="168"/>
                  <a:pt x="23" y="171"/>
                  <a:pt x="24" y="173"/>
                </a:cubicBezTo>
                <a:cubicBezTo>
                  <a:pt x="26" y="178"/>
                  <a:pt x="28" y="183"/>
                  <a:pt x="29" y="188"/>
                </a:cubicBezTo>
                <a:cubicBezTo>
                  <a:pt x="30" y="189"/>
                  <a:pt x="29" y="191"/>
                  <a:pt x="30" y="193"/>
                </a:cubicBezTo>
                <a:cubicBezTo>
                  <a:pt x="31" y="194"/>
                  <a:pt x="32" y="194"/>
                  <a:pt x="33" y="194"/>
                </a:cubicBezTo>
                <a:cubicBezTo>
                  <a:pt x="35" y="195"/>
                  <a:pt x="36" y="194"/>
                  <a:pt x="37" y="194"/>
                </a:cubicBezTo>
                <a:cubicBezTo>
                  <a:pt x="38" y="193"/>
                  <a:pt x="39" y="191"/>
                  <a:pt x="41" y="189"/>
                </a:cubicBezTo>
                <a:cubicBezTo>
                  <a:pt x="41" y="188"/>
                  <a:pt x="42" y="187"/>
                  <a:pt x="44" y="186"/>
                </a:cubicBezTo>
                <a:cubicBezTo>
                  <a:pt x="45" y="185"/>
                  <a:pt x="47" y="186"/>
                  <a:pt x="47" y="184"/>
                </a:cubicBezTo>
                <a:cubicBezTo>
                  <a:pt x="49" y="183"/>
                  <a:pt x="47" y="178"/>
                  <a:pt x="49" y="178"/>
                </a:cubicBezTo>
                <a:cubicBezTo>
                  <a:pt x="52" y="177"/>
                  <a:pt x="53" y="182"/>
                  <a:pt x="56" y="183"/>
                </a:cubicBezTo>
                <a:cubicBezTo>
                  <a:pt x="60" y="185"/>
                  <a:pt x="66" y="182"/>
                  <a:pt x="69" y="184"/>
                </a:cubicBezTo>
                <a:cubicBezTo>
                  <a:pt x="72" y="186"/>
                  <a:pt x="70" y="193"/>
                  <a:pt x="73" y="195"/>
                </a:cubicBezTo>
                <a:cubicBezTo>
                  <a:pt x="75" y="197"/>
                  <a:pt x="73" y="190"/>
                  <a:pt x="74" y="188"/>
                </a:cubicBezTo>
                <a:cubicBezTo>
                  <a:pt x="75" y="185"/>
                  <a:pt x="76" y="182"/>
                  <a:pt x="78" y="181"/>
                </a:cubicBezTo>
                <a:cubicBezTo>
                  <a:pt x="82" y="180"/>
                  <a:pt x="87" y="180"/>
                  <a:pt x="91" y="181"/>
                </a:cubicBezTo>
                <a:cubicBezTo>
                  <a:pt x="92" y="182"/>
                  <a:pt x="93" y="184"/>
                  <a:pt x="94" y="18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6" name="Freeform 748"/>
          <p:cNvSpPr>
            <a:spLocks noChangeAspect="1"/>
          </p:cNvSpPr>
          <p:nvPr/>
        </p:nvSpPr>
        <p:spPr bwMode="auto">
          <a:xfrm>
            <a:off x="3430192" y="4402931"/>
            <a:ext cx="154781" cy="177404"/>
          </a:xfrm>
          <a:custGeom>
            <a:avLst/>
            <a:gdLst>
              <a:gd name="T0" fmla="*/ 2147483647 w 109"/>
              <a:gd name="T1" fmla="*/ 2147483647 h 124"/>
              <a:gd name="T2" fmla="*/ 2147483647 w 109"/>
              <a:gd name="T3" fmla="*/ 2147483647 h 124"/>
              <a:gd name="T4" fmla="*/ 2147483647 w 109"/>
              <a:gd name="T5" fmla="*/ 2147483647 h 124"/>
              <a:gd name="T6" fmla="*/ 2147483647 w 109"/>
              <a:gd name="T7" fmla="*/ 2147483647 h 124"/>
              <a:gd name="T8" fmla="*/ 2147483647 w 109"/>
              <a:gd name="T9" fmla="*/ 2147483647 h 124"/>
              <a:gd name="T10" fmla="*/ 2147483647 w 109"/>
              <a:gd name="T11" fmla="*/ 2147483647 h 124"/>
              <a:gd name="T12" fmla="*/ 2147483647 w 109"/>
              <a:gd name="T13" fmla="*/ 2147483647 h 124"/>
              <a:gd name="T14" fmla="*/ 2147483647 w 109"/>
              <a:gd name="T15" fmla="*/ 2147483647 h 124"/>
              <a:gd name="T16" fmla="*/ 2147483647 w 109"/>
              <a:gd name="T17" fmla="*/ 2147483647 h 124"/>
              <a:gd name="T18" fmla="*/ 2147483647 w 109"/>
              <a:gd name="T19" fmla="*/ 2147483647 h 124"/>
              <a:gd name="T20" fmla="*/ 2147483647 w 109"/>
              <a:gd name="T21" fmla="*/ 2147483647 h 124"/>
              <a:gd name="T22" fmla="*/ 2147483647 w 109"/>
              <a:gd name="T23" fmla="*/ 2147483647 h 124"/>
              <a:gd name="T24" fmla="*/ 2147483647 w 109"/>
              <a:gd name="T25" fmla="*/ 2147483647 h 124"/>
              <a:gd name="T26" fmla="*/ 2147483647 w 109"/>
              <a:gd name="T27" fmla="*/ 2147483647 h 124"/>
              <a:gd name="T28" fmla="*/ 2147483647 w 109"/>
              <a:gd name="T29" fmla="*/ 2147483647 h 124"/>
              <a:gd name="T30" fmla="*/ 2147483647 w 109"/>
              <a:gd name="T31" fmla="*/ 2147483647 h 124"/>
              <a:gd name="T32" fmla="*/ 2147483647 w 109"/>
              <a:gd name="T33" fmla="*/ 0 h 124"/>
              <a:gd name="T34" fmla="*/ 2147483647 w 109"/>
              <a:gd name="T35" fmla="*/ 2147483647 h 124"/>
              <a:gd name="T36" fmla="*/ 2147483647 w 109"/>
              <a:gd name="T37" fmla="*/ 2147483647 h 124"/>
              <a:gd name="T38" fmla="*/ 2147483647 w 109"/>
              <a:gd name="T39" fmla="*/ 2147483647 h 124"/>
              <a:gd name="T40" fmla="*/ 2147483647 w 109"/>
              <a:gd name="T41" fmla="*/ 2147483647 h 124"/>
              <a:gd name="T42" fmla="*/ 0 w 109"/>
              <a:gd name="T43" fmla="*/ 2147483647 h 124"/>
              <a:gd name="T44" fmla="*/ 2147483647 w 109"/>
              <a:gd name="T45" fmla="*/ 2147483647 h 124"/>
              <a:gd name="T46" fmla="*/ 2147483647 w 109"/>
              <a:gd name="T47" fmla="*/ 2147483647 h 124"/>
              <a:gd name="T48" fmla="*/ 2147483647 w 109"/>
              <a:gd name="T49" fmla="*/ 2147483647 h 124"/>
              <a:gd name="T50" fmla="*/ 2147483647 w 109"/>
              <a:gd name="T51" fmla="*/ 2147483647 h 124"/>
              <a:gd name="T52" fmla="*/ 2147483647 w 109"/>
              <a:gd name="T53" fmla="*/ 2147483647 h 124"/>
              <a:gd name="T54" fmla="*/ 2147483647 w 109"/>
              <a:gd name="T55" fmla="*/ 2147483647 h 124"/>
              <a:gd name="T56" fmla="*/ 2147483647 w 109"/>
              <a:gd name="T57" fmla="*/ 2147483647 h 124"/>
              <a:gd name="T58" fmla="*/ 2147483647 w 109"/>
              <a:gd name="T59" fmla="*/ 2147483647 h 124"/>
              <a:gd name="T60" fmla="*/ 2147483647 w 109"/>
              <a:gd name="T61" fmla="*/ 2147483647 h 124"/>
              <a:gd name="T62" fmla="*/ 2147483647 w 109"/>
              <a:gd name="T63" fmla="*/ 2147483647 h 124"/>
              <a:gd name="T64" fmla="*/ 2147483647 w 109"/>
              <a:gd name="T65" fmla="*/ 2147483647 h 124"/>
              <a:gd name="T66" fmla="*/ 2147483647 w 109"/>
              <a:gd name="T67" fmla="*/ 2147483647 h 124"/>
              <a:gd name="T68" fmla="*/ 2147483647 w 109"/>
              <a:gd name="T69" fmla="*/ 2147483647 h 124"/>
              <a:gd name="T70" fmla="*/ 2147483647 w 109"/>
              <a:gd name="T71" fmla="*/ 2147483647 h 124"/>
              <a:gd name="T72" fmla="*/ 2147483647 w 109"/>
              <a:gd name="T73" fmla="*/ 2147483647 h 124"/>
              <a:gd name="T74" fmla="*/ 2147483647 w 109"/>
              <a:gd name="T75" fmla="*/ 2147483647 h 124"/>
              <a:gd name="T76" fmla="*/ 2147483647 w 109"/>
              <a:gd name="T77" fmla="*/ 2147483647 h 124"/>
              <a:gd name="T78" fmla="*/ 2147483647 w 109"/>
              <a:gd name="T79" fmla="*/ 2147483647 h 124"/>
              <a:gd name="T80" fmla="*/ 2147483647 w 109"/>
              <a:gd name="T81" fmla="*/ 2147483647 h 124"/>
              <a:gd name="T82" fmla="*/ 2147483647 w 109"/>
              <a:gd name="T83" fmla="*/ 2147483647 h 124"/>
              <a:gd name="T84" fmla="*/ 2147483647 w 109"/>
              <a:gd name="T85" fmla="*/ 2147483647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9"/>
              <a:gd name="T130" fmla="*/ 0 h 124"/>
              <a:gd name="T131" fmla="*/ 109 w 109"/>
              <a:gd name="T132" fmla="*/ 124 h 1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9" h="124">
                <a:moveTo>
                  <a:pt x="104" y="94"/>
                </a:moveTo>
                <a:cubicBezTo>
                  <a:pt x="104" y="92"/>
                  <a:pt x="104" y="90"/>
                  <a:pt x="104" y="88"/>
                </a:cubicBezTo>
                <a:cubicBezTo>
                  <a:pt x="105" y="86"/>
                  <a:pt x="106" y="83"/>
                  <a:pt x="107" y="80"/>
                </a:cubicBezTo>
                <a:cubicBezTo>
                  <a:pt x="107" y="77"/>
                  <a:pt x="109" y="73"/>
                  <a:pt x="109" y="69"/>
                </a:cubicBezTo>
                <a:cubicBezTo>
                  <a:pt x="108" y="67"/>
                  <a:pt x="105" y="66"/>
                  <a:pt x="103" y="66"/>
                </a:cubicBezTo>
                <a:cubicBezTo>
                  <a:pt x="99" y="65"/>
                  <a:pt x="95" y="70"/>
                  <a:pt x="92" y="68"/>
                </a:cubicBezTo>
                <a:cubicBezTo>
                  <a:pt x="89" y="67"/>
                  <a:pt x="87" y="63"/>
                  <a:pt x="87" y="60"/>
                </a:cubicBezTo>
                <a:cubicBezTo>
                  <a:pt x="86" y="56"/>
                  <a:pt x="90" y="51"/>
                  <a:pt x="89" y="46"/>
                </a:cubicBezTo>
                <a:cubicBezTo>
                  <a:pt x="88" y="44"/>
                  <a:pt x="84" y="43"/>
                  <a:pt x="81" y="42"/>
                </a:cubicBezTo>
                <a:cubicBezTo>
                  <a:pt x="77" y="41"/>
                  <a:pt x="73" y="42"/>
                  <a:pt x="70" y="41"/>
                </a:cubicBezTo>
                <a:cubicBezTo>
                  <a:pt x="67" y="41"/>
                  <a:pt x="64" y="42"/>
                  <a:pt x="61" y="41"/>
                </a:cubicBezTo>
                <a:cubicBezTo>
                  <a:pt x="60" y="41"/>
                  <a:pt x="61" y="39"/>
                  <a:pt x="61" y="38"/>
                </a:cubicBezTo>
                <a:cubicBezTo>
                  <a:pt x="61" y="33"/>
                  <a:pt x="62" y="29"/>
                  <a:pt x="61" y="24"/>
                </a:cubicBezTo>
                <a:cubicBezTo>
                  <a:pt x="60" y="21"/>
                  <a:pt x="56" y="21"/>
                  <a:pt x="55" y="18"/>
                </a:cubicBezTo>
                <a:cubicBezTo>
                  <a:pt x="54" y="15"/>
                  <a:pt x="55" y="12"/>
                  <a:pt x="55" y="9"/>
                </a:cubicBezTo>
                <a:cubicBezTo>
                  <a:pt x="51" y="6"/>
                  <a:pt x="47" y="4"/>
                  <a:pt x="44" y="1"/>
                </a:cubicBezTo>
                <a:cubicBezTo>
                  <a:pt x="39" y="1"/>
                  <a:pt x="35" y="0"/>
                  <a:pt x="31" y="0"/>
                </a:cubicBezTo>
                <a:cubicBezTo>
                  <a:pt x="23" y="2"/>
                  <a:pt x="16" y="4"/>
                  <a:pt x="9" y="7"/>
                </a:cubicBezTo>
                <a:cubicBezTo>
                  <a:pt x="8" y="9"/>
                  <a:pt x="8" y="12"/>
                  <a:pt x="7" y="15"/>
                </a:cubicBezTo>
                <a:cubicBezTo>
                  <a:pt x="6" y="16"/>
                  <a:pt x="5" y="18"/>
                  <a:pt x="3" y="20"/>
                </a:cubicBezTo>
                <a:cubicBezTo>
                  <a:pt x="3" y="22"/>
                  <a:pt x="4" y="24"/>
                  <a:pt x="4" y="27"/>
                </a:cubicBezTo>
                <a:cubicBezTo>
                  <a:pt x="3" y="33"/>
                  <a:pt x="2" y="39"/>
                  <a:pt x="0" y="45"/>
                </a:cubicBezTo>
                <a:cubicBezTo>
                  <a:pt x="2" y="47"/>
                  <a:pt x="4" y="49"/>
                  <a:pt x="5" y="51"/>
                </a:cubicBezTo>
                <a:cubicBezTo>
                  <a:pt x="7" y="53"/>
                  <a:pt x="7" y="56"/>
                  <a:pt x="9" y="59"/>
                </a:cubicBezTo>
                <a:cubicBezTo>
                  <a:pt x="13" y="62"/>
                  <a:pt x="17" y="63"/>
                  <a:pt x="21" y="66"/>
                </a:cubicBezTo>
                <a:cubicBezTo>
                  <a:pt x="24" y="68"/>
                  <a:pt x="26" y="70"/>
                  <a:pt x="29" y="72"/>
                </a:cubicBezTo>
                <a:cubicBezTo>
                  <a:pt x="31" y="73"/>
                  <a:pt x="34" y="71"/>
                  <a:pt x="36" y="72"/>
                </a:cubicBezTo>
                <a:cubicBezTo>
                  <a:pt x="40" y="74"/>
                  <a:pt x="43" y="79"/>
                  <a:pt x="48" y="82"/>
                </a:cubicBezTo>
                <a:cubicBezTo>
                  <a:pt x="52" y="84"/>
                  <a:pt x="57" y="84"/>
                  <a:pt x="62" y="86"/>
                </a:cubicBezTo>
                <a:cubicBezTo>
                  <a:pt x="64" y="87"/>
                  <a:pt x="65" y="89"/>
                  <a:pt x="65" y="91"/>
                </a:cubicBezTo>
                <a:cubicBezTo>
                  <a:pt x="66" y="95"/>
                  <a:pt x="66" y="99"/>
                  <a:pt x="65" y="102"/>
                </a:cubicBezTo>
                <a:cubicBezTo>
                  <a:pt x="64" y="104"/>
                  <a:pt x="60" y="103"/>
                  <a:pt x="59" y="104"/>
                </a:cubicBezTo>
                <a:cubicBezTo>
                  <a:pt x="57" y="106"/>
                  <a:pt x="59" y="109"/>
                  <a:pt x="59" y="111"/>
                </a:cubicBezTo>
                <a:cubicBezTo>
                  <a:pt x="58" y="114"/>
                  <a:pt x="53" y="117"/>
                  <a:pt x="55" y="120"/>
                </a:cubicBezTo>
                <a:cubicBezTo>
                  <a:pt x="56" y="123"/>
                  <a:pt x="61" y="119"/>
                  <a:pt x="64" y="120"/>
                </a:cubicBezTo>
                <a:cubicBezTo>
                  <a:pt x="69" y="121"/>
                  <a:pt x="73" y="124"/>
                  <a:pt x="77" y="124"/>
                </a:cubicBezTo>
                <a:cubicBezTo>
                  <a:pt x="80" y="124"/>
                  <a:pt x="82" y="121"/>
                  <a:pt x="85" y="121"/>
                </a:cubicBezTo>
                <a:cubicBezTo>
                  <a:pt x="87" y="120"/>
                  <a:pt x="89" y="121"/>
                  <a:pt x="90" y="122"/>
                </a:cubicBezTo>
                <a:cubicBezTo>
                  <a:pt x="91" y="122"/>
                  <a:pt x="91" y="123"/>
                  <a:pt x="92" y="123"/>
                </a:cubicBezTo>
                <a:cubicBezTo>
                  <a:pt x="94" y="120"/>
                  <a:pt x="95" y="117"/>
                  <a:pt x="97" y="114"/>
                </a:cubicBezTo>
                <a:cubicBezTo>
                  <a:pt x="99" y="112"/>
                  <a:pt x="102" y="110"/>
                  <a:pt x="104" y="108"/>
                </a:cubicBezTo>
                <a:cubicBezTo>
                  <a:pt x="105" y="106"/>
                  <a:pt x="104" y="104"/>
                  <a:pt x="104" y="102"/>
                </a:cubicBezTo>
                <a:cubicBezTo>
                  <a:pt x="104" y="99"/>
                  <a:pt x="104" y="97"/>
                  <a:pt x="104" y="9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7" name="Freeform 749"/>
          <p:cNvSpPr>
            <a:spLocks noChangeAspect="1"/>
          </p:cNvSpPr>
          <p:nvPr/>
        </p:nvSpPr>
        <p:spPr bwMode="auto">
          <a:xfrm>
            <a:off x="3519489" y="4633914"/>
            <a:ext cx="94060" cy="111919"/>
          </a:xfrm>
          <a:custGeom>
            <a:avLst/>
            <a:gdLst>
              <a:gd name="T0" fmla="*/ 2147483647 w 66"/>
              <a:gd name="T1" fmla="*/ 2147483647 h 79"/>
              <a:gd name="T2" fmla="*/ 2147483647 w 66"/>
              <a:gd name="T3" fmla="*/ 2147483647 h 79"/>
              <a:gd name="T4" fmla="*/ 2147483647 w 66"/>
              <a:gd name="T5" fmla="*/ 2147483647 h 79"/>
              <a:gd name="T6" fmla="*/ 2147483647 w 66"/>
              <a:gd name="T7" fmla="*/ 2147483647 h 79"/>
              <a:gd name="T8" fmla="*/ 2147483647 w 66"/>
              <a:gd name="T9" fmla="*/ 2147483647 h 79"/>
              <a:gd name="T10" fmla="*/ 2147483647 w 66"/>
              <a:gd name="T11" fmla="*/ 2147483647 h 79"/>
              <a:gd name="T12" fmla="*/ 2147483647 w 66"/>
              <a:gd name="T13" fmla="*/ 2147483647 h 79"/>
              <a:gd name="T14" fmla="*/ 2147483647 w 66"/>
              <a:gd name="T15" fmla="*/ 2147483647 h 79"/>
              <a:gd name="T16" fmla="*/ 2147483647 w 66"/>
              <a:gd name="T17" fmla="*/ 2147483647 h 79"/>
              <a:gd name="T18" fmla="*/ 2147483647 w 66"/>
              <a:gd name="T19" fmla="*/ 2147483647 h 79"/>
              <a:gd name="T20" fmla="*/ 2147483647 w 66"/>
              <a:gd name="T21" fmla="*/ 2147483647 h 79"/>
              <a:gd name="T22" fmla="*/ 2147483647 w 66"/>
              <a:gd name="T23" fmla="*/ 2147483647 h 79"/>
              <a:gd name="T24" fmla="*/ 2147483647 w 66"/>
              <a:gd name="T25" fmla="*/ 2147483647 h 79"/>
              <a:gd name="T26" fmla="*/ 2147483647 w 66"/>
              <a:gd name="T27" fmla="*/ 2147483647 h 79"/>
              <a:gd name="T28" fmla="*/ 2147483647 w 66"/>
              <a:gd name="T29" fmla="*/ 2147483647 h 79"/>
              <a:gd name="T30" fmla="*/ 2147483647 w 66"/>
              <a:gd name="T31" fmla="*/ 2147483647 h 79"/>
              <a:gd name="T32" fmla="*/ 2147483647 w 66"/>
              <a:gd name="T33" fmla="*/ 2147483647 h 79"/>
              <a:gd name="T34" fmla="*/ 2147483647 w 66"/>
              <a:gd name="T35" fmla="*/ 2147483647 h 79"/>
              <a:gd name="T36" fmla="*/ 2147483647 w 66"/>
              <a:gd name="T37" fmla="*/ 2147483647 h 79"/>
              <a:gd name="T38" fmla="*/ 2147483647 w 66"/>
              <a:gd name="T39" fmla="*/ 2147483647 h 79"/>
              <a:gd name="T40" fmla="*/ 2147483647 w 66"/>
              <a:gd name="T41" fmla="*/ 2147483647 h 79"/>
              <a:gd name="T42" fmla="*/ 2147483647 w 66"/>
              <a:gd name="T43" fmla="*/ 2147483647 h 79"/>
              <a:gd name="T44" fmla="*/ 2147483647 w 66"/>
              <a:gd name="T45" fmla="*/ 2147483647 h 79"/>
              <a:gd name="T46" fmla="*/ 2147483647 w 66"/>
              <a:gd name="T47" fmla="*/ 2147483647 h 79"/>
              <a:gd name="T48" fmla="*/ 2147483647 w 66"/>
              <a:gd name="T49" fmla="*/ 2147483647 h 79"/>
              <a:gd name="T50" fmla="*/ 2147483647 w 66"/>
              <a:gd name="T51" fmla="*/ 2147483647 h 79"/>
              <a:gd name="T52" fmla="*/ 2147483647 w 66"/>
              <a:gd name="T53" fmla="*/ 2147483647 h 79"/>
              <a:gd name="T54" fmla="*/ 2147483647 w 66"/>
              <a:gd name="T55" fmla="*/ 2147483647 h 7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6"/>
              <a:gd name="T85" fmla="*/ 0 h 79"/>
              <a:gd name="T86" fmla="*/ 66 w 66"/>
              <a:gd name="T87" fmla="*/ 79 h 7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6" h="79">
                <a:moveTo>
                  <a:pt x="62" y="57"/>
                </a:moveTo>
                <a:cubicBezTo>
                  <a:pt x="63" y="58"/>
                  <a:pt x="65" y="59"/>
                  <a:pt x="66" y="60"/>
                </a:cubicBezTo>
                <a:cubicBezTo>
                  <a:pt x="65" y="62"/>
                  <a:pt x="63" y="64"/>
                  <a:pt x="62" y="66"/>
                </a:cubicBezTo>
                <a:cubicBezTo>
                  <a:pt x="61" y="67"/>
                  <a:pt x="61" y="69"/>
                  <a:pt x="59" y="70"/>
                </a:cubicBezTo>
                <a:cubicBezTo>
                  <a:pt x="55" y="73"/>
                  <a:pt x="51" y="77"/>
                  <a:pt x="46" y="78"/>
                </a:cubicBezTo>
                <a:cubicBezTo>
                  <a:pt x="40" y="79"/>
                  <a:pt x="34" y="77"/>
                  <a:pt x="27" y="78"/>
                </a:cubicBezTo>
                <a:cubicBezTo>
                  <a:pt x="23" y="75"/>
                  <a:pt x="17" y="72"/>
                  <a:pt x="10" y="72"/>
                </a:cubicBezTo>
                <a:cubicBezTo>
                  <a:pt x="7" y="72"/>
                  <a:pt x="3" y="69"/>
                  <a:pt x="2" y="66"/>
                </a:cubicBezTo>
                <a:cubicBezTo>
                  <a:pt x="0" y="63"/>
                  <a:pt x="1" y="58"/>
                  <a:pt x="2" y="54"/>
                </a:cubicBezTo>
                <a:cubicBezTo>
                  <a:pt x="2" y="52"/>
                  <a:pt x="4" y="49"/>
                  <a:pt x="4" y="46"/>
                </a:cubicBezTo>
                <a:cubicBezTo>
                  <a:pt x="4" y="45"/>
                  <a:pt x="3" y="43"/>
                  <a:pt x="3" y="41"/>
                </a:cubicBezTo>
                <a:cubicBezTo>
                  <a:pt x="3" y="40"/>
                  <a:pt x="5" y="39"/>
                  <a:pt x="5" y="38"/>
                </a:cubicBezTo>
                <a:cubicBezTo>
                  <a:pt x="4" y="35"/>
                  <a:pt x="2" y="33"/>
                  <a:pt x="2" y="31"/>
                </a:cubicBezTo>
                <a:cubicBezTo>
                  <a:pt x="3" y="28"/>
                  <a:pt x="5" y="26"/>
                  <a:pt x="6" y="24"/>
                </a:cubicBezTo>
                <a:cubicBezTo>
                  <a:pt x="6" y="20"/>
                  <a:pt x="5" y="15"/>
                  <a:pt x="6" y="11"/>
                </a:cubicBezTo>
                <a:cubicBezTo>
                  <a:pt x="6" y="9"/>
                  <a:pt x="8" y="7"/>
                  <a:pt x="9" y="5"/>
                </a:cubicBezTo>
                <a:cubicBezTo>
                  <a:pt x="12" y="4"/>
                  <a:pt x="17" y="0"/>
                  <a:pt x="19" y="2"/>
                </a:cubicBezTo>
                <a:cubicBezTo>
                  <a:pt x="24" y="5"/>
                  <a:pt x="24" y="13"/>
                  <a:pt x="28" y="18"/>
                </a:cubicBezTo>
                <a:cubicBezTo>
                  <a:pt x="29" y="18"/>
                  <a:pt x="30" y="16"/>
                  <a:pt x="31" y="16"/>
                </a:cubicBezTo>
                <a:cubicBezTo>
                  <a:pt x="32" y="15"/>
                  <a:pt x="32" y="14"/>
                  <a:pt x="32" y="14"/>
                </a:cubicBezTo>
                <a:cubicBezTo>
                  <a:pt x="35" y="16"/>
                  <a:pt x="36" y="19"/>
                  <a:pt x="38" y="21"/>
                </a:cubicBezTo>
                <a:cubicBezTo>
                  <a:pt x="41" y="23"/>
                  <a:pt x="45" y="23"/>
                  <a:pt x="49" y="25"/>
                </a:cubicBezTo>
                <a:cubicBezTo>
                  <a:pt x="53" y="27"/>
                  <a:pt x="56" y="31"/>
                  <a:pt x="59" y="35"/>
                </a:cubicBezTo>
                <a:cubicBezTo>
                  <a:pt x="60" y="36"/>
                  <a:pt x="60" y="38"/>
                  <a:pt x="61" y="39"/>
                </a:cubicBezTo>
                <a:cubicBezTo>
                  <a:pt x="62" y="40"/>
                  <a:pt x="63" y="41"/>
                  <a:pt x="64" y="41"/>
                </a:cubicBezTo>
                <a:cubicBezTo>
                  <a:pt x="64" y="43"/>
                  <a:pt x="63" y="46"/>
                  <a:pt x="62" y="48"/>
                </a:cubicBezTo>
                <a:cubicBezTo>
                  <a:pt x="62" y="49"/>
                  <a:pt x="60" y="50"/>
                  <a:pt x="60" y="51"/>
                </a:cubicBezTo>
                <a:cubicBezTo>
                  <a:pt x="60" y="53"/>
                  <a:pt x="60" y="56"/>
                  <a:pt x="62" y="5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8" name="Freeform 750"/>
          <p:cNvSpPr>
            <a:spLocks noChangeAspect="1"/>
          </p:cNvSpPr>
          <p:nvPr/>
        </p:nvSpPr>
        <p:spPr bwMode="auto">
          <a:xfrm>
            <a:off x="3361136" y="5163742"/>
            <a:ext cx="40481" cy="64294"/>
          </a:xfrm>
          <a:custGeom>
            <a:avLst/>
            <a:gdLst>
              <a:gd name="T0" fmla="*/ 2147483647 w 28"/>
              <a:gd name="T1" fmla="*/ 2147483647 h 45"/>
              <a:gd name="T2" fmla="*/ 2147483647 w 28"/>
              <a:gd name="T3" fmla="*/ 2147483647 h 45"/>
              <a:gd name="T4" fmla="*/ 2147483647 w 28"/>
              <a:gd name="T5" fmla="*/ 2147483647 h 45"/>
              <a:gd name="T6" fmla="*/ 2147483647 w 28"/>
              <a:gd name="T7" fmla="*/ 2147483647 h 45"/>
              <a:gd name="T8" fmla="*/ 2147483647 w 28"/>
              <a:gd name="T9" fmla="*/ 2147483647 h 45"/>
              <a:gd name="T10" fmla="*/ 2147483647 w 28"/>
              <a:gd name="T11" fmla="*/ 2147483647 h 45"/>
              <a:gd name="T12" fmla="*/ 2147483647 w 28"/>
              <a:gd name="T13" fmla="*/ 2147483647 h 45"/>
              <a:gd name="T14" fmla="*/ 2147483647 w 28"/>
              <a:gd name="T15" fmla="*/ 2147483647 h 45"/>
              <a:gd name="T16" fmla="*/ 2147483647 w 28"/>
              <a:gd name="T17" fmla="*/ 2147483647 h 45"/>
              <a:gd name="T18" fmla="*/ 2147483647 w 28"/>
              <a:gd name="T19" fmla="*/ 2147483647 h 45"/>
              <a:gd name="T20" fmla="*/ 2147483647 w 28"/>
              <a:gd name="T21" fmla="*/ 2147483647 h 45"/>
              <a:gd name="T22" fmla="*/ 2147483647 w 28"/>
              <a:gd name="T23" fmla="*/ 2147483647 h 45"/>
              <a:gd name="T24" fmla="*/ 2147483647 w 28"/>
              <a:gd name="T25" fmla="*/ 2147483647 h 45"/>
              <a:gd name="T26" fmla="*/ 2147483647 w 28"/>
              <a:gd name="T27" fmla="*/ 2147483647 h 45"/>
              <a:gd name="T28" fmla="*/ 2147483647 w 28"/>
              <a:gd name="T29" fmla="*/ 2147483647 h 45"/>
              <a:gd name="T30" fmla="*/ 2147483647 w 28"/>
              <a:gd name="T31" fmla="*/ 2147483647 h 45"/>
              <a:gd name="T32" fmla="*/ 2147483647 w 28"/>
              <a:gd name="T33" fmla="*/ 2147483647 h 45"/>
              <a:gd name="T34" fmla="*/ 2147483647 w 28"/>
              <a:gd name="T35" fmla="*/ 2147483647 h 45"/>
              <a:gd name="T36" fmla="*/ 2147483647 w 28"/>
              <a:gd name="T37" fmla="*/ 2147483647 h 45"/>
              <a:gd name="T38" fmla="*/ 2147483647 w 28"/>
              <a:gd name="T39" fmla="*/ 2147483647 h 45"/>
              <a:gd name="T40" fmla="*/ 2147483647 w 28"/>
              <a:gd name="T41" fmla="*/ 2147483647 h 45"/>
              <a:gd name="T42" fmla="*/ 2147483647 w 28"/>
              <a:gd name="T43" fmla="*/ 2147483647 h 45"/>
              <a:gd name="T44" fmla="*/ 2147483647 w 28"/>
              <a:gd name="T45" fmla="*/ 2147483647 h 45"/>
              <a:gd name="T46" fmla="*/ 2147483647 w 28"/>
              <a:gd name="T47" fmla="*/ 2147483647 h 45"/>
              <a:gd name="T48" fmla="*/ 2147483647 w 28"/>
              <a:gd name="T49" fmla="*/ 2147483647 h 45"/>
              <a:gd name="T50" fmla="*/ 2147483647 w 28"/>
              <a:gd name="T51" fmla="*/ 2147483647 h 45"/>
              <a:gd name="T52" fmla="*/ 2147483647 w 28"/>
              <a:gd name="T53" fmla="*/ 0 h 45"/>
              <a:gd name="T54" fmla="*/ 2147483647 w 28"/>
              <a:gd name="T55" fmla="*/ 2147483647 h 45"/>
              <a:gd name="T56" fmla="*/ 2147483647 w 28"/>
              <a:gd name="T57" fmla="*/ 2147483647 h 45"/>
              <a:gd name="T58" fmla="*/ 2147483647 w 28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"/>
              <a:gd name="T91" fmla="*/ 0 h 45"/>
              <a:gd name="T92" fmla="*/ 28 w 28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" h="45">
                <a:moveTo>
                  <a:pt x="28" y="43"/>
                </a:moveTo>
                <a:cubicBezTo>
                  <a:pt x="28" y="43"/>
                  <a:pt x="27" y="41"/>
                  <a:pt x="26" y="42"/>
                </a:cubicBezTo>
                <a:cubicBezTo>
                  <a:pt x="25" y="42"/>
                  <a:pt x="27" y="45"/>
                  <a:pt x="26" y="45"/>
                </a:cubicBezTo>
                <a:cubicBezTo>
                  <a:pt x="23" y="45"/>
                  <a:pt x="21" y="44"/>
                  <a:pt x="18" y="43"/>
                </a:cubicBezTo>
                <a:cubicBezTo>
                  <a:pt x="15" y="43"/>
                  <a:pt x="12" y="42"/>
                  <a:pt x="9" y="42"/>
                </a:cubicBezTo>
                <a:cubicBezTo>
                  <a:pt x="7" y="42"/>
                  <a:pt x="4" y="44"/>
                  <a:pt x="3" y="43"/>
                </a:cubicBezTo>
                <a:cubicBezTo>
                  <a:pt x="1" y="42"/>
                  <a:pt x="2" y="40"/>
                  <a:pt x="1" y="38"/>
                </a:cubicBezTo>
                <a:cubicBezTo>
                  <a:pt x="1" y="37"/>
                  <a:pt x="0" y="35"/>
                  <a:pt x="1" y="34"/>
                </a:cubicBezTo>
                <a:cubicBezTo>
                  <a:pt x="2" y="34"/>
                  <a:pt x="3" y="37"/>
                  <a:pt x="4" y="37"/>
                </a:cubicBezTo>
                <a:cubicBezTo>
                  <a:pt x="6" y="37"/>
                  <a:pt x="8" y="37"/>
                  <a:pt x="9" y="36"/>
                </a:cubicBezTo>
                <a:cubicBezTo>
                  <a:pt x="10" y="35"/>
                  <a:pt x="9" y="34"/>
                  <a:pt x="9" y="34"/>
                </a:cubicBezTo>
                <a:cubicBezTo>
                  <a:pt x="10" y="33"/>
                  <a:pt x="12" y="33"/>
                  <a:pt x="13" y="33"/>
                </a:cubicBezTo>
                <a:cubicBezTo>
                  <a:pt x="15" y="34"/>
                  <a:pt x="16" y="36"/>
                  <a:pt x="18" y="37"/>
                </a:cubicBezTo>
                <a:cubicBezTo>
                  <a:pt x="19" y="38"/>
                  <a:pt x="21" y="38"/>
                  <a:pt x="22" y="37"/>
                </a:cubicBezTo>
                <a:cubicBezTo>
                  <a:pt x="23" y="37"/>
                  <a:pt x="23" y="35"/>
                  <a:pt x="22" y="35"/>
                </a:cubicBezTo>
                <a:cubicBezTo>
                  <a:pt x="19" y="33"/>
                  <a:pt x="16" y="32"/>
                  <a:pt x="13" y="30"/>
                </a:cubicBezTo>
                <a:cubicBezTo>
                  <a:pt x="11" y="29"/>
                  <a:pt x="9" y="28"/>
                  <a:pt x="8" y="27"/>
                </a:cubicBezTo>
                <a:cubicBezTo>
                  <a:pt x="8" y="25"/>
                  <a:pt x="9" y="24"/>
                  <a:pt x="10" y="23"/>
                </a:cubicBezTo>
                <a:cubicBezTo>
                  <a:pt x="12" y="21"/>
                  <a:pt x="15" y="21"/>
                  <a:pt x="17" y="19"/>
                </a:cubicBezTo>
                <a:cubicBezTo>
                  <a:pt x="18" y="18"/>
                  <a:pt x="17" y="15"/>
                  <a:pt x="16" y="15"/>
                </a:cubicBezTo>
                <a:cubicBezTo>
                  <a:pt x="12" y="15"/>
                  <a:pt x="9" y="20"/>
                  <a:pt x="6" y="19"/>
                </a:cubicBezTo>
                <a:cubicBezTo>
                  <a:pt x="3" y="18"/>
                  <a:pt x="3" y="14"/>
                  <a:pt x="3" y="12"/>
                </a:cubicBezTo>
                <a:cubicBezTo>
                  <a:pt x="3" y="10"/>
                  <a:pt x="7" y="11"/>
                  <a:pt x="7" y="9"/>
                </a:cubicBezTo>
                <a:cubicBezTo>
                  <a:pt x="7" y="7"/>
                  <a:pt x="4" y="6"/>
                  <a:pt x="4" y="5"/>
                </a:cubicBezTo>
                <a:cubicBezTo>
                  <a:pt x="4" y="4"/>
                  <a:pt x="6" y="6"/>
                  <a:pt x="7" y="6"/>
                </a:cubicBezTo>
                <a:cubicBezTo>
                  <a:pt x="8" y="6"/>
                  <a:pt x="9" y="7"/>
                  <a:pt x="10" y="6"/>
                </a:cubicBezTo>
                <a:cubicBezTo>
                  <a:pt x="12" y="4"/>
                  <a:pt x="11" y="1"/>
                  <a:pt x="13" y="0"/>
                </a:cubicBezTo>
                <a:cubicBezTo>
                  <a:pt x="15" y="0"/>
                  <a:pt x="16" y="4"/>
                  <a:pt x="18" y="4"/>
                </a:cubicBezTo>
                <a:cubicBezTo>
                  <a:pt x="19" y="4"/>
                  <a:pt x="20" y="4"/>
                  <a:pt x="22" y="3"/>
                </a:cubicBezTo>
                <a:cubicBezTo>
                  <a:pt x="24" y="16"/>
                  <a:pt x="26" y="30"/>
                  <a:pt x="28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9" name="Freeform 751"/>
          <p:cNvSpPr>
            <a:spLocks noChangeAspect="1"/>
          </p:cNvSpPr>
          <p:nvPr/>
        </p:nvSpPr>
        <p:spPr bwMode="auto">
          <a:xfrm>
            <a:off x="3299224" y="4456511"/>
            <a:ext cx="297656" cy="711994"/>
          </a:xfrm>
          <a:custGeom>
            <a:avLst/>
            <a:gdLst>
              <a:gd name="T0" fmla="*/ 2147483647 w 208"/>
              <a:gd name="T1" fmla="*/ 2147483647 h 498"/>
              <a:gd name="T2" fmla="*/ 2147483647 w 208"/>
              <a:gd name="T3" fmla="*/ 2147483647 h 498"/>
              <a:gd name="T4" fmla="*/ 2147483647 w 208"/>
              <a:gd name="T5" fmla="*/ 2147483647 h 498"/>
              <a:gd name="T6" fmla="*/ 2147483647 w 208"/>
              <a:gd name="T7" fmla="*/ 2147483647 h 498"/>
              <a:gd name="T8" fmla="*/ 2147483647 w 208"/>
              <a:gd name="T9" fmla="*/ 2147483647 h 498"/>
              <a:gd name="T10" fmla="*/ 2147483647 w 208"/>
              <a:gd name="T11" fmla="*/ 2147483647 h 498"/>
              <a:gd name="T12" fmla="*/ 2147483647 w 208"/>
              <a:gd name="T13" fmla="*/ 2147483647 h 498"/>
              <a:gd name="T14" fmla="*/ 2147483647 w 208"/>
              <a:gd name="T15" fmla="*/ 2147483647 h 498"/>
              <a:gd name="T16" fmla="*/ 2147483647 w 208"/>
              <a:gd name="T17" fmla="*/ 2147483647 h 498"/>
              <a:gd name="T18" fmla="*/ 2147483647 w 208"/>
              <a:gd name="T19" fmla="*/ 2147483647 h 498"/>
              <a:gd name="T20" fmla="*/ 2147483647 w 208"/>
              <a:gd name="T21" fmla="*/ 2147483647 h 498"/>
              <a:gd name="T22" fmla="*/ 2147483647 w 208"/>
              <a:gd name="T23" fmla="*/ 2147483647 h 498"/>
              <a:gd name="T24" fmla="*/ 2147483647 w 208"/>
              <a:gd name="T25" fmla="*/ 2147483647 h 498"/>
              <a:gd name="T26" fmla="*/ 2147483647 w 208"/>
              <a:gd name="T27" fmla="*/ 2147483647 h 498"/>
              <a:gd name="T28" fmla="*/ 2147483647 w 208"/>
              <a:gd name="T29" fmla="*/ 2147483647 h 498"/>
              <a:gd name="T30" fmla="*/ 2147483647 w 208"/>
              <a:gd name="T31" fmla="*/ 2147483647 h 498"/>
              <a:gd name="T32" fmla="*/ 2147483647 w 208"/>
              <a:gd name="T33" fmla="*/ 2147483647 h 498"/>
              <a:gd name="T34" fmla="*/ 2147483647 w 208"/>
              <a:gd name="T35" fmla="*/ 2147483647 h 498"/>
              <a:gd name="T36" fmla="*/ 2147483647 w 208"/>
              <a:gd name="T37" fmla="*/ 2147483647 h 498"/>
              <a:gd name="T38" fmla="*/ 2147483647 w 208"/>
              <a:gd name="T39" fmla="*/ 2147483647 h 498"/>
              <a:gd name="T40" fmla="*/ 2147483647 w 208"/>
              <a:gd name="T41" fmla="*/ 2147483647 h 498"/>
              <a:gd name="T42" fmla="*/ 2147483647 w 208"/>
              <a:gd name="T43" fmla="*/ 2147483647 h 498"/>
              <a:gd name="T44" fmla="*/ 2147483647 w 208"/>
              <a:gd name="T45" fmla="*/ 2147483647 h 498"/>
              <a:gd name="T46" fmla="*/ 2147483647 w 208"/>
              <a:gd name="T47" fmla="*/ 2147483647 h 498"/>
              <a:gd name="T48" fmla="*/ 2147483647 w 208"/>
              <a:gd name="T49" fmla="*/ 2147483647 h 498"/>
              <a:gd name="T50" fmla="*/ 2147483647 w 208"/>
              <a:gd name="T51" fmla="*/ 2147483647 h 498"/>
              <a:gd name="T52" fmla="*/ 2147483647 w 208"/>
              <a:gd name="T53" fmla="*/ 2147483647 h 498"/>
              <a:gd name="T54" fmla="*/ 2147483647 w 208"/>
              <a:gd name="T55" fmla="*/ 2147483647 h 498"/>
              <a:gd name="T56" fmla="*/ 2147483647 w 208"/>
              <a:gd name="T57" fmla="*/ 2147483647 h 498"/>
              <a:gd name="T58" fmla="*/ 2147483647 w 208"/>
              <a:gd name="T59" fmla="*/ 2147483647 h 498"/>
              <a:gd name="T60" fmla="*/ 2147483647 w 208"/>
              <a:gd name="T61" fmla="*/ 2147483647 h 498"/>
              <a:gd name="T62" fmla="*/ 2147483647 w 208"/>
              <a:gd name="T63" fmla="*/ 2147483647 h 498"/>
              <a:gd name="T64" fmla="*/ 2147483647 w 208"/>
              <a:gd name="T65" fmla="*/ 2147483647 h 498"/>
              <a:gd name="T66" fmla="*/ 2147483647 w 208"/>
              <a:gd name="T67" fmla="*/ 2147483647 h 498"/>
              <a:gd name="T68" fmla="*/ 2147483647 w 208"/>
              <a:gd name="T69" fmla="*/ 2147483647 h 498"/>
              <a:gd name="T70" fmla="*/ 2147483647 w 208"/>
              <a:gd name="T71" fmla="*/ 2147483647 h 498"/>
              <a:gd name="T72" fmla="*/ 2147483647 w 208"/>
              <a:gd name="T73" fmla="*/ 2147483647 h 498"/>
              <a:gd name="T74" fmla="*/ 2147483647 w 208"/>
              <a:gd name="T75" fmla="*/ 2147483647 h 498"/>
              <a:gd name="T76" fmla="*/ 2147483647 w 208"/>
              <a:gd name="T77" fmla="*/ 2147483647 h 498"/>
              <a:gd name="T78" fmla="*/ 2147483647 w 208"/>
              <a:gd name="T79" fmla="*/ 2147483647 h 498"/>
              <a:gd name="T80" fmla="*/ 2147483647 w 208"/>
              <a:gd name="T81" fmla="*/ 2147483647 h 498"/>
              <a:gd name="T82" fmla="*/ 2147483647 w 208"/>
              <a:gd name="T83" fmla="*/ 2147483647 h 498"/>
              <a:gd name="T84" fmla="*/ 2147483647 w 208"/>
              <a:gd name="T85" fmla="*/ 2147483647 h 498"/>
              <a:gd name="T86" fmla="*/ 2147483647 w 208"/>
              <a:gd name="T87" fmla="*/ 2147483647 h 498"/>
              <a:gd name="T88" fmla="*/ 2147483647 w 208"/>
              <a:gd name="T89" fmla="*/ 2147483647 h 498"/>
              <a:gd name="T90" fmla="*/ 2147483647 w 208"/>
              <a:gd name="T91" fmla="*/ 2147483647 h 498"/>
              <a:gd name="T92" fmla="*/ 2147483647 w 208"/>
              <a:gd name="T93" fmla="*/ 2147483647 h 498"/>
              <a:gd name="T94" fmla="*/ 2147483647 w 208"/>
              <a:gd name="T95" fmla="*/ 2147483647 h 498"/>
              <a:gd name="T96" fmla="*/ 2147483647 w 208"/>
              <a:gd name="T97" fmla="*/ 2147483647 h 498"/>
              <a:gd name="T98" fmla="*/ 2147483647 w 208"/>
              <a:gd name="T99" fmla="*/ 2147483647 h 498"/>
              <a:gd name="T100" fmla="*/ 2147483647 w 208"/>
              <a:gd name="T101" fmla="*/ 2147483647 h 498"/>
              <a:gd name="T102" fmla="*/ 2147483647 w 208"/>
              <a:gd name="T103" fmla="*/ 2147483647 h 498"/>
              <a:gd name="T104" fmla="*/ 2147483647 w 208"/>
              <a:gd name="T105" fmla="*/ 2147483647 h 498"/>
              <a:gd name="T106" fmla="*/ 2147483647 w 208"/>
              <a:gd name="T107" fmla="*/ 2147483647 h 498"/>
              <a:gd name="T108" fmla="*/ 2147483647 w 208"/>
              <a:gd name="T109" fmla="*/ 2147483647 h 498"/>
              <a:gd name="T110" fmla="*/ 2147483647 w 208"/>
              <a:gd name="T111" fmla="*/ 2147483647 h 498"/>
              <a:gd name="T112" fmla="*/ 2147483647 w 208"/>
              <a:gd name="T113" fmla="*/ 2147483647 h 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8"/>
              <a:gd name="T172" fmla="*/ 0 h 498"/>
              <a:gd name="T173" fmla="*/ 208 w 208"/>
              <a:gd name="T174" fmla="*/ 498 h 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8" h="498">
                <a:moveTo>
                  <a:pt x="58" y="491"/>
                </a:moveTo>
                <a:cubicBezTo>
                  <a:pt x="61" y="492"/>
                  <a:pt x="69" y="498"/>
                  <a:pt x="68" y="494"/>
                </a:cubicBezTo>
                <a:cubicBezTo>
                  <a:pt x="68" y="486"/>
                  <a:pt x="60" y="480"/>
                  <a:pt x="56" y="473"/>
                </a:cubicBezTo>
                <a:cubicBezTo>
                  <a:pt x="55" y="470"/>
                  <a:pt x="54" y="467"/>
                  <a:pt x="55" y="464"/>
                </a:cubicBezTo>
                <a:cubicBezTo>
                  <a:pt x="56" y="461"/>
                  <a:pt x="60" y="459"/>
                  <a:pt x="61" y="455"/>
                </a:cubicBezTo>
                <a:cubicBezTo>
                  <a:pt x="62" y="454"/>
                  <a:pt x="58" y="451"/>
                  <a:pt x="60" y="450"/>
                </a:cubicBezTo>
                <a:cubicBezTo>
                  <a:pt x="61" y="449"/>
                  <a:pt x="62" y="453"/>
                  <a:pt x="64" y="453"/>
                </a:cubicBezTo>
                <a:cubicBezTo>
                  <a:pt x="66" y="453"/>
                  <a:pt x="69" y="452"/>
                  <a:pt x="70" y="450"/>
                </a:cubicBezTo>
                <a:cubicBezTo>
                  <a:pt x="72" y="445"/>
                  <a:pt x="68" y="439"/>
                  <a:pt x="70" y="435"/>
                </a:cubicBezTo>
                <a:cubicBezTo>
                  <a:pt x="74" y="428"/>
                  <a:pt x="83" y="424"/>
                  <a:pt x="88" y="417"/>
                </a:cubicBezTo>
                <a:cubicBezTo>
                  <a:pt x="90" y="414"/>
                  <a:pt x="91" y="410"/>
                  <a:pt x="90" y="407"/>
                </a:cubicBezTo>
                <a:cubicBezTo>
                  <a:pt x="90" y="404"/>
                  <a:pt x="87" y="403"/>
                  <a:pt x="85" y="402"/>
                </a:cubicBezTo>
                <a:cubicBezTo>
                  <a:pt x="82" y="401"/>
                  <a:pt x="78" y="401"/>
                  <a:pt x="75" y="399"/>
                </a:cubicBezTo>
                <a:cubicBezTo>
                  <a:pt x="71" y="396"/>
                  <a:pt x="67" y="392"/>
                  <a:pt x="65" y="387"/>
                </a:cubicBezTo>
                <a:cubicBezTo>
                  <a:pt x="64" y="385"/>
                  <a:pt x="64" y="382"/>
                  <a:pt x="65" y="380"/>
                </a:cubicBezTo>
                <a:cubicBezTo>
                  <a:pt x="69" y="375"/>
                  <a:pt x="73" y="370"/>
                  <a:pt x="78" y="367"/>
                </a:cubicBezTo>
                <a:cubicBezTo>
                  <a:pt x="80" y="365"/>
                  <a:pt x="84" y="368"/>
                  <a:pt x="87" y="367"/>
                </a:cubicBezTo>
                <a:cubicBezTo>
                  <a:pt x="88" y="366"/>
                  <a:pt x="83" y="365"/>
                  <a:pt x="83" y="363"/>
                </a:cubicBezTo>
                <a:cubicBezTo>
                  <a:pt x="84" y="361"/>
                  <a:pt x="88" y="360"/>
                  <a:pt x="88" y="358"/>
                </a:cubicBezTo>
                <a:cubicBezTo>
                  <a:pt x="89" y="354"/>
                  <a:pt x="86" y="349"/>
                  <a:pt x="87" y="345"/>
                </a:cubicBezTo>
                <a:cubicBezTo>
                  <a:pt x="88" y="341"/>
                  <a:pt x="93" y="338"/>
                  <a:pt x="94" y="333"/>
                </a:cubicBezTo>
                <a:cubicBezTo>
                  <a:pt x="94" y="331"/>
                  <a:pt x="89" y="330"/>
                  <a:pt x="90" y="328"/>
                </a:cubicBezTo>
                <a:cubicBezTo>
                  <a:pt x="92" y="326"/>
                  <a:pt x="96" y="325"/>
                  <a:pt x="99" y="326"/>
                </a:cubicBezTo>
                <a:cubicBezTo>
                  <a:pt x="101" y="327"/>
                  <a:pt x="99" y="333"/>
                  <a:pt x="101" y="333"/>
                </a:cubicBezTo>
                <a:cubicBezTo>
                  <a:pt x="104" y="332"/>
                  <a:pt x="105" y="328"/>
                  <a:pt x="105" y="325"/>
                </a:cubicBezTo>
                <a:cubicBezTo>
                  <a:pt x="106" y="322"/>
                  <a:pt x="104" y="319"/>
                  <a:pt x="101" y="318"/>
                </a:cubicBezTo>
                <a:cubicBezTo>
                  <a:pt x="100" y="317"/>
                  <a:pt x="100" y="322"/>
                  <a:pt x="99" y="323"/>
                </a:cubicBezTo>
                <a:cubicBezTo>
                  <a:pt x="97" y="324"/>
                  <a:pt x="95" y="324"/>
                  <a:pt x="94" y="323"/>
                </a:cubicBezTo>
                <a:cubicBezTo>
                  <a:pt x="93" y="323"/>
                  <a:pt x="95" y="321"/>
                  <a:pt x="94" y="320"/>
                </a:cubicBezTo>
                <a:cubicBezTo>
                  <a:pt x="92" y="319"/>
                  <a:pt x="89" y="320"/>
                  <a:pt x="88" y="318"/>
                </a:cubicBezTo>
                <a:cubicBezTo>
                  <a:pt x="87" y="316"/>
                  <a:pt x="89" y="313"/>
                  <a:pt x="88" y="310"/>
                </a:cubicBezTo>
                <a:cubicBezTo>
                  <a:pt x="87" y="307"/>
                  <a:pt x="83" y="306"/>
                  <a:pt x="83" y="303"/>
                </a:cubicBezTo>
                <a:cubicBezTo>
                  <a:pt x="83" y="300"/>
                  <a:pt x="85" y="298"/>
                  <a:pt x="87" y="296"/>
                </a:cubicBezTo>
                <a:cubicBezTo>
                  <a:pt x="88" y="296"/>
                  <a:pt x="88" y="298"/>
                  <a:pt x="89" y="298"/>
                </a:cubicBezTo>
                <a:cubicBezTo>
                  <a:pt x="92" y="300"/>
                  <a:pt x="95" y="302"/>
                  <a:pt x="99" y="303"/>
                </a:cubicBezTo>
                <a:cubicBezTo>
                  <a:pt x="102" y="303"/>
                  <a:pt x="105" y="303"/>
                  <a:pt x="108" y="303"/>
                </a:cubicBezTo>
                <a:cubicBezTo>
                  <a:pt x="111" y="302"/>
                  <a:pt x="115" y="301"/>
                  <a:pt x="118" y="298"/>
                </a:cubicBezTo>
                <a:cubicBezTo>
                  <a:pt x="119" y="296"/>
                  <a:pt x="115" y="294"/>
                  <a:pt x="115" y="292"/>
                </a:cubicBezTo>
                <a:cubicBezTo>
                  <a:pt x="115" y="288"/>
                  <a:pt x="119" y="285"/>
                  <a:pt x="119" y="281"/>
                </a:cubicBezTo>
                <a:cubicBezTo>
                  <a:pt x="119" y="278"/>
                  <a:pt x="117" y="275"/>
                  <a:pt x="116" y="273"/>
                </a:cubicBezTo>
                <a:cubicBezTo>
                  <a:pt x="116" y="270"/>
                  <a:pt x="113" y="265"/>
                  <a:pt x="116" y="263"/>
                </a:cubicBezTo>
                <a:cubicBezTo>
                  <a:pt x="119" y="262"/>
                  <a:pt x="122" y="268"/>
                  <a:pt x="126" y="268"/>
                </a:cubicBezTo>
                <a:cubicBezTo>
                  <a:pt x="130" y="269"/>
                  <a:pt x="134" y="267"/>
                  <a:pt x="138" y="267"/>
                </a:cubicBezTo>
                <a:cubicBezTo>
                  <a:pt x="144" y="266"/>
                  <a:pt x="150" y="266"/>
                  <a:pt x="155" y="263"/>
                </a:cubicBezTo>
                <a:cubicBezTo>
                  <a:pt x="161" y="260"/>
                  <a:pt x="167" y="255"/>
                  <a:pt x="172" y="250"/>
                </a:cubicBezTo>
                <a:cubicBezTo>
                  <a:pt x="176" y="246"/>
                  <a:pt x="180" y="240"/>
                  <a:pt x="181" y="235"/>
                </a:cubicBezTo>
                <a:cubicBezTo>
                  <a:pt x="182" y="232"/>
                  <a:pt x="181" y="228"/>
                  <a:pt x="180" y="225"/>
                </a:cubicBezTo>
                <a:cubicBezTo>
                  <a:pt x="179" y="224"/>
                  <a:pt x="177" y="226"/>
                  <a:pt x="176" y="225"/>
                </a:cubicBezTo>
                <a:cubicBezTo>
                  <a:pt x="175" y="224"/>
                  <a:pt x="173" y="221"/>
                  <a:pt x="173" y="219"/>
                </a:cubicBezTo>
                <a:cubicBezTo>
                  <a:pt x="172" y="218"/>
                  <a:pt x="174" y="217"/>
                  <a:pt x="174" y="215"/>
                </a:cubicBezTo>
                <a:cubicBezTo>
                  <a:pt x="174" y="213"/>
                  <a:pt x="174" y="210"/>
                  <a:pt x="172" y="208"/>
                </a:cubicBezTo>
                <a:cubicBezTo>
                  <a:pt x="167" y="204"/>
                  <a:pt x="161" y="203"/>
                  <a:pt x="156" y="200"/>
                </a:cubicBezTo>
                <a:cubicBezTo>
                  <a:pt x="154" y="199"/>
                  <a:pt x="153" y="197"/>
                  <a:pt x="152" y="195"/>
                </a:cubicBezTo>
                <a:cubicBezTo>
                  <a:pt x="152" y="194"/>
                  <a:pt x="155" y="194"/>
                  <a:pt x="155" y="193"/>
                </a:cubicBezTo>
                <a:cubicBezTo>
                  <a:pt x="155" y="191"/>
                  <a:pt x="153" y="189"/>
                  <a:pt x="153" y="187"/>
                </a:cubicBezTo>
                <a:cubicBezTo>
                  <a:pt x="152" y="183"/>
                  <a:pt x="152" y="180"/>
                  <a:pt x="153" y="176"/>
                </a:cubicBezTo>
                <a:cubicBezTo>
                  <a:pt x="154" y="174"/>
                  <a:pt x="157" y="172"/>
                  <a:pt x="158" y="170"/>
                </a:cubicBezTo>
                <a:cubicBezTo>
                  <a:pt x="158" y="169"/>
                  <a:pt x="157" y="167"/>
                  <a:pt x="157" y="165"/>
                </a:cubicBezTo>
                <a:cubicBezTo>
                  <a:pt x="157" y="164"/>
                  <a:pt x="159" y="163"/>
                  <a:pt x="159" y="162"/>
                </a:cubicBezTo>
                <a:cubicBezTo>
                  <a:pt x="158" y="159"/>
                  <a:pt x="156" y="157"/>
                  <a:pt x="156" y="155"/>
                </a:cubicBezTo>
                <a:cubicBezTo>
                  <a:pt x="157" y="152"/>
                  <a:pt x="159" y="150"/>
                  <a:pt x="160" y="148"/>
                </a:cubicBezTo>
                <a:cubicBezTo>
                  <a:pt x="160" y="144"/>
                  <a:pt x="159" y="139"/>
                  <a:pt x="160" y="135"/>
                </a:cubicBezTo>
                <a:cubicBezTo>
                  <a:pt x="160" y="133"/>
                  <a:pt x="162" y="131"/>
                  <a:pt x="163" y="129"/>
                </a:cubicBezTo>
                <a:cubicBezTo>
                  <a:pt x="167" y="124"/>
                  <a:pt x="171" y="120"/>
                  <a:pt x="174" y="115"/>
                </a:cubicBezTo>
                <a:cubicBezTo>
                  <a:pt x="177" y="110"/>
                  <a:pt x="178" y="104"/>
                  <a:pt x="181" y="100"/>
                </a:cubicBezTo>
                <a:cubicBezTo>
                  <a:pt x="183" y="97"/>
                  <a:pt x="187" y="97"/>
                  <a:pt x="189" y="95"/>
                </a:cubicBezTo>
                <a:cubicBezTo>
                  <a:pt x="191" y="93"/>
                  <a:pt x="192" y="90"/>
                  <a:pt x="194" y="88"/>
                </a:cubicBezTo>
                <a:cubicBezTo>
                  <a:pt x="198" y="85"/>
                  <a:pt x="204" y="85"/>
                  <a:pt x="206" y="82"/>
                </a:cubicBezTo>
                <a:cubicBezTo>
                  <a:pt x="208" y="79"/>
                  <a:pt x="206" y="76"/>
                  <a:pt x="206" y="73"/>
                </a:cubicBezTo>
                <a:cubicBezTo>
                  <a:pt x="206" y="70"/>
                  <a:pt x="208" y="68"/>
                  <a:pt x="207" y="66"/>
                </a:cubicBezTo>
                <a:cubicBezTo>
                  <a:pt x="207" y="64"/>
                  <a:pt x="204" y="61"/>
                  <a:pt x="203" y="59"/>
                </a:cubicBezTo>
                <a:cubicBezTo>
                  <a:pt x="202" y="58"/>
                  <a:pt x="201" y="57"/>
                  <a:pt x="200" y="57"/>
                </a:cubicBezTo>
                <a:cubicBezTo>
                  <a:pt x="198" y="57"/>
                  <a:pt x="196" y="57"/>
                  <a:pt x="195" y="57"/>
                </a:cubicBezTo>
                <a:cubicBezTo>
                  <a:pt x="195" y="60"/>
                  <a:pt x="195" y="62"/>
                  <a:pt x="195" y="65"/>
                </a:cubicBezTo>
                <a:cubicBezTo>
                  <a:pt x="195" y="67"/>
                  <a:pt x="196" y="69"/>
                  <a:pt x="195" y="71"/>
                </a:cubicBezTo>
                <a:cubicBezTo>
                  <a:pt x="193" y="73"/>
                  <a:pt x="190" y="75"/>
                  <a:pt x="188" y="77"/>
                </a:cubicBezTo>
                <a:cubicBezTo>
                  <a:pt x="186" y="80"/>
                  <a:pt x="185" y="83"/>
                  <a:pt x="183" y="86"/>
                </a:cubicBezTo>
                <a:cubicBezTo>
                  <a:pt x="182" y="86"/>
                  <a:pt x="182" y="85"/>
                  <a:pt x="181" y="85"/>
                </a:cubicBezTo>
                <a:cubicBezTo>
                  <a:pt x="180" y="84"/>
                  <a:pt x="178" y="83"/>
                  <a:pt x="176" y="84"/>
                </a:cubicBezTo>
                <a:cubicBezTo>
                  <a:pt x="173" y="84"/>
                  <a:pt x="171" y="87"/>
                  <a:pt x="168" y="87"/>
                </a:cubicBezTo>
                <a:cubicBezTo>
                  <a:pt x="164" y="87"/>
                  <a:pt x="160" y="84"/>
                  <a:pt x="155" y="83"/>
                </a:cubicBezTo>
                <a:cubicBezTo>
                  <a:pt x="152" y="82"/>
                  <a:pt x="147" y="86"/>
                  <a:pt x="146" y="83"/>
                </a:cubicBezTo>
                <a:cubicBezTo>
                  <a:pt x="144" y="80"/>
                  <a:pt x="149" y="77"/>
                  <a:pt x="150" y="74"/>
                </a:cubicBezTo>
                <a:cubicBezTo>
                  <a:pt x="150" y="72"/>
                  <a:pt x="148" y="69"/>
                  <a:pt x="150" y="67"/>
                </a:cubicBezTo>
                <a:cubicBezTo>
                  <a:pt x="151" y="66"/>
                  <a:pt x="155" y="67"/>
                  <a:pt x="156" y="65"/>
                </a:cubicBezTo>
                <a:cubicBezTo>
                  <a:pt x="157" y="62"/>
                  <a:pt x="157" y="58"/>
                  <a:pt x="156" y="54"/>
                </a:cubicBezTo>
                <a:cubicBezTo>
                  <a:pt x="156" y="52"/>
                  <a:pt x="155" y="50"/>
                  <a:pt x="153" y="49"/>
                </a:cubicBezTo>
                <a:cubicBezTo>
                  <a:pt x="148" y="47"/>
                  <a:pt x="143" y="47"/>
                  <a:pt x="139" y="45"/>
                </a:cubicBezTo>
                <a:cubicBezTo>
                  <a:pt x="134" y="42"/>
                  <a:pt x="131" y="37"/>
                  <a:pt x="127" y="35"/>
                </a:cubicBezTo>
                <a:cubicBezTo>
                  <a:pt x="125" y="34"/>
                  <a:pt x="122" y="36"/>
                  <a:pt x="120" y="35"/>
                </a:cubicBezTo>
                <a:cubicBezTo>
                  <a:pt x="117" y="33"/>
                  <a:pt x="115" y="31"/>
                  <a:pt x="112" y="29"/>
                </a:cubicBezTo>
                <a:cubicBezTo>
                  <a:pt x="108" y="26"/>
                  <a:pt x="104" y="25"/>
                  <a:pt x="100" y="22"/>
                </a:cubicBezTo>
                <a:cubicBezTo>
                  <a:pt x="98" y="19"/>
                  <a:pt x="98" y="16"/>
                  <a:pt x="96" y="14"/>
                </a:cubicBezTo>
                <a:cubicBezTo>
                  <a:pt x="95" y="12"/>
                  <a:pt x="93" y="10"/>
                  <a:pt x="91" y="8"/>
                </a:cubicBezTo>
                <a:cubicBezTo>
                  <a:pt x="90" y="7"/>
                  <a:pt x="89" y="5"/>
                  <a:pt x="88" y="4"/>
                </a:cubicBezTo>
                <a:cubicBezTo>
                  <a:pt x="84" y="3"/>
                  <a:pt x="79" y="3"/>
                  <a:pt x="75" y="4"/>
                </a:cubicBezTo>
                <a:cubicBezTo>
                  <a:pt x="73" y="5"/>
                  <a:pt x="72" y="8"/>
                  <a:pt x="71" y="11"/>
                </a:cubicBezTo>
                <a:cubicBezTo>
                  <a:pt x="70" y="13"/>
                  <a:pt x="72" y="20"/>
                  <a:pt x="70" y="18"/>
                </a:cubicBezTo>
                <a:cubicBezTo>
                  <a:pt x="67" y="16"/>
                  <a:pt x="69" y="9"/>
                  <a:pt x="66" y="7"/>
                </a:cubicBezTo>
                <a:cubicBezTo>
                  <a:pt x="63" y="5"/>
                  <a:pt x="57" y="8"/>
                  <a:pt x="53" y="6"/>
                </a:cubicBezTo>
                <a:cubicBezTo>
                  <a:pt x="50" y="5"/>
                  <a:pt x="49" y="0"/>
                  <a:pt x="46" y="1"/>
                </a:cubicBezTo>
                <a:cubicBezTo>
                  <a:pt x="44" y="1"/>
                  <a:pt x="46" y="6"/>
                  <a:pt x="44" y="7"/>
                </a:cubicBezTo>
                <a:cubicBezTo>
                  <a:pt x="44" y="9"/>
                  <a:pt x="42" y="8"/>
                  <a:pt x="41" y="9"/>
                </a:cubicBezTo>
                <a:cubicBezTo>
                  <a:pt x="39" y="10"/>
                  <a:pt x="38" y="11"/>
                  <a:pt x="38" y="12"/>
                </a:cubicBezTo>
                <a:cubicBezTo>
                  <a:pt x="36" y="14"/>
                  <a:pt x="35" y="16"/>
                  <a:pt x="34" y="17"/>
                </a:cubicBezTo>
                <a:cubicBezTo>
                  <a:pt x="35" y="19"/>
                  <a:pt x="36" y="22"/>
                  <a:pt x="36" y="24"/>
                </a:cubicBezTo>
                <a:cubicBezTo>
                  <a:pt x="35" y="28"/>
                  <a:pt x="36" y="32"/>
                  <a:pt x="33" y="36"/>
                </a:cubicBezTo>
                <a:cubicBezTo>
                  <a:pt x="31" y="39"/>
                  <a:pt x="26" y="39"/>
                  <a:pt x="23" y="41"/>
                </a:cubicBezTo>
                <a:cubicBezTo>
                  <a:pt x="21" y="42"/>
                  <a:pt x="18" y="44"/>
                  <a:pt x="18" y="46"/>
                </a:cubicBezTo>
                <a:cubicBezTo>
                  <a:pt x="18" y="49"/>
                  <a:pt x="22" y="50"/>
                  <a:pt x="23" y="52"/>
                </a:cubicBezTo>
                <a:cubicBezTo>
                  <a:pt x="23" y="53"/>
                  <a:pt x="21" y="52"/>
                  <a:pt x="21" y="53"/>
                </a:cubicBezTo>
                <a:cubicBezTo>
                  <a:pt x="20" y="55"/>
                  <a:pt x="20" y="57"/>
                  <a:pt x="20" y="58"/>
                </a:cubicBezTo>
                <a:cubicBezTo>
                  <a:pt x="21" y="62"/>
                  <a:pt x="23" y="65"/>
                  <a:pt x="23" y="68"/>
                </a:cubicBezTo>
                <a:cubicBezTo>
                  <a:pt x="23" y="71"/>
                  <a:pt x="21" y="73"/>
                  <a:pt x="22" y="75"/>
                </a:cubicBezTo>
                <a:cubicBezTo>
                  <a:pt x="22" y="77"/>
                  <a:pt x="27" y="79"/>
                  <a:pt x="26" y="82"/>
                </a:cubicBezTo>
                <a:cubicBezTo>
                  <a:pt x="25" y="84"/>
                  <a:pt x="20" y="81"/>
                  <a:pt x="19" y="83"/>
                </a:cubicBezTo>
                <a:cubicBezTo>
                  <a:pt x="17" y="86"/>
                  <a:pt x="18" y="91"/>
                  <a:pt x="16" y="95"/>
                </a:cubicBezTo>
                <a:cubicBezTo>
                  <a:pt x="15" y="98"/>
                  <a:pt x="11" y="100"/>
                  <a:pt x="9" y="103"/>
                </a:cubicBezTo>
                <a:cubicBezTo>
                  <a:pt x="8" y="106"/>
                  <a:pt x="11" y="112"/>
                  <a:pt x="9" y="111"/>
                </a:cubicBezTo>
                <a:cubicBezTo>
                  <a:pt x="8" y="113"/>
                  <a:pt x="8" y="114"/>
                  <a:pt x="7" y="115"/>
                </a:cubicBezTo>
                <a:cubicBezTo>
                  <a:pt x="11" y="116"/>
                  <a:pt x="10" y="123"/>
                  <a:pt x="10" y="127"/>
                </a:cubicBezTo>
                <a:cubicBezTo>
                  <a:pt x="9" y="132"/>
                  <a:pt x="5" y="136"/>
                  <a:pt x="4" y="141"/>
                </a:cubicBezTo>
                <a:cubicBezTo>
                  <a:pt x="3" y="144"/>
                  <a:pt x="3" y="147"/>
                  <a:pt x="4" y="151"/>
                </a:cubicBezTo>
                <a:cubicBezTo>
                  <a:pt x="4" y="153"/>
                  <a:pt x="7" y="154"/>
                  <a:pt x="7" y="156"/>
                </a:cubicBezTo>
                <a:cubicBezTo>
                  <a:pt x="7" y="158"/>
                  <a:pt x="4" y="159"/>
                  <a:pt x="5" y="160"/>
                </a:cubicBezTo>
                <a:cubicBezTo>
                  <a:pt x="6" y="163"/>
                  <a:pt x="10" y="163"/>
                  <a:pt x="11" y="165"/>
                </a:cubicBezTo>
                <a:cubicBezTo>
                  <a:pt x="12" y="169"/>
                  <a:pt x="9" y="173"/>
                  <a:pt x="10" y="176"/>
                </a:cubicBezTo>
                <a:cubicBezTo>
                  <a:pt x="11" y="178"/>
                  <a:pt x="15" y="174"/>
                  <a:pt x="15" y="176"/>
                </a:cubicBezTo>
                <a:cubicBezTo>
                  <a:pt x="17" y="179"/>
                  <a:pt x="14" y="184"/>
                  <a:pt x="14" y="187"/>
                </a:cubicBezTo>
                <a:cubicBezTo>
                  <a:pt x="12" y="193"/>
                  <a:pt x="10" y="199"/>
                  <a:pt x="9" y="207"/>
                </a:cubicBezTo>
                <a:cubicBezTo>
                  <a:pt x="9" y="208"/>
                  <a:pt x="7" y="208"/>
                  <a:pt x="7" y="209"/>
                </a:cubicBezTo>
                <a:cubicBezTo>
                  <a:pt x="7" y="214"/>
                  <a:pt x="12" y="214"/>
                  <a:pt x="10" y="222"/>
                </a:cubicBezTo>
                <a:cubicBezTo>
                  <a:pt x="9" y="225"/>
                  <a:pt x="3" y="224"/>
                  <a:pt x="2" y="226"/>
                </a:cubicBezTo>
                <a:cubicBezTo>
                  <a:pt x="1" y="233"/>
                  <a:pt x="3" y="239"/>
                  <a:pt x="5" y="246"/>
                </a:cubicBezTo>
                <a:cubicBezTo>
                  <a:pt x="6" y="251"/>
                  <a:pt x="11" y="255"/>
                  <a:pt x="10" y="260"/>
                </a:cubicBezTo>
                <a:cubicBezTo>
                  <a:pt x="10" y="263"/>
                  <a:pt x="4" y="263"/>
                  <a:pt x="2" y="265"/>
                </a:cubicBezTo>
                <a:cubicBezTo>
                  <a:pt x="1" y="268"/>
                  <a:pt x="4" y="271"/>
                  <a:pt x="4" y="274"/>
                </a:cubicBezTo>
                <a:cubicBezTo>
                  <a:pt x="4" y="276"/>
                  <a:pt x="2" y="278"/>
                  <a:pt x="2" y="280"/>
                </a:cubicBezTo>
                <a:cubicBezTo>
                  <a:pt x="2" y="283"/>
                  <a:pt x="2" y="286"/>
                  <a:pt x="2" y="289"/>
                </a:cubicBezTo>
                <a:cubicBezTo>
                  <a:pt x="1" y="293"/>
                  <a:pt x="1" y="297"/>
                  <a:pt x="1" y="301"/>
                </a:cubicBezTo>
                <a:cubicBezTo>
                  <a:pt x="2" y="305"/>
                  <a:pt x="5" y="308"/>
                  <a:pt x="5" y="312"/>
                </a:cubicBezTo>
                <a:cubicBezTo>
                  <a:pt x="6" y="315"/>
                  <a:pt x="3" y="317"/>
                  <a:pt x="3" y="320"/>
                </a:cubicBezTo>
                <a:cubicBezTo>
                  <a:pt x="2" y="324"/>
                  <a:pt x="1" y="328"/>
                  <a:pt x="3" y="333"/>
                </a:cubicBezTo>
                <a:cubicBezTo>
                  <a:pt x="3" y="334"/>
                  <a:pt x="6" y="333"/>
                  <a:pt x="7" y="334"/>
                </a:cubicBezTo>
                <a:cubicBezTo>
                  <a:pt x="8" y="335"/>
                  <a:pt x="7" y="336"/>
                  <a:pt x="7" y="337"/>
                </a:cubicBezTo>
                <a:cubicBezTo>
                  <a:pt x="7" y="341"/>
                  <a:pt x="9" y="344"/>
                  <a:pt x="9" y="347"/>
                </a:cubicBezTo>
                <a:cubicBezTo>
                  <a:pt x="10" y="350"/>
                  <a:pt x="7" y="353"/>
                  <a:pt x="9" y="356"/>
                </a:cubicBezTo>
                <a:cubicBezTo>
                  <a:pt x="11" y="358"/>
                  <a:pt x="15" y="356"/>
                  <a:pt x="17" y="357"/>
                </a:cubicBezTo>
                <a:cubicBezTo>
                  <a:pt x="19" y="357"/>
                  <a:pt x="19" y="359"/>
                  <a:pt x="19" y="360"/>
                </a:cubicBezTo>
                <a:cubicBezTo>
                  <a:pt x="19" y="361"/>
                  <a:pt x="18" y="363"/>
                  <a:pt x="17" y="363"/>
                </a:cubicBezTo>
                <a:cubicBezTo>
                  <a:pt x="15" y="364"/>
                  <a:pt x="14" y="361"/>
                  <a:pt x="12" y="361"/>
                </a:cubicBezTo>
                <a:cubicBezTo>
                  <a:pt x="11" y="361"/>
                  <a:pt x="7" y="362"/>
                  <a:pt x="8" y="363"/>
                </a:cubicBezTo>
                <a:cubicBezTo>
                  <a:pt x="10" y="366"/>
                  <a:pt x="17" y="365"/>
                  <a:pt x="18" y="369"/>
                </a:cubicBezTo>
                <a:cubicBezTo>
                  <a:pt x="19" y="372"/>
                  <a:pt x="12" y="373"/>
                  <a:pt x="11" y="376"/>
                </a:cubicBezTo>
                <a:cubicBezTo>
                  <a:pt x="11" y="378"/>
                  <a:pt x="16" y="379"/>
                  <a:pt x="16" y="381"/>
                </a:cubicBezTo>
                <a:cubicBezTo>
                  <a:pt x="17" y="385"/>
                  <a:pt x="16" y="388"/>
                  <a:pt x="16" y="391"/>
                </a:cubicBezTo>
                <a:cubicBezTo>
                  <a:pt x="15" y="393"/>
                  <a:pt x="14" y="394"/>
                  <a:pt x="13" y="396"/>
                </a:cubicBezTo>
                <a:cubicBezTo>
                  <a:pt x="13" y="397"/>
                  <a:pt x="13" y="399"/>
                  <a:pt x="13" y="400"/>
                </a:cubicBezTo>
                <a:cubicBezTo>
                  <a:pt x="11" y="404"/>
                  <a:pt x="7" y="407"/>
                  <a:pt x="7" y="411"/>
                </a:cubicBezTo>
                <a:cubicBezTo>
                  <a:pt x="7" y="414"/>
                  <a:pt x="13" y="415"/>
                  <a:pt x="14" y="417"/>
                </a:cubicBezTo>
                <a:cubicBezTo>
                  <a:pt x="14" y="421"/>
                  <a:pt x="12" y="424"/>
                  <a:pt x="11" y="427"/>
                </a:cubicBezTo>
                <a:cubicBezTo>
                  <a:pt x="10" y="429"/>
                  <a:pt x="10" y="431"/>
                  <a:pt x="8" y="433"/>
                </a:cubicBezTo>
                <a:cubicBezTo>
                  <a:pt x="6" y="436"/>
                  <a:pt x="2" y="437"/>
                  <a:pt x="1" y="441"/>
                </a:cubicBezTo>
                <a:cubicBezTo>
                  <a:pt x="0" y="445"/>
                  <a:pt x="1" y="450"/>
                  <a:pt x="3" y="453"/>
                </a:cubicBezTo>
                <a:cubicBezTo>
                  <a:pt x="5" y="457"/>
                  <a:pt x="4" y="462"/>
                  <a:pt x="8" y="465"/>
                </a:cubicBezTo>
                <a:cubicBezTo>
                  <a:pt x="10" y="466"/>
                  <a:pt x="14" y="460"/>
                  <a:pt x="16" y="463"/>
                </a:cubicBezTo>
                <a:cubicBezTo>
                  <a:pt x="20" y="466"/>
                  <a:pt x="19" y="472"/>
                  <a:pt x="21" y="477"/>
                </a:cubicBezTo>
                <a:cubicBezTo>
                  <a:pt x="21" y="478"/>
                  <a:pt x="21" y="478"/>
                  <a:pt x="22" y="479"/>
                </a:cubicBezTo>
                <a:cubicBezTo>
                  <a:pt x="23" y="482"/>
                  <a:pt x="24" y="487"/>
                  <a:pt x="27" y="488"/>
                </a:cubicBezTo>
                <a:cubicBezTo>
                  <a:pt x="34" y="490"/>
                  <a:pt x="41" y="487"/>
                  <a:pt x="49" y="488"/>
                </a:cubicBezTo>
                <a:cubicBezTo>
                  <a:pt x="52" y="488"/>
                  <a:pt x="55" y="490"/>
                  <a:pt x="58" y="4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0" name="Freeform 752"/>
          <p:cNvSpPr>
            <a:spLocks noChangeAspect="1"/>
          </p:cNvSpPr>
          <p:nvPr/>
        </p:nvSpPr>
        <p:spPr bwMode="auto">
          <a:xfrm>
            <a:off x="3253980" y="4369594"/>
            <a:ext cx="97631" cy="781050"/>
          </a:xfrm>
          <a:custGeom>
            <a:avLst/>
            <a:gdLst>
              <a:gd name="T0" fmla="*/ 2147483647 w 68"/>
              <a:gd name="T1" fmla="*/ 2147483647 h 547"/>
              <a:gd name="T2" fmla="*/ 2147483647 w 68"/>
              <a:gd name="T3" fmla="*/ 2147483647 h 547"/>
              <a:gd name="T4" fmla="*/ 2147483647 w 68"/>
              <a:gd name="T5" fmla="*/ 2147483647 h 547"/>
              <a:gd name="T6" fmla="*/ 2147483647 w 68"/>
              <a:gd name="T7" fmla="*/ 2147483647 h 547"/>
              <a:gd name="T8" fmla="*/ 2147483647 w 68"/>
              <a:gd name="T9" fmla="*/ 2147483647 h 547"/>
              <a:gd name="T10" fmla="*/ 2147483647 w 68"/>
              <a:gd name="T11" fmla="*/ 2147483647 h 547"/>
              <a:gd name="T12" fmla="*/ 2147483647 w 68"/>
              <a:gd name="T13" fmla="*/ 2147483647 h 547"/>
              <a:gd name="T14" fmla="*/ 2147483647 w 68"/>
              <a:gd name="T15" fmla="*/ 2147483647 h 547"/>
              <a:gd name="T16" fmla="*/ 2147483647 w 68"/>
              <a:gd name="T17" fmla="*/ 2147483647 h 547"/>
              <a:gd name="T18" fmla="*/ 2147483647 w 68"/>
              <a:gd name="T19" fmla="*/ 2147483647 h 547"/>
              <a:gd name="T20" fmla="*/ 2147483647 w 68"/>
              <a:gd name="T21" fmla="*/ 2147483647 h 547"/>
              <a:gd name="T22" fmla="*/ 2147483647 w 68"/>
              <a:gd name="T23" fmla="*/ 2147483647 h 547"/>
              <a:gd name="T24" fmla="*/ 2147483647 w 68"/>
              <a:gd name="T25" fmla="*/ 2147483647 h 547"/>
              <a:gd name="T26" fmla="*/ 2147483647 w 68"/>
              <a:gd name="T27" fmla="*/ 2147483647 h 547"/>
              <a:gd name="T28" fmla="*/ 2147483647 w 68"/>
              <a:gd name="T29" fmla="*/ 2147483647 h 547"/>
              <a:gd name="T30" fmla="*/ 2147483647 w 68"/>
              <a:gd name="T31" fmla="*/ 2147483647 h 547"/>
              <a:gd name="T32" fmla="*/ 2147483647 w 68"/>
              <a:gd name="T33" fmla="*/ 2147483647 h 547"/>
              <a:gd name="T34" fmla="*/ 2147483647 w 68"/>
              <a:gd name="T35" fmla="*/ 2147483647 h 547"/>
              <a:gd name="T36" fmla="*/ 2147483647 w 68"/>
              <a:gd name="T37" fmla="*/ 2147483647 h 547"/>
              <a:gd name="T38" fmla="*/ 2147483647 w 68"/>
              <a:gd name="T39" fmla="*/ 2147483647 h 547"/>
              <a:gd name="T40" fmla="*/ 2147483647 w 68"/>
              <a:gd name="T41" fmla="*/ 2147483647 h 547"/>
              <a:gd name="T42" fmla="*/ 2147483647 w 68"/>
              <a:gd name="T43" fmla="*/ 2147483647 h 547"/>
              <a:gd name="T44" fmla="*/ 2147483647 w 68"/>
              <a:gd name="T45" fmla="*/ 2147483647 h 547"/>
              <a:gd name="T46" fmla="*/ 2147483647 w 68"/>
              <a:gd name="T47" fmla="*/ 2147483647 h 547"/>
              <a:gd name="T48" fmla="*/ 2147483647 w 68"/>
              <a:gd name="T49" fmla="*/ 2147483647 h 547"/>
              <a:gd name="T50" fmla="*/ 2147483647 w 68"/>
              <a:gd name="T51" fmla="*/ 2147483647 h 547"/>
              <a:gd name="T52" fmla="*/ 2147483647 w 68"/>
              <a:gd name="T53" fmla="*/ 2147483647 h 547"/>
              <a:gd name="T54" fmla="*/ 2147483647 w 68"/>
              <a:gd name="T55" fmla="*/ 2147483647 h 547"/>
              <a:gd name="T56" fmla="*/ 2147483647 w 68"/>
              <a:gd name="T57" fmla="*/ 2147483647 h 547"/>
              <a:gd name="T58" fmla="*/ 2147483647 w 68"/>
              <a:gd name="T59" fmla="*/ 2147483647 h 547"/>
              <a:gd name="T60" fmla="*/ 2147483647 w 68"/>
              <a:gd name="T61" fmla="*/ 2147483647 h 547"/>
              <a:gd name="T62" fmla="*/ 2147483647 w 68"/>
              <a:gd name="T63" fmla="*/ 2147483647 h 547"/>
              <a:gd name="T64" fmla="*/ 2147483647 w 68"/>
              <a:gd name="T65" fmla="*/ 2147483647 h 547"/>
              <a:gd name="T66" fmla="*/ 2147483647 w 68"/>
              <a:gd name="T67" fmla="*/ 2147483647 h 547"/>
              <a:gd name="T68" fmla="*/ 2147483647 w 68"/>
              <a:gd name="T69" fmla="*/ 2147483647 h 547"/>
              <a:gd name="T70" fmla="*/ 2147483647 w 68"/>
              <a:gd name="T71" fmla="*/ 2147483647 h 547"/>
              <a:gd name="T72" fmla="*/ 2147483647 w 68"/>
              <a:gd name="T73" fmla="*/ 2147483647 h 547"/>
              <a:gd name="T74" fmla="*/ 2147483647 w 68"/>
              <a:gd name="T75" fmla="*/ 2147483647 h 547"/>
              <a:gd name="T76" fmla="*/ 2147483647 w 68"/>
              <a:gd name="T77" fmla="*/ 2147483647 h 547"/>
              <a:gd name="T78" fmla="*/ 2147483647 w 68"/>
              <a:gd name="T79" fmla="*/ 2147483647 h 547"/>
              <a:gd name="T80" fmla="*/ 2147483647 w 68"/>
              <a:gd name="T81" fmla="*/ 2147483647 h 547"/>
              <a:gd name="T82" fmla="*/ 2147483647 w 68"/>
              <a:gd name="T83" fmla="*/ 2147483647 h 547"/>
              <a:gd name="T84" fmla="*/ 2147483647 w 68"/>
              <a:gd name="T85" fmla="*/ 2147483647 h 547"/>
              <a:gd name="T86" fmla="*/ 2147483647 w 68"/>
              <a:gd name="T87" fmla="*/ 2147483647 h 547"/>
              <a:gd name="T88" fmla="*/ 2147483647 w 68"/>
              <a:gd name="T89" fmla="*/ 2147483647 h 547"/>
              <a:gd name="T90" fmla="*/ 2147483647 w 68"/>
              <a:gd name="T91" fmla="*/ 2147483647 h 547"/>
              <a:gd name="T92" fmla="*/ 2147483647 w 68"/>
              <a:gd name="T93" fmla="*/ 2147483647 h 547"/>
              <a:gd name="T94" fmla="*/ 2147483647 w 68"/>
              <a:gd name="T95" fmla="*/ 2147483647 h 547"/>
              <a:gd name="T96" fmla="*/ 2147483647 w 68"/>
              <a:gd name="T97" fmla="*/ 2147483647 h 547"/>
              <a:gd name="T98" fmla="*/ 2147483647 w 68"/>
              <a:gd name="T99" fmla="*/ 2147483647 h 547"/>
              <a:gd name="T100" fmla="*/ 2147483647 w 68"/>
              <a:gd name="T101" fmla="*/ 2147483647 h 547"/>
              <a:gd name="T102" fmla="*/ 2147483647 w 68"/>
              <a:gd name="T103" fmla="*/ 2147483647 h 547"/>
              <a:gd name="T104" fmla="*/ 2147483647 w 68"/>
              <a:gd name="T105" fmla="*/ 2147483647 h 547"/>
              <a:gd name="T106" fmla="*/ 2147483647 w 68"/>
              <a:gd name="T107" fmla="*/ 2147483647 h 547"/>
              <a:gd name="T108" fmla="*/ 2147483647 w 68"/>
              <a:gd name="T109" fmla="*/ 2147483647 h 5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8"/>
              <a:gd name="T166" fmla="*/ 0 h 547"/>
              <a:gd name="T167" fmla="*/ 68 w 68"/>
              <a:gd name="T168" fmla="*/ 547 h 5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8" h="547">
                <a:moveTo>
                  <a:pt x="66" y="78"/>
                </a:moveTo>
                <a:cubicBezTo>
                  <a:pt x="65" y="78"/>
                  <a:pt x="64" y="79"/>
                  <a:pt x="62" y="78"/>
                </a:cubicBezTo>
                <a:cubicBezTo>
                  <a:pt x="61" y="78"/>
                  <a:pt x="60" y="78"/>
                  <a:pt x="59" y="77"/>
                </a:cubicBezTo>
                <a:cubicBezTo>
                  <a:pt x="58" y="75"/>
                  <a:pt x="59" y="73"/>
                  <a:pt x="58" y="72"/>
                </a:cubicBezTo>
                <a:cubicBezTo>
                  <a:pt x="57" y="67"/>
                  <a:pt x="55" y="62"/>
                  <a:pt x="53" y="57"/>
                </a:cubicBezTo>
                <a:cubicBezTo>
                  <a:pt x="52" y="55"/>
                  <a:pt x="52" y="52"/>
                  <a:pt x="51" y="50"/>
                </a:cubicBezTo>
                <a:cubicBezTo>
                  <a:pt x="50" y="49"/>
                  <a:pt x="48" y="50"/>
                  <a:pt x="48" y="49"/>
                </a:cubicBezTo>
                <a:cubicBezTo>
                  <a:pt x="47" y="48"/>
                  <a:pt x="48" y="46"/>
                  <a:pt x="48" y="45"/>
                </a:cubicBezTo>
                <a:cubicBezTo>
                  <a:pt x="48" y="43"/>
                  <a:pt x="46" y="43"/>
                  <a:pt x="45" y="42"/>
                </a:cubicBezTo>
                <a:cubicBezTo>
                  <a:pt x="45" y="40"/>
                  <a:pt x="45" y="38"/>
                  <a:pt x="45" y="36"/>
                </a:cubicBezTo>
                <a:cubicBezTo>
                  <a:pt x="45" y="35"/>
                  <a:pt x="46" y="34"/>
                  <a:pt x="46" y="34"/>
                </a:cubicBezTo>
                <a:cubicBezTo>
                  <a:pt x="47" y="33"/>
                  <a:pt x="45" y="32"/>
                  <a:pt x="45" y="31"/>
                </a:cubicBezTo>
                <a:cubicBezTo>
                  <a:pt x="45" y="29"/>
                  <a:pt x="47" y="28"/>
                  <a:pt x="47" y="26"/>
                </a:cubicBezTo>
                <a:cubicBezTo>
                  <a:pt x="46" y="24"/>
                  <a:pt x="43" y="22"/>
                  <a:pt x="42" y="20"/>
                </a:cubicBezTo>
                <a:cubicBezTo>
                  <a:pt x="40" y="15"/>
                  <a:pt x="41" y="11"/>
                  <a:pt x="39" y="6"/>
                </a:cubicBezTo>
                <a:cubicBezTo>
                  <a:pt x="38" y="4"/>
                  <a:pt x="35" y="3"/>
                  <a:pt x="34" y="1"/>
                </a:cubicBezTo>
                <a:cubicBezTo>
                  <a:pt x="32" y="1"/>
                  <a:pt x="30" y="0"/>
                  <a:pt x="29" y="1"/>
                </a:cubicBezTo>
                <a:cubicBezTo>
                  <a:pt x="28" y="4"/>
                  <a:pt x="31" y="7"/>
                  <a:pt x="29" y="9"/>
                </a:cubicBezTo>
                <a:cubicBezTo>
                  <a:pt x="28" y="11"/>
                  <a:pt x="25" y="11"/>
                  <a:pt x="22" y="12"/>
                </a:cubicBezTo>
                <a:cubicBezTo>
                  <a:pt x="23" y="15"/>
                  <a:pt x="24" y="18"/>
                  <a:pt x="24" y="21"/>
                </a:cubicBezTo>
                <a:cubicBezTo>
                  <a:pt x="25" y="26"/>
                  <a:pt x="27" y="31"/>
                  <a:pt x="28" y="36"/>
                </a:cubicBezTo>
                <a:cubicBezTo>
                  <a:pt x="28" y="39"/>
                  <a:pt x="27" y="43"/>
                  <a:pt x="27" y="47"/>
                </a:cubicBezTo>
                <a:cubicBezTo>
                  <a:pt x="27" y="51"/>
                  <a:pt x="29" y="54"/>
                  <a:pt x="29" y="58"/>
                </a:cubicBezTo>
                <a:cubicBezTo>
                  <a:pt x="30" y="66"/>
                  <a:pt x="29" y="73"/>
                  <a:pt x="28" y="81"/>
                </a:cubicBezTo>
                <a:cubicBezTo>
                  <a:pt x="27" y="83"/>
                  <a:pt x="26" y="86"/>
                  <a:pt x="26" y="88"/>
                </a:cubicBezTo>
                <a:cubicBezTo>
                  <a:pt x="26" y="90"/>
                  <a:pt x="27" y="91"/>
                  <a:pt x="27" y="93"/>
                </a:cubicBezTo>
                <a:cubicBezTo>
                  <a:pt x="28" y="99"/>
                  <a:pt x="27" y="105"/>
                  <a:pt x="28" y="111"/>
                </a:cubicBezTo>
                <a:cubicBezTo>
                  <a:pt x="28" y="113"/>
                  <a:pt x="30" y="114"/>
                  <a:pt x="29" y="116"/>
                </a:cubicBezTo>
                <a:cubicBezTo>
                  <a:pt x="29" y="118"/>
                  <a:pt x="27" y="120"/>
                  <a:pt x="26" y="122"/>
                </a:cubicBezTo>
                <a:cubicBezTo>
                  <a:pt x="26" y="127"/>
                  <a:pt x="27" y="133"/>
                  <a:pt x="27" y="138"/>
                </a:cubicBezTo>
                <a:cubicBezTo>
                  <a:pt x="27" y="142"/>
                  <a:pt x="26" y="147"/>
                  <a:pt x="25" y="151"/>
                </a:cubicBezTo>
                <a:cubicBezTo>
                  <a:pt x="24" y="158"/>
                  <a:pt x="21" y="164"/>
                  <a:pt x="21" y="171"/>
                </a:cubicBezTo>
                <a:cubicBezTo>
                  <a:pt x="20" y="176"/>
                  <a:pt x="24" y="181"/>
                  <a:pt x="23" y="186"/>
                </a:cubicBezTo>
                <a:cubicBezTo>
                  <a:pt x="23" y="189"/>
                  <a:pt x="18" y="191"/>
                  <a:pt x="18" y="195"/>
                </a:cubicBezTo>
                <a:cubicBezTo>
                  <a:pt x="18" y="200"/>
                  <a:pt x="21" y="205"/>
                  <a:pt x="22" y="211"/>
                </a:cubicBezTo>
                <a:cubicBezTo>
                  <a:pt x="23" y="216"/>
                  <a:pt x="25" y="222"/>
                  <a:pt x="25" y="228"/>
                </a:cubicBezTo>
                <a:cubicBezTo>
                  <a:pt x="25" y="231"/>
                  <a:pt x="22" y="233"/>
                  <a:pt x="22" y="236"/>
                </a:cubicBezTo>
                <a:cubicBezTo>
                  <a:pt x="22" y="239"/>
                  <a:pt x="23" y="242"/>
                  <a:pt x="23" y="246"/>
                </a:cubicBezTo>
                <a:cubicBezTo>
                  <a:pt x="23" y="249"/>
                  <a:pt x="23" y="251"/>
                  <a:pt x="22" y="254"/>
                </a:cubicBezTo>
                <a:cubicBezTo>
                  <a:pt x="21" y="257"/>
                  <a:pt x="18" y="260"/>
                  <a:pt x="18" y="263"/>
                </a:cubicBezTo>
                <a:cubicBezTo>
                  <a:pt x="16" y="272"/>
                  <a:pt x="17" y="280"/>
                  <a:pt x="15" y="289"/>
                </a:cubicBezTo>
                <a:cubicBezTo>
                  <a:pt x="15" y="291"/>
                  <a:pt x="12" y="293"/>
                  <a:pt x="11" y="295"/>
                </a:cubicBezTo>
                <a:cubicBezTo>
                  <a:pt x="9" y="299"/>
                  <a:pt x="7" y="302"/>
                  <a:pt x="7" y="305"/>
                </a:cubicBezTo>
                <a:cubicBezTo>
                  <a:pt x="7" y="308"/>
                  <a:pt x="10" y="311"/>
                  <a:pt x="11" y="314"/>
                </a:cubicBezTo>
                <a:cubicBezTo>
                  <a:pt x="11" y="316"/>
                  <a:pt x="10" y="319"/>
                  <a:pt x="10" y="322"/>
                </a:cubicBezTo>
                <a:cubicBezTo>
                  <a:pt x="10" y="326"/>
                  <a:pt x="13" y="329"/>
                  <a:pt x="13" y="333"/>
                </a:cubicBezTo>
                <a:cubicBezTo>
                  <a:pt x="13" y="337"/>
                  <a:pt x="10" y="341"/>
                  <a:pt x="10" y="346"/>
                </a:cubicBezTo>
                <a:cubicBezTo>
                  <a:pt x="9" y="352"/>
                  <a:pt x="9" y="358"/>
                  <a:pt x="10" y="364"/>
                </a:cubicBezTo>
                <a:cubicBezTo>
                  <a:pt x="11" y="367"/>
                  <a:pt x="12" y="371"/>
                  <a:pt x="15" y="373"/>
                </a:cubicBezTo>
                <a:cubicBezTo>
                  <a:pt x="17" y="374"/>
                  <a:pt x="20" y="375"/>
                  <a:pt x="21" y="373"/>
                </a:cubicBezTo>
                <a:cubicBezTo>
                  <a:pt x="23" y="370"/>
                  <a:pt x="21" y="365"/>
                  <a:pt x="22" y="361"/>
                </a:cubicBezTo>
                <a:cubicBezTo>
                  <a:pt x="22" y="360"/>
                  <a:pt x="24" y="360"/>
                  <a:pt x="24" y="361"/>
                </a:cubicBezTo>
                <a:cubicBezTo>
                  <a:pt x="25" y="363"/>
                  <a:pt x="24" y="366"/>
                  <a:pt x="25" y="368"/>
                </a:cubicBezTo>
                <a:cubicBezTo>
                  <a:pt x="25" y="369"/>
                  <a:pt x="27" y="371"/>
                  <a:pt x="28" y="373"/>
                </a:cubicBezTo>
                <a:cubicBezTo>
                  <a:pt x="27" y="374"/>
                  <a:pt x="25" y="376"/>
                  <a:pt x="26" y="377"/>
                </a:cubicBezTo>
                <a:cubicBezTo>
                  <a:pt x="26" y="378"/>
                  <a:pt x="28" y="376"/>
                  <a:pt x="29" y="378"/>
                </a:cubicBezTo>
                <a:cubicBezTo>
                  <a:pt x="30" y="380"/>
                  <a:pt x="30" y="380"/>
                  <a:pt x="30" y="382"/>
                </a:cubicBezTo>
                <a:cubicBezTo>
                  <a:pt x="26" y="383"/>
                  <a:pt x="29" y="391"/>
                  <a:pt x="28" y="394"/>
                </a:cubicBezTo>
                <a:cubicBezTo>
                  <a:pt x="27" y="396"/>
                  <a:pt x="26" y="398"/>
                  <a:pt x="26" y="401"/>
                </a:cubicBezTo>
                <a:cubicBezTo>
                  <a:pt x="26" y="404"/>
                  <a:pt x="28" y="406"/>
                  <a:pt x="28" y="409"/>
                </a:cubicBezTo>
                <a:cubicBezTo>
                  <a:pt x="28" y="411"/>
                  <a:pt x="25" y="413"/>
                  <a:pt x="26" y="415"/>
                </a:cubicBezTo>
                <a:cubicBezTo>
                  <a:pt x="27" y="417"/>
                  <a:pt x="32" y="416"/>
                  <a:pt x="32" y="417"/>
                </a:cubicBezTo>
                <a:cubicBezTo>
                  <a:pt x="34" y="420"/>
                  <a:pt x="33" y="424"/>
                  <a:pt x="31" y="426"/>
                </a:cubicBezTo>
                <a:cubicBezTo>
                  <a:pt x="30" y="428"/>
                  <a:pt x="26" y="426"/>
                  <a:pt x="25" y="428"/>
                </a:cubicBezTo>
                <a:cubicBezTo>
                  <a:pt x="25" y="431"/>
                  <a:pt x="29" y="432"/>
                  <a:pt x="28" y="434"/>
                </a:cubicBezTo>
                <a:cubicBezTo>
                  <a:pt x="28" y="441"/>
                  <a:pt x="25" y="447"/>
                  <a:pt x="23" y="453"/>
                </a:cubicBezTo>
                <a:cubicBezTo>
                  <a:pt x="22" y="454"/>
                  <a:pt x="21" y="453"/>
                  <a:pt x="21" y="452"/>
                </a:cubicBezTo>
                <a:cubicBezTo>
                  <a:pt x="20" y="449"/>
                  <a:pt x="24" y="445"/>
                  <a:pt x="22" y="444"/>
                </a:cubicBezTo>
                <a:cubicBezTo>
                  <a:pt x="17" y="443"/>
                  <a:pt x="13" y="440"/>
                  <a:pt x="8" y="441"/>
                </a:cubicBezTo>
                <a:cubicBezTo>
                  <a:pt x="7" y="446"/>
                  <a:pt x="3" y="446"/>
                  <a:pt x="2" y="450"/>
                </a:cubicBezTo>
                <a:cubicBezTo>
                  <a:pt x="1" y="452"/>
                  <a:pt x="0" y="456"/>
                  <a:pt x="2" y="457"/>
                </a:cubicBezTo>
                <a:cubicBezTo>
                  <a:pt x="4" y="457"/>
                  <a:pt x="6" y="455"/>
                  <a:pt x="4" y="452"/>
                </a:cubicBezTo>
                <a:cubicBezTo>
                  <a:pt x="5" y="451"/>
                  <a:pt x="7" y="452"/>
                  <a:pt x="8" y="452"/>
                </a:cubicBezTo>
                <a:cubicBezTo>
                  <a:pt x="10" y="451"/>
                  <a:pt x="11" y="454"/>
                  <a:pt x="12" y="455"/>
                </a:cubicBezTo>
                <a:cubicBezTo>
                  <a:pt x="15" y="453"/>
                  <a:pt x="20" y="455"/>
                  <a:pt x="22" y="457"/>
                </a:cubicBezTo>
                <a:cubicBezTo>
                  <a:pt x="23" y="459"/>
                  <a:pt x="20" y="461"/>
                  <a:pt x="20" y="462"/>
                </a:cubicBezTo>
                <a:cubicBezTo>
                  <a:pt x="19" y="463"/>
                  <a:pt x="18" y="465"/>
                  <a:pt x="17" y="466"/>
                </a:cubicBezTo>
                <a:cubicBezTo>
                  <a:pt x="16" y="467"/>
                  <a:pt x="14" y="467"/>
                  <a:pt x="14" y="469"/>
                </a:cubicBezTo>
                <a:cubicBezTo>
                  <a:pt x="13" y="470"/>
                  <a:pt x="12" y="472"/>
                  <a:pt x="13" y="472"/>
                </a:cubicBezTo>
                <a:cubicBezTo>
                  <a:pt x="18" y="473"/>
                  <a:pt x="23" y="470"/>
                  <a:pt x="28" y="472"/>
                </a:cubicBezTo>
                <a:cubicBezTo>
                  <a:pt x="30" y="473"/>
                  <a:pt x="32" y="477"/>
                  <a:pt x="30" y="479"/>
                </a:cubicBezTo>
                <a:cubicBezTo>
                  <a:pt x="29" y="481"/>
                  <a:pt x="26" y="477"/>
                  <a:pt x="23" y="477"/>
                </a:cubicBezTo>
                <a:cubicBezTo>
                  <a:pt x="21" y="476"/>
                  <a:pt x="18" y="474"/>
                  <a:pt x="17" y="476"/>
                </a:cubicBezTo>
                <a:cubicBezTo>
                  <a:pt x="15" y="477"/>
                  <a:pt x="16" y="481"/>
                  <a:pt x="18" y="482"/>
                </a:cubicBezTo>
                <a:cubicBezTo>
                  <a:pt x="20" y="484"/>
                  <a:pt x="24" y="480"/>
                  <a:pt x="25" y="482"/>
                </a:cubicBezTo>
                <a:cubicBezTo>
                  <a:pt x="26" y="485"/>
                  <a:pt x="21" y="487"/>
                  <a:pt x="21" y="490"/>
                </a:cubicBezTo>
                <a:cubicBezTo>
                  <a:pt x="21" y="494"/>
                  <a:pt x="21" y="499"/>
                  <a:pt x="24" y="502"/>
                </a:cubicBezTo>
                <a:cubicBezTo>
                  <a:pt x="26" y="503"/>
                  <a:pt x="26" y="495"/>
                  <a:pt x="28" y="496"/>
                </a:cubicBezTo>
                <a:cubicBezTo>
                  <a:pt x="31" y="497"/>
                  <a:pt x="28" y="501"/>
                  <a:pt x="29" y="503"/>
                </a:cubicBezTo>
                <a:cubicBezTo>
                  <a:pt x="28" y="505"/>
                  <a:pt x="26" y="506"/>
                  <a:pt x="25" y="508"/>
                </a:cubicBezTo>
                <a:cubicBezTo>
                  <a:pt x="23" y="510"/>
                  <a:pt x="21" y="513"/>
                  <a:pt x="22" y="516"/>
                </a:cubicBezTo>
                <a:cubicBezTo>
                  <a:pt x="24" y="518"/>
                  <a:pt x="28" y="517"/>
                  <a:pt x="30" y="519"/>
                </a:cubicBezTo>
                <a:cubicBezTo>
                  <a:pt x="31" y="520"/>
                  <a:pt x="28" y="522"/>
                  <a:pt x="28" y="523"/>
                </a:cubicBezTo>
                <a:cubicBezTo>
                  <a:pt x="29" y="525"/>
                  <a:pt x="34" y="523"/>
                  <a:pt x="34" y="525"/>
                </a:cubicBezTo>
                <a:cubicBezTo>
                  <a:pt x="34" y="527"/>
                  <a:pt x="29" y="526"/>
                  <a:pt x="29" y="528"/>
                </a:cubicBezTo>
                <a:cubicBezTo>
                  <a:pt x="29" y="530"/>
                  <a:pt x="33" y="531"/>
                  <a:pt x="34" y="533"/>
                </a:cubicBezTo>
                <a:cubicBezTo>
                  <a:pt x="35" y="536"/>
                  <a:pt x="34" y="540"/>
                  <a:pt x="36" y="542"/>
                </a:cubicBezTo>
                <a:cubicBezTo>
                  <a:pt x="38" y="545"/>
                  <a:pt x="40" y="547"/>
                  <a:pt x="43" y="547"/>
                </a:cubicBezTo>
                <a:cubicBezTo>
                  <a:pt x="45" y="547"/>
                  <a:pt x="43" y="543"/>
                  <a:pt x="44" y="542"/>
                </a:cubicBezTo>
                <a:cubicBezTo>
                  <a:pt x="44" y="540"/>
                  <a:pt x="47" y="540"/>
                  <a:pt x="47" y="539"/>
                </a:cubicBezTo>
                <a:cubicBezTo>
                  <a:pt x="47" y="537"/>
                  <a:pt x="44" y="536"/>
                  <a:pt x="45" y="535"/>
                </a:cubicBezTo>
                <a:cubicBezTo>
                  <a:pt x="45" y="534"/>
                  <a:pt x="47" y="536"/>
                  <a:pt x="48" y="537"/>
                </a:cubicBezTo>
                <a:cubicBezTo>
                  <a:pt x="49" y="538"/>
                  <a:pt x="52" y="539"/>
                  <a:pt x="54" y="540"/>
                </a:cubicBezTo>
                <a:cubicBezTo>
                  <a:pt x="53" y="539"/>
                  <a:pt x="53" y="539"/>
                  <a:pt x="53" y="538"/>
                </a:cubicBezTo>
                <a:cubicBezTo>
                  <a:pt x="51" y="533"/>
                  <a:pt x="52" y="527"/>
                  <a:pt x="48" y="524"/>
                </a:cubicBezTo>
                <a:cubicBezTo>
                  <a:pt x="46" y="521"/>
                  <a:pt x="42" y="527"/>
                  <a:pt x="40" y="526"/>
                </a:cubicBezTo>
                <a:cubicBezTo>
                  <a:pt x="36" y="523"/>
                  <a:pt x="37" y="518"/>
                  <a:pt x="35" y="514"/>
                </a:cubicBezTo>
                <a:cubicBezTo>
                  <a:pt x="33" y="511"/>
                  <a:pt x="32" y="506"/>
                  <a:pt x="33" y="502"/>
                </a:cubicBezTo>
                <a:cubicBezTo>
                  <a:pt x="34" y="498"/>
                  <a:pt x="38" y="497"/>
                  <a:pt x="40" y="494"/>
                </a:cubicBezTo>
                <a:cubicBezTo>
                  <a:pt x="42" y="492"/>
                  <a:pt x="42" y="490"/>
                  <a:pt x="43" y="488"/>
                </a:cubicBezTo>
                <a:cubicBezTo>
                  <a:pt x="44" y="485"/>
                  <a:pt x="46" y="482"/>
                  <a:pt x="46" y="478"/>
                </a:cubicBezTo>
                <a:cubicBezTo>
                  <a:pt x="45" y="476"/>
                  <a:pt x="39" y="475"/>
                  <a:pt x="39" y="472"/>
                </a:cubicBezTo>
                <a:cubicBezTo>
                  <a:pt x="39" y="468"/>
                  <a:pt x="43" y="465"/>
                  <a:pt x="45" y="461"/>
                </a:cubicBezTo>
                <a:cubicBezTo>
                  <a:pt x="45" y="460"/>
                  <a:pt x="45" y="458"/>
                  <a:pt x="45" y="457"/>
                </a:cubicBezTo>
                <a:cubicBezTo>
                  <a:pt x="46" y="455"/>
                  <a:pt x="47" y="454"/>
                  <a:pt x="48" y="452"/>
                </a:cubicBezTo>
                <a:cubicBezTo>
                  <a:pt x="48" y="449"/>
                  <a:pt x="49" y="446"/>
                  <a:pt x="48" y="442"/>
                </a:cubicBezTo>
                <a:cubicBezTo>
                  <a:pt x="48" y="440"/>
                  <a:pt x="43" y="439"/>
                  <a:pt x="43" y="437"/>
                </a:cubicBezTo>
                <a:cubicBezTo>
                  <a:pt x="44" y="434"/>
                  <a:pt x="51" y="433"/>
                  <a:pt x="50" y="430"/>
                </a:cubicBezTo>
                <a:cubicBezTo>
                  <a:pt x="49" y="426"/>
                  <a:pt x="42" y="427"/>
                  <a:pt x="40" y="424"/>
                </a:cubicBezTo>
                <a:cubicBezTo>
                  <a:pt x="39" y="423"/>
                  <a:pt x="43" y="422"/>
                  <a:pt x="44" y="422"/>
                </a:cubicBezTo>
                <a:cubicBezTo>
                  <a:pt x="46" y="422"/>
                  <a:pt x="47" y="425"/>
                  <a:pt x="49" y="424"/>
                </a:cubicBezTo>
                <a:cubicBezTo>
                  <a:pt x="50" y="424"/>
                  <a:pt x="51" y="422"/>
                  <a:pt x="51" y="421"/>
                </a:cubicBezTo>
                <a:cubicBezTo>
                  <a:pt x="51" y="420"/>
                  <a:pt x="51" y="418"/>
                  <a:pt x="49" y="418"/>
                </a:cubicBezTo>
                <a:cubicBezTo>
                  <a:pt x="47" y="417"/>
                  <a:pt x="43" y="419"/>
                  <a:pt x="41" y="417"/>
                </a:cubicBezTo>
                <a:cubicBezTo>
                  <a:pt x="39" y="414"/>
                  <a:pt x="42" y="411"/>
                  <a:pt x="41" y="408"/>
                </a:cubicBezTo>
                <a:cubicBezTo>
                  <a:pt x="41" y="405"/>
                  <a:pt x="39" y="402"/>
                  <a:pt x="39" y="398"/>
                </a:cubicBezTo>
                <a:cubicBezTo>
                  <a:pt x="39" y="397"/>
                  <a:pt x="40" y="396"/>
                  <a:pt x="39" y="395"/>
                </a:cubicBezTo>
                <a:cubicBezTo>
                  <a:pt x="38" y="394"/>
                  <a:pt x="35" y="395"/>
                  <a:pt x="35" y="394"/>
                </a:cubicBezTo>
                <a:cubicBezTo>
                  <a:pt x="33" y="389"/>
                  <a:pt x="34" y="385"/>
                  <a:pt x="35" y="381"/>
                </a:cubicBezTo>
                <a:cubicBezTo>
                  <a:pt x="35" y="378"/>
                  <a:pt x="38" y="376"/>
                  <a:pt x="37" y="373"/>
                </a:cubicBezTo>
                <a:cubicBezTo>
                  <a:pt x="37" y="369"/>
                  <a:pt x="34" y="366"/>
                  <a:pt x="33" y="362"/>
                </a:cubicBezTo>
                <a:cubicBezTo>
                  <a:pt x="33" y="358"/>
                  <a:pt x="33" y="354"/>
                  <a:pt x="34" y="350"/>
                </a:cubicBezTo>
                <a:cubicBezTo>
                  <a:pt x="34" y="347"/>
                  <a:pt x="34" y="344"/>
                  <a:pt x="34" y="341"/>
                </a:cubicBezTo>
                <a:cubicBezTo>
                  <a:pt x="34" y="339"/>
                  <a:pt x="36" y="337"/>
                  <a:pt x="36" y="335"/>
                </a:cubicBezTo>
                <a:cubicBezTo>
                  <a:pt x="36" y="332"/>
                  <a:pt x="33" y="329"/>
                  <a:pt x="34" y="326"/>
                </a:cubicBezTo>
                <a:cubicBezTo>
                  <a:pt x="36" y="324"/>
                  <a:pt x="42" y="324"/>
                  <a:pt x="42" y="321"/>
                </a:cubicBezTo>
                <a:cubicBezTo>
                  <a:pt x="43" y="316"/>
                  <a:pt x="38" y="312"/>
                  <a:pt x="37" y="307"/>
                </a:cubicBezTo>
                <a:cubicBezTo>
                  <a:pt x="35" y="300"/>
                  <a:pt x="33" y="294"/>
                  <a:pt x="34" y="287"/>
                </a:cubicBezTo>
                <a:cubicBezTo>
                  <a:pt x="35" y="285"/>
                  <a:pt x="41" y="286"/>
                  <a:pt x="42" y="283"/>
                </a:cubicBezTo>
                <a:cubicBezTo>
                  <a:pt x="44" y="275"/>
                  <a:pt x="39" y="275"/>
                  <a:pt x="39" y="270"/>
                </a:cubicBezTo>
                <a:cubicBezTo>
                  <a:pt x="39" y="269"/>
                  <a:pt x="41" y="269"/>
                  <a:pt x="41" y="268"/>
                </a:cubicBezTo>
                <a:cubicBezTo>
                  <a:pt x="42" y="260"/>
                  <a:pt x="44" y="254"/>
                  <a:pt x="46" y="248"/>
                </a:cubicBezTo>
                <a:cubicBezTo>
                  <a:pt x="46" y="245"/>
                  <a:pt x="49" y="240"/>
                  <a:pt x="47" y="237"/>
                </a:cubicBezTo>
                <a:cubicBezTo>
                  <a:pt x="47" y="235"/>
                  <a:pt x="43" y="239"/>
                  <a:pt x="42" y="237"/>
                </a:cubicBezTo>
                <a:cubicBezTo>
                  <a:pt x="41" y="234"/>
                  <a:pt x="44" y="230"/>
                  <a:pt x="43" y="226"/>
                </a:cubicBezTo>
                <a:cubicBezTo>
                  <a:pt x="42" y="224"/>
                  <a:pt x="38" y="224"/>
                  <a:pt x="37" y="221"/>
                </a:cubicBezTo>
                <a:cubicBezTo>
                  <a:pt x="36" y="220"/>
                  <a:pt x="39" y="219"/>
                  <a:pt x="39" y="217"/>
                </a:cubicBezTo>
                <a:cubicBezTo>
                  <a:pt x="39" y="215"/>
                  <a:pt x="36" y="214"/>
                  <a:pt x="36" y="212"/>
                </a:cubicBezTo>
                <a:cubicBezTo>
                  <a:pt x="35" y="208"/>
                  <a:pt x="35" y="205"/>
                  <a:pt x="36" y="202"/>
                </a:cubicBezTo>
                <a:cubicBezTo>
                  <a:pt x="37" y="197"/>
                  <a:pt x="41" y="193"/>
                  <a:pt x="42" y="188"/>
                </a:cubicBezTo>
                <a:cubicBezTo>
                  <a:pt x="42" y="184"/>
                  <a:pt x="43" y="177"/>
                  <a:pt x="39" y="176"/>
                </a:cubicBezTo>
                <a:cubicBezTo>
                  <a:pt x="40" y="175"/>
                  <a:pt x="40" y="174"/>
                  <a:pt x="41" y="172"/>
                </a:cubicBezTo>
                <a:cubicBezTo>
                  <a:pt x="43" y="173"/>
                  <a:pt x="40" y="167"/>
                  <a:pt x="41" y="164"/>
                </a:cubicBezTo>
                <a:cubicBezTo>
                  <a:pt x="43" y="161"/>
                  <a:pt x="47" y="159"/>
                  <a:pt x="48" y="156"/>
                </a:cubicBezTo>
                <a:cubicBezTo>
                  <a:pt x="50" y="152"/>
                  <a:pt x="49" y="147"/>
                  <a:pt x="51" y="144"/>
                </a:cubicBezTo>
                <a:cubicBezTo>
                  <a:pt x="52" y="142"/>
                  <a:pt x="57" y="145"/>
                  <a:pt x="58" y="143"/>
                </a:cubicBezTo>
                <a:cubicBezTo>
                  <a:pt x="59" y="140"/>
                  <a:pt x="54" y="138"/>
                  <a:pt x="54" y="136"/>
                </a:cubicBezTo>
                <a:cubicBezTo>
                  <a:pt x="53" y="134"/>
                  <a:pt x="55" y="132"/>
                  <a:pt x="55" y="129"/>
                </a:cubicBezTo>
                <a:cubicBezTo>
                  <a:pt x="55" y="126"/>
                  <a:pt x="53" y="123"/>
                  <a:pt x="52" y="119"/>
                </a:cubicBezTo>
                <a:cubicBezTo>
                  <a:pt x="52" y="118"/>
                  <a:pt x="52" y="116"/>
                  <a:pt x="53" y="114"/>
                </a:cubicBezTo>
                <a:cubicBezTo>
                  <a:pt x="53" y="113"/>
                  <a:pt x="55" y="114"/>
                  <a:pt x="55" y="113"/>
                </a:cubicBezTo>
                <a:cubicBezTo>
                  <a:pt x="54" y="111"/>
                  <a:pt x="50" y="110"/>
                  <a:pt x="50" y="107"/>
                </a:cubicBezTo>
                <a:cubicBezTo>
                  <a:pt x="50" y="105"/>
                  <a:pt x="53" y="103"/>
                  <a:pt x="55" y="102"/>
                </a:cubicBezTo>
                <a:cubicBezTo>
                  <a:pt x="58" y="100"/>
                  <a:pt x="63" y="100"/>
                  <a:pt x="65" y="97"/>
                </a:cubicBezTo>
                <a:cubicBezTo>
                  <a:pt x="68" y="93"/>
                  <a:pt x="67" y="89"/>
                  <a:pt x="68" y="85"/>
                </a:cubicBezTo>
                <a:cubicBezTo>
                  <a:pt x="68" y="83"/>
                  <a:pt x="67" y="80"/>
                  <a:pt x="66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1" name="Freeform 753"/>
          <p:cNvSpPr>
            <a:spLocks noChangeAspect="1"/>
          </p:cNvSpPr>
          <p:nvPr/>
        </p:nvSpPr>
        <p:spPr bwMode="auto">
          <a:xfrm>
            <a:off x="3077767" y="4001691"/>
            <a:ext cx="240506" cy="384572"/>
          </a:xfrm>
          <a:custGeom>
            <a:avLst/>
            <a:gdLst>
              <a:gd name="T0" fmla="*/ 2147483647 w 168"/>
              <a:gd name="T1" fmla="*/ 2147483647 h 269"/>
              <a:gd name="T2" fmla="*/ 2147483647 w 168"/>
              <a:gd name="T3" fmla="*/ 2147483647 h 269"/>
              <a:gd name="T4" fmla="*/ 2147483647 w 168"/>
              <a:gd name="T5" fmla="*/ 2147483647 h 269"/>
              <a:gd name="T6" fmla="*/ 2147483647 w 168"/>
              <a:gd name="T7" fmla="*/ 2147483647 h 269"/>
              <a:gd name="T8" fmla="*/ 2147483647 w 168"/>
              <a:gd name="T9" fmla="*/ 2147483647 h 269"/>
              <a:gd name="T10" fmla="*/ 2147483647 w 168"/>
              <a:gd name="T11" fmla="*/ 2147483647 h 269"/>
              <a:gd name="T12" fmla="*/ 2147483647 w 168"/>
              <a:gd name="T13" fmla="*/ 2147483647 h 269"/>
              <a:gd name="T14" fmla="*/ 2147483647 w 168"/>
              <a:gd name="T15" fmla="*/ 2147483647 h 269"/>
              <a:gd name="T16" fmla="*/ 2147483647 w 168"/>
              <a:gd name="T17" fmla="*/ 2147483647 h 269"/>
              <a:gd name="T18" fmla="*/ 2147483647 w 168"/>
              <a:gd name="T19" fmla="*/ 2147483647 h 269"/>
              <a:gd name="T20" fmla="*/ 2147483647 w 168"/>
              <a:gd name="T21" fmla="*/ 2147483647 h 269"/>
              <a:gd name="T22" fmla="*/ 2147483647 w 168"/>
              <a:gd name="T23" fmla="*/ 2147483647 h 269"/>
              <a:gd name="T24" fmla="*/ 2147483647 w 168"/>
              <a:gd name="T25" fmla="*/ 2147483647 h 269"/>
              <a:gd name="T26" fmla="*/ 2147483647 w 168"/>
              <a:gd name="T27" fmla="*/ 2147483647 h 269"/>
              <a:gd name="T28" fmla="*/ 2147483647 w 168"/>
              <a:gd name="T29" fmla="*/ 2147483647 h 269"/>
              <a:gd name="T30" fmla="*/ 2147483647 w 168"/>
              <a:gd name="T31" fmla="*/ 2147483647 h 269"/>
              <a:gd name="T32" fmla="*/ 2147483647 w 168"/>
              <a:gd name="T33" fmla="*/ 2147483647 h 269"/>
              <a:gd name="T34" fmla="*/ 2147483647 w 168"/>
              <a:gd name="T35" fmla="*/ 2147483647 h 269"/>
              <a:gd name="T36" fmla="*/ 2147483647 w 168"/>
              <a:gd name="T37" fmla="*/ 2147483647 h 269"/>
              <a:gd name="T38" fmla="*/ 2147483647 w 168"/>
              <a:gd name="T39" fmla="*/ 2147483647 h 269"/>
              <a:gd name="T40" fmla="*/ 2147483647 w 168"/>
              <a:gd name="T41" fmla="*/ 2147483647 h 269"/>
              <a:gd name="T42" fmla="*/ 2147483647 w 168"/>
              <a:gd name="T43" fmla="*/ 2147483647 h 269"/>
              <a:gd name="T44" fmla="*/ 2147483647 w 168"/>
              <a:gd name="T45" fmla="*/ 2147483647 h 269"/>
              <a:gd name="T46" fmla="*/ 2147483647 w 168"/>
              <a:gd name="T47" fmla="*/ 2147483647 h 269"/>
              <a:gd name="T48" fmla="*/ 2147483647 w 168"/>
              <a:gd name="T49" fmla="*/ 2147483647 h 269"/>
              <a:gd name="T50" fmla="*/ 2147483647 w 168"/>
              <a:gd name="T51" fmla="*/ 2147483647 h 269"/>
              <a:gd name="T52" fmla="*/ 2147483647 w 168"/>
              <a:gd name="T53" fmla="*/ 2147483647 h 269"/>
              <a:gd name="T54" fmla="*/ 2147483647 w 168"/>
              <a:gd name="T55" fmla="*/ 2147483647 h 269"/>
              <a:gd name="T56" fmla="*/ 2147483647 w 168"/>
              <a:gd name="T57" fmla="*/ 2147483647 h 269"/>
              <a:gd name="T58" fmla="*/ 2147483647 w 168"/>
              <a:gd name="T59" fmla="*/ 2147483647 h 269"/>
              <a:gd name="T60" fmla="*/ 2147483647 w 168"/>
              <a:gd name="T61" fmla="*/ 2147483647 h 269"/>
              <a:gd name="T62" fmla="*/ 2147483647 w 168"/>
              <a:gd name="T63" fmla="*/ 2147483647 h 269"/>
              <a:gd name="T64" fmla="*/ 2147483647 w 168"/>
              <a:gd name="T65" fmla="*/ 2147483647 h 269"/>
              <a:gd name="T66" fmla="*/ 2147483647 w 168"/>
              <a:gd name="T67" fmla="*/ 2147483647 h 269"/>
              <a:gd name="T68" fmla="*/ 2147483647 w 168"/>
              <a:gd name="T69" fmla="*/ 2147483647 h 269"/>
              <a:gd name="T70" fmla="*/ 2147483647 w 168"/>
              <a:gd name="T71" fmla="*/ 2147483647 h 269"/>
              <a:gd name="T72" fmla="*/ 2147483647 w 168"/>
              <a:gd name="T73" fmla="*/ 2147483647 h 269"/>
              <a:gd name="T74" fmla="*/ 2147483647 w 168"/>
              <a:gd name="T75" fmla="*/ 2147483647 h 269"/>
              <a:gd name="T76" fmla="*/ 2147483647 w 168"/>
              <a:gd name="T77" fmla="*/ 2147483647 h 269"/>
              <a:gd name="T78" fmla="*/ 2147483647 w 168"/>
              <a:gd name="T79" fmla="*/ 2147483647 h 269"/>
              <a:gd name="T80" fmla="*/ 2147483647 w 168"/>
              <a:gd name="T81" fmla="*/ 2147483647 h 269"/>
              <a:gd name="T82" fmla="*/ 2147483647 w 168"/>
              <a:gd name="T83" fmla="*/ 2147483647 h 269"/>
              <a:gd name="T84" fmla="*/ 2147483647 w 168"/>
              <a:gd name="T85" fmla="*/ 2147483647 h 269"/>
              <a:gd name="T86" fmla="*/ 2147483647 w 168"/>
              <a:gd name="T87" fmla="*/ 2147483647 h 269"/>
              <a:gd name="T88" fmla="*/ 2147483647 w 168"/>
              <a:gd name="T89" fmla="*/ 2147483647 h 269"/>
              <a:gd name="T90" fmla="*/ 2147483647 w 168"/>
              <a:gd name="T91" fmla="*/ 2147483647 h 269"/>
              <a:gd name="T92" fmla="*/ 2147483647 w 168"/>
              <a:gd name="T93" fmla="*/ 2147483647 h 269"/>
              <a:gd name="T94" fmla="*/ 2147483647 w 168"/>
              <a:gd name="T95" fmla="*/ 2147483647 h 269"/>
              <a:gd name="T96" fmla="*/ 2147483647 w 168"/>
              <a:gd name="T97" fmla="*/ 2147483647 h 269"/>
              <a:gd name="T98" fmla="*/ 2147483647 w 168"/>
              <a:gd name="T99" fmla="*/ 2147483647 h 269"/>
              <a:gd name="T100" fmla="*/ 2147483647 w 168"/>
              <a:gd name="T101" fmla="*/ 2147483647 h 269"/>
              <a:gd name="T102" fmla="*/ 2147483647 w 168"/>
              <a:gd name="T103" fmla="*/ 2147483647 h 269"/>
              <a:gd name="T104" fmla="*/ 2147483647 w 168"/>
              <a:gd name="T105" fmla="*/ 2147483647 h 269"/>
              <a:gd name="T106" fmla="*/ 2147483647 w 168"/>
              <a:gd name="T107" fmla="*/ 0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8"/>
              <a:gd name="T163" fmla="*/ 0 h 269"/>
              <a:gd name="T164" fmla="*/ 168 w 168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8" h="269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79" y="1"/>
                  <a:pt x="80" y="2"/>
                  <a:pt x="81" y="3"/>
                </a:cubicBezTo>
                <a:cubicBezTo>
                  <a:pt x="83" y="5"/>
                  <a:pt x="85" y="7"/>
                  <a:pt x="87" y="9"/>
                </a:cubicBezTo>
                <a:cubicBezTo>
                  <a:pt x="88" y="11"/>
                  <a:pt x="87" y="14"/>
                  <a:pt x="89" y="15"/>
                </a:cubicBezTo>
                <a:cubicBezTo>
                  <a:pt x="91" y="17"/>
                  <a:pt x="94" y="17"/>
                  <a:pt x="96" y="18"/>
                </a:cubicBezTo>
                <a:cubicBezTo>
                  <a:pt x="98" y="20"/>
                  <a:pt x="99" y="23"/>
                  <a:pt x="101" y="25"/>
                </a:cubicBezTo>
                <a:cubicBezTo>
                  <a:pt x="101" y="26"/>
                  <a:pt x="102" y="23"/>
                  <a:pt x="103" y="24"/>
                </a:cubicBezTo>
                <a:cubicBezTo>
                  <a:pt x="104" y="25"/>
                  <a:pt x="104" y="26"/>
                  <a:pt x="103" y="28"/>
                </a:cubicBezTo>
                <a:cubicBezTo>
                  <a:pt x="103" y="29"/>
                  <a:pt x="101" y="30"/>
                  <a:pt x="102" y="32"/>
                </a:cubicBezTo>
                <a:cubicBezTo>
                  <a:pt x="102" y="33"/>
                  <a:pt x="105" y="33"/>
                  <a:pt x="107" y="33"/>
                </a:cubicBezTo>
                <a:cubicBezTo>
                  <a:pt x="110" y="34"/>
                  <a:pt x="112" y="34"/>
                  <a:pt x="115" y="34"/>
                </a:cubicBezTo>
                <a:cubicBezTo>
                  <a:pt x="117" y="33"/>
                  <a:pt x="119" y="31"/>
                  <a:pt x="122" y="31"/>
                </a:cubicBezTo>
                <a:cubicBezTo>
                  <a:pt x="124" y="31"/>
                  <a:pt x="125" y="34"/>
                  <a:pt x="126" y="34"/>
                </a:cubicBezTo>
                <a:cubicBezTo>
                  <a:pt x="128" y="34"/>
                  <a:pt x="130" y="32"/>
                  <a:pt x="132" y="31"/>
                </a:cubicBezTo>
                <a:cubicBezTo>
                  <a:pt x="134" y="31"/>
                  <a:pt x="137" y="31"/>
                  <a:pt x="139" y="32"/>
                </a:cubicBezTo>
                <a:cubicBezTo>
                  <a:pt x="140" y="33"/>
                  <a:pt x="138" y="35"/>
                  <a:pt x="139" y="36"/>
                </a:cubicBezTo>
                <a:cubicBezTo>
                  <a:pt x="140" y="37"/>
                  <a:pt x="143" y="35"/>
                  <a:pt x="143" y="36"/>
                </a:cubicBezTo>
                <a:cubicBezTo>
                  <a:pt x="142" y="42"/>
                  <a:pt x="138" y="46"/>
                  <a:pt x="137" y="51"/>
                </a:cubicBezTo>
                <a:cubicBezTo>
                  <a:pt x="137" y="53"/>
                  <a:pt x="140" y="51"/>
                  <a:pt x="141" y="52"/>
                </a:cubicBezTo>
                <a:cubicBezTo>
                  <a:pt x="142" y="52"/>
                  <a:pt x="140" y="53"/>
                  <a:pt x="141" y="54"/>
                </a:cubicBezTo>
                <a:cubicBezTo>
                  <a:pt x="141" y="55"/>
                  <a:pt x="143" y="56"/>
                  <a:pt x="144" y="57"/>
                </a:cubicBezTo>
                <a:cubicBezTo>
                  <a:pt x="145" y="59"/>
                  <a:pt x="145" y="60"/>
                  <a:pt x="145" y="62"/>
                </a:cubicBezTo>
                <a:cubicBezTo>
                  <a:pt x="143" y="62"/>
                  <a:pt x="142" y="61"/>
                  <a:pt x="140" y="61"/>
                </a:cubicBezTo>
                <a:cubicBezTo>
                  <a:pt x="138" y="61"/>
                  <a:pt x="135" y="63"/>
                  <a:pt x="133" y="63"/>
                </a:cubicBezTo>
                <a:cubicBezTo>
                  <a:pt x="130" y="64"/>
                  <a:pt x="127" y="66"/>
                  <a:pt x="123" y="66"/>
                </a:cubicBezTo>
                <a:cubicBezTo>
                  <a:pt x="122" y="67"/>
                  <a:pt x="120" y="66"/>
                  <a:pt x="118" y="66"/>
                </a:cubicBezTo>
                <a:cubicBezTo>
                  <a:pt x="115" y="68"/>
                  <a:pt x="111" y="70"/>
                  <a:pt x="109" y="74"/>
                </a:cubicBezTo>
                <a:cubicBezTo>
                  <a:pt x="108" y="76"/>
                  <a:pt x="110" y="78"/>
                  <a:pt x="109" y="81"/>
                </a:cubicBezTo>
                <a:cubicBezTo>
                  <a:pt x="108" y="84"/>
                  <a:pt x="104" y="85"/>
                  <a:pt x="104" y="88"/>
                </a:cubicBezTo>
                <a:cubicBezTo>
                  <a:pt x="103" y="90"/>
                  <a:pt x="107" y="91"/>
                  <a:pt x="106" y="92"/>
                </a:cubicBezTo>
                <a:cubicBezTo>
                  <a:pt x="104" y="96"/>
                  <a:pt x="98" y="96"/>
                  <a:pt x="96" y="99"/>
                </a:cubicBezTo>
                <a:cubicBezTo>
                  <a:pt x="94" y="101"/>
                  <a:pt x="96" y="104"/>
                  <a:pt x="96" y="106"/>
                </a:cubicBezTo>
                <a:cubicBezTo>
                  <a:pt x="96" y="109"/>
                  <a:pt x="96" y="112"/>
                  <a:pt x="96" y="114"/>
                </a:cubicBezTo>
                <a:cubicBezTo>
                  <a:pt x="96" y="117"/>
                  <a:pt x="95" y="121"/>
                  <a:pt x="97" y="123"/>
                </a:cubicBezTo>
                <a:cubicBezTo>
                  <a:pt x="99" y="127"/>
                  <a:pt x="106" y="127"/>
                  <a:pt x="109" y="130"/>
                </a:cubicBezTo>
                <a:cubicBezTo>
                  <a:pt x="110" y="132"/>
                  <a:pt x="106" y="135"/>
                  <a:pt x="108" y="137"/>
                </a:cubicBezTo>
                <a:cubicBezTo>
                  <a:pt x="109" y="139"/>
                  <a:pt x="114" y="137"/>
                  <a:pt x="116" y="139"/>
                </a:cubicBezTo>
                <a:cubicBezTo>
                  <a:pt x="118" y="141"/>
                  <a:pt x="117" y="145"/>
                  <a:pt x="119" y="147"/>
                </a:cubicBezTo>
                <a:cubicBezTo>
                  <a:pt x="122" y="148"/>
                  <a:pt x="126" y="148"/>
                  <a:pt x="128" y="147"/>
                </a:cubicBezTo>
                <a:cubicBezTo>
                  <a:pt x="132" y="145"/>
                  <a:pt x="133" y="141"/>
                  <a:pt x="136" y="138"/>
                </a:cubicBezTo>
                <a:cubicBezTo>
                  <a:pt x="137" y="138"/>
                  <a:pt x="138" y="138"/>
                  <a:pt x="138" y="138"/>
                </a:cubicBezTo>
                <a:cubicBezTo>
                  <a:pt x="139" y="145"/>
                  <a:pt x="137" y="153"/>
                  <a:pt x="140" y="159"/>
                </a:cubicBezTo>
                <a:cubicBezTo>
                  <a:pt x="141" y="162"/>
                  <a:pt x="145" y="159"/>
                  <a:pt x="148" y="159"/>
                </a:cubicBezTo>
                <a:cubicBezTo>
                  <a:pt x="149" y="159"/>
                  <a:pt x="151" y="158"/>
                  <a:pt x="152" y="158"/>
                </a:cubicBezTo>
                <a:cubicBezTo>
                  <a:pt x="157" y="166"/>
                  <a:pt x="162" y="174"/>
                  <a:pt x="168" y="182"/>
                </a:cubicBezTo>
                <a:cubicBezTo>
                  <a:pt x="167" y="184"/>
                  <a:pt x="166" y="186"/>
                  <a:pt x="165" y="188"/>
                </a:cubicBezTo>
                <a:cubicBezTo>
                  <a:pt x="164" y="190"/>
                  <a:pt x="163" y="191"/>
                  <a:pt x="162" y="193"/>
                </a:cubicBezTo>
                <a:cubicBezTo>
                  <a:pt x="162" y="195"/>
                  <a:pt x="163" y="197"/>
                  <a:pt x="163" y="200"/>
                </a:cubicBezTo>
                <a:cubicBezTo>
                  <a:pt x="162" y="201"/>
                  <a:pt x="160" y="199"/>
                  <a:pt x="160" y="200"/>
                </a:cubicBezTo>
                <a:cubicBezTo>
                  <a:pt x="160" y="202"/>
                  <a:pt x="163" y="205"/>
                  <a:pt x="163" y="207"/>
                </a:cubicBezTo>
                <a:cubicBezTo>
                  <a:pt x="163" y="211"/>
                  <a:pt x="158" y="214"/>
                  <a:pt x="158" y="218"/>
                </a:cubicBezTo>
                <a:cubicBezTo>
                  <a:pt x="157" y="220"/>
                  <a:pt x="160" y="222"/>
                  <a:pt x="160" y="224"/>
                </a:cubicBezTo>
                <a:cubicBezTo>
                  <a:pt x="161" y="229"/>
                  <a:pt x="161" y="235"/>
                  <a:pt x="160" y="241"/>
                </a:cubicBezTo>
                <a:cubicBezTo>
                  <a:pt x="160" y="243"/>
                  <a:pt x="159" y="246"/>
                  <a:pt x="157" y="248"/>
                </a:cubicBezTo>
                <a:cubicBezTo>
                  <a:pt x="156" y="249"/>
                  <a:pt x="154" y="250"/>
                  <a:pt x="154" y="251"/>
                </a:cubicBezTo>
                <a:cubicBezTo>
                  <a:pt x="153" y="253"/>
                  <a:pt x="156" y="256"/>
                  <a:pt x="157" y="258"/>
                </a:cubicBezTo>
                <a:cubicBezTo>
                  <a:pt x="155" y="258"/>
                  <a:pt x="153" y="257"/>
                  <a:pt x="152" y="258"/>
                </a:cubicBezTo>
                <a:cubicBezTo>
                  <a:pt x="151" y="261"/>
                  <a:pt x="154" y="264"/>
                  <a:pt x="152" y="266"/>
                </a:cubicBezTo>
                <a:cubicBezTo>
                  <a:pt x="151" y="268"/>
                  <a:pt x="148" y="268"/>
                  <a:pt x="145" y="269"/>
                </a:cubicBezTo>
                <a:cubicBezTo>
                  <a:pt x="143" y="266"/>
                  <a:pt x="140" y="264"/>
                  <a:pt x="138" y="262"/>
                </a:cubicBezTo>
                <a:cubicBezTo>
                  <a:pt x="136" y="260"/>
                  <a:pt x="134" y="257"/>
                  <a:pt x="132" y="255"/>
                </a:cubicBezTo>
                <a:cubicBezTo>
                  <a:pt x="129" y="252"/>
                  <a:pt x="127" y="249"/>
                  <a:pt x="123" y="246"/>
                </a:cubicBezTo>
                <a:cubicBezTo>
                  <a:pt x="119" y="244"/>
                  <a:pt x="114" y="242"/>
                  <a:pt x="109" y="240"/>
                </a:cubicBezTo>
                <a:cubicBezTo>
                  <a:pt x="105" y="237"/>
                  <a:pt x="100" y="233"/>
                  <a:pt x="95" y="230"/>
                </a:cubicBezTo>
                <a:cubicBezTo>
                  <a:pt x="91" y="227"/>
                  <a:pt x="86" y="225"/>
                  <a:pt x="81" y="221"/>
                </a:cubicBezTo>
                <a:cubicBezTo>
                  <a:pt x="79" y="219"/>
                  <a:pt x="76" y="216"/>
                  <a:pt x="74" y="213"/>
                </a:cubicBezTo>
                <a:cubicBezTo>
                  <a:pt x="72" y="211"/>
                  <a:pt x="70" y="209"/>
                  <a:pt x="69" y="206"/>
                </a:cubicBezTo>
                <a:cubicBezTo>
                  <a:pt x="68" y="205"/>
                  <a:pt x="68" y="203"/>
                  <a:pt x="69" y="202"/>
                </a:cubicBezTo>
                <a:cubicBezTo>
                  <a:pt x="69" y="200"/>
                  <a:pt x="72" y="198"/>
                  <a:pt x="72" y="196"/>
                </a:cubicBezTo>
                <a:cubicBezTo>
                  <a:pt x="70" y="191"/>
                  <a:pt x="66" y="188"/>
                  <a:pt x="63" y="184"/>
                </a:cubicBezTo>
                <a:cubicBezTo>
                  <a:pt x="59" y="177"/>
                  <a:pt x="55" y="171"/>
                  <a:pt x="51" y="164"/>
                </a:cubicBezTo>
                <a:cubicBezTo>
                  <a:pt x="47" y="156"/>
                  <a:pt x="43" y="147"/>
                  <a:pt x="40" y="139"/>
                </a:cubicBezTo>
                <a:cubicBezTo>
                  <a:pt x="38" y="134"/>
                  <a:pt x="37" y="128"/>
                  <a:pt x="35" y="124"/>
                </a:cubicBezTo>
                <a:cubicBezTo>
                  <a:pt x="34" y="120"/>
                  <a:pt x="31" y="117"/>
                  <a:pt x="29" y="113"/>
                </a:cubicBezTo>
                <a:cubicBezTo>
                  <a:pt x="28" y="110"/>
                  <a:pt x="28" y="105"/>
                  <a:pt x="26" y="102"/>
                </a:cubicBezTo>
                <a:cubicBezTo>
                  <a:pt x="24" y="99"/>
                  <a:pt x="22" y="97"/>
                  <a:pt x="19" y="95"/>
                </a:cubicBezTo>
                <a:cubicBezTo>
                  <a:pt x="17" y="94"/>
                  <a:pt x="15" y="95"/>
                  <a:pt x="14" y="95"/>
                </a:cubicBezTo>
                <a:cubicBezTo>
                  <a:pt x="11" y="93"/>
                  <a:pt x="7" y="91"/>
                  <a:pt x="5" y="88"/>
                </a:cubicBezTo>
                <a:cubicBezTo>
                  <a:pt x="4" y="87"/>
                  <a:pt x="4" y="85"/>
                  <a:pt x="4" y="83"/>
                </a:cubicBezTo>
                <a:cubicBezTo>
                  <a:pt x="5" y="82"/>
                  <a:pt x="7" y="82"/>
                  <a:pt x="7" y="80"/>
                </a:cubicBezTo>
                <a:cubicBezTo>
                  <a:pt x="7" y="79"/>
                  <a:pt x="7" y="78"/>
                  <a:pt x="6" y="77"/>
                </a:cubicBezTo>
                <a:cubicBezTo>
                  <a:pt x="5" y="76"/>
                  <a:pt x="3" y="76"/>
                  <a:pt x="3" y="75"/>
                </a:cubicBezTo>
                <a:cubicBezTo>
                  <a:pt x="3" y="74"/>
                  <a:pt x="4" y="72"/>
                  <a:pt x="4" y="71"/>
                </a:cubicBezTo>
                <a:cubicBezTo>
                  <a:pt x="3" y="68"/>
                  <a:pt x="0" y="65"/>
                  <a:pt x="1" y="62"/>
                </a:cubicBezTo>
                <a:cubicBezTo>
                  <a:pt x="2" y="58"/>
                  <a:pt x="6" y="55"/>
                  <a:pt x="9" y="52"/>
                </a:cubicBezTo>
                <a:cubicBezTo>
                  <a:pt x="10" y="50"/>
                  <a:pt x="12" y="49"/>
                  <a:pt x="14" y="48"/>
                </a:cubicBezTo>
                <a:cubicBezTo>
                  <a:pt x="15" y="50"/>
                  <a:pt x="16" y="51"/>
                  <a:pt x="17" y="53"/>
                </a:cubicBezTo>
                <a:cubicBezTo>
                  <a:pt x="17" y="54"/>
                  <a:pt x="16" y="55"/>
                  <a:pt x="16" y="55"/>
                </a:cubicBezTo>
                <a:cubicBezTo>
                  <a:pt x="14" y="56"/>
                  <a:pt x="12" y="56"/>
                  <a:pt x="11" y="57"/>
                </a:cubicBezTo>
                <a:cubicBezTo>
                  <a:pt x="12" y="59"/>
                  <a:pt x="12" y="60"/>
                  <a:pt x="13" y="61"/>
                </a:cubicBezTo>
                <a:cubicBezTo>
                  <a:pt x="13" y="62"/>
                  <a:pt x="12" y="64"/>
                  <a:pt x="13" y="64"/>
                </a:cubicBezTo>
                <a:cubicBezTo>
                  <a:pt x="15" y="64"/>
                  <a:pt x="16" y="62"/>
                  <a:pt x="18" y="61"/>
                </a:cubicBezTo>
                <a:cubicBezTo>
                  <a:pt x="20" y="61"/>
                  <a:pt x="23" y="61"/>
                  <a:pt x="25" y="63"/>
                </a:cubicBezTo>
                <a:cubicBezTo>
                  <a:pt x="26" y="65"/>
                  <a:pt x="26" y="68"/>
                  <a:pt x="27" y="70"/>
                </a:cubicBezTo>
                <a:cubicBezTo>
                  <a:pt x="28" y="70"/>
                  <a:pt x="29" y="71"/>
                  <a:pt x="29" y="71"/>
                </a:cubicBezTo>
                <a:cubicBezTo>
                  <a:pt x="31" y="69"/>
                  <a:pt x="33" y="67"/>
                  <a:pt x="34" y="64"/>
                </a:cubicBezTo>
                <a:cubicBezTo>
                  <a:pt x="35" y="59"/>
                  <a:pt x="36" y="53"/>
                  <a:pt x="37" y="48"/>
                </a:cubicBezTo>
                <a:cubicBezTo>
                  <a:pt x="38" y="46"/>
                  <a:pt x="40" y="45"/>
                  <a:pt x="42" y="44"/>
                </a:cubicBezTo>
                <a:cubicBezTo>
                  <a:pt x="49" y="41"/>
                  <a:pt x="55" y="39"/>
                  <a:pt x="61" y="36"/>
                </a:cubicBezTo>
                <a:cubicBezTo>
                  <a:pt x="62" y="35"/>
                  <a:pt x="61" y="34"/>
                  <a:pt x="62" y="33"/>
                </a:cubicBezTo>
                <a:cubicBezTo>
                  <a:pt x="63" y="31"/>
                  <a:pt x="66" y="29"/>
                  <a:pt x="68" y="27"/>
                </a:cubicBezTo>
                <a:cubicBezTo>
                  <a:pt x="69" y="26"/>
                  <a:pt x="71" y="24"/>
                  <a:pt x="72" y="23"/>
                </a:cubicBezTo>
                <a:cubicBezTo>
                  <a:pt x="73" y="20"/>
                  <a:pt x="72" y="17"/>
                  <a:pt x="74" y="15"/>
                </a:cubicBezTo>
                <a:cubicBezTo>
                  <a:pt x="74" y="13"/>
                  <a:pt x="77" y="14"/>
                  <a:pt x="77" y="13"/>
                </a:cubicBezTo>
                <a:cubicBezTo>
                  <a:pt x="78" y="11"/>
                  <a:pt x="78" y="9"/>
                  <a:pt x="77" y="7"/>
                </a:cubicBezTo>
                <a:cubicBezTo>
                  <a:pt x="77" y="5"/>
                  <a:pt x="75" y="4"/>
                  <a:pt x="74" y="2"/>
                </a:cubicBezTo>
                <a:cubicBezTo>
                  <a:pt x="74" y="1"/>
                  <a:pt x="74" y="1"/>
                  <a:pt x="74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2" name="Freeform 754"/>
          <p:cNvSpPr>
            <a:spLocks noChangeAspect="1"/>
          </p:cNvSpPr>
          <p:nvPr/>
        </p:nvSpPr>
        <p:spPr bwMode="auto">
          <a:xfrm>
            <a:off x="3083719" y="3973117"/>
            <a:ext cx="105966" cy="129778"/>
          </a:xfrm>
          <a:custGeom>
            <a:avLst/>
            <a:gdLst>
              <a:gd name="T0" fmla="*/ 2147483647 w 74"/>
              <a:gd name="T1" fmla="*/ 2147483647 h 91"/>
              <a:gd name="T2" fmla="*/ 2147483647 w 74"/>
              <a:gd name="T3" fmla="*/ 2147483647 h 91"/>
              <a:gd name="T4" fmla="*/ 2147483647 w 74"/>
              <a:gd name="T5" fmla="*/ 2147483647 h 91"/>
              <a:gd name="T6" fmla="*/ 2147483647 w 74"/>
              <a:gd name="T7" fmla="*/ 2147483647 h 91"/>
              <a:gd name="T8" fmla="*/ 2147483647 w 74"/>
              <a:gd name="T9" fmla="*/ 2147483647 h 91"/>
              <a:gd name="T10" fmla="*/ 2147483647 w 74"/>
              <a:gd name="T11" fmla="*/ 2147483647 h 91"/>
              <a:gd name="T12" fmla="*/ 2147483647 w 74"/>
              <a:gd name="T13" fmla="*/ 2147483647 h 91"/>
              <a:gd name="T14" fmla="*/ 2147483647 w 74"/>
              <a:gd name="T15" fmla="*/ 2147483647 h 91"/>
              <a:gd name="T16" fmla="*/ 2147483647 w 74"/>
              <a:gd name="T17" fmla="*/ 2147483647 h 91"/>
              <a:gd name="T18" fmla="*/ 2147483647 w 74"/>
              <a:gd name="T19" fmla="*/ 2147483647 h 91"/>
              <a:gd name="T20" fmla="*/ 2147483647 w 74"/>
              <a:gd name="T21" fmla="*/ 2147483647 h 91"/>
              <a:gd name="T22" fmla="*/ 2147483647 w 74"/>
              <a:gd name="T23" fmla="*/ 2147483647 h 91"/>
              <a:gd name="T24" fmla="*/ 2147483647 w 74"/>
              <a:gd name="T25" fmla="*/ 2147483647 h 91"/>
              <a:gd name="T26" fmla="*/ 2147483647 w 74"/>
              <a:gd name="T27" fmla="*/ 2147483647 h 91"/>
              <a:gd name="T28" fmla="*/ 2147483647 w 74"/>
              <a:gd name="T29" fmla="*/ 2147483647 h 91"/>
              <a:gd name="T30" fmla="*/ 2147483647 w 74"/>
              <a:gd name="T31" fmla="*/ 2147483647 h 91"/>
              <a:gd name="T32" fmla="*/ 2147483647 w 74"/>
              <a:gd name="T33" fmla="*/ 2147483647 h 91"/>
              <a:gd name="T34" fmla="*/ 2147483647 w 74"/>
              <a:gd name="T35" fmla="*/ 2147483647 h 91"/>
              <a:gd name="T36" fmla="*/ 2147483647 w 74"/>
              <a:gd name="T37" fmla="*/ 2147483647 h 91"/>
              <a:gd name="T38" fmla="*/ 2147483647 w 74"/>
              <a:gd name="T39" fmla="*/ 0 h 91"/>
              <a:gd name="T40" fmla="*/ 2147483647 w 74"/>
              <a:gd name="T41" fmla="*/ 2147483647 h 91"/>
              <a:gd name="T42" fmla="*/ 2147483647 w 74"/>
              <a:gd name="T43" fmla="*/ 2147483647 h 91"/>
              <a:gd name="T44" fmla="*/ 2147483647 w 74"/>
              <a:gd name="T45" fmla="*/ 2147483647 h 91"/>
              <a:gd name="T46" fmla="*/ 2147483647 w 74"/>
              <a:gd name="T47" fmla="*/ 2147483647 h 91"/>
              <a:gd name="T48" fmla="*/ 2147483647 w 74"/>
              <a:gd name="T49" fmla="*/ 2147483647 h 91"/>
              <a:gd name="T50" fmla="*/ 2147483647 w 74"/>
              <a:gd name="T51" fmla="*/ 2147483647 h 91"/>
              <a:gd name="T52" fmla="*/ 2147483647 w 74"/>
              <a:gd name="T53" fmla="*/ 2147483647 h 91"/>
              <a:gd name="T54" fmla="*/ 2147483647 w 74"/>
              <a:gd name="T55" fmla="*/ 2147483647 h 91"/>
              <a:gd name="T56" fmla="*/ 2147483647 w 74"/>
              <a:gd name="T57" fmla="*/ 2147483647 h 91"/>
              <a:gd name="T58" fmla="*/ 2147483647 w 74"/>
              <a:gd name="T59" fmla="*/ 2147483647 h 91"/>
              <a:gd name="T60" fmla="*/ 2147483647 w 74"/>
              <a:gd name="T61" fmla="*/ 2147483647 h 91"/>
              <a:gd name="T62" fmla="*/ 2147483647 w 74"/>
              <a:gd name="T63" fmla="*/ 2147483647 h 91"/>
              <a:gd name="T64" fmla="*/ 2147483647 w 74"/>
              <a:gd name="T65" fmla="*/ 2147483647 h 91"/>
              <a:gd name="T66" fmla="*/ 2147483647 w 74"/>
              <a:gd name="T67" fmla="*/ 2147483647 h 91"/>
              <a:gd name="T68" fmla="*/ 2147483647 w 74"/>
              <a:gd name="T69" fmla="*/ 2147483647 h 91"/>
              <a:gd name="T70" fmla="*/ 2147483647 w 74"/>
              <a:gd name="T71" fmla="*/ 2147483647 h 91"/>
              <a:gd name="T72" fmla="*/ 2147483647 w 74"/>
              <a:gd name="T73" fmla="*/ 2147483647 h 91"/>
              <a:gd name="T74" fmla="*/ 2147483647 w 74"/>
              <a:gd name="T75" fmla="*/ 2147483647 h 91"/>
              <a:gd name="T76" fmla="*/ 2147483647 w 74"/>
              <a:gd name="T77" fmla="*/ 2147483647 h 91"/>
              <a:gd name="T78" fmla="*/ 2147483647 w 74"/>
              <a:gd name="T79" fmla="*/ 2147483647 h 91"/>
              <a:gd name="T80" fmla="*/ 2147483647 w 74"/>
              <a:gd name="T81" fmla="*/ 2147483647 h 91"/>
              <a:gd name="T82" fmla="*/ 2147483647 w 74"/>
              <a:gd name="T83" fmla="*/ 2147483647 h 91"/>
              <a:gd name="T84" fmla="*/ 2147483647 w 74"/>
              <a:gd name="T85" fmla="*/ 2147483647 h 91"/>
              <a:gd name="T86" fmla="*/ 2147483647 w 74"/>
              <a:gd name="T87" fmla="*/ 2147483647 h 91"/>
              <a:gd name="T88" fmla="*/ 2147483647 w 74"/>
              <a:gd name="T89" fmla="*/ 2147483647 h 91"/>
              <a:gd name="T90" fmla="*/ 2147483647 w 74"/>
              <a:gd name="T91" fmla="*/ 2147483647 h 91"/>
              <a:gd name="T92" fmla="*/ 2147483647 w 74"/>
              <a:gd name="T93" fmla="*/ 2147483647 h 91"/>
              <a:gd name="T94" fmla="*/ 2147483647 w 74"/>
              <a:gd name="T95" fmla="*/ 2147483647 h 91"/>
              <a:gd name="T96" fmla="*/ 2147483647 w 74"/>
              <a:gd name="T97" fmla="*/ 2147483647 h 91"/>
              <a:gd name="T98" fmla="*/ 2147483647 w 74"/>
              <a:gd name="T99" fmla="*/ 2147483647 h 91"/>
              <a:gd name="T100" fmla="*/ 2147483647 w 74"/>
              <a:gd name="T101" fmla="*/ 2147483647 h 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4"/>
              <a:gd name="T154" fmla="*/ 0 h 91"/>
              <a:gd name="T155" fmla="*/ 74 w 74"/>
              <a:gd name="T156" fmla="*/ 91 h 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4" h="91">
                <a:moveTo>
                  <a:pt x="10" y="68"/>
                </a:moveTo>
                <a:cubicBezTo>
                  <a:pt x="12" y="67"/>
                  <a:pt x="15" y="67"/>
                  <a:pt x="16" y="65"/>
                </a:cubicBezTo>
                <a:cubicBezTo>
                  <a:pt x="18" y="63"/>
                  <a:pt x="18" y="60"/>
                  <a:pt x="18" y="56"/>
                </a:cubicBezTo>
                <a:cubicBezTo>
                  <a:pt x="18" y="55"/>
                  <a:pt x="17" y="54"/>
                  <a:pt x="16" y="54"/>
                </a:cubicBezTo>
                <a:cubicBezTo>
                  <a:pt x="15" y="54"/>
                  <a:pt x="15" y="56"/>
                  <a:pt x="14" y="56"/>
                </a:cubicBezTo>
                <a:cubicBezTo>
                  <a:pt x="13" y="56"/>
                  <a:pt x="12" y="54"/>
                  <a:pt x="11" y="55"/>
                </a:cubicBezTo>
                <a:cubicBezTo>
                  <a:pt x="10" y="55"/>
                  <a:pt x="9" y="58"/>
                  <a:pt x="8" y="58"/>
                </a:cubicBezTo>
                <a:cubicBezTo>
                  <a:pt x="5" y="57"/>
                  <a:pt x="3" y="56"/>
                  <a:pt x="1" y="54"/>
                </a:cubicBezTo>
                <a:cubicBezTo>
                  <a:pt x="0" y="53"/>
                  <a:pt x="2" y="51"/>
                  <a:pt x="2" y="50"/>
                </a:cubicBezTo>
                <a:cubicBezTo>
                  <a:pt x="3" y="48"/>
                  <a:pt x="4" y="47"/>
                  <a:pt x="4" y="45"/>
                </a:cubicBezTo>
                <a:cubicBezTo>
                  <a:pt x="4" y="44"/>
                  <a:pt x="2" y="43"/>
                  <a:pt x="2" y="42"/>
                </a:cubicBezTo>
                <a:cubicBezTo>
                  <a:pt x="1" y="40"/>
                  <a:pt x="1" y="37"/>
                  <a:pt x="2" y="36"/>
                </a:cubicBezTo>
                <a:cubicBezTo>
                  <a:pt x="2" y="33"/>
                  <a:pt x="5" y="31"/>
                  <a:pt x="6" y="29"/>
                </a:cubicBezTo>
                <a:cubicBezTo>
                  <a:pt x="6" y="28"/>
                  <a:pt x="3" y="27"/>
                  <a:pt x="4" y="26"/>
                </a:cubicBezTo>
                <a:cubicBezTo>
                  <a:pt x="5" y="24"/>
                  <a:pt x="8" y="22"/>
                  <a:pt x="10" y="20"/>
                </a:cubicBezTo>
                <a:cubicBezTo>
                  <a:pt x="11" y="18"/>
                  <a:pt x="11" y="16"/>
                  <a:pt x="11" y="14"/>
                </a:cubicBezTo>
                <a:cubicBezTo>
                  <a:pt x="12" y="12"/>
                  <a:pt x="10" y="10"/>
                  <a:pt x="11" y="9"/>
                </a:cubicBezTo>
                <a:cubicBezTo>
                  <a:pt x="12" y="7"/>
                  <a:pt x="15" y="7"/>
                  <a:pt x="17" y="6"/>
                </a:cubicBezTo>
                <a:cubicBezTo>
                  <a:pt x="19" y="5"/>
                  <a:pt x="21" y="3"/>
                  <a:pt x="23" y="2"/>
                </a:cubicBezTo>
                <a:cubicBezTo>
                  <a:pt x="24" y="1"/>
                  <a:pt x="26" y="1"/>
                  <a:pt x="27" y="0"/>
                </a:cubicBezTo>
                <a:lnTo>
                  <a:pt x="34" y="3"/>
                </a:lnTo>
                <a:lnTo>
                  <a:pt x="37" y="6"/>
                </a:lnTo>
                <a:lnTo>
                  <a:pt x="42" y="9"/>
                </a:lnTo>
                <a:lnTo>
                  <a:pt x="45" y="13"/>
                </a:lnTo>
                <a:lnTo>
                  <a:pt x="49" y="13"/>
                </a:lnTo>
                <a:lnTo>
                  <a:pt x="53" y="15"/>
                </a:lnTo>
                <a:lnTo>
                  <a:pt x="57" y="15"/>
                </a:lnTo>
                <a:lnTo>
                  <a:pt x="58" y="13"/>
                </a:lnTo>
                <a:lnTo>
                  <a:pt x="62" y="14"/>
                </a:lnTo>
                <a:lnTo>
                  <a:pt x="70" y="20"/>
                </a:lnTo>
                <a:cubicBezTo>
                  <a:pt x="70" y="21"/>
                  <a:pt x="70" y="21"/>
                  <a:pt x="70" y="22"/>
                </a:cubicBezTo>
                <a:cubicBezTo>
                  <a:pt x="71" y="24"/>
                  <a:pt x="73" y="25"/>
                  <a:pt x="73" y="27"/>
                </a:cubicBezTo>
                <a:cubicBezTo>
                  <a:pt x="74" y="29"/>
                  <a:pt x="74" y="31"/>
                  <a:pt x="73" y="33"/>
                </a:cubicBezTo>
                <a:cubicBezTo>
                  <a:pt x="73" y="34"/>
                  <a:pt x="70" y="33"/>
                  <a:pt x="70" y="35"/>
                </a:cubicBezTo>
                <a:cubicBezTo>
                  <a:pt x="68" y="37"/>
                  <a:pt x="69" y="40"/>
                  <a:pt x="68" y="43"/>
                </a:cubicBezTo>
                <a:cubicBezTo>
                  <a:pt x="67" y="44"/>
                  <a:pt x="65" y="46"/>
                  <a:pt x="64" y="47"/>
                </a:cubicBezTo>
                <a:cubicBezTo>
                  <a:pt x="62" y="49"/>
                  <a:pt x="59" y="51"/>
                  <a:pt x="58" y="53"/>
                </a:cubicBezTo>
                <a:cubicBezTo>
                  <a:pt x="57" y="54"/>
                  <a:pt x="58" y="55"/>
                  <a:pt x="57" y="56"/>
                </a:cubicBezTo>
                <a:cubicBezTo>
                  <a:pt x="51" y="59"/>
                  <a:pt x="45" y="61"/>
                  <a:pt x="38" y="64"/>
                </a:cubicBezTo>
                <a:cubicBezTo>
                  <a:pt x="36" y="65"/>
                  <a:pt x="34" y="66"/>
                  <a:pt x="33" y="68"/>
                </a:cubicBezTo>
                <a:cubicBezTo>
                  <a:pt x="32" y="73"/>
                  <a:pt x="31" y="79"/>
                  <a:pt x="30" y="84"/>
                </a:cubicBezTo>
                <a:cubicBezTo>
                  <a:pt x="29" y="87"/>
                  <a:pt x="27" y="89"/>
                  <a:pt x="25" y="91"/>
                </a:cubicBezTo>
                <a:cubicBezTo>
                  <a:pt x="25" y="91"/>
                  <a:pt x="24" y="90"/>
                  <a:pt x="23" y="90"/>
                </a:cubicBezTo>
                <a:cubicBezTo>
                  <a:pt x="22" y="88"/>
                  <a:pt x="22" y="85"/>
                  <a:pt x="21" y="83"/>
                </a:cubicBezTo>
                <a:cubicBezTo>
                  <a:pt x="19" y="81"/>
                  <a:pt x="16" y="81"/>
                  <a:pt x="14" y="81"/>
                </a:cubicBezTo>
                <a:cubicBezTo>
                  <a:pt x="12" y="82"/>
                  <a:pt x="11" y="84"/>
                  <a:pt x="9" y="84"/>
                </a:cubicBezTo>
                <a:cubicBezTo>
                  <a:pt x="8" y="84"/>
                  <a:pt x="9" y="82"/>
                  <a:pt x="9" y="81"/>
                </a:cubicBezTo>
                <a:cubicBezTo>
                  <a:pt x="8" y="80"/>
                  <a:pt x="8" y="79"/>
                  <a:pt x="7" y="77"/>
                </a:cubicBezTo>
                <a:cubicBezTo>
                  <a:pt x="8" y="76"/>
                  <a:pt x="10" y="76"/>
                  <a:pt x="12" y="75"/>
                </a:cubicBezTo>
                <a:cubicBezTo>
                  <a:pt x="12" y="75"/>
                  <a:pt x="13" y="74"/>
                  <a:pt x="13" y="73"/>
                </a:cubicBezTo>
                <a:cubicBezTo>
                  <a:pt x="12" y="71"/>
                  <a:pt x="11" y="70"/>
                  <a:pt x="10" y="6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3" name="Freeform 755"/>
          <p:cNvSpPr>
            <a:spLocks noChangeAspect="1"/>
          </p:cNvSpPr>
          <p:nvPr/>
        </p:nvSpPr>
        <p:spPr bwMode="auto">
          <a:xfrm>
            <a:off x="3255169" y="3589735"/>
            <a:ext cx="67866" cy="42863"/>
          </a:xfrm>
          <a:custGeom>
            <a:avLst/>
            <a:gdLst>
              <a:gd name="T0" fmla="*/ 2147483647 w 47"/>
              <a:gd name="T1" fmla="*/ 2147483647 h 30"/>
              <a:gd name="T2" fmla="*/ 2147483647 w 47"/>
              <a:gd name="T3" fmla="*/ 2147483647 h 30"/>
              <a:gd name="T4" fmla="*/ 2147483647 w 47"/>
              <a:gd name="T5" fmla="*/ 2147483647 h 30"/>
              <a:gd name="T6" fmla="*/ 2147483647 w 47"/>
              <a:gd name="T7" fmla="*/ 2147483647 h 30"/>
              <a:gd name="T8" fmla="*/ 2147483647 w 47"/>
              <a:gd name="T9" fmla="*/ 2147483647 h 30"/>
              <a:gd name="T10" fmla="*/ 2147483647 w 47"/>
              <a:gd name="T11" fmla="*/ 2147483647 h 30"/>
              <a:gd name="T12" fmla="*/ 2147483647 w 47"/>
              <a:gd name="T13" fmla="*/ 2147483647 h 30"/>
              <a:gd name="T14" fmla="*/ 2147483647 w 47"/>
              <a:gd name="T15" fmla="*/ 2147483647 h 30"/>
              <a:gd name="T16" fmla="*/ 2147483647 w 47"/>
              <a:gd name="T17" fmla="*/ 2147483647 h 30"/>
              <a:gd name="T18" fmla="*/ 2147483647 w 47"/>
              <a:gd name="T19" fmla="*/ 2147483647 h 30"/>
              <a:gd name="T20" fmla="*/ 2147483647 w 47"/>
              <a:gd name="T21" fmla="*/ 0 h 30"/>
              <a:gd name="T22" fmla="*/ 2147483647 w 47"/>
              <a:gd name="T23" fmla="*/ 2147483647 h 30"/>
              <a:gd name="T24" fmla="*/ 2147483647 w 47"/>
              <a:gd name="T25" fmla="*/ 2147483647 h 30"/>
              <a:gd name="T26" fmla="*/ 2147483647 w 47"/>
              <a:gd name="T27" fmla="*/ 2147483647 h 30"/>
              <a:gd name="T28" fmla="*/ 2147483647 w 47"/>
              <a:gd name="T29" fmla="*/ 2147483647 h 30"/>
              <a:gd name="T30" fmla="*/ 0 w 47"/>
              <a:gd name="T31" fmla="*/ 2147483647 h 30"/>
              <a:gd name="T32" fmla="*/ 2147483647 w 47"/>
              <a:gd name="T33" fmla="*/ 2147483647 h 30"/>
              <a:gd name="T34" fmla="*/ 2147483647 w 47"/>
              <a:gd name="T35" fmla="*/ 2147483647 h 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30"/>
              <a:gd name="T56" fmla="*/ 47 w 47"/>
              <a:gd name="T57" fmla="*/ 30 h 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30">
                <a:moveTo>
                  <a:pt x="4" y="25"/>
                </a:moveTo>
                <a:cubicBezTo>
                  <a:pt x="5" y="27"/>
                  <a:pt x="6" y="30"/>
                  <a:pt x="7" y="30"/>
                </a:cubicBezTo>
                <a:cubicBezTo>
                  <a:pt x="10" y="28"/>
                  <a:pt x="9" y="23"/>
                  <a:pt x="12" y="22"/>
                </a:cubicBezTo>
                <a:cubicBezTo>
                  <a:pt x="14" y="21"/>
                  <a:pt x="17" y="23"/>
                  <a:pt x="20" y="23"/>
                </a:cubicBezTo>
                <a:cubicBezTo>
                  <a:pt x="23" y="23"/>
                  <a:pt x="25" y="20"/>
                  <a:pt x="28" y="20"/>
                </a:cubicBezTo>
                <a:cubicBezTo>
                  <a:pt x="32" y="20"/>
                  <a:pt x="37" y="22"/>
                  <a:pt x="41" y="21"/>
                </a:cubicBezTo>
                <a:cubicBezTo>
                  <a:pt x="44" y="20"/>
                  <a:pt x="47" y="18"/>
                  <a:pt x="46" y="16"/>
                </a:cubicBezTo>
                <a:cubicBezTo>
                  <a:pt x="46" y="13"/>
                  <a:pt x="42" y="11"/>
                  <a:pt x="39" y="10"/>
                </a:cubicBezTo>
                <a:cubicBezTo>
                  <a:pt x="36" y="8"/>
                  <a:pt x="33" y="8"/>
                  <a:pt x="30" y="6"/>
                </a:cubicBezTo>
                <a:cubicBezTo>
                  <a:pt x="28" y="6"/>
                  <a:pt x="26" y="4"/>
                  <a:pt x="24" y="4"/>
                </a:cubicBezTo>
                <a:cubicBezTo>
                  <a:pt x="20" y="2"/>
                  <a:pt x="16" y="1"/>
                  <a:pt x="13" y="0"/>
                </a:cubicBezTo>
                <a:cubicBezTo>
                  <a:pt x="10" y="0"/>
                  <a:pt x="7" y="1"/>
                  <a:pt x="4" y="1"/>
                </a:cubicBezTo>
                <a:cubicBezTo>
                  <a:pt x="5" y="4"/>
                  <a:pt x="6" y="6"/>
                  <a:pt x="5" y="8"/>
                </a:cubicBezTo>
                <a:cubicBezTo>
                  <a:pt x="5" y="10"/>
                  <a:pt x="4" y="10"/>
                  <a:pt x="3" y="11"/>
                </a:cubicBezTo>
                <a:cubicBezTo>
                  <a:pt x="3" y="12"/>
                  <a:pt x="4" y="13"/>
                  <a:pt x="4" y="14"/>
                </a:cubicBezTo>
                <a:cubicBezTo>
                  <a:pt x="3" y="16"/>
                  <a:pt x="0" y="17"/>
                  <a:pt x="0" y="18"/>
                </a:cubicBezTo>
                <a:cubicBezTo>
                  <a:pt x="1" y="20"/>
                  <a:pt x="4" y="21"/>
                  <a:pt x="5" y="23"/>
                </a:cubicBezTo>
                <a:cubicBezTo>
                  <a:pt x="5" y="24"/>
                  <a:pt x="4" y="25"/>
                  <a:pt x="4" y="2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4" name="Freeform 756"/>
          <p:cNvSpPr>
            <a:spLocks noChangeAspect="1"/>
          </p:cNvSpPr>
          <p:nvPr/>
        </p:nvSpPr>
        <p:spPr bwMode="auto">
          <a:xfrm>
            <a:off x="2477692" y="3309938"/>
            <a:ext cx="516731" cy="391716"/>
          </a:xfrm>
          <a:custGeom>
            <a:avLst/>
            <a:gdLst>
              <a:gd name="T0" fmla="*/ 2147483647 w 361"/>
              <a:gd name="T1" fmla="*/ 2147483647 h 274"/>
              <a:gd name="T2" fmla="*/ 2147483647 w 361"/>
              <a:gd name="T3" fmla="*/ 2147483647 h 274"/>
              <a:gd name="T4" fmla="*/ 2147483647 w 361"/>
              <a:gd name="T5" fmla="*/ 2147483647 h 274"/>
              <a:gd name="T6" fmla="*/ 2147483647 w 361"/>
              <a:gd name="T7" fmla="*/ 2147483647 h 274"/>
              <a:gd name="T8" fmla="*/ 2147483647 w 361"/>
              <a:gd name="T9" fmla="*/ 2147483647 h 274"/>
              <a:gd name="T10" fmla="*/ 2147483647 w 361"/>
              <a:gd name="T11" fmla="*/ 2147483647 h 274"/>
              <a:gd name="T12" fmla="*/ 2147483647 w 361"/>
              <a:gd name="T13" fmla="*/ 2147483647 h 274"/>
              <a:gd name="T14" fmla="*/ 2147483647 w 361"/>
              <a:gd name="T15" fmla="*/ 2147483647 h 274"/>
              <a:gd name="T16" fmla="*/ 2147483647 w 361"/>
              <a:gd name="T17" fmla="*/ 2147483647 h 274"/>
              <a:gd name="T18" fmla="*/ 2147483647 w 361"/>
              <a:gd name="T19" fmla="*/ 2147483647 h 274"/>
              <a:gd name="T20" fmla="*/ 2147483647 w 361"/>
              <a:gd name="T21" fmla="*/ 2147483647 h 274"/>
              <a:gd name="T22" fmla="*/ 2147483647 w 361"/>
              <a:gd name="T23" fmla="*/ 2147483647 h 274"/>
              <a:gd name="T24" fmla="*/ 2147483647 w 361"/>
              <a:gd name="T25" fmla="*/ 2147483647 h 274"/>
              <a:gd name="T26" fmla="*/ 2147483647 w 361"/>
              <a:gd name="T27" fmla="*/ 2147483647 h 274"/>
              <a:gd name="T28" fmla="*/ 2147483647 w 361"/>
              <a:gd name="T29" fmla="*/ 2147483647 h 274"/>
              <a:gd name="T30" fmla="*/ 2147483647 w 361"/>
              <a:gd name="T31" fmla="*/ 2147483647 h 274"/>
              <a:gd name="T32" fmla="*/ 2147483647 w 361"/>
              <a:gd name="T33" fmla="*/ 2147483647 h 274"/>
              <a:gd name="T34" fmla="*/ 2147483647 w 361"/>
              <a:gd name="T35" fmla="*/ 2147483647 h 274"/>
              <a:gd name="T36" fmla="*/ 2147483647 w 361"/>
              <a:gd name="T37" fmla="*/ 2147483647 h 274"/>
              <a:gd name="T38" fmla="*/ 2147483647 w 361"/>
              <a:gd name="T39" fmla="*/ 0 h 274"/>
              <a:gd name="T40" fmla="*/ 2147483647 w 361"/>
              <a:gd name="T41" fmla="*/ 2147483647 h 274"/>
              <a:gd name="T42" fmla="*/ 2147483647 w 361"/>
              <a:gd name="T43" fmla="*/ 2147483647 h 274"/>
              <a:gd name="T44" fmla="*/ 2147483647 w 361"/>
              <a:gd name="T45" fmla="*/ 2147483647 h 274"/>
              <a:gd name="T46" fmla="*/ 2147483647 w 361"/>
              <a:gd name="T47" fmla="*/ 2147483647 h 274"/>
              <a:gd name="T48" fmla="*/ 2147483647 w 361"/>
              <a:gd name="T49" fmla="*/ 2147483647 h 274"/>
              <a:gd name="T50" fmla="*/ 2147483647 w 361"/>
              <a:gd name="T51" fmla="*/ 2147483647 h 274"/>
              <a:gd name="T52" fmla="*/ 2147483647 w 361"/>
              <a:gd name="T53" fmla="*/ 2147483647 h 274"/>
              <a:gd name="T54" fmla="*/ 2147483647 w 361"/>
              <a:gd name="T55" fmla="*/ 2147483647 h 274"/>
              <a:gd name="T56" fmla="*/ 2147483647 w 361"/>
              <a:gd name="T57" fmla="*/ 2147483647 h 274"/>
              <a:gd name="T58" fmla="*/ 2147483647 w 361"/>
              <a:gd name="T59" fmla="*/ 2147483647 h 274"/>
              <a:gd name="T60" fmla="*/ 2147483647 w 361"/>
              <a:gd name="T61" fmla="*/ 2147483647 h 274"/>
              <a:gd name="T62" fmla="*/ 2147483647 w 361"/>
              <a:gd name="T63" fmla="*/ 2147483647 h 274"/>
              <a:gd name="T64" fmla="*/ 2147483647 w 361"/>
              <a:gd name="T65" fmla="*/ 2147483647 h 274"/>
              <a:gd name="T66" fmla="*/ 2147483647 w 361"/>
              <a:gd name="T67" fmla="*/ 2147483647 h 274"/>
              <a:gd name="T68" fmla="*/ 2147483647 w 361"/>
              <a:gd name="T69" fmla="*/ 2147483647 h 274"/>
              <a:gd name="T70" fmla="*/ 2147483647 w 361"/>
              <a:gd name="T71" fmla="*/ 2147483647 h 274"/>
              <a:gd name="T72" fmla="*/ 2147483647 w 361"/>
              <a:gd name="T73" fmla="*/ 2147483647 h 274"/>
              <a:gd name="T74" fmla="*/ 2147483647 w 361"/>
              <a:gd name="T75" fmla="*/ 2147483647 h 274"/>
              <a:gd name="T76" fmla="*/ 2147483647 w 361"/>
              <a:gd name="T77" fmla="*/ 2147483647 h 274"/>
              <a:gd name="T78" fmla="*/ 2147483647 w 361"/>
              <a:gd name="T79" fmla="*/ 2147483647 h 274"/>
              <a:gd name="T80" fmla="*/ 2147483647 w 361"/>
              <a:gd name="T81" fmla="*/ 2147483647 h 274"/>
              <a:gd name="T82" fmla="*/ 2147483647 w 361"/>
              <a:gd name="T83" fmla="*/ 2147483647 h 274"/>
              <a:gd name="T84" fmla="*/ 2147483647 w 361"/>
              <a:gd name="T85" fmla="*/ 2147483647 h 274"/>
              <a:gd name="T86" fmla="*/ 2147483647 w 361"/>
              <a:gd name="T87" fmla="*/ 2147483647 h 274"/>
              <a:gd name="T88" fmla="*/ 2147483647 w 361"/>
              <a:gd name="T89" fmla="*/ 2147483647 h 274"/>
              <a:gd name="T90" fmla="*/ 2147483647 w 361"/>
              <a:gd name="T91" fmla="*/ 2147483647 h 274"/>
              <a:gd name="T92" fmla="*/ 2147483647 w 361"/>
              <a:gd name="T93" fmla="*/ 2147483647 h 274"/>
              <a:gd name="T94" fmla="*/ 2147483647 w 361"/>
              <a:gd name="T95" fmla="*/ 2147483647 h 274"/>
              <a:gd name="T96" fmla="*/ 2147483647 w 361"/>
              <a:gd name="T97" fmla="*/ 2147483647 h 274"/>
              <a:gd name="T98" fmla="*/ 2147483647 w 361"/>
              <a:gd name="T99" fmla="*/ 2147483647 h 274"/>
              <a:gd name="T100" fmla="*/ 2147483647 w 361"/>
              <a:gd name="T101" fmla="*/ 2147483647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1"/>
              <a:gd name="T154" fmla="*/ 0 h 274"/>
              <a:gd name="T155" fmla="*/ 361 w 361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1" h="274">
                <a:moveTo>
                  <a:pt x="340" y="217"/>
                </a:moveTo>
                <a:cubicBezTo>
                  <a:pt x="340" y="216"/>
                  <a:pt x="339" y="215"/>
                  <a:pt x="340" y="214"/>
                </a:cubicBezTo>
                <a:cubicBezTo>
                  <a:pt x="340" y="213"/>
                  <a:pt x="341" y="212"/>
                  <a:pt x="342" y="212"/>
                </a:cubicBezTo>
                <a:cubicBezTo>
                  <a:pt x="343" y="212"/>
                  <a:pt x="343" y="213"/>
                  <a:pt x="344" y="214"/>
                </a:cubicBezTo>
                <a:cubicBezTo>
                  <a:pt x="345" y="215"/>
                  <a:pt x="345" y="218"/>
                  <a:pt x="347" y="218"/>
                </a:cubicBezTo>
                <a:cubicBezTo>
                  <a:pt x="348" y="219"/>
                  <a:pt x="348" y="216"/>
                  <a:pt x="348" y="215"/>
                </a:cubicBezTo>
                <a:cubicBezTo>
                  <a:pt x="349" y="212"/>
                  <a:pt x="351" y="209"/>
                  <a:pt x="352" y="206"/>
                </a:cubicBezTo>
                <a:cubicBezTo>
                  <a:pt x="352" y="204"/>
                  <a:pt x="350" y="203"/>
                  <a:pt x="350" y="202"/>
                </a:cubicBezTo>
                <a:cubicBezTo>
                  <a:pt x="350" y="199"/>
                  <a:pt x="352" y="198"/>
                  <a:pt x="353" y="195"/>
                </a:cubicBezTo>
                <a:cubicBezTo>
                  <a:pt x="353" y="193"/>
                  <a:pt x="353" y="191"/>
                  <a:pt x="354" y="189"/>
                </a:cubicBezTo>
                <a:cubicBezTo>
                  <a:pt x="355" y="186"/>
                  <a:pt x="358" y="185"/>
                  <a:pt x="359" y="183"/>
                </a:cubicBezTo>
                <a:cubicBezTo>
                  <a:pt x="360" y="181"/>
                  <a:pt x="361" y="180"/>
                  <a:pt x="361" y="178"/>
                </a:cubicBezTo>
                <a:cubicBezTo>
                  <a:pt x="361" y="176"/>
                  <a:pt x="360" y="174"/>
                  <a:pt x="359" y="173"/>
                </a:cubicBezTo>
                <a:cubicBezTo>
                  <a:pt x="356" y="172"/>
                  <a:pt x="352" y="172"/>
                  <a:pt x="349" y="172"/>
                </a:cubicBezTo>
                <a:cubicBezTo>
                  <a:pt x="346" y="172"/>
                  <a:pt x="343" y="172"/>
                  <a:pt x="339" y="172"/>
                </a:cubicBezTo>
                <a:cubicBezTo>
                  <a:pt x="336" y="173"/>
                  <a:pt x="332" y="174"/>
                  <a:pt x="329" y="174"/>
                </a:cubicBezTo>
                <a:cubicBezTo>
                  <a:pt x="325" y="175"/>
                  <a:pt x="321" y="174"/>
                  <a:pt x="318" y="176"/>
                </a:cubicBezTo>
                <a:cubicBezTo>
                  <a:pt x="315" y="179"/>
                  <a:pt x="314" y="183"/>
                  <a:pt x="313" y="186"/>
                </a:cubicBezTo>
                <a:cubicBezTo>
                  <a:pt x="312" y="190"/>
                  <a:pt x="313" y="193"/>
                  <a:pt x="312" y="196"/>
                </a:cubicBezTo>
                <a:cubicBezTo>
                  <a:pt x="311" y="199"/>
                  <a:pt x="310" y="202"/>
                  <a:pt x="309" y="204"/>
                </a:cubicBezTo>
                <a:cubicBezTo>
                  <a:pt x="308" y="206"/>
                  <a:pt x="306" y="208"/>
                  <a:pt x="304" y="209"/>
                </a:cubicBezTo>
                <a:cubicBezTo>
                  <a:pt x="303" y="209"/>
                  <a:pt x="300" y="209"/>
                  <a:pt x="299" y="210"/>
                </a:cubicBezTo>
                <a:cubicBezTo>
                  <a:pt x="298" y="210"/>
                  <a:pt x="300" y="210"/>
                  <a:pt x="301" y="210"/>
                </a:cubicBezTo>
                <a:cubicBezTo>
                  <a:pt x="302" y="211"/>
                  <a:pt x="303" y="212"/>
                  <a:pt x="303" y="213"/>
                </a:cubicBezTo>
                <a:cubicBezTo>
                  <a:pt x="303" y="214"/>
                  <a:pt x="300" y="215"/>
                  <a:pt x="299" y="215"/>
                </a:cubicBezTo>
                <a:cubicBezTo>
                  <a:pt x="298" y="216"/>
                  <a:pt x="298" y="218"/>
                  <a:pt x="296" y="218"/>
                </a:cubicBezTo>
                <a:cubicBezTo>
                  <a:pt x="296" y="219"/>
                  <a:pt x="297" y="217"/>
                  <a:pt x="296" y="217"/>
                </a:cubicBezTo>
                <a:cubicBezTo>
                  <a:pt x="294" y="216"/>
                  <a:pt x="291" y="218"/>
                  <a:pt x="290" y="216"/>
                </a:cubicBezTo>
                <a:cubicBezTo>
                  <a:pt x="289" y="215"/>
                  <a:pt x="294" y="215"/>
                  <a:pt x="295" y="214"/>
                </a:cubicBezTo>
                <a:cubicBezTo>
                  <a:pt x="295" y="213"/>
                  <a:pt x="294" y="213"/>
                  <a:pt x="294" y="212"/>
                </a:cubicBezTo>
                <a:cubicBezTo>
                  <a:pt x="292" y="212"/>
                  <a:pt x="290" y="211"/>
                  <a:pt x="288" y="211"/>
                </a:cubicBezTo>
                <a:cubicBezTo>
                  <a:pt x="286" y="212"/>
                  <a:pt x="284" y="214"/>
                  <a:pt x="282" y="215"/>
                </a:cubicBezTo>
                <a:cubicBezTo>
                  <a:pt x="278" y="216"/>
                  <a:pt x="273" y="218"/>
                  <a:pt x="268" y="219"/>
                </a:cubicBezTo>
                <a:cubicBezTo>
                  <a:pt x="266" y="220"/>
                  <a:pt x="263" y="220"/>
                  <a:pt x="261" y="218"/>
                </a:cubicBezTo>
                <a:cubicBezTo>
                  <a:pt x="258" y="217"/>
                  <a:pt x="257" y="214"/>
                  <a:pt x="254" y="212"/>
                </a:cubicBezTo>
                <a:cubicBezTo>
                  <a:pt x="252" y="211"/>
                  <a:pt x="249" y="214"/>
                  <a:pt x="246" y="212"/>
                </a:cubicBezTo>
                <a:cubicBezTo>
                  <a:pt x="244" y="211"/>
                  <a:pt x="243" y="209"/>
                  <a:pt x="242" y="207"/>
                </a:cubicBezTo>
                <a:cubicBezTo>
                  <a:pt x="241" y="203"/>
                  <a:pt x="240" y="200"/>
                  <a:pt x="238" y="196"/>
                </a:cubicBezTo>
                <a:cubicBezTo>
                  <a:pt x="236" y="193"/>
                  <a:pt x="232" y="190"/>
                  <a:pt x="230" y="187"/>
                </a:cubicBezTo>
                <a:cubicBezTo>
                  <a:pt x="228" y="182"/>
                  <a:pt x="226" y="176"/>
                  <a:pt x="224" y="170"/>
                </a:cubicBezTo>
                <a:cubicBezTo>
                  <a:pt x="224" y="169"/>
                  <a:pt x="223" y="166"/>
                  <a:pt x="224" y="167"/>
                </a:cubicBezTo>
                <a:cubicBezTo>
                  <a:pt x="226" y="168"/>
                  <a:pt x="226" y="170"/>
                  <a:pt x="227" y="172"/>
                </a:cubicBezTo>
                <a:cubicBezTo>
                  <a:pt x="227" y="173"/>
                  <a:pt x="228" y="174"/>
                  <a:pt x="228" y="173"/>
                </a:cubicBezTo>
                <a:cubicBezTo>
                  <a:pt x="229" y="171"/>
                  <a:pt x="228" y="170"/>
                  <a:pt x="228" y="168"/>
                </a:cubicBezTo>
                <a:cubicBezTo>
                  <a:pt x="227" y="165"/>
                  <a:pt x="225" y="163"/>
                  <a:pt x="224" y="160"/>
                </a:cubicBezTo>
                <a:cubicBezTo>
                  <a:pt x="224" y="158"/>
                  <a:pt x="224" y="155"/>
                  <a:pt x="224" y="153"/>
                </a:cubicBezTo>
                <a:cubicBezTo>
                  <a:pt x="224" y="148"/>
                  <a:pt x="224" y="144"/>
                  <a:pt x="224" y="140"/>
                </a:cubicBezTo>
                <a:cubicBezTo>
                  <a:pt x="224" y="135"/>
                  <a:pt x="224" y="131"/>
                  <a:pt x="225" y="127"/>
                </a:cubicBezTo>
                <a:cubicBezTo>
                  <a:pt x="225" y="125"/>
                  <a:pt x="227" y="123"/>
                  <a:pt x="228" y="120"/>
                </a:cubicBezTo>
                <a:cubicBezTo>
                  <a:pt x="229" y="118"/>
                  <a:pt x="227" y="116"/>
                  <a:pt x="228" y="113"/>
                </a:cubicBezTo>
                <a:cubicBezTo>
                  <a:pt x="229" y="112"/>
                  <a:pt x="231" y="115"/>
                  <a:pt x="231" y="114"/>
                </a:cubicBezTo>
                <a:cubicBezTo>
                  <a:pt x="233" y="113"/>
                  <a:pt x="233" y="109"/>
                  <a:pt x="234" y="107"/>
                </a:cubicBezTo>
                <a:cubicBezTo>
                  <a:pt x="232" y="106"/>
                  <a:pt x="231" y="103"/>
                  <a:pt x="229" y="103"/>
                </a:cubicBezTo>
                <a:cubicBezTo>
                  <a:pt x="227" y="102"/>
                  <a:pt x="225" y="103"/>
                  <a:pt x="223" y="103"/>
                </a:cubicBezTo>
                <a:cubicBezTo>
                  <a:pt x="220" y="101"/>
                  <a:pt x="217" y="100"/>
                  <a:pt x="215" y="98"/>
                </a:cubicBezTo>
                <a:cubicBezTo>
                  <a:pt x="212" y="95"/>
                  <a:pt x="211" y="92"/>
                  <a:pt x="209" y="89"/>
                </a:cubicBezTo>
                <a:cubicBezTo>
                  <a:pt x="208" y="87"/>
                  <a:pt x="209" y="84"/>
                  <a:pt x="208" y="82"/>
                </a:cubicBezTo>
                <a:cubicBezTo>
                  <a:pt x="207" y="80"/>
                  <a:pt x="205" y="78"/>
                  <a:pt x="204" y="75"/>
                </a:cubicBezTo>
                <a:cubicBezTo>
                  <a:pt x="202" y="71"/>
                  <a:pt x="200" y="67"/>
                  <a:pt x="198" y="62"/>
                </a:cubicBezTo>
                <a:cubicBezTo>
                  <a:pt x="197" y="59"/>
                  <a:pt x="196" y="55"/>
                  <a:pt x="195" y="52"/>
                </a:cubicBezTo>
                <a:cubicBezTo>
                  <a:pt x="194" y="49"/>
                  <a:pt x="192" y="46"/>
                  <a:pt x="190" y="45"/>
                </a:cubicBezTo>
                <a:cubicBezTo>
                  <a:pt x="187" y="44"/>
                  <a:pt x="185" y="44"/>
                  <a:pt x="182" y="44"/>
                </a:cubicBezTo>
                <a:cubicBezTo>
                  <a:pt x="180" y="44"/>
                  <a:pt x="178" y="44"/>
                  <a:pt x="177" y="44"/>
                </a:cubicBezTo>
                <a:cubicBezTo>
                  <a:pt x="175" y="45"/>
                  <a:pt x="174" y="45"/>
                  <a:pt x="173" y="46"/>
                </a:cubicBezTo>
                <a:cubicBezTo>
                  <a:pt x="172" y="47"/>
                  <a:pt x="172" y="48"/>
                  <a:pt x="171" y="49"/>
                </a:cubicBezTo>
                <a:cubicBezTo>
                  <a:pt x="171" y="51"/>
                  <a:pt x="171" y="53"/>
                  <a:pt x="170" y="55"/>
                </a:cubicBezTo>
                <a:cubicBezTo>
                  <a:pt x="170" y="56"/>
                  <a:pt x="168" y="57"/>
                  <a:pt x="167" y="57"/>
                </a:cubicBezTo>
                <a:cubicBezTo>
                  <a:pt x="164" y="56"/>
                  <a:pt x="161" y="53"/>
                  <a:pt x="158" y="52"/>
                </a:cubicBezTo>
                <a:cubicBezTo>
                  <a:pt x="156" y="50"/>
                  <a:pt x="152" y="50"/>
                  <a:pt x="151" y="48"/>
                </a:cubicBezTo>
                <a:cubicBezTo>
                  <a:pt x="148" y="45"/>
                  <a:pt x="148" y="41"/>
                  <a:pt x="146" y="38"/>
                </a:cubicBezTo>
                <a:cubicBezTo>
                  <a:pt x="145" y="35"/>
                  <a:pt x="145" y="32"/>
                  <a:pt x="143" y="30"/>
                </a:cubicBezTo>
                <a:cubicBezTo>
                  <a:pt x="141" y="27"/>
                  <a:pt x="138" y="24"/>
                  <a:pt x="135" y="21"/>
                </a:cubicBezTo>
                <a:cubicBezTo>
                  <a:pt x="133" y="18"/>
                  <a:pt x="132" y="16"/>
                  <a:pt x="131" y="13"/>
                </a:cubicBezTo>
                <a:cubicBezTo>
                  <a:pt x="124" y="13"/>
                  <a:pt x="117" y="13"/>
                  <a:pt x="109" y="13"/>
                </a:cubicBezTo>
                <a:cubicBezTo>
                  <a:pt x="109" y="16"/>
                  <a:pt x="108" y="18"/>
                  <a:pt x="108" y="21"/>
                </a:cubicBezTo>
                <a:cubicBezTo>
                  <a:pt x="97" y="20"/>
                  <a:pt x="86" y="20"/>
                  <a:pt x="74" y="20"/>
                </a:cubicBezTo>
                <a:cubicBezTo>
                  <a:pt x="74" y="20"/>
                  <a:pt x="73" y="20"/>
                  <a:pt x="72" y="20"/>
                </a:cubicBezTo>
                <a:cubicBezTo>
                  <a:pt x="57" y="14"/>
                  <a:pt x="43" y="8"/>
                  <a:pt x="28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0" y="0"/>
                  <a:pt x="13" y="0"/>
                  <a:pt x="5" y="0"/>
                </a:cubicBezTo>
                <a:cubicBezTo>
                  <a:pt x="3" y="1"/>
                  <a:pt x="2" y="2"/>
                  <a:pt x="0" y="3"/>
                </a:cubicBezTo>
                <a:cubicBezTo>
                  <a:pt x="1" y="5"/>
                  <a:pt x="3" y="7"/>
                  <a:pt x="3" y="9"/>
                </a:cubicBezTo>
                <a:cubicBezTo>
                  <a:pt x="4" y="11"/>
                  <a:pt x="3" y="13"/>
                  <a:pt x="3" y="15"/>
                </a:cubicBezTo>
                <a:cubicBezTo>
                  <a:pt x="4" y="16"/>
                  <a:pt x="5" y="17"/>
                  <a:pt x="6" y="18"/>
                </a:cubicBezTo>
                <a:cubicBezTo>
                  <a:pt x="6" y="22"/>
                  <a:pt x="5" y="26"/>
                  <a:pt x="6" y="29"/>
                </a:cubicBezTo>
                <a:cubicBezTo>
                  <a:pt x="6" y="30"/>
                  <a:pt x="7" y="31"/>
                  <a:pt x="8" y="32"/>
                </a:cubicBezTo>
                <a:cubicBezTo>
                  <a:pt x="8" y="33"/>
                  <a:pt x="8" y="34"/>
                  <a:pt x="8" y="35"/>
                </a:cubicBezTo>
                <a:cubicBezTo>
                  <a:pt x="8" y="37"/>
                  <a:pt x="10" y="37"/>
                  <a:pt x="10" y="38"/>
                </a:cubicBezTo>
                <a:cubicBezTo>
                  <a:pt x="11" y="40"/>
                  <a:pt x="10" y="42"/>
                  <a:pt x="10" y="45"/>
                </a:cubicBezTo>
                <a:cubicBezTo>
                  <a:pt x="11" y="46"/>
                  <a:pt x="12" y="47"/>
                  <a:pt x="13" y="48"/>
                </a:cubicBezTo>
                <a:cubicBezTo>
                  <a:pt x="15" y="50"/>
                  <a:pt x="18" y="51"/>
                  <a:pt x="20" y="54"/>
                </a:cubicBezTo>
                <a:cubicBezTo>
                  <a:pt x="22" y="57"/>
                  <a:pt x="25" y="60"/>
                  <a:pt x="27" y="64"/>
                </a:cubicBezTo>
                <a:cubicBezTo>
                  <a:pt x="27" y="65"/>
                  <a:pt x="27" y="67"/>
                  <a:pt x="27" y="68"/>
                </a:cubicBezTo>
                <a:cubicBezTo>
                  <a:pt x="26" y="70"/>
                  <a:pt x="24" y="70"/>
                  <a:pt x="24" y="71"/>
                </a:cubicBezTo>
                <a:cubicBezTo>
                  <a:pt x="24" y="73"/>
                  <a:pt x="26" y="73"/>
                  <a:pt x="27" y="74"/>
                </a:cubicBezTo>
                <a:cubicBezTo>
                  <a:pt x="28" y="75"/>
                  <a:pt x="30" y="75"/>
                  <a:pt x="30" y="76"/>
                </a:cubicBezTo>
                <a:cubicBezTo>
                  <a:pt x="29" y="78"/>
                  <a:pt x="27" y="77"/>
                  <a:pt x="25" y="77"/>
                </a:cubicBezTo>
                <a:cubicBezTo>
                  <a:pt x="24" y="76"/>
                  <a:pt x="23" y="75"/>
                  <a:pt x="22" y="74"/>
                </a:cubicBezTo>
                <a:cubicBezTo>
                  <a:pt x="19" y="74"/>
                  <a:pt x="17" y="72"/>
                  <a:pt x="14" y="73"/>
                </a:cubicBezTo>
                <a:cubicBezTo>
                  <a:pt x="13" y="73"/>
                  <a:pt x="15" y="74"/>
                  <a:pt x="16" y="75"/>
                </a:cubicBezTo>
                <a:cubicBezTo>
                  <a:pt x="18" y="77"/>
                  <a:pt x="20" y="79"/>
                  <a:pt x="21" y="81"/>
                </a:cubicBezTo>
                <a:cubicBezTo>
                  <a:pt x="24" y="83"/>
                  <a:pt x="26" y="86"/>
                  <a:pt x="29" y="88"/>
                </a:cubicBezTo>
                <a:cubicBezTo>
                  <a:pt x="30" y="89"/>
                  <a:pt x="31" y="89"/>
                  <a:pt x="33" y="90"/>
                </a:cubicBezTo>
                <a:cubicBezTo>
                  <a:pt x="35" y="90"/>
                  <a:pt x="37" y="88"/>
                  <a:pt x="38" y="89"/>
                </a:cubicBezTo>
                <a:cubicBezTo>
                  <a:pt x="40" y="90"/>
                  <a:pt x="40" y="93"/>
                  <a:pt x="41" y="94"/>
                </a:cubicBezTo>
                <a:cubicBezTo>
                  <a:pt x="42" y="96"/>
                  <a:pt x="43" y="97"/>
                  <a:pt x="45" y="99"/>
                </a:cubicBezTo>
                <a:cubicBezTo>
                  <a:pt x="46" y="101"/>
                  <a:pt x="49" y="104"/>
                  <a:pt x="49" y="107"/>
                </a:cubicBezTo>
                <a:cubicBezTo>
                  <a:pt x="49" y="110"/>
                  <a:pt x="46" y="113"/>
                  <a:pt x="46" y="116"/>
                </a:cubicBezTo>
                <a:cubicBezTo>
                  <a:pt x="45" y="118"/>
                  <a:pt x="45" y="120"/>
                  <a:pt x="46" y="121"/>
                </a:cubicBezTo>
                <a:cubicBezTo>
                  <a:pt x="46" y="122"/>
                  <a:pt x="48" y="121"/>
                  <a:pt x="49" y="121"/>
                </a:cubicBezTo>
                <a:cubicBezTo>
                  <a:pt x="50" y="122"/>
                  <a:pt x="50" y="124"/>
                  <a:pt x="52" y="125"/>
                </a:cubicBezTo>
                <a:cubicBezTo>
                  <a:pt x="54" y="127"/>
                  <a:pt x="57" y="129"/>
                  <a:pt x="60" y="131"/>
                </a:cubicBezTo>
                <a:cubicBezTo>
                  <a:pt x="63" y="133"/>
                  <a:pt x="65" y="136"/>
                  <a:pt x="68" y="139"/>
                </a:cubicBezTo>
                <a:cubicBezTo>
                  <a:pt x="69" y="141"/>
                  <a:pt x="70" y="144"/>
                  <a:pt x="70" y="146"/>
                </a:cubicBezTo>
                <a:cubicBezTo>
                  <a:pt x="71" y="148"/>
                  <a:pt x="69" y="152"/>
                  <a:pt x="70" y="151"/>
                </a:cubicBezTo>
                <a:cubicBezTo>
                  <a:pt x="74" y="150"/>
                  <a:pt x="77" y="147"/>
                  <a:pt x="79" y="143"/>
                </a:cubicBezTo>
                <a:cubicBezTo>
                  <a:pt x="79" y="142"/>
                  <a:pt x="76" y="142"/>
                  <a:pt x="75" y="140"/>
                </a:cubicBezTo>
                <a:cubicBezTo>
                  <a:pt x="75" y="139"/>
                  <a:pt x="76" y="138"/>
                  <a:pt x="75" y="137"/>
                </a:cubicBezTo>
                <a:cubicBezTo>
                  <a:pt x="74" y="134"/>
                  <a:pt x="72" y="131"/>
                  <a:pt x="70" y="129"/>
                </a:cubicBezTo>
                <a:cubicBezTo>
                  <a:pt x="70" y="128"/>
                  <a:pt x="70" y="132"/>
                  <a:pt x="69" y="131"/>
                </a:cubicBezTo>
                <a:cubicBezTo>
                  <a:pt x="68" y="131"/>
                  <a:pt x="68" y="129"/>
                  <a:pt x="67" y="128"/>
                </a:cubicBezTo>
                <a:cubicBezTo>
                  <a:pt x="66" y="126"/>
                  <a:pt x="66" y="123"/>
                  <a:pt x="65" y="121"/>
                </a:cubicBezTo>
                <a:cubicBezTo>
                  <a:pt x="63" y="116"/>
                  <a:pt x="60" y="111"/>
                  <a:pt x="59" y="106"/>
                </a:cubicBezTo>
                <a:cubicBezTo>
                  <a:pt x="59" y="104"/>
                  <a:pt x="61" y="101"/>
                  <a:pt x="61" y="99"/>
                </a:cubicBezTo>
                <a:cubicBezTo>
                  <a:pt x="60" y="96"/>
                  <a:pt x="58" y="92"/>
                  <a:pt x="56" y="90"/>
                </a:cubicBezTo>
                <a:cubicBezTo>
                  <a:pt x="55" y="89"/>
                  <a:pt x="55" y="94"/>
                  <a:pt x="54" y="93"/>
                </a:cubicBezTo>
                <a:cubicBezTo>
                  <a:pt x="52" y="90"/>
                  <a:pt x="52" y="86"/>
                  <a:pt x="51" y="84"/>
                </a:cubicBezTo>
                <a:cubicBezTo>
                  <a:pt x="49" y="81"/>
                  <a:pt x="46" y="79"/>
                  <a:pt x="45" y="76"/>
                </a:cubicBezTo>
                <a:cubicBezTo>
                  <a:pt x="44" y="73"/>
                  <a:pt x="44" y="70"/>
                  <a:pt x="43" y="67"/>
                </a:cubicBezTo>
                <a:cubicBezTo>
                  <a:pt x="42" y="65"/>
                  <a:pt x="40" y="63"/>
                  <a:pt x="39" y="62"/>
                </a:cubicBezTo>
                <a:cubicBezTo>
                  <a:pt x="38" y="61"/>
                  <a:pt x="37" y="61"/>
                  <a:pt x="36" y="60"/>
                </a:cubicBezTo>
                <a:cubicBezTo>
                  <a:pt x="35" y="57"/>
                  <a:pt x="36" y="53"/>
                  <a:pt x="34" y="50"/>
                </a:cubicBezTo>
                <a:cubicBezTo>
                  <a:pt x="32" y="47"/>
                  <a:pt x="27" y="46"/>
                  <a:pt x="25" y="42"/>
                </a:cubicBezTo>
                <a:cubicBezTo>
                  <a:pt x="23" y="39"/>
                  <a:pt x="25" y="36"/>
                  <a:pt x="25" y="32"/>
                </a:cubicBezTo>
                <a:cubicBezTo>
                  <a:pt x="25" y="30"/>
                  <a:pt x="23" y="28"/>
                  <a:pt x="23" y="26"/>
                </a:cubicBezTo>
                <a:cubicBezTo>
                  <a:pt x="23" y="22"/>
                  <a:pt x="22" y="17"/>
                  <a:pt x="26" y="15"/>
                </a:cubicBezTo>
                <a:cubicBezTo>
                  <a:pt x="29" y="13"/>
                  <a:pt x="32" y="18"/>
                  <a:pt x="35" y="19"/>
                </a:cubicBezTo>
                <a:cubicBezTo>
                  <a:pt x="37" y="19"/>
                  <a:pt x="38" y="17"/>
                  <a:pt x="39" y="18"/>
                </a:cubicBezTo>
                <a:cubicBezTo>
                  <a:pt x="40" y="19"/>
                  <a:pt x="38" y="21"/>
                  <a:pt x="39" y="22"/>
                </a:cubicBezTo>
                <a:cubicBezTo>
                  <a:pt x="40" y="23"/>
                  <a:pt x="43" y="21"/>
                  <a:pt x="44" y="22"/>
                </a:cubicBezTo>
                <a:cubicBezTo>
                  <a:pt x="45" y="24"/>
                  <a:pt x="43" y="27"/>
                  <a:pt x="44" y="30"/>
                </a:cubicBezTo>
                <a:cubicBezTo>
                  <a:pt x="44" y="33"/>
                  <a:pt x="45" y="36"/>
                  <a:pt x="46" y="39"/>
                </a:cubicBezTo>
                <a:cubicBezTo>
                  <a:pt x="47" y="43"/>
                  <a:pt x="50" y="46"/>
                  <a:pt x="51" y="49"/>
                </a:cubicBezTo>
                <a:cubicBezTo>
                  <a:pt x="52" y="51"/>
                  <a:pt x="50" y="54"/>
                  <a:pt x="51" y="56"/>
                </a:cubicBezTo>
                <a:cubicBezTo>
                  <a:pt x="52" y="59"/>
                  <a:pt x="55" y="61"/>
                  <a:pt x="58" y="64"/>
                </a:cubicBezTo>
                <a:cubicBezTo>
                  <a:pt x="60" y="67"/>
                  <a:pt x="62" y="70"/>
                  <a:pt x="65" y="73"/>
                </a:cubicBezTo>
                <a:cubicBezTo>
                  <a:pt x="67" y="74"/>
                  <a:pt x="70" y="72"/>
                  <a:pt x="72" y="74"/>
                </a:cubicBezTo>
                <a:cubicBezTo>
                  <a:pt x="73" y="75"/>
                  <a:pt x="71" y="77"/>
                  <a:pt x="71" y="78"/>
                </a:cubicBezTo>
                <a:cubicBezTo>
                  <a:pt x="71" y="80"/>
                  <a:pt x="71" y="82"/>
                  <a:pt x="72" y="84"/>
                </a:cubicBezTo>
                <a:cubicBezTo>
                  <a:pt x="72" y="85"/>
                  <a:pt x="73" y="85"/>
                  <a:pt x="74" y="85"/>
                </a:cubicBezTo>
                <a:cubicBezTo>
                  <a:pt x="75" y="85"/>
                  <a:pt x="77" y="83"/>
                  <a:pt x="77" y="84"/>
                </a:cubicBezTo>
                <a:cubicBezTo>
                  <a:pt x="79" y="86"/>
                  <a:pt x="77" y="89"/>
                  <a:pt x="79" y="91"/>
                </a:cubicBezTo>
                <a:cubicBezTo>
                  <a:pt x="79" y="92"/>
                  <a:pt x="82" y="90"/>
                  <a:pt x="83" y="91"/>
                </a:cubicBezTo>
                <a:cubicBezTo>
                  <a:pt x="84" y="92"/>
                  <a:pt x="84" y="93"/>
                  <a:pt x="84" y="94"/>
                </a:cubicBezTo>
                <a:cubicBezTo>
                  <a:pt x="85" y="96"/>
                  <a:pt x="86" y="97"/>
                  <a:pt x="86" y="99"/>
                </a:cubicBezTo>
                <a:cubicBezTo>
                  <a:pt x="86" y="100"/>
                  <a:pt x="84" y="100"/>
                  <a:pt x="83" y="101"/>
                </a:cubicBezTo>
                <a:cubicBezTo>
                  <a:pt x="83" y="102"/>
                  <a:pt x="82" y="105"/>
                  <a:pt x="83" y="107"/>
                </a:cubicBezTo>
                <a:cubicBezTo>
                  <a:pt x="83" y="108"/>
                  <a:pt x="86" y="105"/>
                  <a:pt x="87" y="106"/>
                </a:cubicBezTo>
                <a:cubicBezTo>
                  <a:pt x="89" y="107"/>
                  <a:pt x="89" y="111"/>
                  <a:pt x="91" y="112"/>
                </a:cubicBezTo>
                <a:cubicBezTo>
                  <a:pt x="93" y="114"/>
                  <a:pt x="96" y="113"/>
                  <a:pt x="98" y="115"/>
                </a:cubicBezTo>
                <a:cubicBezTo>
                  <a:pt x="99" y="116"/>
                  <a:pt x="98" y="119"/>
                  <a:pt x="99" y="121"/>
                </a:cubicBezTo>
                <a:cubicBezTo>
                  <a:pt x="100" y="123"/>
                  <a:pt x="102" y="125"/>
                  <a:pt x="104" y="127"/>
                </a:cubicBezTo>
                <a:cubicBezTo>
                  <a:pt x="106" y="129"/>
                  <a:pt x="107" y="131"/>
                  <a:pt x="108" y="133"/>
                </a:cubicBezTo>
                <a:cubicBezTo>
                  <a:pt x="110" y="136"/>
                  <a:pt x="113" y="140"/>
                  <a:pt x="115" y="143"/>
                </a:cubicBezTo>
                <a:cubicBezTo>
                  <a:pt x="118" y="148"/>
                  <a:pt x="122" y="152"/>
                  <a:pt x="125" y="157"/>
                </a:cubicBezTo>
                <a:cubicBezTo>
                  <a:pt x="127" y="161"/>
                  <a:pt x="128" y="166"/>
                  <a:pt x="129" y="170"/>
                </a:cubicBezTo>
                <a:cubicBezTo>
                  <a:pt x="129" y="172"/>
                  <a:pt x="129" y="174"/>
                  <a:pt x="129" y="175"/>
                </a:cubicBezTo>
                <a:cubicBezTo>
                  <a:pt x="127" y="177"/>
                  <a:pt x="124" y="178"/>
                  <a:pt x="123" y="181"/>
                </a:cubicBezTo>
                <a:cubicBezTo>
                  <a:pt x="123" y="182"/>
                  <a:pt x="126" y="181"/>
                  <a:pt x="127" y="183"/>
                </a:cubicBezTo>
                <a:cubicBezTo>
                  <a:pt x="127" y="184"/>
                  <a:pt x="125" y="185"/>
                  <a:pt x="125" y="185"/>
                </a:cubicBezTo>
                <a:cubicBezTo>
                  <a:pt x="124" y="187"/>
                  <a:pt x="121" y="187"/>
                  <a:pt x="122" y="189"/>
                </a:cubicBezTo>
                <a:cubicBezTo>
                  <a:pt x="122" y="193"/>
                  <a:pt x="125" y="196"/>
                  <a:pt x="127" y="199"/>
                </a:cubicBezTo>
                <a:cubicBezTo>
                  <a:pt x="129" y="201"/>
                  <a:pt x="132" y="204"/>
                  <a:pt x="135" y="206"/>
                </a:cubicBezTo>
                <a:cubicBezTo>
                  <a:pt x="137" y="207"/>
                  <a:pt x="140" y="207"/>
                  <a:pt x="142" y="209"/>
                </a:cubicBezTo>
                <a:cubicBezTo>
                  <a:pt x="145" y="211"/>
                  <a:pt x="146" y="215"/>
                  <a:pt x="150" y="217"/>
                </a:cubicBezTo>
                <a:cubicBezTo>
                  <a:pt x="154" y="220"/>
                  <a:pt x="161" y="219"/>
                  <a:pt x="165" y="222"/>
                </a:cubicBezTo>
                <a:cubicBezTo>
                  <a:pt x="169" y="224"/>
                  <a:pt x="171" y="228"/>
                  <a:pt x="174" y="230"/>
                </a:cubicBezTo>
                <a:cubicBezTo>
                  <a:pt x="180" y="234"/>
                  <a:pt x="187" y="238"/>
                  <a:pt x="194" y="240"/>
                </a:cubicBezTo>
                <a:cubicBezTo>
                  <a:pt x="197" y="242"/>
                  <a:pt x="200" y="241"/>
                  <a:pt x="203" y="242"/>
                </a:cubicBezTo>
                <a:cubicBezTo>
                  <a:pt x="206" y="242"/>
                  <a:pt x="208" y="245"/>
                  <a:pt x="210" y="246"/>
                </a:cubicBezTo>
                <a:cubicBezTo>
                  <a:pt x="213" y="248"/>
                  <a:pt x="215" y="251"/>
                  <a:pt x="219" y="252"/>
                </a:cubicBezTo>
                <a:cubicBezTo>
                  <a:pt x="223" y="254"/>
                  <a:pt x="228" y="256"/>
                  <a:pt x="233" y="257"/>
                </a:cubicBezTo>
                <a:cubicBezTo>
                  <a:pt x="235" y="258"/>
                  <a:pt x="238" y="258"/>
                  <a:pt x="241" y="257"/>
                </a:cubicBezTo>
                <a:cubicBezTo>
                  <a:pt x="244" y="255"/>
                  <a:pt x="247" y="252"/>
                  <a:pt x="251" y="250"/>
                </a:cubicBezTo>
                <a:cubicBezTo>
                  <a:pt x="252" y="249"/>
                  <a:pt x="252" y="248"/>
                  <a:pt x="253" y="248"/>
                </a:cubicBezTo>
                <a:cubicBezTo>
                  <a:pt x="255" y="248"/>
                  <a:pt x="256" y="249"/>
                  <a:pt x="258" y="250"/>
                </a:cubicBezTo>
                <a:cubicBezTo>
                  <a:pt x="258" y="250"/>
                  <a:pt x="259" y="249"/>
                  <a:pt x="259" y="250"/>
                </a:cubicBezTo>
                <a:cubicBezTo>
                  <a:pt x="262" y="250"/>
                  <a:pt x="265" y="251"/>
                  <a:pt x="267" y="253"/>
                </a:cubicBezTo>
                <a:cubicBezTo>
                  <a:pt x="270" y="256"/>
                  <a:pt x="272" y="260"/>
                  <a:pt x="275" y="264"/>
                </a:cubicBezTo>
                <a:cubicBezTo>
                  <a:pt x="278" y="267"/>
                  <a:pt x="283" y="271"/>
                  <a:pt x="286" y="274"/>
                </a:cubicBezTo>
                <a:cubicBezTo>
                  <a:pt x="286" y="273"/>
                  <a:pt x="287" y="271"/>
                  <a:pt x="288" y="270"/>
                </a:cubicBezTo>
                <a:cubicBezTo>
                  <a:pt x="288" y="268"/>
                  <a:pt x="287" y="267"/>
                  <a:pt x="287" y="265"/>
                </a:cubicBezTo>
                <a:cubicBezTo>
                  <a:pt x="289" y="261"/>
                  <a:pt x="291" y="257"/>
                  <a:pt x="293" y="252"/>
                </a:cubicBezTo>
                <a:cubicBezTo>
                  <a:pt x="298" y="252"/>
                  <a:pt x="304" y="253"/>
                  <a:pt x="309" y="253"/>
                </a:cubicBezTo>
                <a:cubicBezTo>
                  <a:pt x="309" y="251"/>
                  <a:pt x="310" y="248"/>
                  <a:pt x="308" y="246"/>
                </a:cubicBezTo>
                <a:cubicBezTo>
                  <a:pt x="307" y="246"/>
                  <a:pt x="308" y="244"/>
                  <a:pt x="307" y="243"/>
                </a:cubicBezTo>
                <a:cubicBezTo>
                  <a:pt x="306" y="242"/>
                  <a:pt x="304" y="243"/>
                  <a:pt x="303" y="242"/>
                </a:cubicBezTo>
                <a:cubicBezTo>
                  <a:pt x="301" y="241"/>
                  <a:pt x="298" y="239"/>
                  <a:pt x="298" y="237"/>
                </a:cubicBezTo>
                <a:cubicBezTo>
                  <a:pt x="298" y="236"/>
                  <a:pt x="302" y="238"/>
                  <a:pt x="303" y="236"/>
                </a:cubicBezTo>
                <a:cubicBezTo>
                  <a:pt x="305" y="234"/>
                  <a:pt x="304" y="231"/>
                  <a:pt x="304" y="228"/>
                </a:cubicBezTo>
                <a:cubicBezTo>
                  <a:pt x="312" y="227"/>
                  <a:pt x="320" y="228"/>
                  <a:pt x="328" y="227"/>
                </a:cubicBezTo>
                <a:cubicBezTo>
                  <a:pt x="329" y="226"/>
                  <a:pt x="329" y="225"/>
                  <a:pt x="330" y="225"/>
                </a:cubicBezTo>
                <a:cubicBezTo>
                  <a:pt x="331" y="224"/>
                  <a:pt x="332" y="227"/>
                  <a:pt x="333" y="226"/>
                </a:cubicBezTo>
                <a:cubicBezTo>
                  <a:pt x="335" y="225"/>
                  <a:pt x="335" y="223"/>
                  <a:pt x="335" y="221"/>
                </a:cubicBezTo>
                <a:cubicBezTo>
                  <a:pt x="336" y="220"/>
                  <a:pt x="338" y="218"/>
                  <a:pt x="340" y="2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5" name="Freeform 757"/>
          <p:cNvSpPr>
            <a:spLocks noChangeAspect="1"/>
          </p:cNvSpPr>
          <p:nvPr/>
        </p:nvSpPr>
        <p:spPr bwMode="auto">
          <a:xfrm>
            <a:off x="2944416" y="3620691"/>
            <a:ext cx="23813" cy="51197"/>
          </a:xfrm>
          <a:custGeom>
            <a:avLst/>
            <a:gdLst>
              <a:gd name="T0" fmla="*/ 2147483647 w 17"/>
              <a:gd name="T1" fmla="*/ 2147483647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0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0 w 17"/>
              <a:gd name="T27" fmla="*/ 2147483647 h 36"/>
              <a:gd name="T28" fmla="*/ 2147483647 w 17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36"/>
              <a:gd name="T47" fmla="*/ 17 w 17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36">
                <a:moveTo>
                  <a:pt x="5" y="36"/>
                </a:moveTo>
                <a:cubicBezTo>
                  <a:pt x="6" y="35"/>
                  <a:pt x="7" y="32"/>
                  <a:pt x="8" y="31"/>
                </a:cubicBezTo>
                <a:cubicBezTo>
                  <a:pt x="9" y="29"/>
                  <a:pt x="12" y="29"/>
                  <a:pt x="13" y="27"/>
                </a:cubicBezTo>
                <a:cubicBezTo>
                  <a:pt x="14" y="24"/>
                  <a:pt x="12" y="21"/>
                  <a:pt x="13" y="17"/>
                </a:cubicBezTo>
                <a:cubicBezTo>
                  <a:pt x="13" y="15"/>
                  <a:pt x="13" y="13"/>
                  <a:pt x="14" y="11"/>
                </a:cubicBezTo>
                <a:cubicBezTo>
                  <a:pt x="15" y="8"/>
                  <a:pt x="17" y="5"/>
                  <a:pt x="17" y="2"/>
                </a:cubicBezTo>
                <a:cubicBezTo>
                  <a:pt x="17" y="1"/>
                  <a:pt x="15" y="4"/>
                  <a:pt x="13" y="3"/>
                </a:cubicBezTo>
                <a:cubicBezTo>
                  <a:pt x="13" y="3"/>
                  <a:pt x="14" y="1"/>
                  <a:pt x="14" y="0"/>
                </a:cubicBezTo>
                <a:cubicBezTo>
                  <a:pt x="12" y="1"/>
                  <a:pt x="10" y="3"/>
                  <a:pt x="9" y="4"/>
                </a:cubicBezTo>
                <a:cubicBezTo>
                  <a:pt x="9" y="6"/>
                  <a:pt x="9" y="8"/>
                  <a:pt x="7" y="9"/>
                </a:cubicBezTo>
                <a:cubicBezTo>
                  <a:pt x="6" y="10"/>
                  <a:pt x="5" y="7"/>
                  <a:pt x="4" y="8"/>
                </a:cubicBezTo>
                <a:cubicBezTo>
                  <a:pt x="3" y="8"/>
                  <a:pt x="3" y="9"/>
                  <a:pt x="2" y="10"/>
                </a:cubicBezTo>
                <a:cubicBezTo>
                  <a:pt x="2" y="14"/>
                  <a:pt x="2" y="16"/>
                  <a:pt x="3" y="20"/>
                </a:cubicBezTo>
                <a:cubicBezTo>
                  <a:pt x="2" y="25"/>
                  <a:pt x="1" y="31"/>
                  <a:pt x="0" y="36"/>
                </a:cubicBezTo>
                <a:cubicBezTo>
                  <a:pt x="2" y="36"/>
                  <a:pt x="3" y="36"/>
                  <a:pt x="5" y="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6" name="Freeform 758"/>
          <p:cNvSpPr>
            <a:spLocks noChangeAspect="1"/>
          </p:cNvSpPr>
          <p:nvPr/>
        </p:nvSpPr>
        <p:spPr bwMode="auto">
          <a:xfrm>
            <a:off x="2887266" y="3634980"/>
            <a:ext cx="75009" cy="82153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2147483647 w 53"/>
              <a:gd name="T13" fmla="*/ 2147483647 h 58"/>
              <a:gd name="T14" fmla="*/ 2147483647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2147483647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2147483647 w 53"/>
              <a:gd name="T27" fmla="*/ 2147483647 h 58"/>
              <a:gd name="T28" fmla="*/ 2147483647 w 53"/>
              <a:gd name="T29" fmla="*/ 2147483647 h 58"/>
              <a:gd name="T30" fmla="*/ 2147483647 w 53"/>
              <a:gd name="T31" fmla="*/ 2147483647 h 58"/>
              <a:gd name="T32" fmla="*/ 2147483647 w 53"/>
              <a:gd name="T33" fmla="*/ 2147483647 h 58"/>
              <a:gd name="T34" fmla="*/ 2147483647 w 53"/>
              <a:gd name="T35" fmla="*/ 2147483647 h 58"/>
              <a:gd name="T36" fmla="*/ 2147483647 w 53"/>
              <a:gd name="T37" fmla="*/ 2147483647 h 58"/>
              <a:gd name="T38" fmla="*/ 2147483647 w 53"/>
              <a:gd name="T39" fmla="*/ 2147483647 h 58"/>
              <a:gd name="T40" fmla="*/ 0 w 53"/>
              <a:gd name="T41" fmla="*/ 2147483647 h 58"/>
              <a:gd name="T42" fmla="*/ 2147483647 w 53"/>
              <a:gd name="T43" fmla="*/ 2147483647 h 58"/>
              <a:gd name="T44" fmla="*/ 2147483647 w 53"/>
              <a:gd name="T45" fmla="*/ 2147483647 h 58"/>
              <a:gd name="T46" fmla="*/ 2147483647 w 53"/>
              <a:gd name="T47" fmla="*/ 2147483647 h 58"/>
              <a:gd name="T48" fmla="*/ 2147483647 w 53"/>
              <a:gd name="T49" fmla="*/ 2147483647 h 58"/>
              <a:gd name="T50" fmla="*/ 2147483647 w 53"/>
              <a:gd name="T51" fmla="*/ 2147483647 h 58"/>
              <a:gd name="T52" fmla="*/ 2147483647 w 53"/>
              <a:gd name="T53" fmla="*/ 2147483647 h 58"/>
              <a:gd name="T54" fmla="*/ 2147483647 w 53"/>
              <a:gd name="T55" fmla="*/ 2147483647 h 58"/>
              <a:gd name="T56" fmla="*/ 2147483647 w 53"/>
              <a:gd name="T57" fmla="*/ 2147483647 h 58"/>
              <a:gd name="T58" fmla="*/ 2147483647 w 53"/>
              <a:gd name="T59" fmla="*/ 2147483647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8"/>
              <a:gd name="T92" fmla="*/ 53 w 53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8">
                <a:moveTo>
                  <a:pt x="40" y="47"/>
                </a:moveTo>
                <a:cubicBezTo>
                  <a:pt x="40" y="45"/>
                  <a:pt x="40" y="43"/>
                  <a:pt x="40" y="41"/>
                </a:cubicBezTo>
                <a:cubicBezTo>
                  <a:pt x="41" y="40"/>
                  <a:pt x="43" y="39"/>
                  <a:pt x="45" y="38"/>
                </a:cubicBezTo>
                <a:cubicBezTo>
                  <a:pt x="47" y="36"/>
                  <a:pt x="50" y="35"/>
                  <a:pt x="52" y="33"/>
                </a:cubicBezTo>
                <a:cubicBezTo>
                  <a:pt x="53" y="33"/>
                  <a:pt x="52" y="31"/>
                  <a:pt x="53" y="30"/>
                </a:cubicBezTo>
                <a:cubicBezTo>
                  <a:pt x="51" y="30"/>
                  <a:pt x="50" y="29"/>
                  <a:pt x="49" y="28"/>
                </a:cubicBezTo>
                <a:cubicBezTo>
                  <a:pt x="47" y="28"/>
                  <a:pt x="46" y="27"/>
                  <a:pt x="45" y="26"/>
                </a:cubicBezTo>
                <a:cubicBezTo>
                  <a:pt x="43" y="26"/>
                  <a:pt x="42" y="26"/>
                  <a:pt x="40" y="26"/>
                </a:cubicBezTo>
                <a:cubicBezTo>
                  <a:pt x="41" y="21"/>
                  <a:pt x="42" y="15"/>
                  <a:pt x="43" y="10"/>
                </a:cubicBezTo>
                <a:cubicBezTo>
                  <a:pt x="42" y="6"/>
                  <a:pt x="42" y="4"/>
                  <a:pt x="42" y="0"/>
                </a:cubicBezTo>
                <a:cubicBezTo>
                  <a:pt x="34" y="1"/>
                  <a:pt x="26" y="0"/>
                  <a:pt x="18" y="1"/>
                </a:cubicBezTo>
                <a:cubicBezTo>
                  <a:pt x="18" y="4"/>
                  <a:pt x="19" y="7"/>
                  <a:pt x="17" y="9"/>
                </a:cubicBezTo>
                <a:cubicBezTo>
                  <a:pt x="16" y="11"/>
                  <a:pt x="12" y="9"/>
                  <a:pt x="12" y="10"/>
                </a:cubicBezTo>
                <a:cubicBezTo>
                  <a:pt x="12" y="12"/>
                  <a:pt x="15" y="14"/>
                  <a:pt x="17" y="15"/>
                </a:cubicBezTo>
                <a:cubicBezTo>
                  <a:pt x="18" y="16"/>
                  <a:pt x="20" y="15"/>
                  <a:pt x="21" y="16"/>
                </a:cubicBezTo>
                <a:cubicBezTo>
                  <a:pt x="22" y="17"/>
                  <a:pt x="21" y="19"/>
                  <a:pt x="22" y="19"/>
                </a:cubicBezTo>
                <a:cubicBezTo>
                  <a:pt x="24" y="21"/>
                  <a:pt x="23" y="24"/>
                  <a:pt x="23" y="26"/>
                </a:cubicBezTo>
                <a:cubicBezTo>
                  <a:pt x="18" y="26"/>
                  <a:pt x="12" y="25"/>
                  <a:pt x="7" y="25"/>
                </a:cubicBezTo>
                <a:cubicBezTo>
                  <a:pt x="5" y="30"/>
                  <a:pt x="3" y="34"/>
                  <a:pt x="1" y="38"/>
                </a:cubicBezTo>
                <a:cubicBezTo>
                  <a:pt x="1" y="40"/>
                  <a:pt x="2" y="41"/>
                  <a:pt x="2" y="43"/>
                </a:cubicBezTo>
                <a:cubicBezTo>
                  <a:pt x="1" y="44"/>
                  <a:pt x="0" y="46"/>
                  <a:pt x="0" y="47"/>
                </a:cubicBezTo>
                <a:cubicBezTo>
                  <a:pt x="1" y="48"/>
                  <a:pt x="2" y="50"/>
                  <a:pt x="4" y="51"/>
                </a:cubicBezTo>
                <a:cubicBezTo>
                  <a:pt x="6" y="53"/>
                  <a:pt x="8" y="54"/>
                  <a:pt x="10" y="55"/>
                </a:cubicBezTo>
                <a:cubicBezTo>
                  <a:pt x="13" y="56"/>
                  <a:pt x="16" y="57"/>
                  <a:pt x="19" y="57"/>
                </a:cubicBezTo>
                <a:cubicBezTo>
                  <a:pt x="21" y="58"/>
                  <a:pt x="23" y="58"/>
                  <a:pt x="25" y="58"/>
                </a:cubicBezTo>
                <a:cubicBezTo>
                  <a:pt x="27" y="57"/>
                  <a:pt x="28" y="56"/>
                  <a:pt x="29" y="55"/>
                </a:cubicBezTo>
                <a:cubicBezTo>
                  <a:pt x="30" y="55"/>
                  <a:pt x="31" y="56"/>
                  <a:pt x="32" y="55"/>
                </a:cubicBezTo>
                <a:cubicBezTo>
                  <a:pt x="33" y="53"/>
                  <a:pt x="32" y="50"/>
                  <a:pt x="34" y="48"/>
                </a:cubicBezTo>
                <a:cubicBezTo>
                  <a:pt x="34" y="47"/>
                  <a:pt x="36" y="47"/>
                  <a:pt x="38" y="47"/>
                </a:cubicBezTo>
                <a:cubicBezTo>
                  <a:pt x="38" y="47"/>
                  <a:pt x="39" y="47"/>
                  <a:pt x="40" y="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7" name="Freeform 759"/>
          <p:cNvSpPr>
            <a:spLocks noChangeAspect="1"/>
          </p:cNvSpPr>
          <p:nvPr/>
        </p:nvSpPr>
        <p:spPr bwMode="auto">
          <a:xfrm>
            <a:off x="2922985" y="3701655"/>
            <a:ext cx="46434" cy="30956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0 h 22"/>
              <a:gd name="T16" fmla="*/ 2147483647 w 33"/>
              <a:gd name="T17" fmla="*/ 0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0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"/>
              <a:gd name="T67" fmla="*/ 0 h 22"/>
              <a:gd name="T68" fmla="*/ 33 w 33"/>
              <a:gd name="T69" fmla="*/ 22 h 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" h="22">
                <a:moveTo>
                  <a:pt x="32" y="17"/>
                </a:moveTo>
                <a:cubicBezTo>
                  <a:pt x="32" y="15"/>
                  <a:pt x="33" y="14"/>
                  <a:pt x="32" y="12"/>
                </a:cubicBezTo>
                <a:cubicBezTo>
                  <a:pt x="32" y="10"/>
                  <a:pt x="31" y="10"/>
                  <a:pt x="30" y="9"/>
                </a:cubicBezTo>
                <a:cubicBezTo>
                  <a:pt x="28" y="9"/>
                  <a:pt x="26" y="11"/>
                  <a:pt x="24" y="10"/>
                </a:cubicBezTo>
                <a:cubicBezTo>
                  <a:pt x="23" y="9"/>
                  <a:pt x="25" y="7"/>
                  <a:pt x="24" y="6"/>
                </a:cubicBezTo>
                <a:cubicBezTo>
                  <a:pt x="23" y="5"/>
                  <a:pt x="21" y="5"/>
                  <a:pt x="20" y="5"/>
                </a:cubicBezTo>
                <a:cubicBezTo>
                  <a:pt x="19" y="4"/>
                  <a:pt x="18" y="4"/>
                  <a:pt x="17" y="3"/>
                </a:cubicBezTo>
                <a:cubicBezTo>
                  <a:pt x="16" y="2"/>
                  <a:pt x="15" y="1"/>
                  <a:pt x="15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1" y="0"/>
                  <a:pt x="9" y="0"/>
                  <a:pt x="9" y="1"/>
                </a:cubicBezTo>
                <a:cubicBezTo>
                  <a:pt x="7" y="3"/>
                  <a:pt x="8" y="6"/>
                  <a:pt x="7" y="8"/>
                </a:cubicBezTo>
                <a:cubicBezTo>
                  <a:pt x="6" y="9"/>
                  <a:pt x="5" y="8"/>
                  <a:pt x="4" y="8"/>
                </a:cubicBezTo>
                <a:cubicBezTo>
                  <a:pt x="3" y="9"/>
                  <a:pt x="2" y="10"/>
                  <a:pt x="0" y="11"/>
                </a:cubicBez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5"/>
                  <a:pt x="7" y="16"/>
                </a:cubicBezTo>
                <a:cubicBezTo>
                  <a:pt x="9" y="17"/>
                  <a:pt x="12" y="16"/>
                  <a:pt x="14" y="17"/>
                </a:cubicBezTo>
                <a:cubicBezTo>
                  <a:pt x="15" y="17"/>
                  <a:pt x="15" y="19"/>
                  <a:pt x="16" y="19"/>
                </a:cubicBezTo>
                <a:cubicBezTo>
                  <a:pt x="18" y="19"/>
                  <a:pt x="20" y="17"/>
                  <a:pt x="22" y="18"/>
                </a:cubicBezTo>
                <a:cubicBezTo>
                  <a:pt x="24" y="18"/>
                  <a:pt x="24" y="21"/>
                  <a:pt x="26" y="21"/>
                </a:cubicBezTo>
                <a:cubicBezTo>
                  <a:pt x="27" y="22"/>
                  <a:pt x="29" y="22"/>
                  <a:pt x="29" y="21"/>
                </a:cubicBezTo>
                <a:cubicBezTo>
                  <a:pt x="30" y="20"/>
                  <a:pt x="29" y="18"/>
                  <a:pt x="30" y="18"/>
                </a:cubicBezTo>
                <a:cubicBezTo>
                  <a:pt x="30" y="17"/>
                  <a:pt x="31" y="17"/>
                  <a:pt x="32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8" name="Freeform 760"/>
          <p:cNvSpPr>
            <a:spLocks noChangeAspect="1"/>
          </p:cNvSpPr>
          <p:nvPr/>
        </p:nvSpPr>
        <p:spPr bwMode="auto">
          <a:xfrm>
            <a:off x="2944417" y="3673080"/>
            <a:ext cx="107156" cy="63103"/>
          </a:xfrm>
          <a:custGeom>
            <a:avLst/>
            <a:gdLst>
              <a:gd name="T0" fmla="*/ 2147483647 w 75"/>
              <a:gd name="T1" fmla="*/ 2147483647 h 44"/>
              <a:gd name="T2" fmla="*/ 2147483647 w 75"/>
              <a:gd name="T3" fmla="*/ 2147483647 h 44"/>
              <a:gd name="T4" fmla="*/ 2147483647 w 75"/>
              <a:gd name="T5" fmla="*/ 2147483647 h 44"/>
              <a:gd name="T6" fmla="*/ 2147483647 w 75"/>
              <a:gd name="T7" fmla="*/ 2147483647 h 44"/>
              <a:gd name="T8" fmla="*/ 2147483647 w 75"/>
              <a:gd name="T9" fmla="*/ 2147483647 h 44"/>
              <a:gd name="T10" fmla="*/ 2147483647 w 75"/>
              <a:gd name="T11" fmla="*/ 2147483647 h 44"/>
              <a:gd name="T12" fmla="*/ 2147483647 w 75"/>
              <a:gd name="T13" fmla="*/ 2147483647 h 44"/>
              <a:gd name="T14" fmla="*/ 0 w 75"/>
              <a:gd name="T15" fmla="*/ 2147483647 h 44"/>
              <a:gd name="T16" fmla="*/ 0 w 75"/>
              <a:gd name="T17" fmla="*/ 2147483647 h 44"/>
              <a:gd name="T18" fmla="*/ 2147483647 w 75"/>
              <a:gd name="T19" fmla="*/ 2147483647 h 44"/>
              <a:gd name="T20" fmla="*/ 2147483647 w 75"/>
              <a:gd name="T21" fmla="*/ 2147483647 h 44"/>
              <a:gd name="T22" fmla="*/ 2147483647 w 75"/>
              <a:gd name="T23" fmla="*/ 2147483647 h 44"/>
              <a:gd name="T24" fmla="*/ 2147483647 w 75"/>
              <a:gd name="T25" fmla="*/ 0 h 44"/>
              <a:gd name="T26" fmla="*/ 2147483647 w 75"/>
              <a:gd name="T27" fmla="*/ 2147483647 h 44"/>
              <a:gd name="T28" fmla="*/ 2147483647 w 75"/>
              <a:gd name="T29" fmla="*/ 2147483647 h 44"/>
              <a:gd name="T30" fmla="*/ 2147483647 w 75"/>
              <a:gd name="T31" fmla="*/ 2147483647 h 44"/>
              <a:gd name="T32" fmla="*/ 2147483647 w 75"/>
              <a:gd name="T33" fmla="*/ 0 h 44"/>
              <a:gd name="T34" fmla="*/ 2147483647 w 75"/>
              <a:gd name="T35" fmla="*/ 0 h 44"/>
              <a:gd name="T36" fmla="*/ 2147483647 w 75"/>
              <a:gd name="T37" fmla="*/ 2147483647 h 44"/>
              <a:gd name="T38" fmla="*/ 2147483647 w 75"/>
              <a:gd name="T39" fmla="*/ 2147483647 h 44"/>
              <a:gd name="T40" fmla="*/ 2147483647 w 75"/>
              <a:gd name="T41" fmla="*/ 2147483647 h 44"/>
              <a:gd name="T42" fmla="*/ 2147483647 w 75"/>
              <a:gd name="T43" fmla="*/ 2147483647 h 44"/>
              <a:gd name="T44" fmla="*/ 2147483647 w 75"/>
              <a:gd name="T45" fmla="*/ 2147483647 h 44"/>
              <a:gd name="T46" fmla="*/ 2147483647 w 75"/>
              <a:gd name="T47" fmla="*/ 2147483647 h 44"/>
              <a:gd name="T48" fmla="*/ 2147483647 w 75"/>
              <a:gd name="T49" fmla="*/ 2147483647 h 44"/>
              <a:gd name="T50" fmla="*/ 2147483647 w 75"/>
              <a:gd name="T51" fmla="*/ 2147483647 h 44"/>
              <a:gd name="T52" fmla="*/ 2147483647 w 75"/>
              <a:gd name="T53" fmla="*/ 2147483647 h 44"/>
              <a:gd name="T54" fmla="*/ 2147483647 w 75"/>
              <a:gd name="T55" fmla="*/ 2147483647 h 44"/>
              <a:gd name="T56" fmla="*/ 2147483647 w 75"/>
              <a:gd name="T57" fmla="*/ 2147483647 h 44"/>
              <a:gd name="T58" fmla="*/ 2147483647 w 75"/>
              <a:gd name="T59" fmla="*/ 2147483647 h 44"/>
              <a:gd name="T60" fmla="*/ 2147483647 w 75"/>
              <a:gd name="T61" fmla="*/ 2147483647 h 44"/>
              <a:gd name="T62" fmla="*/ 2147483647 w 75"/>
              <a:gd name="T63" fmla="*/ 2147483647 h 44"/>
              <a:gd name="T64" fmla="*/ 2147483647 w 75"/>
              <a:gd name="T65" fmla="*/ 2147483647 h 44"/>
              <a:gd name="T66" fmla="*/ 2147483647 w 75"/>
              <a:gd name="T67" fmla="*/ 2147483647 h 44"/>
              <a:gd name="T68" fmla="*/ 2147483647 w 75"/>
              <a:gd name="T69" fmla="*/ 2147483647 h 44"/>
              <a:gd name="T70" fmla="*/ 2147483647 w 75"/>
              <a:gd name="T71" fmla="*/ 2147483647 h 44"/>
              <a:gd name="T72" fmla="*/ 2147483647 w 75"/>
              <a:gd name="T73" fmla="*/ 2147483647 h 44"/>
              <a:gd name="T74" fmla="*/ 2147483647 w 75"/>
              <a:gd name="T75" fmla="*/ 2147483647 h 44"/>
              <a:gd name="T76" fmla="*/ 2147483647 w 75"/>
              <a:gd name="T77" fmla="*/ 2147483647 h 44"/>
              <a:gd name="T78" fmla="*/ 2147483647 w 75"/>
              <a:gd name="T79" fmla="*/ 2147483647 h 44"/>
              <a:gd name="T80" fmla="*/ 2147483647 w 75"/>
              <a:gd name="T81" fmla="*/ 2147483647 h 44"/>
              <a:gd name="T82" fmla="*/ 2147483647 w 75"/>
              <a:gd name="T83" fmla="*/ 2147483647 h 44"/>
              <a:gd name="T84" fmla="*/ 2147483647 w 75"/>
              <a:gd name="T85" fmla="*/ 2147483647 h 44"/>
              <a:gd name="T86" fmla="*/ 2147483647 w 75"/>
              <a:gd name="T87" fmla="*/ 2147483647 h 44"/>
              <a:gd name="T88" fmla="*/ 2147483647 w 75"/>
              <a:gd name="T89" fmla="*/ 2147483647 h 44"/>
              <a:gd name="T90" fmla="*/ 2147483647 w 75"/>
              <a:gd name="T91" fmla="*/ 2147483647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"/>
              <a:gd name="T139" fmla="*/ 0 h 44"/>
              <a:gd name="T140" fmla="*/ 75 w 75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" h="44">
                <a:moveTo>
                  <a:pt x="17" y="37"/>
                </a:moveTo>
                <a:cubicBezTo>
                  <a:pt x="17" y="35"/>
                  <a:pt x="18" y="34"/>
                  <a:pt x="17" y="32"/>
                </a:cubicBezTo>
                <a:cubicBezTo>
                  <a:pt x="17" y="30"/>
                  <a:pt x="16" y="30"/>
                  <a:pt x="15" y="29"/>
                </a:cubicBezTo>
                <a:cubicBezTo>
                  <a:pt x="13" y="29"/>
                  <a:pt x="11" y="31"/>
                  <a:pt x="9" y="30"/>
                </a:cubicBezTo>
                <a:cubicBezTo>
                  <a:pt x="8" y="29"/>
                  <a:pt x="10" y="27"/>
                  <a:pt x="9" y="26"/>
                </a:cubicBezTo>
                <a:cubicBezTo>
                  <a:pt x="8" y="25"/>
                  <a:pt x="6" y="25"/>
                  <a:pt x="5" y="25"/>
                </a:cubicBezTo>
                <a:cubicBezTo>
                  <a:pt x="4" y="24"/>
                  <a:pt x="3" y="24"/>
                  <a:pt x="2" y="23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1" y="13"/>
                  <a:pt x="3" y="12"/>
                  <a:pt x="5" y="11"/>
                </a:cubicBezTo>
                <a:cubicBezTo>
                  <a:pt x="7" y="9"/>
                  <a:pt x="10" y="8"/>
                  <a:pt x="12" y="6"/>
                </a:cubicBezTo>
                <a:cubicBezTo>
                  <a:pt x="13" y="6"/>
                  <a:pt x="12" y="4"/>
                  <a:pt x="13" y="3"/>
                </a:cubicBezTo>
                <a:cubicBezTo>
                  <a:pt x="14" y="2"/>
                  <a:pt x="16" y="1"/>
                  <a:pt x="18" y="0"/>
                </a:cubicBezTo>
                <a:cubicBezTo>
                  <a:pt x="20" y="0"/>
                  <a:pt x="21" y="0"/>
                  <a:pt x="23" y="1"/>
                </a:cubicBezTo>
                <a:cubicBezTo>
                  <a:pt x="24" y="1"/>
                  <a:pt x="24" y="3"/>
                  <a:pt x="25" y="3"/>
                </a:cubicBezTo>
                <a:cubicBezTo>
                  <a:pt x="28" y="4"/>
                  <a:pt x="31" y="4"/>
                  <a:pt x="34" y="3"/>
                </a:cubicBezTo>
                <a:cubicBezTo>
                  <a:pt x="37" y="3"/>
                  <a:pt x="39" y="1"/>
                  <a:pt x="41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8" y="0"/>
                  <a:pt x="51" y="0"/>
                  <a:pt x="53" y="1"/>
                </a:cubicBezTo>
                <a:cubicBezTo>
                  <a:pt x="55" y="1"/>
                  <a:pt x="57" y="2"/>
                  <a:pt x="59" y="2"/>
                </a:cubicBezTo>
                <a:cubicBezTo>
                  <a:pt x="60" y="2"/>
                  <a:pt x="62" y="1"/>
                  <a:pt x="63" y="2"/>
                </a:cubicBezTo>
                <a:cubicBezTo>
                  <a:pt x="65" y="2"/>
                  <a:pt x="66" y="4"/>
                  <a:pt x="67" y="5"/>
                </a:cubicBezTo>
                <a:cubicBezTo>
                  <a:pt x="67" y="6"/>
                  <a:pt x="67" y="6"/>
                  <a:pt x="67" y="6"/>
                </a:cubicBezTo>
                <a:cubicBezTo>
                  <a:pt x="66" y="6"/>
                  <a:pt x="64" y="5"/>
                  <a:pt x="63" y="5"/>
                </a:cubicBezTo>
                <a:cubicBezTo>
                  <a:pt x="62" y="6"/>
                  <a:pt x="63" y="8"/>
                  <a:pt x="63" y="9"/>
                </a:cubicBezTo>
                <a:cubicBezTo>
                  <a:pt x="63" y="9"/>
                  <a:pt x="64" y="10"/>
                  <a:pt x="64" y="10"/>
                </a:cubicBezTo>
                <a:cubicBezTo>
                  <a:pt x="66" y="11"/>
                  <a:pt x="67" y="11"/>
                  <a:pt x="69" y="10"/>
                </a:cubicBezTo>
                <a:cubicBezTo>
                  <a:pt x="69" y="10"/>
                  <a:pt x="69" y="9"/>
                  <a:pt x="69" y="9"/>
                </a:cubicBezTo>
                <a:cubicBezTo>
                  <a:pt x="69" y="8"/>
                  <a:pt x="68" y="6"/>
                  <a:pt x="69" y="7"/>
                </a:cubicBezTo>
                <a:cubicBezTo>
                  <a:pt x="71" y="8"/>
                  <a:pt x="73" y="9"/>
                  <a:pt x="74" y="11"/>
                </a:cubicBezTo>
                <a:cubicBezTo>
                  <a:pt x="75" y="12"/>
                  <a:pt x="74" y="14"/>
                  <a:pt x="74" y="15"/>
                </a:cubicBezTo>
                <a:cubicBezTo>
                  <a:pt x="72" y="15"/>
                  <a:pt x="70" y="14"/>
                  <a:pt x="68" y="15"/>
                </a:cubicBezTo>
                <a:cubicBezTo>
                  <a:pt x="67" y="15"/>
                  <a:pt x="66" y="17"/>
                  <a:pt x="65" y="17"/>
                </a:cubicBezTo>
                <a:cubicBezTo>
                  <a:pt x="62" y="18"/>
                  <a:pt x="59" y="20"/>
                  <a:pt x="57" y="20"/>
                </a:cubicBezTo>
                <a:cubicBezTo>
                  <a:pt x="55" y="20"/>
                  <a:pt x="56" y="17"/>
                  <a:pt x="55" y="17"/>
                </a:cubicBezTo>
                <a:cubicBezTo>
                  <a:pt x="53" y="17"/>
                  <a:pt x="51" y="19"/>
                  <a:pt x="50" y="21"/>
                </a:cubicBezTo>
                <a:cubicBezTo>
                  <a:pt x="49" y="22"/>
                  <a:pt x="50" y="24"/>
                  <a:pt x="49" y="25"/>
                </a:cubicBezTo>
                <a:cubicBezTo>
                  <a:pt x="47" y="27"/>
                  <a:pt x="45" y="28"/>
                  <a:pt x="42" y="29"/>
                </a:cubicBezTo>
                <a:cubicBezTo>
                  <a:pt x="40" y="29"/>
                  <a:pt x="38" y="29"/>
                  <a:pt x="37" y="29"/>
                </a:cubicBezTo>
                <a:cubicBezTo>
                  <a:pt x="35" y="30"/>
                  <a:pt x="35" y="31"/>
                  <a:pt x="34" y="32"/>
                </a:cubicBezTo>
                <a:cubicBezTo>
                  <a:pt x="32" y="32"/>
                  <a:pt x="30" y="31"/>
                  <a:pt x="29" y="32"/>
                </a:cubicBezTo>
                <a:cubicBezTo>
                  <a:pt x="28" y="34"/>
                  <a:pt x="30" y="37"/>
                  <a:pt x="29" y="39"/>
                </a:cubicBezTo>
                <a:cubicBezTo>
                  <a:pt x="28" y="41"/>
                  <a:pt x="27" y="42"/>
                  <a:pt x="25" y="44"/>
                </a:cubicBezTo>
                <a:cubicBezTo>
                  <a:pt x="24" y="44"/>
                  <a:pt x="23" y="44"/>
                  <a:pt x="22" y="44"/>
                </a:cubicBezTo>
                <a:cubicBezTo>
                  <a:pt x="21" y="43"/>
                  <a:pt x="20" y="42"/>
                  <a:pt x="20" y="41"/>
                </a:cubicBezTo>
                <a:cubicBezTo>
                  <a:pt x="19" y="40"/>
                  <a:pt x="18" y="38"/>
                  <a:pt x="17" y="3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9" name="Freeform 761"/>
          <p:cNvSpPr>
            <a:spLocks noChangeAspect="1"/>
          </p:cNvSpPr>
          <p:nvPr/>
        </p:nvSpPr>
        <p:spPr bwMode="auto">
          <a:xfrm>
            <a:off x="2967037" y="3693320"/>
            <a:ext cx="82154" cy="89297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2147483647 w 58"/>
              <a:gd name="T73" fmla="*/ 2147483647 h 63"/>
              <a:gd name="T74" fmla="*/ 2147483647 w 58"/>
              <a:gd name="T75" fmla="*/ 2147483647 h 63"/>
              <a:gd name="T76" fmla="*/ 2147483647 w 58"/>
              <a:gd name="T77" fmla="*/ 2147483647 h 63"/>
              <a:gd name="T78" fmla="*/ 2147483647 w 58"/>
              <a:gd name="T79" fmla="*/ 2147483647 h 63"/>
              <a:gd name="T80" fmla="*/ 2147483647 w 58"/>
              <a:gd name="T81" fmla="*/ 2147483647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"/>
              <a:gd name="T124" fmla="*/ 0 h 63"/>
              <a:gd name="T125" fmla="*/ 58 w 58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" h="63">
                <a:moveTo>
                  <a:pt x="26" y="55"/>
                </a:moveTo>
                <a:cubicBezTo>
                  <a:pt x="30" y="55"/>
                  <a:pt x="31" y="58"/>
                  <a:pt x="35" y="59"/>
                </a:cubicBezTo>
                <a:cubicBezTo>
                  <a:pt x="36" y="59"/>
                  <a:pt x="38" y="58"/>
                  <a:pt x="39" y="59"/>
                </a:cubicBezTo>
                <a:cubicBezTo>
                  <a:pt x="41" y="59"/>
                  <a:pt x="41" y="62"/>
                  <a:pt x="43" y="62"/>
                </a:cubicBezTo>
                <a:cubicBezTo>
                  <a:pt x="45" y="63"/>
                  <a:pt x="48" y="63"/>
                  <a:pt x="50" y="62"/>
                </a:cubicBezTo>
                <a:cubicBezTo>
                  <a:pt x="51" y="62"/>
                  <a:pt x="51" y="60"/>
                  <a:pt x="51" y="59"/>
                </a:cubicBezTo>
                <a:cubicBezTo>
                  <a:pt x="50" y="57"/>
                  <a:pt x="48" y="55"/>
                  <a:pt x="48" y="53"/>
                </a:cubicBezTo>
                <a:cubicBezTo>
                  <a:pt x="48" y="50"/>
                  <a:pt x="50" y="48"/>
                  <a:pt x="50" y="46"/>
                </a:cubicBezTo>
                <a:cubicBezTo>
                  <a:pt x="50" y="44"/>
                  <a:pt x="48" y="42"/>
                  <a:pt x="49" y="40"/>
                </a:cubicBezTo>
                <a:cubicBezTo>
                  <a:pt x="49" y="38"/>
                  <a:pt x="52" y="37"/>
                  <a:pt x="52" y="35"/>
                </a:cubicBezTo>
                <a:cubicBezTo>
                  <a:pt x="53" y="31"/>
                  <a:pt x="51" y="26"/>
                  <a:pt x="52" y="22"/>
                </a:cubicBezTo>
                <a:cubicBezTo>
                  <a:pt x="53" y="18"/>
                  <a:pt x="56" y="16"/>
                  <a:pt x="57" y="13"/>
                </a:cubicBezTo>
                <a:cubicBezTo>
                  <a:pt x="58" y="11"/>
                  <a:pt x="57" y="8"/>
                  <a:pt x="57" y="6"/>
                </a:cubicBezTo>
                <a:cubicBezTo>
                  <a:pt x="57" y="4"/>
                  <a:pt x="57" y="3"/>
                  <a:pt x="58" y="1"/>
                </a:cubicBezTo>
                <a:cubicBezTo>
                  <a:pt x="56" y="1"/>
                  <a:pt x="54" y="0"/>
                  <a:pt x="52" y="1"/>
                </a:cubicBezTo>
                <a:cubicBezTo>
                  <a:pt x="51" y="1"/>
                  <a:pt x="50" y="3"/>
                  <a:pt x="49" y="3"/>
                </a:cubicBezTo>
                <a:cubicBezTo>
                  <a:pt x="46" y="4"/>
                  <a:pt x="43" y="6"/>
                  <a:pt x="41" y="6"/>
                </a:cubicBezTo>
                <a:cubicBezTo>
                  <a:pt x="39" y="6"/>
                  <a:pt x="40" y="3"/>
                  <a:pt x="39" y="3"/>
                </a:cubicBezTo>
                <a:cubicBezTo>
                  <a:pt x="37" y="3"/>
                  <a:pt x="35" y="5"/>
                  <a:pt x="34" y="7"/>
                </a:cubicBezTo>
                <a:cubicBezTo>
                  <a:pt x="33" y="8"/>
                  <a:pt x="34" y="10"/>
                  <a:pt x="33" y="11"/>
                </a:cubicBezTo>
                <a:cubicBezTo>
                  <a:pt x="31" y="13"/>
                  <a:pt x="29" y="14"/>
                  <a:pt x="26" y="15"/>
                </a:cubicBezTo>
                <a:cubicBezTo>
                  <a:pt x="24" y="15"/>
                  <a:pt x="22" y="15"/>
                  <a:pt x="21" y="15"/>
                </a:cubicBezTo>
                <a:cubicBezTo>
                  <a:pt x="19" y="16"/>
                  <a:pt x="19" y="17"/>
                  <a:pt x="18" y="18"/>
                </a:cubicBezTo>
                <a:cubicBezTo>
                  <a:pt x="16" y="18"/>
                  <a:pt x="14" y="17"/>
                  <a:pt x="13" y="18"/>
                </a:cubicBezTo>
                <a:cubicBezTo>
                  <a:pt x="12" y="20"/>
                  <a:pt x="14" y="23"/>
                  <a:pt x="13" y="25"/>
                </a:cubicBezTo>
                <a:cubicBezTo>
                  <a:pt x="12" y="27"/>
                  <a:pt x="11" y="28"/>
                  <a:pt x="9" y="30"/>
                </a:cubicBezTo>
                <a:cubicBezTo>
                  <a:pt x="8" y="30"/>
                  <a:pt x="7" y="30"/>
                  <a:pt x="6" y="30"/>
                </a:cubicBezTo>
                <a:cubicBezTo>
                  <a:pt x="5" y="30"/>
                  <a:pt x="4" y="32"/>
                  <a:pt x="4" y="31"/>
                </a:cubicBezTo>
                <a:cubicBezTo>
                  <a:pt x="3" y="31"/>
                  <a:pt x="2" y="28"/>
                  <a:pt x="1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4" y="37"/>
                  <a:pt x="9" y="41"/>
                  <a:pt x="13" y="45"/>
                </a:cubicBezTo>
                <a:cubicBezTo>
                  <a:pt x="17" y="49"/>
                  <a:pt x="19" y="53"/>
                  <a:pt x="23" y="56"/>
                </a:cubicBezTo>
                <a:cubicBezTo>
                  <a:pt x="24" y="56"/>
                  <a:pt x="24" y="55"/>
                  <a:pt x="25" y="55"/>
                </a:cubicBezTo>
                <a:cubicBezTo>
                  <a:pt x="25" y="53"/>
                  <a:pt x="23" y="52"/>
                  <a:pt x="23" y="50"/>
                </a:cubicBezTo>
                <a:cubicBezTo>
                  <a:pt x="22" y="48"/>
                  <a:pt x="22" y="45"/>
                  <a:pt x="22" y="43"/>
                </a:cubicBezTo>
                <a:cubicBezTo>
                  <a:pt x="22" y="42"/>
                  <a:pt x="23" y="42"/>
                  <a:pt x="23" y="42"/>
                </a:cubicBezTo>
                <a:cubicBezTo>
                  <a:pt x="26" y="43"/>
                  <a:pt x="28" y="45"/>
                  <a:pt x="30" y="47"/>
                </a:cubicBezTo>
                <a:cubicBezTo>
                  <a:pt x="32" y="49"/>
                  <a:pt x="34" y="51"/>
                  <a:pt x="36" y="54"/>
                </a:cubicBezTo>
                <a:cubicBezTo>
                  <a:pt x="36" y="55"/>
                  <a:pt x="37" y="57"/>
                  <a:pt x="36" y="57"/>
                </a:cubicBezTo>
                <a:cubicBezTo>
                  <a:pt x="32" y="57"/>
                  <a:pt x="30" y="54"/>
                  <a:pt x="27" y="53"/>
                </a:cubicBezTo>
                <a:cubicBezTo>
                  <a:pt x="26" y="53"/>
                  <a:pt x="26" y="54"/>
                  <a:pt x="26" y="5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0" name="Freeform 762"/>
          <p:cNvSpPr>
            <a:spLocks noChangeAspect="1"/>
          </p:cNvSpPr>
          <p:nvPr/>
        </p:nvSpPr>
        <p:spPr bwMode="auto">
          <a:xfrm>
            <a:off x="3051572" y="3804047"/>
            <a:ext cx="100013" cy="52388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2147483647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2147483647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2147483647 w 70"/>
              <a:gd name="T35" fmla="*/ 2147483647 h 36"/>
              <a:gd name="T36" fmla="*/ 2147483647 w 70"/>
              <a:gd name="T37" fmla="*/ 2147483647 h 36"/>
              <a:gd name="T38" fmla="*/ 2147483647 w 70"/>
              <a:gd name="T39" fmla="*/ 2147483647 h 36"/>
              <a:gd name="T40" fmla="*/ 0 w 70"/>
              <a:gd name="T41" fmla="*/ 2147483647 h 36"/>
              <a:gd name="T42" fmla="*/ 2147483647 w 70"/>
              <a:gd name="T43" fmla="*/ 2147483647 h 36"/>
              <a:gd name="T44" fmla="*/ 2147483647 w 70"/>
              <a:gd name="T45" fmla="*/ 2147483647 h 36"/>
              <a:gd name="T46" fmla="*/ 2147483647 w 70"/>
              <a:gd name="T47" fmla="*/ 2147483647 h 36"/>
              <a:gd name="T48" fmla="*/ 2147483647 w 70"/>
              <a:gd name="T49" fmla="*/ 2147483647 h 36"/>
              <a:gd name="T50" fmla="*/ 2147483647 w 70"/>
              <a:gd name="T51" fmla="*/ 2147483647 h 36"/>
              <a:gd name="T52" fmla="*/ 2147483647 w 70"/>
              <a:gd name="T53" fmla="*/ 2147483647 h 36"/>
              <a:gd name="T54" fmla="*/ 2147483647 w 70"/>
              <a:gd name="T55" fmla="*/ 2147483647 h 36"/>
              <a:gd name="T56" fmla="*/ 2147483647 w 70"/>
              <a:gd name="T57" fmla="*/ 2147483647 h 36"/>
              <a:gd name="T58" fmla="*/ 2147483647 w 70"/>
              <a:gd name="T59" fmla="*/ 2147483647 h 36"/>
              <a:gd name="T60" fmla="*/ 2147483647 w 70"/>
              <a:gd name="T61" fmla="*/ 2147483647 h 36"/>
              <a:gd name="T62" fmla="*/ 2147483647 w 70"/>
              <a:gd name="T63" fmla="*/ 2147483647 h 36"/>
              <a:gd name="T64" fmla="*/ 2147483647 w 70"/>
              <a:gd name="T65" fmla="*/ 2147483647 h 36"/>
              <a:gd name="T66" fmla="*/ 2147483647 w 70"/>
              <a:gd name="T67" fmla="*/ 2147483647 h 36"/>
              <a:gd name="T68" fmla="*/ 2147483647 w 70"/>
              <a:gd name="T69" fmla="*/ 2147483647 h 36"/>
              <a:gd name="T70" fmla="*/ 2147483647 w 70"/>
              <a:gd name="T71" fmla="*/ 2147483647 h 36"/>
              <a:gd name="T72" fmla="*/ 2147483647 w 70"/>
              <a:gd name="T73" fmla="*/ 2147483647 h 36"/>
              <a:gd name="T74" fmla="*/ 2147483647 w 70"/>
              <a:gd name="T75" fmla="*/ 2147483647 h 36"/>
              <a:gd name="T76" fmla="*/ 2147483647 w 70"/>
              <a:gd name="T77" fmla="*/ 2147483647 h 36"/>
              <a:gd name="T78" fmla="*/ 2147483647 w 70"/>
              <a:gd name="T79" fmla="*/ 2147483647 h 36"/>
              <a:gd name="T80" fmla="*/ 2147483647 w 70"/>
              <a:gd name="T81" fmla="*/ 2147483647 h 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"/>
              <a:gd name="T124" fmla="*/ 0 h 36"/>
              <a:gd name="T125" fmla="*/ 70 w 70"/>
              <a:gd name="T126" fmla="*/ 36 h 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" h="36">
                <a:moveTo>
                  <a:pt x="63" y="33"/>
                </a:moveTo>
                <a:cubicBezTo>
                  <a:pt x="64" y="32"/>
                  <a:pt x="65" y="30"/>
                  <a:pt x="66" y="29"/>
                </a:cubicBezTo>
                <a:cubicBezTo>
                  <a:pt x="67" y="28"/>
                  <a:pt x="69" y="30"/>
                  <a:pt x="69" y="29"/>
                </a:cubicBezTo>
                <a:cubicBezTo>
                  <a:pt x="70" y="27"/>
                  <a:pt x="70" y="25"/>
                  <a:pt x="70" y="22"/>
                </a:cubicBezTo>
                <a:cubicBezTo>
                  <a:pt x="70" y="21"/>
                  <a:pt x="68" y="19"/>
                  <a:pt x="68" y="18"/>
                </a:cubicBezTo>
                <a:cubicBezTo>
                  <a:pt x="68" y="16"/>
                  <a:pt x="69" y="16"/>
                  <a:pt x="70" y="15"/>
                </a:cubicBezTo>
                <a:cubicBezTo>
                  <a:pt x="68" y="12"/>
                  <a:pt x="67" y="10"/>
                  <a:pt x="64" y="8"/>
                </a:cubicBezTo>
                <a:cubicBezTo>
                  <a:pt x="61" y="6"/>
                  <a:pt x="58" y="7"/>
                  <a:pt x="54" y="5"/>
                </a:cubicBezTo>
                <a:cubicBezTo>
                  <a:pt x="52" y="4"/>
                  <a:pt x="50" y="1"/>
                  <a:pt x="47" y="1"/>
                </a:cubicBezTo>
                <a:cubicBezTo>
                  <a:pt x="45" y="0"/>
                  <a:pt x="44" y="4"/>
                  <a:pt x="42" y="4"/>
                </a:cubicBezTo>
                <a:cubicBezTo>
                  <a:pt x="39" y="5"/>
                  <a:pt x="35" y="5"/>
                  <a:pt x="33" y="6"/>
                </a:cubicBezTo>
                <a:cubicBezTo>
                  <a:pt x="29" y="7"/>
                  <a:pt x="26" y="11"/>
                  <a:pt x="22" y="12"/>
                </a:cubicBezTo>
                <a:cubicBezTo>
                  <a:pt x="20" y="13"/>
                  <a:pt x="18" y="10"/>
                  <a:pt x="16" y="10"/>
                </a:cubicBezTo>
                <a:cubicBezTo>
                  <a:pt x="14" y="10"/>
                  <a:pt x="12" y="11"/>
                  <a:pt x="11" y="10"/>
                </a:cubicBezTo>
                <a:cubicBezTo>
                  <a:pt x="9" y="9"/>
                  <a:pt x="9" y="6"/>
                  <a:pt x="8" y="4"/>
                </a:cubicBezTo>
                <a:cubicBezTo>
                  <a:pt x="7" y="3"/>
                  <a:pt x="4" y="2"/>
                  <a:pt x="3" y="1"/>
                </a:cubicBezTo>
                <a:cubicBezTo>
                  <a:pt x="3" y="3"/>
                  <a:pt x="1" y="5"/>
                  <a:pt x="2" y="7"/>
                </a:cubicBezTo>
                <a:cubicBezTo>
                  <a:pt x="2" y="9"/>
                  <a:pt x="5" y="9"/>
                  <a:pt x="5" y="11"/>
                </a:cubicBezTo>
                <a:cubicBezTo>
                  <a:pt x="5" y="12"/>
                  <a:pt x="2" y="12"/>
                  <a:pt x="2" y="14"/>
                </a:cubicBezTo>
                <a:cubicBezTo>
                  <a:pt x="1" y="15"/>
                  <a:pt x="2" y="16"/>
                  <a:pt x="2" y="18"/>
                </a:cubicBezTo>
                <a:cubicBezTo>
                  <a:pt x="2" y="19"/>
                  <a:pt x="1" y="20"/>
                  <a:pt x="0" y="21"/>
                </a:cubicBezTo>
                <a:cubicBezTo>
                  <a:pt x="3" y="21"/>
                  <a:pt x="6" y="21"/>
                  <a:pt x="9" y="21"/>
                </a:cubicBezTo>
                <a:cubicBezTo>
                  <a:pt x="11" y="21"/>
                  <a:pt x="14" y="20"/>
                  <a:pt x="16" y="21"/>
                </a:cubicBezTo>
                <a:cubicBezTo>
                  <a:pt x="17" y="22"/>
                  <a:pt x="17" y="25"/>
                  <a:pt x="18" y="27"/>
                </a:cubicBezTo>
                <a:cubicBezTo>
                  <a:pt x="18" y="28"/>
                  <a:pt x="18" y="31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5" y="25"/>
                  <a:pt x="24" y="29"/>
                  <a:pt x="25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6"/>
                  <a:pt x="36" y="35"/>
                  <a:pt x="37" y="32"/>
                </a:cubicBezTo>
                <a:cubicBezTo>
                  <a:pt x="38" y="30"/>
                  <a:pt x="35" y="28"/>
                  <a:pt x="34" y="26"/>
                </a:cubicBezTo>
                <a:cubicBezTo>
                  <a:pt x="33" y="24"/>
                  <a:pt x="30" y="23"/>
                  <a:pt x="31" y="21"/>
                </a:cubicBezTo>
                <a:cubicBezTo>
                  <a:pt x="31" y="19"/>
                  <a:pt x="33" y="19"/>
                  <a:pt x="35" y="19"/>
                </a:cubicBezTo>
                <a:cubicBezTo>
                  <a:pt x="36" y="18"/>
                  <a:pt x="38" y="17"/>
                  <a:pt x="39" y="16"/>
                </a:cubicBezTo>
                <a:cubicBezTo>
                  <a:pt x="40" y="14"/>
                  <a:pt x="38" y="12"/>
                  <a:pt x="39" y="11"/>
                </a:cubicBezTo>
                <a:cubicBezTo>
                  <a:pt x="41" y="9"/>
                  <a:pt x="45" y="8"/>
                  <a:pt x="47" y="8"/>
                </a:cubicBezTo>
                <a:cubicBezTo>
                  <a:pt x="50" y="9"/>
                  <a:pt x="52" y="12"/>
                  <a:pt x="54" y="13"/>
                </a:cubicBezTo>
                <a:cubicBezTo>
                  <a:pt x="55" y="14"/>
                  <a:pt x="57" y="14"/>
                  <a:pt x="58" y="15"/>
                </a:cubicBezTo>
                <a:cubicBezTo>
                  <a:pt x="59" y="17"/>
                  <a:pt x="60" y="20"/>
                  <a:pt x="60" y="22"/>
                </a:cubicBezTo>
                <a:cubicBezTo>
                  <a:pt x="60" y="23"/>
                  <a:pt x="58" y="22"/>
                  <a:pt x="57" y="23"/>
                </a:cubicBezTo>
                <a:cubicBezTo>
                  <a:pt x="57" y="25"/>
                  <a:pt x="58" y="27"/>
                  <a:pt x="59" y="29"/>
                </a:cubicBezTo>
                <a:cubicBezTo>
                  <a:pt x="60" y="30"/>
                  <a:pt x="62" y="32"/>
                  <a:pt x="63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1" name="Freeform 763"/>
          <p:cNvSpPr>
            <a:spLocks noChangeAspect="1"/>
          </p:cNvSpPr>
          <p:nvPr/>
        </p:nvSpPr>
        <p:spPr bwMode="auto">
          <a:xfrm>
            <a:off x="2997995" y="3771900"/>
            <a:ext cx="60722" cy="66675"/>
          </a:xfrm>
          <a:custGeom>
            <a:avLst/>
            <a:gdLst>
              <a:gd name="T0" fmla="*/ 2147483647 w 42"/>
              <a:gd name="T1" fmla="*/ 2147483647 h 47"/>
              <a:gd name="T2" fmla="*/ 2147483647 w 42"/>
              <a:gd name="T3" fmla="*/ 2147483647 h 47"/>
              <a:gd name="T4" fmla="*/ 2147483647 w 42"/>
              <a:gd name="T5" fmla="*/ 2147483647 h 47"/>
              <a:gd name="T6" fmla="*/ 2147483647 w 42"/>
              <a:gd name="T7" fmla="*/ 2147483647 h 47"/>
              <a:gd name="T8" fmla="*/ 2147483647 w 42"/>
              <a:gd name="T9" fmla="*/ 2147483647 h 47"/>
              <a:gd name="T10" fmla="*/ 2147483647 w 42"/>
              <a:gd name="T11" fmla="*/ 2147483647 h 47"/>
              <a:gd name="T12" fmla="*/ 2147483647 w 42"/>
              <a:gd name="T13" fmla="*/ 2147483647 h 47"/>
              <a:gd name="T14" fmla="*/ 2147483647 w 42"/>
              <a:gd name="T15" fmla="*/ 2147483647 h 47"/>
              <a:gd name="T16" fmla="*/ 2147483647 w 42"/>
              <a:gd name="T17" fmla="*/ 2147483647 h 47"/>
              <a:gd name="T18" fmla="*/ 2147483647 w 42"/>
              <a:gd name="T19" fmla="*/ 2147483647 h 47"/>
              <a:gd name="T20" fmla="*/ 2147483647 w 42"/>
              <a:gd name="T21" fmla="*/ 0 h 47"/>
              <a:gd name="T22" fmla="*/ 2147483647 w 42"/>
              <a:gd name="T23" fmla="*/ 0 h 47"/>
              <a:gd name="T24" fmla="*/ 2147483647 w 42"/>
              <a:gd name="T25" fmla="*/ 2147483647 h 47"/>
              <a:gd name="T26" fmla="*/ 0 w 42"/>
              <a:gd name="T27" fmla="*/ 2147483647 h 47"/>
              <a:gd name="T28" fmla="*/ 2147483647 w 42"/>
              <a:gd name="T29" fmla="*/ 2147483647 h 47"/>
              <a:gd name="T30" fmla="*/ 2147483647 w 42"/>
              <a:gd name="T31" fmla="*/ 2147483647 h 47"/>
              <a:gd name="T32" fmla="*/ 0 w 42"/>
              <a:gd name="T33" fmla="*/ 2147483647 h 47"/>
              <a:gd name="T34" fmla="*/ 2147483647 w 42"/>
              <a:gd name="T35" fmla="*/ 2147483647 h 47"/>
              <a:gd name="T36" fmla="*/ 2147483647 w 42"/>
              <a:gd name="T37" fmla="*/ 2147483647 h 47"/>
              <a:gd name="T38" fmla="*/ 2147483647 w 42"/>
              <a:gd name="T39" fmla="*/ 2147483647 h 47"/>
              <a:gd name="T40" fmla="*/ 2147483647 w 42"/>
              <a:gd name="T41" fmla="*/ 2147483647 h 47"/>
              <a:gd name="T42" fmla="*/ 2147483647 w 42"/>
              <a:gd name="T43" fmla="*/ 2147483647 h 47"/>
              <a:gd name="T44" fmla="*/ 2147483647 w 42"/>
              <a:gd name="T45" fmla="*/ 2147483647 h 47"/>
              <a:gd name="T46" fmla="*/ 2147483647 w 42"/>
              <a:gd name="T47" fmla="*/ 2147483647 h 47"/>
              <a:gd name="T48" fmla="*/ 2147483647 w 42"/>
              <a:gd name="T49" fmla="*/ 2147483647 h 47"/>
              <a:gd name="T50" fmla="*/ 2147483647 w 42"/>
              <a:gd name="T51" fmla="*/ 2147483647 h 47"/>
              <a:gd name="T52" fmla="*/ 2147483647 w 42"/>
              <a:gd name="T53" fmla="*/ 2147483647 h 47"/>
              <a:gd name="T54" fmla="*/ 2147483647 w 42"/>
              <a:gd name="T55" fmla="*/ 2147483647 h 47"/>
              <a:gd name="T56" fmla="*/ 2147483647 w 42"/>
              <a:gd name="T57" fmla="*/ 2147483647 h 47"/>
              <a:gd name="T58" fmla="*/ 2147483647 w 42"/>
              <a:gd name="T59" fmla="*/ 2147483647 h 47"/>
              <a:gd name="T60" fmla="*/ 2147483647 w 42"/>
              <a:gd name="T61" fmla="*/ 2147483647 h 47"/>
              <a:gd name="T62" fmla="*/ 2147483647 w 42"/>
              <a:gd name="T63" fmla="*/ 2147483647 h 47"/>
              <a:gd name="T64" fmla="*/ 2147483647 w 42"/>
              <a:gd name="T65" fmla="*/ 2147483647 h 47"/>
              <a:gd name="T66" fmla="*/ 2147483647 w 42"/>
              <a:gd name="T67" fmla="*/ 2147483647 h 47"/>
              <a:gd name="T68" fmla="*/ 2147483647 w 42"/>
              <a:gd name="T69" fmla="*/ 2147483647 h 47"/>
              <a:gd name="T70" fmla="*/ 2147483647 w 42"/>
              <a:gd name="T71" fmla="*/ 2147483647 h 47"/>
              <a:gd name="T72" fmla="*/ 2147483647 w 42"/>
              <a:gd name="T73" fmla="*/ 2147483647 h 47"/>
              <a:gd name="T74" fmla="*/ 2147483647 w 42"/>
              <a:gd name="T75" fmla="*/ 2147483647 h 47"/>
              <a:gd name="T76" fmla="*/ 2147483647 w 42"/>
              <a:gd name="T77" fmla="*/ 2147483647 h 4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"/>
              <a:gd name="T118" fmla="*/ 0 h 47"/>
              <a:gd name="T119" fmla="*/ 42 w 42"/>
              <a:gd name="T120" fmla="*/ 47 h 4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" h="47">
                <a:moveTo>
                  <a:pt x="40" y="24"/>
                </a:moveTo>
                <a:cubicBezTo>
                  <a:pt x="40" y="23"/>
                  <a:pt x="40" y="23"/>
                  <a:pt x="39" y="22"/>
                </a:cubicBezTo>
                <a:cubicBezTo>
                  <a:pt x="38" y="21"/>
                  <a:pt x="37" y="20"/>
                  <a:pt x="36" y="19"/>
                </a:cubicBezTo>
                <a:cubicBezTo>
                  <a:pt x="34" y="17"/>
                  <a:pt x="31" y="15"/>
                  <a:pt x="30" y="13"/>
                </a:cubicBezTo>
                <a:cubicBezTo>
                  <a:pt x="29" y="11"/>
                  <a:pt x="30" y="9"/>
                  <a:pt x="30" y="7"/>
                </a:cubicBezTo>
                <a:cubicBezTo>
                  <a:pt x="30" y="6"/>
                  <a:pt x="29" y="5"/>
                  <a:pt x="29" y="4"/>
                </a:cubicBezTo>
                <a:cubicBezTo>
                  <a:pt x="29" y="5"/>
                  <a:pt x="29" y="7"/>
                  <a:pt x="28" y="7"/>
                </a:cubicBezTo>
                <a:cubicBezTo>
                  <a:pt x="26" y="8"/>
                  <a:pt x="23" y="8"/>
                  <a:pt x="21" y="7"/>
                </a:cubicBezTo>
                <a:cubicBezTo>
                  <a:pt x="19" y="7"/>
                  <a:pt x="19" y="4"/>
                  <a:pt x="17" y="4"/>
                </a:cubicBezTo>
                <a:cubicBezTo>
                  <a:pt x="16" y="3"/>
                  <a:pt x="14" y="4"/>
                  <a:pt x="13" y="4"/>
                </a:cubicBezTo>
                <a:cubicBezTo>
                  <a:pt x="9" y="3"/>
                  <a:pt x="8" y="0"/>
                  <a:pt x="4" y="0"/>
                </a:cubicBezTo>
                <a:lnTo>
                  <a:pt x="3" y="0"/>
                </a:lnTo>
                <a:cubicBezTo>
                  <a:pt x="2" y="0"/>
                  <a:pt x="2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7"/>
                  <a:pt x="0" y="18"/>
                  <a:pt x="1" y="19"/>
                </a:cubicBezTo>
                <a:cubicBezTo>
                  <a:pt x="3" y="20"/>
                  <a:pt x="4" y="21"/>
                  <a:pt x="6" y="22"/>
                </a:cubicBezTo>
                <a:cubicBezTo>
                  <a:pt x="7" y="23"/>
                  <a:pt x="9" y="24"/>
                  <a:pt x="10" y="23"/>
                </a:cubicBezTo>
                <a:cubicBezTo>
                  <a:pt x="11" y="23"/>
                  <a:pt x="10" y="22"/>
                  <a:pt x="10" y="21"/>
                </a:cubicBezTo>
                <a:cubicBezTo>
                  <a:pt x="10" y="19"/>
                  <a:pt x="8" y="18"/>
                  <a:pt x="8" y="16"/>
                </a:cubicBezTo>
                <a:cubicBezTo>
                  <a:pt x="8" y="15"/>
                  <a:pt x="9" y="15"/>
                  <a:pt x="9" y="15"/>
                </a:cubicBezTo>
                <a:cubicBezTo>
                  <a:pt x="11" y="16"/>
                  <a:pt x="12" y="18"/>
                  <a:pt x="13" y="19"/>
                </a:cubicBezTo>
                <a:cubicBezTo>
                  <a:pt x="14" y="21"/>
                  <a:pt x="13" y="23"/>
                  <a:pt x="15" y="24"/>
                </a:cubicBezTo>
                <a:cubicBezTo>
                  <a:pt x="17" y="26"/>
                  <a:pt x="21" y="25"/>
                  <a:pt x="23" y="27"/>
                </a:cubicBezTo>
                <a:cubicBezTo>
                  <a:pt x="25" y="28"/>
                  <a:pt x="27" y="30"/>
                  <a:pt x="28" y="32"/>
                </a:cubicBezTo>
                <a:cubicBezTo>
                  <a:pt x="28" y="34"/>
                  <a:pt x="27" y="37"/>
                  <a:pt x="28" y="39"/>
                </a:cubicBezTo>
                <a:cubicBezTo>
                  <a:pt x="28" y="41"/>
                  <a:pt x="31" y="42"/>
                  <a:pt x="32" y="42"/>
                </a:cubicBezTo>
                <a:cubicBezTo>
                  <a:pt x="34" y="42"/>
                  <a:pt x="31" y="40"/>
                  <a:pt x="30" y="39"/>
                </a:cubicBezTo>
                <a:cubicBezTo>
                  <a:pt x="30" y="38"/>
                  <a:pt x="29" y="36"/>
                  <a:pt x="30" y="36"/>
                </a:cubicBezTo>
                <a:cubicBezTo>
                  <a:pt x="32" y="36"/>
                  <a:pt x="32" y="38"/>
                  <a:pt x="33" y="39"/>
                </a:cubicBezTo>
                <a:cubicBezTo>
                  <a:pt x="35" y="41"/>
                  <a:pt x="35" y="44"/>
                  <a:pt x="37" y="46"/>
                </a:cubicBezTo>
                <a:cubicBezTo>
                  <a:pt x="37" y="47"/>
                  <a:pt x="37" y="44"/>
                  <a:pt x="37" y="44"/>
                </a:cubicBezTo>
                <a:cubicBezTo>
                  <a:pt x="38" y="43"/>
                  <a:pt x="39" y="42"/>
                  <a:pt x="39" y="41"/>
                </a:cubicBezTo>
                <a:cubicBezTo>
                  <a:pt x="39" y="39"/>
                  <a:pt x="38" y="38"/>
                  <a:pt x="39" y="37"/>
                </a:cubicBezTo>
                <a:cubicBezTo>
                  <a:pt x="39" y="35"/>
                  <a:pt x="42" y="35"/>
                  <a:pt x="42" y="34"/>
                </a:cubicBezTo>
                <a:cubicBezTo>
                  <a:pt x="42" y="32"/>
                  <a:pt x="39" y="32"/>
                  <a:pt x="39" y="30"/>
                </a:cubicBezTo>
                <a:cubicBezTo>
                  <a:pt x="38" y="28"/>
                  <a:pt x="40" y="26"/>
                  <a:pt x="40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2" name="Freeform 764"/>
          <p:cNvSpPr>
            <a:spLocks noChangeAspect="1"/>
          </p:cNvSpPr>
          <p:nvPr/>
        </p:nvSpPr>
        <p:spPr bwMode="auto">
          <a:xfrm>
            <a:off x="3120629" y="3745706"/>
            <a:ext cx="217884" cy="344091"/>
          </a:xfrm>
          <a:custGeom>
            <a:avLst/>
            <a:gdLst>
              <a:gd name="T0" fmla="*/ 2147483647 w 152"/>
              <a:gd name="T1" fmla="*/ 2147483647 h 241"/>
              <a:gd name="T2" fmla="*/ 2147483647 w 152"/>
              <a:gd name="T3" fmla="*/ 2147483647 h 241"/>
              <a:gd name="T4" fmla="*/ 2147483647 w 152"/>
              <a:gd name="T5" fmla="*/ 2147483647 h 241"/>
              <a:gd name="T6" fmla="*/ 2147483647 w 152"/>
              <a:gd name="T7" fmla="*/ 2147483647 h 241"/>
              <a:gd name="T8" fmla="*/ 2147483647 w 152"/>
              <a:gd name="T9" fmla="*/ 2147483647 h 241"/>
              <a:gd name="T10" fmla="*/ 2147483647 w 152"/>
              <a:gd name="T11" fmla="*/ 2147483647 h 241"/>
              <a:gd name="T12" fmla="*/ 2147483647 w 152"/>
              <a:gd name="T13" fmla="*/ 2147483647 h 241"/>
              <a:gd name="T14" fmla="*/ 2147483647 w 152"/>
              <a:gd name="T15" fmla="*/ 2147483647 h 241"/>
              <a:gd name="T16" fmla="*/ 2147483647 w 152"/>
              <a:gd name="T17" fmla="*/ 2147483647 h 241"/>
              <a:gd name="T18" fmla="*/ 2147483647 w 152"/>
              <a:gd name="T19" fmla="*/ 2147483647 h 241"/>
              <a:gd name="T20" fmla="*/ 2147483647 w 152"/>
              <a:gd name="T21" fmla="*/ 2147483647 h 241"/>
              <a:gd name="T22" fmla="*/ 2147483647 w 152"/>
              <a:gd name="T23" fmla="*/ 2147483647 h 241"/>
              <a:gd name="T24" fmla="*/ 2147483647 w 152"/>
              <a:gd name="T25" fmla="*/ 2147483647 h 241"/>
              <a:gd name="T26" fmla="*/ 2147483647 w 152"/>
              <a:gd name="T27" fmla="*/ 2147483647 h 241"/>
              <a:gd name="T28" fmla="*/ 2147483647 w 152"/>
              <a:gd name="T29" fmla="*/ 2147483647 h 241"/>
              <a:gd name="T30" fmla="*/ 2147483647 w 152"/>
              <a:gd name="T31" fmla="*/ 2147483647 h 241"/>
              <a:gd name="T32" fmla="*/ 2147483647 w 152"/>
              <a:gd name="T33" fmla="*/ 2147483647 h 241"/>
              <a:gd name="T34" fmla="*/ 2147483647 w 152"/>
              <a:gd name="T35" fmla="*/ 2147483647 h 241"/>
              <a:gd name="T36" fmla="*/ 2147483647 w 152"/>
              <a:gd name="T37" fmla="*/ 2147483647 h 241"/>
              <a:gd name="T38" fmla="*/ 2147483647 w 152"/>
              <a:gd name="T39" fmla="*/ 2147483647 h 241"/>
              <a:gd name="T40" fmla="*/ 2147483647 w 152"/>
              <a:gd name="T41" fmla="*/ 2147483647 h 241"/>
              <a:gd name="T42" fmla="*/ 2147483647 w 152"/>
              <a:gd name="T43" fmla="*/ 2147483647 h 241"/>
              <a:gd name="T44" fmla="*/ 2147483647 w 152"/>
              <a:gd name="T45" fmla="*/ 2147483647 h 241"/>
              <a:gd name="T46" fmla="*/ 2147483647 w 152"/>
              <a:gd name="T47" fmla="*/ 2147483647 h 241"/>
              <a:gd name="T48" fmla="*/ 2147483647 w 152"/>
              <a:gd name="T49" fmla="*/ 2147483647 h 241"/>
              <a:gd name="T50" fmla="*/ 2147483647 w 152"/>
              <a:gd name="T51" fmla="*/ 2147483647 h 241"/>
              <a:gd name="T52" fmla="*/ 2147483647 w 152"/>
              <a:gd name="T53" fmla="*/ 2147483647 h 241"/>
              <a:gd name="T54" fmla="*/ 2147483647 w 152"/>
              <a:gd name="T55" fmla="*/ 2147483647 h 241"/>
              <a:gd name="T56" fmla="*/ 2147483647 w 152"/>
              <a:gd name="T57" fmla="*/ 2147483647 h 241"/>
              <a:gd name="T58" fmla="*/ 2147483647 w 152"/>
              <a:gd name="T59" fmla="*/ 2147483647 h 241"/>
              <a:gd name="T60" fmla="*/ 2147483647 w 152"/>
              <a:gd name="T61" fmla="*/ 2147483647 h 241"/>
              <a:gd name="T62" fmla="*/ 2147483647 w 152"/>
              <a:gd name="T63" fmla="*/ 2147483647 h 241"/>
              <a:gd name="T64" fmla="*/ 2147483647 w 152"/>
              <a:gd name="T65" fmla="*/ 2147483647 h 241"/>
              <a:gd name="T66" fmla="*/ 2147483647 w 152"/>
              <a:gd name="T67" fmla="*/ 2147483647 h 241"/>
              <a:gd name="T68" fmla="*/ 2147483647 w 152"/>
              <a:gd name="T69" fmla="*/ 2147483647 h 241"/>
              <a:gd name="T70" fmla="*/ 2147483647 w 152"/>
              <a:gd name="T71" fmla="*/ 2147483647 h 241"/>
              <a:gd name="T72" fmla="*/ 2147483647 w 152"/>
              <a:gd name="T73" fmla="*/ 2147483647 h 241"/>
              <a:gd name="T74" fmla="*/ 2147483647 w 152"/>
              <a:gd name="T75" fmla="*/ 2147483647 h 241"/>
              <a:gd name="T76" fmla="*/ 2147483647 w 152"/>
              <a:gd name="T77" fmla="*/ 2147483647 h 241"/>
              <a:gd name="T78" fmla="*/ 2147483647 w 152"/>
              <a:gd name="T79" fmla="*/ 2147483647 h 241"/>
              <a:gd name="T80" fmla="*/ 2147483647 w 152"/>
              <a:gd name="T81" fmla="*/ 2147483647 h 241"/>
              <a:gd name="T82" fmla="*/ 2147483647 w 152"/>
              <a:gd name="T83" fmla="*/ 2147483647 h 241"/>
              <a:gd name="T84" fmla="*/ 2147483647 w 152"/>
              <a:gd name="T85" fmla="*/ 2147483647 h 241"/>
              <a:gd name="T86" fmla="*/ 2147483647 w 152"/>
              <a:gd name="T87" fmla="*/ 2147483647 h 241"/>
              <a:gd name="T88" fmla="*/ 2147483647 w 152"/>
              <a:gd name="T89" fmla="*/ 2147483647 h 2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2"/>
              <a:gd name="T136" fmla="*/ 0 h 241"/>
              <a:gd name="T137" fmla="*/ 152 w 152"/>
              <a:gd name="T138" fmla="*/ 241 h 2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2" h="241">
                <a:moveTo>
                  <a:pt x="21" y="56"/>
                </a:moveTo>
                <a:cubicBezTo>
                  <a:pt x="22" y="58"/>
                  <a:pt x="26" y="61"/>
                  <a:pt x="27" y="63"/>
                </a:cubicBezTo>
                <a:cubicBezTo>
                  <a:pt x="27" y="64"/>
                  <a:pt x="26" y="66"/>
                  <a:pt x="27" y="67"/>
                </a:cubicBezTo>
                <a:cubicBezTo>
                  <a:pt x="27" y="68"/>
                  <a:pt x="29" y="68"/>
                  <a:pt x="29" y="67"/>
                </a:cubicBezTo>
                <a:cubicBezTo>
                  <a:pt x="30" y="64"/>
                  <a:pt x="27" y="61"/>
                  <a:pt x="28" y="58"/>
                </a:cubicBezTo>
                <a:cubicBezTo>
                  <a:pt x="29" y="56"/>
                  <a:pt x="32" y="56"/>
                  <a:pt x="34" y="54"/>
                </a:cubicBezTo>
                <a:cubicBezTo>
                  <a:pt x="36" y="52"/>
                  <a:pt x="36" y="49"/>
                  <a:pt x="38" y="48"/>
                </a:cubicBezTo>
                <a:cubicBezTo>
                  <a:pt x="40" y="46"/>
                  <a:pt x="42" y="48"/>
                  <a:pt x="44" y="46"/>
                </a:cubicBezTo>
                <a:cubicBezTo>
                  <a:pt x="44" y="45"/>
                  <a:pt x="42" y="43"/>
                  <a:pt x="42" y="42"/>
                </a:cubicBezTo>
                <a:cubicBezTo>
                  <a:pt x="43" y="38"/>
                  <a:pt x="44" y="35"/>
                  <a:pt x="44" y="31"/>
                </a:cubicBezTo>
                <a:cubicBezTo>
                  <a:pt x="44" y="31"/>
                  <a:pt x="43" y="30"/>
                  <a:pt x="44" y="29"/>
                </a:cubicBezTo>
                <a:cubicBezTo>
                  <a:pt x="46" y="27"/>
                  <a:pt x="49" y="26"/>
                  <a:pt x="51" y="24"/>
                </a:cubicBezTo>
                <a:cubicBezTo>
                  <a:pt x="53" y="23"/>
                  <a:pt x="54" y="20"/>
                  <a:pt x="57" y="20"/>
                </a:cubicBezTo>
                <a:cubicBezTo>
                  <a:pt x="58" y="20"/>
                  <a:pt x="58" y="23"/>
                  <a:pt x="60" y="24"/>
                </a:cubicBezTo>
                <a:cubicBezTo>
                  <a:pt x="61" y="24"/>
                  <a:pt x="61" y="23"/>
                  <a:pt x="61" y="22"/>
                </a:cubicBezTo>
                <a:cubicBezTo>
                  <a:pt x="62" y="20"/>
                  <a:pt x="62" y="17"/>
                  <a:pt x="64" y="16"/>
                </a:cubicBezTo>
                <a:cubicBezTo>
                  <a:pt x="66" y="15"/>
                  <a:pt x="69" y="17"/>
                  <a:pt x="71" y="17"/>
                </a:cubicBezTo>
                <a:cubicBezTo>
                  <a:pt x="74" y="17"/>
                  <a:pt x="77" y="16"/>
                  <a:pt x="79" y="15"/>
                </a:cubicBezTo>
                <a:cubicBezTo>
                  <a:pt x="83" y="13"/>
                  <a:pt x="86" y="11"/>
                  <a:pt x="88" y="8"/>
                </a:cubicBezTo>
                <a:cubicBezTo>
                  <a:pt x="89" y="7"/>
                  <a:pt x="87" y="4"/>
                  <a:pt x="88" y="3"/>
                </a:cubicBezTo>
                <a:cubicBezTo>
                  <a:pt x="89" y="2"/>
                  <a:pt x="90" y="5"/>
                  <a:pt x="91" y="5"/>
                </a:cubicBezTo>
                <a:cubicBezTo>
                  <a:pt x="93" y="4"/>
                  <a:pt x="94" y="1"/>
                  <a:pt x="96" y="0"/>
                </a:cubicBezTo>
                <a:cubicBezTo>
                  <a:pt x="97" y="0"/>
                  <a:pt x="99" y="0"/>
                  <a:pt x="99" y="1"/>
                </a:cubicBezTo>
                <a:cubicBezTo>
                  <a:pt x="101" y="2"/>
                  <a:pt x="101" y="5"/>
                  <a:pt x="101" y="7"/>
                </a:cubicBezTo>
                <a:cubicBezTo>
                  <a:pt x="101" y="8"/>
                  <a:pt x="100" y="7"/>
                  <a:pt x="99" y="8"/>
                </a:cubicBezTo>
                <a:cubicBezTo>
                  <a:pt x="96" y="9"/>
                  <a:pt x="92" y="9"/>
                  <a:pt x="89" y="12"/>
                </a:cubicBezTo>
                <a:cubicBezTo>
                  <a:pt x="87" y="14"/>
                  <a:pt x="87" y="17"/>
                  <a:pt x="86" y="20"/>
                </a:cubicBezTo>
                <a:cubicBezTo>
                  <a:pt x="84" y="24"/>
                  <a:pt x="80" y="26"/>
                  <a:pt x="78" y="31"/>
                </a:cubicBezTo>
                <a:cubicBezTo>
                  <a:pt x="77" y="33"/>
                  <a:pt x="79" y="37"/>
                  <a:pt x="78" y="39"/>
                </a:cubicBezTo>
                <a:cubicBezTo>
                  <a:pt x="76" y="43"/>
                  <a:pt x="72" y="45"/>
                  <a:pt x="71" y="49"/>
                </a:cubicBezTo>
                <a:cubicBezTo>
                  <a:pt x="71" y="50"/>
                  <a:pt x="72" y="51"/>
                  <a:pt x="73" y="51"/>
                </a:cubicBezTo>
                <a:cubicBezTo>
                  <a:pt x="74" y="51"/>
                  <a:pt x="75" y="49"/>
                  <a:pt x="76" y="49"/>
                </a:cubicBezTo>
                <a:cubicBezTo>
                  <a:pt x="77" y="48"/>
                  <a:pt x="79" y="49"/>
                  <a:pt x="81" y="50"/>
                </a:cubicBezTo>
                <a:cubicBezTo>
                  <a:pt x="83" y="52"/>
                  <a:pt x="83" y="55"/>
                  <a:pt x="84" y="58"/>
                </a:cubicBezTo>
                <a:cubicBezTo>
                  <a:pt x="85" y="62"/>
                  <a:pt x="83" y="65"/>
                  <a:pt x="84" y="69"/>
                </a:cubicBezTo>
                <a:cubicBezTo>
                  <a:pt x="84" y="71"/>
                  <a:pt x="85" y="73"/>
                  <a:pt x="86" y="75"/>
                </a:cubicBezTo>
                <a:cubicBezTo>
                  <a:pt x="87" y="76"/>
                  <a:pt x="87" y="78"/>
                  <a:pt x="88" y="78"/>
                </a:cubicBezTo>
                <a:cubicBezTo>
                  <a:pt x="91" y="78"/>
                  <a:pt x="94" y="77"/>
                  <a:pt x="96" y="77"/>
                </a:cubicBezTo>
                <a:cubicBezTo>
                  <a:pt x="98" y="77"/>
                  <a:pt x="100" y="78"/>
                  <a:pt x="101" y="78"/>
                </a:cubicBezTo>
                <a:cubicBezTo>
                  <a:pt x="103" y="78"/>
                  <a:pt x="104" y="76"/>
                  <a:pt x="106" y="76"/>
                </a:cubicBezTo>
                <a:cubicBezTo>
                  <a:pt x="108" y="76"/>
                  <a:pt x="107" y="79"/>
                  <a:pt x="108" y="80"/>
                </a:cubicBezTo>
                <a:cubicBezTo>
                  <a:pt x="110" y="81"/>
                  <a:pt x="112" y="79"/>
                  <a:pt x="113" y="80"/>
                </a:cubicBezTo>
                <a:cubicBezTo>
                  <a:pt x="116" y="83"/>
                  <a:pt x="118" y="88"/>
                  <a:pt x="121" y="91"/>
                </a:cubicBezTo>
                <a:cubicBezTo>
                  <a:pt x="122" y="92"/>
                  <a:pt x="123" y="90"/>
                  <a:pt x="125" y="90"/>
                </a:cubicBezTo>
                <a:cubicBezTo>
                  <a:pt x="125" y="90"/>
                  <a:pt x="126" y="91"/>
                  <a:pt x="127" y="91"/>
                </a:cubicBezTo>
                <a:cubicBezTo>
                  <a:pt x="129" y="91"/>
                  <a:pt x="130" y="91"/>
                  <a:pt x="132" y="91"/>
                </a:cubicBezTo>
                <a:cubicBezTo>
                  <a:pt x="136" y="91"/>
                  <a:pt x="139" y="90"/>
                  <a:pt x="142" y="90"/>
                </a:cubicBezTo>
                <a:cubicBezTo>
                  <a:pt x="143" y="90"/>
                  <a:pt x="145" y="90"/>
                  <a:pt x="145" y="91"/>
                </a:cubicBezTo>
                <a:cubicBezTo>
                  <a:pt x="146" y="94"/>
                  <a:pt x="146" y="98"/>
                  <a:pt x="145" y="101"/>
                </a:cubicBezTo>
                <a:cubicBezTo>
                  <a:pt x="144" y="102"/>
                  <a:pt x="141" y="102"/>
                  <a:pt x="141" y="104"/>
                </a:cubicBezTo>
                <a:cubicBezTo>
                  <a:pt x="140" y="105"/>
                  <a:pt x="142" y="106"/>
                  <a:pt x="142" y="107"/>
                </a:cubicBezTo>
                <a:cubicBezTo>
                  <a:pt x="141" y="109"/>
                  <a:pt x="139" y="111"/>
                  <a:pt x="139" y="113"/>
                </a:cubicBezTo>
                <a:cubicBezTo>
                  <a:pt x="140" y="115"/>
                  <a:pt x="143" y="116"/>
                  <a:pt x="143" y="118"/>
                </a:cubicBezTo>
                <a:cubicBezTo>
                  <a:pt x="144" y="120"/>
                  <a:pt x="143" y="122"/>
                  <a:pt x="143" y="124"/>
                </a:cubicBezTo>
                <a:cubicBezTo>
                  <a:pt x="143" y="124"/>
                  <a:pt x="145" y="124"/>
                  <a:pt x="145" y="124"/>
                </a:cubicBezTo>
                <a:cubicBezTo>
                  <a:pt x="146" y="126"/>
                  <a:pt x="146" y="129"/>
                  <a:pt x="145" y="131"/>
                </a:cubicBezTo>
                <a:cubicBezTo>
                  <a:pt x="144" y="134"/>
                  <a:pt x="140" y="135"/>
                  <a:pt x="139" y="138"/>
                </a:cubicBezTo>
                <a:cubicBezTo>
                  <a:pt x="139" y="140"/>
                  <a:pt x="143" y="140"/>
                  <a:pt x="144" y="142"/>
                </a:cubicBezTo>
                <a:cubicBezTo>
                  <a:pt x="146" y="143"/>
                  <a:pt x="146" y="145"/>
                  <a:pt x="147" y="146"/>
                </a:cubicBezTo>
                <a:cubicBezTo>
                  <a:pt x="149" y="151"/>
                  <a:pt x="150" y="155"/>
                  <a:pt x="152" y="160"/>
                </a:cubicBezTo>
                <a:cubicBezTo>
                  <a:pt x="151" y="161"/>
                  <a:pt x="151" y="162"/>
                  <a:pt x="150" y="163"/>
                </a:cubicBezTo>
                <a:cubicBezTo>
                  <a:pt x="148" y="159"/>
                  <a:pt x="147" y="155"/>
                  <a:pt x="145" y="151"/>
                </a:cubicBezTo>
                <a:cubicBezTo>
                  <a:pt x="144" y="150"/>
                  <a:pt x="144" y="147"/>
                  <a:pt x="143" y="148"/>
                </a:cubicBezTo>
                <a:cubicBezTo>
                  <a:pt x="141" y="148"/>
                  <a:pt x="141" y="151"/>
                  <a:pt x="140" y="153"/>
                </a:cubicBezTo>
                <a:cubicBezTo>
                  <a:pt x="138" y="152"/>
                  <a:pt x="137" y="151"/>
                  <a:pt x="136" y="151"/>
                </a:cubicBezTo>
                <a:cubicBezTo>
                  <a:pt x="135" y="151"/>
                  <a:pt x="135" y="152"/>
                  <a:pt x="135" y="153"/>
                </a:cubicBezTo>
                <a:cubicBezTo>
                  <a:pt x="129" y="153"/>
                  <a:pt x="123" y="154"/>
                  <a:pt x="117" y="154"/>
                </a:cubicBezTo>
                <a:cubicBezTo>
                  <a:pt x="117" y="157"/>
                  <a:pt x="117" y="159"/>
                  <a:pt x="118" y="162"/>
                </a:cubicBezTo>
                <a:cubicBezTo>
                  <a:pt x="119" y="162"/>
                  <a:pt x="120" y="161"/>
                  <a:pt x="121" y="162"/>
                </a:cubicBezTo>
                <a:cubicBezTo>
                  <a:pt x="122" y="163"/>
                  <a:pt x="122" y="164"/>
                  <a:pt x="123" y="166"/>
                </a:cubicBezTo>
                <a:cubicBezTo>
                  <a:pt x="123" y="167"/>
                  <a:pt x="124" y="168"/>
                  <a:pt x="123" y="168"/>
                </a:cubicBezTo>
                <a:cubicBezTo>
                  <a:pt x="121" y="169"/>
                  <a:pt x="119" y="168"/>
                  <a:pt x="116" y="168"/>
                </a:cubicBezTo>
                <a:cubicBezTo>
                  <a:pt x="115" y="169"/>
                  <a:pt x="114" y="169"/>
                  <a:pt x="113" y="170"/>
                </a:cubicBezTo>
                <a:cubicBezTo>
                  <a:pt x="113" y="175"/>
                  <a:pt x="113" y="180"/>
                  <a:pt x="113" y="185"/>
                </a:cubicBezTo>
                <a:cubicBezTo>
                  <a:pt x="114" y="186"/>
                  <a:pt x="116" y="187"/>
                  <a:pt x="118" y="188"/>
                </a:cubicBezTo>
                <a:cubicBezTo>
                  <a:pt x="119" y="190"/>
                  <a:pt x="121" y="191"/>
                  <a:pt x="123" y="193"/>
                </a:cubicBezTo>
                <a:cubicBezTo>
                  <a:pt x="122" y="195"/>
                  <a:pt x="122" y="197"/>
                  <a:pt x="121" y="200"/>
                </a:cubicBezTo>
                <a:cubicBezTo>
                  <a:pt x="119" y="213"/>
                  <a:pt x="117" y="228"/>
                  <a:pt x="115" y="241"/>
                </a:cubicBezTo>
                <a:cubicBezTo>
                  <a:pt x="115" y="239"/>
                  <a:pt x="115" y="238"/>
                  <a:pt x="114" y="236"/>
                </a:cubicBezTo>
                <a:cubicBezTo>
                  <a:pt x="113" y="235"/>
                  <a:pt x="111" y="234"/>
                  <a:pt x="111" y="233"/>
                </a:cubicBezTo>
                <a:cubicBezTo>
                  <a:pt x="110" y="232"/>
                  <a:pt x="112" y="231"/>
                  <a:pt x="111" y="231"/>
                </a:cubicBezTo>
                <a:cubicBezTo>
                  <a:pt x="110" y="230"/>
                  <a:pt x="107" y="232"/>
                  <a:pt x="107" y="230"/>
                </a:cubicBezTo>
                <a:cubicBezTo>
                  <a:pt x="108" y="225"/>
                  <a:pt x="112" y="221"/>
                  <a:pt x="113" y="215"/>
                </a:cubicBezTo>
                <a:cubicBezTo>
                  <a:pt x="113" y="214"/>
                  <a:pt x="110" y="216"/>
                  <a:pt x="109" y="215"/>
                </a:cubicBezTo>
                <a:cubicBezTo>
                  <a:pt x="108" y="214"/>
                  <a:pt x="110" y="212"/>
                  <a:pt x="109" y="211"/>
                </a:cubicBezTo>
                <a:cubicBezTo>
                  <a:pt x="107" y="210"/>
                  <a:pt x="104" y="210"/>
                  <a:pt x="102" y="210"/>
                </a:cubicBezTo>
                <a:cubicBezTo>
                  <a:pt x="100" y="211"/>
                  <a:pt x="98" y="213"/>
                  <a:pt x="96" y="213"/>
                </a:cubicBezTo>
                <a:cubicBezTo>
                  <a:pt x="95" y="213"/>
                  <a:pt x="94" y="210"/>
                  <a:pt x="92" y="210"/>
                </a:cubicBezTo>
                <a:cubicBezTo>
                  <a:pt x="89" y="210"/>
                  <a:pt x="87" y="212"/>
                  <a:pt x="85" y="213"/>
                </a:cubicBezTo>
                <a:cubicBezTo>
                  <a:pt x="82" y="213"/>
                  <a:pt x="80" y="213"/>
                  <a:pt x="77" y="212"/>
                </a:cubicBezTo>
                <a:cubicBezTo>
                  <a:pt x="75" y="212"/>
                  <a:pt x="72" y="212"/>
                  <a:pt x="72" y="211"/>
                </a:cubicBezTo>
                <a:cubicBezTo>
                  <a:pt x="71" y="209"/>
                  <a:pt x="73" y="208"/>
                  <a:pt x="73" y="207"/>
                </a:cubicBezTo>
                <a:cubicBezTo>
                  <a:pt x="74" y="205"/>
                  <a:pt x="74" y="204"/>
                  <a:pt x="73" y="203"/>
                </a:cubicBezTo>
                <a:cubicBezTo>
                  <a:pt x="72" y="202"/>
                  <a:pt x="71" y="205"/>
                  <a:pt x="71" y="204"/>
                </a:cubicBezTo>
                <a:cubicBezTo>
                  <a:pt x="69" y="202"/>
                  <a:pt x="68" y="199"/>
                  <a:pt x="66" y="197"/>
                </a:cubicBezTo>
                <a:cubicBezTo>
                  <a:pt x="64" y="196"/>
                  <a:pt x="61" y="196"/>
                  <a:pt x="59" y="194"/>
                </a:cubicBezTo>
                <a:cubicBezTo>
                  <a:pt x="57" y="193"/>
                  <a:pt x="58" y="190"/>
                  <a:pt x="57" y="188"/>
                </a:cubicBezTo>
                <a:cubicBezTo>
                  <a:pt x="55" y="186"/>
                  <a:pt x="53" y="184"/>
                  <a:pt x="51" y="182"/>
                </a:cubicBezTo>
                <a:cubicBezTo>
                  <a:pt x="50" y="181"/>
                  <a:pt x="49" y="180"/>
                  <a:pt x="48" y="180"/>
                </a:cubicBezTo>
                <a:cubicBezTo>
                  <a:pt x="47" y="179"/>
                  <a:pt x="45" y="179"/>
                  <a:pt x="44" y="179"/>
                </a:cubicBezTo>
                <a:lnTo>
                  <a:pt x="36" y="173"/>
                </a:lnTo>
                <a:lnTo>
                  <a:pt x="32" y="172"/>
                </a:lnTo>
                <a:lnTo>
                  <a:pt x="31" y="174"/>
                </a:lnTo>
                <a:lnTo>
                  <a:pt x="27" y="174"/>
                </a:lnTo>
                <a:lnTo>
                  <a:pt x="23" y="172"/>
                </a:lnTo>
                <a:lnTo>
                  <a:pt x="19" y="172"/>
                </a:lnTo>
                <a:lnTo>
                  <a:pt x="16" y="168"/>
                </a:lnTo>
                <a:lnTo>
                  <a:pt x="11" y="165"/>
                </a:lnTo>
                <a:lnTo>
                  <a:pt x="8" y="162"/>
                </a:lnTo>
                <a:lnTo>
                  <a:pt x="1" y="159"/>
                </a:lnTo>
                <a:cubicBezTo>
                  <a:pt x="1" y="158"/>
                  <a:pt x="0" y="156"/>
                  <a:pt x="1" y="155"/>
                </a:cubicBezTo>
                <a:cubicBezTo>
                  <a:pt x="1" y="154"/>
                  <a:pt x="4" y="156"/>
                  <a:pt x="5" y="155"/>
                </a:cubicBezTo>
                <a:cubicBezTo>
                  <a:pt x="6" y="154"/>
                  <a:pt x="5" y="152"/>
                  <a:pt x="5" y="150"/>
                </a:cubicBezTo>
                <a:cubicBezTo>
                  <a:pt x="4" y="149"/>
                  <a:pt x="3" y="148"/>
                  <a:pt x="3" y="147"/>
                </a:cubicBezTo>
                <a:cubicBezTo>
                  <a:pt x="3" y="145"/>
                  <a:pt x="3" y="143"/>
                  <a:pt x="5" y="143"/>
                </a:cubicBezTo>
                <a:cubicBezTo>
                  <a:pt x="7" y="142"/>
                  <a:pt x="9" y="143"/>
                  <a:pt x="11" y="143"/>
                </a:cubicBezTo>
                <a:cubicBezTo>
                  <a:pt x="13" y="142"/>
                  <a:pt x="15" y="141"/>
                  <a:pt x="16" y="140"/>
                </a:cubicBezTo>
                <a:cubicBezTo>
                  <a:pt x="17" y="138"/>
                  <a:pt x="16" y="136"/>
                  <a:pt x="16" y="135"/>
                </a:cubicBezTo>
                <a:cubicBezTo>
                  <a:pt x="17" y="132"/>
                  <a:pt x="19" y="130"/>
                  <a:pt x="21" y="128"/>
                </a:cubicBezTo>
                <a:cubicBezTo>
                  <a:pt x="22" y="127"/>
                  <a:pt x="24" y="126"/>
                  <a:pt x="24" y="124"/>
                </a:cubicBezTo>
                <a:cubicBezTo>
                  <a:pt x="25" y="123"/>
                  <a:pt x="24" y="122"/>
                  <a:pt x="23" y="121"/>
                </a:cubicBezTo>
                <a:cubicBezTo>
                  <a:pt x="22" y="121"/>
                  <a:pt x="21" y="123"/>
                  <a:pt x="20" y="123"/>
                </a:cubicBezTo>
                <a:cubicBezTo>
                  <a:pt x="18" y="121"/>
                  <a:pt x="17" y="119"/>
                  <a:pt x="17" y="117"/>
                </a:cubicBezTo>
                <a:cubicBezTo>
                  <a:pt x="17" y="115"/>
                  <a:pt x="20" y="114"/>
                  <a:pt x="21" y="112"/>
                </a:cubicBezTo>
                <a:cubicBezTo>
                  <a:pt x="21" y="110"/>
                  <a:pt x="20" y="107"/>
                  <a:pt x="19" y="104"/>
                </a:cubicBezTo>
                <a:cubicBezTo>
                  <a:pt x="19" y="103"/>
                  <a:pt x="16" y="102"/>
                  <a:pt x="17" y="101"/>
                </a:cubicBezTo>
                <a:cubicBezTo>
                  <a:pt x="18" y="99"/>
                  <a:pt x="22" y="99"/>
                  <a:pt x="23" y="97"/>
                </a:cubicBezTo>
                <a:cubicBezTo>
                  <a:pt x="24" y="95"/>
                  <a:pt x="20" y="94"/>
                  <a:pt x="20" y="92"/>
                </a:cubicBezTo>
                <a:cubicBezTo>
                  <a:pt x="19" y="90"/>
                  <a:pt x="21" y="88"/>
                  <a:pt x="21" y="87"/>
                </a:cubicBezTo>
                <a:cubicBezTo>
                  <a:pt x="20" y="85"/>
                  <a:pt x="18" y="85"/>
                  <a:pt x="18" y="83"/>
                </a:cubicBezTo>
                <a:cubicBezTo>
                  <a:pt x="17" y="81"/>
                  <a:pt x="19" y="79"/>
                  <a:pt x="18" y="78"/>
                </a:cubicBezTo>
                <a:cubicBezTo>
                  <a:pt x="17" y="76"/>
                  <a:pt x="15" y="76"/>
                  <a:pt x="14" y="74"/>
                </a:cubicBezTo>
                <a:cubicBezTo>
                  <a:pt x="15" y="73"/>
                  <a:pt x="16" y="71"/>
                  <a:pt x="17" y="70"/>
                </a:cubicBezTo>
                <a:cubicBezTo>
                  <a:pt x="18" y="69"/>
                  <a:pt x="20" y="71"/>
                  <a:pt x="20" y="70"/>
                </a:cubicBezTo>
                <a:cubicBezTo>
                  <a:pt x="21" y="68"/>
                  <a:pt x="21" y="66"/>
                  <a:pt x="21" y="63"/>
                </a:cubicBezTo>
                <a:cubicBezTo>
                  <a:pt x="21" y="62"/>
                  <a:pt x="19" y="60"/>
                  <a:pt x="19" y="59"/>
                </a:cubicBezTo>
                <a:cubicBezTo>
                  <a:pt x="19" y="57"/>
                  <a:pt x="20" y="57"/>
                  <a:pt x="21" y="5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3" name="Freeform 765"/>
          <p:cNvSpPr>
            <a:spLocks noChangeAspect="1"/>
          </p:cNvSpPr>
          <p:nvPr/>
        </p:nvSpPr>
        <p:spPr bwMode="auto">
          <a:xfrm>
            <a:off x="3223022" y="3752851"/>
            <a:ext cx="246459" cy="235744"/>
          </a:xfrm>
          <a:custGeom>
            <a:avLst/>
            <a:gdLst>
              <a:gd name="T0" fmla="*/ 2147483647 w 173"/>
              <a:gd name="T1" fmla="*/ 2147483647 h 165"/>
              <a:gd name="T2" fmla="*/ 2147483647 w 173"/>
              <a:gd name="T3" fmla="*/ 2147483647 h 165"/>
              <a:gd name="T4" fmla="*/ 2147483647 w 173"/>
              <a:gd name="T5" fmla="*/ 2147483647 h 165"/>
              <a:gd name="T6" fmla="*/ 2147483647 w 173"/>
              <a:gd name="T7" fmla="*/ 2147483647 h 165"/>
              <a:gd name="T8" fmla="*/ 2147483647 w 173"/>
              <a:gd name="T9" fmla="*/ 2147483647 h 165"/>
              <a:gd name="T10" fmla="*/ 2147483647 w 173"/>
              <a:gd name="T11" fmla="*/ 2147483647 h 165"/>
              <a:gd name="T12" fmla="*/ 2147483647 w 173"/>
              <a:gd name="T13" fmla="*/ 2147483647 h 165"/>
              <a:gd name="T14" fmla="*/ 2147483647 w 173"/>
              <a:gd name="T15" fmla="*/ 2147483647 h 165"/>
              <a:gd name="T16" fmla="*/ 2147483647 w 173"/>
              <a:gd name="T17" fmla="*/ 2147483647 h 165"/>
              <a:gd name="T18" fmla="*/ 2147483647 w 173"/>
              <a:gd name="T19" fmla="*/ 2147483647 h 165"/>
              <a:gd name="T20" fmla="*/ 2147483647 w 173"/>
              <a:gd name="T21" fmla="*/ 2147483647 h 165"/>
              <a:gd name="T22" fmla="*/ 2147483647 w 173"/>
              <a:gd name="T23" fmla="*/ 2147483647 h 165"/>
              <a:gd name="T24" fmla="*/ 2147483647 w 173"/>
              <a:gd name="T25" fmla="*/ 2147483647 h 165"/>
              <a:gd name="T26" fmla="*/ 2147483647 w 173"/>
              <a:gd name="T27" fmla="*/ 2147483647 h 165"/>
              <a:gd name="T28" fmla="*/ 2147483647 w 173"/>
              <a:gd name="T29" fmla="*/ 2147483647 h 165"/>
              <a:gd name="T30" fmla="*/ 2147483647 w 173"/>
              <a:gd name="T31" fmla="*/ 2147483647 h 165"/>
              <a:gd name="T32" fmla="*/ 2147483647 w 173"/>
              <a:gd name="T33" fmla="*/ 2147483647 h 165"/>
              <a:gd name="T34" fmla="*/ 2147483647 w 173"/>
              <a:gd name="T35" fmla="*/ 2147483647 h 165"/>
              <a:gd name="T36" fmla="*/ 2147483647 w 173"/>
              <a:gd name="T37" fmla="*/ 2147483647 h 165"/>
              <a:gd name="T38" fmla="*/ 2147483647 w 173"/>
              <a:gd name="T39" fmla="*/ 2147483647 h 165"/>
              <a:gd name="T40" fmla="*/ 2147483647 w 173"/>
              <a:gd name="T41" fmla="*/ 2147483647 h 165"/>
              <a:gd name="T42" fmla="*/ 2147483647 w 173"/>
              <a:gd name="T43" fmla="*/ 2147483647 h 165"/>
              <a:gd name="T44" fmla="*/ 2147483647 w 173"/>
              <a:gd name="T45" fmla="*/ 2147483647 h 165"/>
              <a:gd name="T46" fmla="*/ 2147483647 w 173"/>
              <a:gd name="T47" fmla="*/ 2147483647 h 165"/>
              <a:gd name="T48" fmla="*/ 2147483647 w 173"/>
              <a:gd name="T49" fmla="*/ 2147483647 h 165"/>
              <a:gd name="T50" fmla="*/ 2147483647 w 173"/>
              <a:gd name="T51" fmla="*/ 2147483647 h 165"/>
              <a:gd name="T52" fmla="*/ 2147483647 w 173"/>
              <a:gd name="T53" fmla="*/ 2147483647 h 165"/>
              <a:gd name="T54" fmla="*/ 2147483647 w 173"/>
              <a:gd name="T55" fmla="*/ 2147483647 h 165"/>
              <a:gd name="T56" fmla="*/ 2147483647 w 173"/>
              <a:gd name="T57" fmla="*/ 2147483647 h 165"/>
              <a:gd name="T58" fmla="*/ 2147483647 w 173"/>
              <a:gd name="T59" fmla="*/ 2147483647 h 165"/>
              <a:gd name="T60" fmla="*/ 2147483647 w 173"/>
              <a:gd name="T61" fmla="*/ 2147483647 h 165"/>
              <a:gd name="T62" fmla="*/ 2147483647 w 173"/>
              <a:gd name="T63" fmla="*/ 2147483647 h 165"/>
              <a:gd name="T64" fmla="*/ 2147483647 w 173"/>
              <a:gd name="T65" fmla="*/ 2147483647 h 165"/>
              <a:gd name="T66" fmla="*/ 2147483647 w 173"/>
              <a:gd name="T67" fmla="*/ 2147483647 h 165"/>
              <a:gd name="T68" fmla="*/ 2147483647 w 173"/>
              <a:gd name="T69" fmla="*/ 2147483647 h 165"/>
              <a:gd name="T70" fmla="*/ 2147483647 w 173"/>
              <a:gd name="T71" fmla="*/ 2147483647 h 165"/>
              <a:gd name="T72" fmla="*/ 2147483647 w 173"/>
              <a:gd name="T73" fmla="*/ 2147483647 h 165"/>
              <a:gd name="T74" fmla="*/ 2147483647 w 173"/>
              <a:gd name="T75" fmla="*/ 2147483647 h 165"/>
              <a:gd name="T76" fmla="*/ 2147483647 w 173"/>
              <a:gd name="T77" fmla="*/ 2147483647 h 165"/>
              <a:gd name="T78" fmla="*/ 2147483647 w 173"/>
              <a:gd name="T79" fmla="*/ 2147483647 h 165"/>
              <a:gd name="T80" fmla="*/ 2147483647 w 173"/>
              <a:gd name="T81" fmla="*/ 2147483647 h 165"/>
              <a:gd name="T82" fmla="*/ 2147483647 w 173"/>
              <a:gd name="T83" fmla="*/ 2147483647 h 165"/>
              <a:gd name="T84" fmla="*/ 2147483647 w 173"/>
              <a:gd name="T85" fmla="*/ 2147483647 h 16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3"/>
              <a:gd name="T130" fmla="*/ 0 h 165"/>
              <a:gd name="T131" fmla="*/ 173 w 173"/>
              <a:gd name="T132" fmla="*/ 165 h 16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3" h="165">
                <a:moveTo>
                  <a:pt x="160" y="99"/>
                </a:moveTo>
                <a:cubicBezTo>
                  <a:pt x="157" y="95"/>
                  <a:pt x="153" y="92"/>
                  <a:pt x="150" y="88"/>
                </a:cubicBezTo>
                <a:cubicBezTo>
                  <a:pt x="150" y="87"/>
                  <a:pt x="152" y="87"/>
                  <a:pt x="152" y="87"/>
                </a:cubicBezTo>
                <a:cubicBezTo>
                  <a:pt x="152" y="85"/>
                  <a:pt x="152" y="83"/>
                  <a:pt x="152" y="82"/>
                </a:cubicBezTo>
                <a:cubicBezTo>
                  <a:pt x="152" y="81"/>
                  <a:pt x="153" y="80"/>
                  <a:pt x="153" y="79"/>
                </a:cubicBezTo>
                <a:cubicBezTo>
                  <a:pt x="155" y="78"/>
                  <a:pt x="158" y="78"/>
                  <a:pt x="160" y="77"/>
                </a:cubicBezTo>
                <a:cubicBezTo>
                  <a:pt x="162" y="76"/>
                  <a:pt x="165" y="76"/>
                  <a:pt x="166" y="74"/>
                </a:cubicBezTo>
                <a:cubicBezTo>
                  <a:pt x="167" y="73"/>
                  <a:pt x="163" y="73"/>
                  <a:pt x="162" y="72"/>
                </a:cubicBezTo>
                <a:cubicBezTo>
                  <a:pt x="161" y="71"/>
                  <a:pt x="159" y="70"/>
                  <a:pt x="159" y="68"/>
                </a:cubicBezTo>
                <a:cubicBezTo>
                  <a:pt x="159" y="66"/>
                  <a:pt x="162" y="64"/>
                  <a:pt x="164" y="62"/>
                </a:cubicBezTo>
                <a:cubicBezTo>
                  <a:pt x="165" y="61"/>
                  <a:pt x="167" y="59"/>
                  <a:pt x="169" y="58"/>
                </a:cubicBezTo>
                <a:cubicBezTo>
                  <a:pt x="170" y="57"/>
                  <a:pt x="172" y="57"/>
                  <a:pt x="173" y="56"/>
                </a:cubicBezTo>
                <a:cubicBezTo>
                  <a:pt x="172" y="54"/>
                  <a:pt x="171" y="54"/>
                  <a:pt x="170" y="53"/>
                </a:cubicBezTo>
                <a:cubicBezTo>
                  <a:pt x="168" y="52"/>
                  <a:pt x="166" y="51"/>
                  <a:pt x="164" y="50"/>
                </a:cubicBezTo>
                <a:cubicBezTo>
                  <a:pt x="162" y="50"/>
                  <a:pt x="160" y="52"/>
                  <a:pt x="157" y="52"/>
                </a:cubicBezTo>
                <a:cubicBezTo>
                  <a:pt x="156" y="52"/>
                  <a:pt x="160" y="51"/>
                  <a:pt x="160" y="50"/>
                </a:cubicBezTo>
                <a:cubicBezTo>
                  <a:pt x="161" y="49"/>
                  <a:pt x="159" y="48"/>
                  <a:pt x="159" y="47"/>
                </a:cubicBezTo>
                <a:cubicBezTo>
                  <a:pt x="159" y="45"/>
                  <a:pt x="161" y="43"/>
                  <a:pt x="160" y="41"/>
                </a:cubicBezTo>
                <a:cubicBezTo>
                  <a:pt x="159" y="39"/>
                  <a:pt x="156" y="38"/>
                  <a:pt x="154" y="36"/>
                </a:cubicBezTo>
                <a:cubicBezTo>
                  <a:pt x="151" y="35"/>
                  <a:pt x="149" y="33"/>
                  <a:pt x="146" y="32"/>
                </a:cubicBezTo>
                <a:cubicBezTo>
                  <a:pt x="144" y="31"/>
                  <a:pt x="141" y="33"/>
                  <a:pt x="140" y="32"/>
                </a:cubicBezTo>
                <a:cubicBezTo>
                  <a:pt x="137" y="30"/>
                  <a:pt x="134" y="27"/>
                  <a:pt x="135" y="25"/>
                </a:cubicBezTo>
                <a:cubicBezTo>
                  <a:pt x="137" y="22"/>
                  <a:pt x="141" y="25"/>
                  <a:pt x="144" y="24"/>
                </a:cubicBezTo>
                <a:cubicBezTo>
                  <a:pt x="145" y="23"/>
                  <a:pt x="145" y="21"/>
                  <a:pt x="145" y="21"/>
                </a:cubicBezTo>
                <a:cubicBezTo>
                  <a:pt x="142" y="21"/>
                  <a:pt x="139" y="22"/>
                  <a:pt x="136" y="22"/>
                </a:cubicBezTo>
                <a:cubicBezTo>
                  <a:pt x="132" y="22"/>
                  <a:pt x="129" y="22"/>
                  <a:pt x="125" y="22"/>
                </a:cubicBezTo>
                <a:cubicBezTo>
                  <a:pt x="123" y="22"/>
                  <a:pt x="120" y="21"/>
                  <a:pt x="120" y="23"/>
                </a:cubicBezTo>
                <a:cubicBezTo>
                  <a:pt x="120" y="25"/>
                  <a:pt x="127" y="24"/>
                  <a:pt x="126" y="26"/>
                </a:cubicBezTo>
                <a:cubicBezTo>
                  <a:pt x="125" y="28"/>
                  <a:pt x="121" y="25"/>
                  <a:pt x="119" y="25"/>
                </a:cubicBezTo>
                <a:cubicBezTo>
                  <a:pt x="117" y="26"/>
                  <a:pt x="114" y="27"/>
                  <a:pt x="112" y="28"/>
                </a:cubicBezTo>
                <a:cubicBezTo>
                  <a:pt x="110" y="29"/>
                  <a:pt x="108" y="32"/>
                  <a:pt x="105" y="32"/>
                </a:cubicBezTo>
                <a:cubicBezTo>
                  <a:pt x="102" y="32"/>
                  <a:pt x="99" y="30"/>
                  <a:pt x="97" y="29"/>
                </a:cubicBezTo>
                <a:cubicBezTo>
                  <a:pt x="95" y="27"/>
                  <a:pt x="94" y="25"/>
                  <a:pt x="92" y="24"/>
                </a:cubicBezTo>
                <a:cubicBezTo>
                  <a:pt x="89" y="23"/>
                  <a:pt x="86" y="23"/>
                  <a:pt x="83" y="23"/>
                </a:cubicBezTo>
                <a:cubicBezTo>
                  <a:pt x="80" y="23"/>
                  <a:pt x="78" y="25"/>
                  <a:pt x="75" y="25"/>
                </a:cubicBezTo>
                <a:cubicBezTo>
                  <a:pt x="73" y="26"/>
                  <a:pt x="71" y="26"/>
                  <a:pt x="69" y="26"/>
                </a:cubicBezTo>
                <a:cubicBezTo>
                  <a:pt x="68" y="26"/>
                  <a:pt x="67" y="25"/>
                  <a:pt x="66" y="24"/>
                </a:cubicBezTo>
                <a:cubicBezTo>
                  <a:pt x="66" y="21"/>
                  <a:pt x="68" y="18"/>
                  <a:pt x="66" y="16"/>
                </a:cubicBezTo>
                <a:cubicBezTo>
                  <a:pt x="65" y="14"/>
                  <a:pt x="62" y="12"/>
                  <a:pt x="59" y="10"/>
                </a:cubicBezTo>
                <a:cubicBezTo>
                  <a:pt x="56" y="9"/>
                  <a:pt x="53" y="11"/>
                  <a:pt x="50" y="10"/>
                </a:cubicBezTo>
                <a:cubicBezTo>
                  <a:pt x="49" y="10"/>
                  <a:pt x="49" y="9"/>
                  <a:pt x="49" y="8"/>
                </a:cubicBezTo>
                <a:cubicBezTo>
                  <a:pt x="48" y="6"/>
                  <a:pt x="48" y="5"/>
                  <a:pt x="47" y="3"/>
                </a:cubicBezTo>
                <a:cubicBezTo>
                  <a:pt x="46" y="2"/>
                  <a:pt x="45" y="0"/>
                  <a:pt x="44" y="0"/>
                </a:cubicBezTo>
                <a:cubicBezTo>
                  <a:pt x="43" y="0"/>
                  <a:pt x="41" y="1"/>
                  <a:pt x="40" y="2"/>
                </a:cubicBezTo>
                <a:cubicBezTo>
                  <a:pt x="40" y="4"/>
                  <a:pt x="41" y="7"/>
                  <a:pt x="42" y="8"/>
                </a:cubicBezTo>
                <a:cubicBezTo>
                  <a:pt x="43" y="9"/>
                  <a:pt x="46" y="8"/>
                  <a:pt x="47" y="8"/>
                </a:cubicBezTo>
                <a:cubicBezTo>
                  <a:pt x="48" y="9"/>
                  <a:pt x="49" y="10"/>
                  <a:pt x="49" y="11"/>
                </a:cubicBezTo>
                <a:cubicBezTo>
                  <a:pt x="47" y="12"/>
                  <a:pt x="45" y="10"/>
                  <a:pt x="43" y="11"/>
                </a:cubicBezTo>
                <a:cubicBezTo>
                  <a:pt x="41" y="11"/>
                  <a:pt x="40" y="13"/>
                  <a:pt x="39" y="14"/>
                </a:cubicBezTo>
                <a:cubicBezTo>
                  <a:pt x="37" y="14"/>
                  <a:pt x="35" y="14"/>
                  <a:pt x="34" y="15"/>
                </a:cubicBezTo>
                <a:cubicBezTo>
                  <a:pt x="32" y="16"/>
                  <a:pt x="30" y="17"/>
                  <a:pt x="28" y="19"/>
                </a:cubicBezTo>
                <a:cubicBezTo>
                  <a:pt x="27" y="20"/>
                  <a:pt x="26" y="21"/>
                  <a:pt x="26" y="23"/>
                </a:cubicBezTo>
                <a:cubicBezTo>
                  <a:pt x="26" y="25"/>
                  <a:pt x="26" y="27"/>
                  <a:pt x="27" y="28"/>
                </a:cubicBezTo>
                <a:cubicBezTo>
                  <a:pt x="27" y="31"/>
                  <a:pt x="28" y="33"/>
                  <a:pt x="29" y="35"/>
                </a:cubicBezTo>
                <a:cubicBezTo>
                  <a:pt x="29" y="37"/>
                  <a:pt x="30" y="39"/>
                  <a:pt x="29" y="41"/>
                </a:cubicBezTo>
                <a:cubicBezTo>
                  <a:pt x="28" y="43"/>
                  <a:pt x="25" y="46"/>
                  <a:pt x="23" y="45"/>
                </a:cubicBezTo>
                <a:cubicBezTo>
                  <a:pt x="21" y="45"/>
                  <a:pt x="21" y="42"/>
                  <a:pt x="20" y="40"/>
                </a:cubicBezTo>
                <a:cubicBezTo>
                  <a:pt x="19" y="39"/>
                  <a:pt x="17" y="38"/>
                  <a:pt x="17" y="36"/>
                </a:cubicBezTo>
                <a:cubicBezTo>
                  <a:pt x="17" y="33"/>
                  <a:pt x="18" y="31"/>
                  <a:pt x="19" y="30"/>
                </a:cubicBezTo>
                <a:cubicBezTo>
                  <a:pt x="20" y="28"/>
                  <a:pt x="22" y="26"/>
                  <a:pt x="23" y="24"/>
                </a:cubicBezTo>
                <a:cubicBezTo>
                  <a:pt x="24" y="22"/>
                  <a:pt x="24" y="20"/>
                  <a:pt x="24" y="18"/>
                </a:cubicBezTo>
                <a:cubicBezTo>
                  <a:pt x="23" y="16"/>
                  <a:pt x="21" y="14"/>
                  <a:pt x="19" y="11"/>
                </a:cubicBezTo>
                <a:cubicBezTo>
                  <a:pt x="19" y="10"/>
                  <a:pt x="19" y="9"/>
                  <a:pt x="19" y="8"/>
                </a:cubicBezTo>
                <a:cubicBezTo>
                  <a:pt x="22" y="7"/>
                  <a:pt x="25" y="8"/>
                  <a:pt x="27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4"/>
                  <a:pt x="21" y="4"/>
                  <a:pt x="18" y="7"/>
                </a:cubicBezTo>
                <a:cubicBezTo>
                  <a:pt x="16" y="9"/>
                  <a:pt x="16" y="12"/>
                  <a:pt x="15" y="15"/>
                </a:cubicBezTo>
                <a:cubicBezTo>
                  <a:pt x="13" y="19"/>
                  <a:pt x="9" y="21"/>
                  <a:pt x="7" y="26"/>
                </a:cubicBezTo>
                <a:cubicBezTo>
                  <a:pt x="6" y="28"/>
                  <a:pt x="8" y="32"/>
                  <a:pt x="7" y="34"/>
                </a:cubicBezTo>
                <a:cubicBezTo>
                  <a:pt x="5" y="38"/>
                  <a:pt x="1" y="40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3" y="46"/>
                  <a:pt x="4" y="44"/>
                  <a:pt x="5" y="44"/>
                </a:cubicBezTo>
                <a:cubicBezTo>
                  <a:pt x="6" y="43"/>
                  <a:pt x="8" y="44"/>
                  <a:pt x="10" y="45"/>
                </a:cubicBezTo>
                <a:cubicBezTo>
                  <a:pt x="12" y="47"/>
                  <a:pt x="12" y="50"/>
                  <a:pt x="13" y="53"/>
                </a:cubicBezTo>
                <a:cubicBezTo>
                  <a:pt x="14" y="57"/>
                  <a:pt x="12" y="60"/>
                  <a:pt x="13" y="64"/>
                </a:cubicBezTo>
                <a:cubicBezTo>
                  <a:pt x="13" y="66"/>
                  <a:pt x="14" y="68"/>
                  <a:pt x="15" y="70"/>
                </a:cubicBezTo>
                <a:cubicBezTo>
                  <a:pt x="16" y="71"/>
                  <a:pt x="16" y="73"/>
                  <a:pt x="17" y="73"/>
                </a:cubicBezTo>
                <a:cubicBezTo>
                  <a:pt x="20" y="73"/>
                  <a:pt x="23" y="72"/>
                  <a:pt x="25" y="72"/>
                </a:cubicBezTo>
                <a:cubicBezTo>
                  <a:pt x="27" y="72"/>
                  <a:pt x="29" y="73"/>
                  <a:pt x="30" y="73"/>
                </a:cubicBezTo>
                <a:cubicBezTo>
                  <a:pt x="32" y="73"/>
                  <a:pt x="33" y="71"/>
                  <a:pt x="35" y="71"/>
                </a:cubicBezTo>
                <a:cubicBezTo>
                  <a:pt x="37" y="71"/>
                  <a:pt x="36" y="74"/>
                  <a:pt x="37" y="75"/>
                </a:cubicBezTo>
                <a:cubicBezTo>
                  <a:pt x="39" y="76"/>
                  <a:pt x="41" y="74"/>
                  <a:pt x="42" y="75"/>
                </a:cubicBezTo>
                <a:cubicBezTo>
                  <a:pt x="45" y="78"/>
                  <a:pt x="47" y="83"/>
                  <a:pt x="50" y="86"/>
                </a:cubicBezTo>
                <a:cubicBezTo>
                  <a:pt x="51" y="87"/>
                  <a:pt x="52" y="85"/>
                  <a:pt x="54" y="85"/>
                </a:cubicBezTo>
                <a:cubicBezTo>
                  <a:pt x="54" y="85"/>
                  <a:pt x="55" y="86"/>
                  <a:pt x="56" y="86"/>
                </a:cubicBezTo>
                <a:cubicBezTo>
                  <a:pt x="58" y="86"/>
                  <a:pt x="59" y="86"/>
                  <a:pt x="61" y="86"/>
                </a:cubicBezTo>
                <a:cubicBezTo>
                  <a:pt x="65" y="86"/>
                  <a:pt x="68" y="85"/>
                  <a:pt x="71" y="85"/>
                </a:cubicBezTo>
                <a:cubicBezTo>
                  <a:pt x="72" y="85"/>
                  <a:pt x="74" y="85"/>
                  <a:pt x="74" y="86"/>
                </a:cubicBezTo>
                <a:cubicBezTo>
                  <a:pt x="75" y="89"/>
                  <a:pt x="75" y="93"/>
                  <a:pt x="74" y="96"/>
                </a:cubicBezTo>
                <a:cubicBezTo>
                  <a:pt x="73" y="97"/>
                  <a:pt x="70" y="97"/>
                  <a:pt x="70" y="99"/>
                </a:cubicBezTo>
                <a:cubicBezTo>
                  <a:pt x="69" y="100"/>
                  <a:pt x="71" y="101"/>
                  <a:pt x="71" y="102"/>
                </a:cubicBezTo>
                <a:cubicBezTo>
                  <a:pt x="70" y="104"/>
                  <a:pt x="68" y="106"/>
                  <a:pt x="68" y="108"/>
                </a:cubicBezTo>
                <a:cubicBezTo>
                  <a:pt x="69" y="110"/>
                  <a:pt x="72" y="111"/>
                  <a:pt x="72" y="113"/>
                </a:cubicBezTo>
                <a:cubicBezTo>
                  <a:pt x="73" y="115"/>
                  <a:pt x="72" y="117"/>
                  <a:pt x="72" y="119"/>
                </a:cubicBezTo>
                <a:cubicBezTo>
                  <a:pt x="72" y="119"/>
                  <a:pt x="74" y="119"/>
                  <a:pt x="74" y="119"/>
                </a:cubicBezTo>
                <a:cubicBezTo>
                  <a:pt x="75" y="121"/>
                  <a:pt x="75" y="124"/>
                  <a:pt x="74" y="126"/>
                </a:cubicBezTo>
                <a:cubicBezTo>
                  <a:pt x="73" y="129"/>
                  <a:pt x="69" y="130"/>
                  <a:pt x="68" y="133"/>
                </a:cubicBezTo>
                <a:cubicBezTo>
                  <a:pt x="68" y="135"/>
                  <a:pt x="72" y="135"/>
                  <a:pt x="73" y="137"/>
                </a:cubicBezTo>
                <a:cubicBezTo>
                  <a:pt x="75" y="138"/>
                  <a:pt x="75" y="140"/>
                  <a:pt x="76" y="141"/>
                </a:cubicBezTo>
                <a:cubicBezTo>
                  <a:pt x="78" y="146"/>
                  <a:pt x="79" y="150"/>
                  <a:pt x="81" y="155"/>
                </a:cubicBezTo>
                <a:cubicBezTo>
                  <a:pt x="84" y="158"/>
                  <a:pt x="86" y="162"/>
                  <a:pt x="89" y="163"/>
                </a:cubicBezTo>
                <a:cubicBezTo>
                  <a:pt x="91" y="165"/>
                  <a:pt x="94" y="164"/>
                  <a:pt x="97" y="163"/>
                </a:cubicBezTo>
                <a:cubicBezTo>
                  <a:pt x="100" y="161"/>
                  <a:pt x="103" y="158"/>
                  <a:pt x="106" y="156"/>
                </a:cubicBezTo>
                <a:cubicBezTo>
                  <a:pt x="107" y="155"/>
                  <a:pt x="108" y="155"/>
                  <a:pt x="109" y="154"/>
                </a:cubicBezTo>
                <a:cubicBezTo>
                  <a:pt x="110" y="154"/>
                  <a:pt x="111" y="152"/>
                  <a:pt x="112" y="152"/>
                </a:cubicBezTo>
                <a:cubicBezTo>
                  <a:pt x="113" y="152"/>
                  <a:pt x="113" y="154"/>
                  <a:pt x="114" y="154"/>
                </a:cubicBezTo>
                <a:cubicBezTo>
                  <a:pt x="115" y="154"/>
                  <a:pt x="115" y="153"/>
                  <a:pt x="115" y="152"/>
                </a:cubicBezTo>
                <a:cubicBezTo>
                  <a:pt x="116" y="150"/>
                  <a:pt x="114" y="148"/>
                  <a:pt x="115" y="146"/>
                </a:cubicBezTo>
                <a:cubicBezTo>
                  <a:pt x="116" y="145"/>
                  <a:pt x="119" y="146"/>
                  <a:pt x="121" y="145"/>
                </a:cubicBezTo>
                <a:cubicBezTo>
                  <a:pt x="121" y="144"/>
                  <a:pt x="120" y="143"/>
                  <a:pt x="121" y="143"/>
                </a:cubicBezTo>
                <a:cubicBezTo>
                  <a:pt x="122" y="141"/>
                  <a:pt x="125" y="141"/>
                  <a:pt x="126" y="140"/>
                </a:cubicBezTo>
                <a:cubicBezTo>
                  <a:pt x="127" y="139"/>
                  <a:pt x="127" y="138"/>
                  <a:pt x="126" y="138"/>
                </a:cubicBezTo>
                <a:cubicBezTo>
                  <a:pt x="123" y="137"/>
                  <a:pt x="120" y="138"/>
                  <a:pt x="117" y="138"/>
                </a:cubicBezTo>
                <a:cubicBezTo>
                  <a:pt x="116" y="138"/>
                  <a:pt x="115" y="137"/>
                  <a:pt x="115" y="136"/>
                </a:cubicBezTo>
                <a:cubicBezTo>
                  <a:pt x="114" y="135"/>
                  <a:pt x="115" y="133"/>
                  <a:pt x="115" y="132"/>
                </a:cubicBezTo>
                <a:cubicBezTo>
                  <a:pt x="114" y="132"/>
                  <a:pt x="113" y="131"/>
                  <a:pt x="113" y="130"/>
                </a:cubicBezTo>
                <a:cubicBezTo>
                  <a:pt x="114" y="128"/>
                  <a:pt x="116" y="127"/>
                  <a:pt x="116" y="125"/>
                </a:cubicBezTo>
                <a:cubicBezTo>
                  <a:pt x="117" y="123"/>
                  <a:pt x="117" y="121"/>
                  <a:pt x="116" y="119"/>
                </a:cubicBezTo>
                <a:cubicBezTo>
                  <a:pt x="115" y="117"/>
                  <a:pt x="112" y="118"/>
                  <a:pt x="111" y="116"/>
                </a:cubicBezTo>
                <a:cubicBezTo>
                  <a:pt x="111" y="115"/>
                  <a:pt x="113" y="115"/>
                  <a:pt x="115" y="115"/>
                </a:cubicBezTo>
                <a:cubicBezTo>
                  <a:pt x="118" y="115"/>
                  <a:pt x="120" y="118"/>
                  <a:pt x="123" y="118"/>
                </a:cubicBezTo>
                <a:cubicBezTo>
                  <a:pt x="125" y="119"/>
                  <a:pt x="126" y="118"/>
                  <a:pt x="127" y="118"/>
                </a:cubicBezTo>
                <a:cubicBezTo>
                  <a:pt x="130" y="119"/>
                  <a:pt x="132" y="120"/>
                  <a:pt x="134" y="120"/>
                </a:cubicBezTo>
                <a:cubicBezTo>
                  <a:pt x="135" y="119"/>
                  <a:pt x="134" y="117"/>
                  <a:pt x="136" y="116"/>
                </a:cubicBezTo>
                <a:cubicBezTo>
                  <a:pt x="140" y="115"/>
                  <a:pt x="145" y="116"/>
                  <a:pt x="149" y="115"/>
                </a:cubicBezTo>
                <a:cubicBezTo>
                  <a:pt x="151" y="114"/>
                  <a:pt x="151" y="112"/>
                  <a:pt x="153" y="111"/>
                </a:cubicBezTo>
                <a:cubicBezTo>
                  <a:pt x="155" y="110"/>
                  <a:pt x="157" y="111"/>
                  <a:pt x="158" y="110"/>
                </a:cubicBezTo>
                <a:cubicBezTo>
                  <a:pt x="159" y="109"/>
                  <a:pt x="160" y="107"/>
                  <a:pt x="160" y="105"/>
                </a:cubicBezTo>
                <a:cubicBezTo>
                  <a:pt x="161" y="103"/>
                  <a:pt x="160" y="100"/>
                  <a:pt x="160" y="9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4" name="Freeform 766"/>
          <p:cNvSpPr>
            <a:spLocks noChangeAspect="1"/>
          </p:cNvSpPr>
          <p:nvPr/>
        </p:nvSpPr>
        <p:spPr bwMode="auto">
          <a:xfrm>
            <a:off x="3437335" y="3832622"/>
            <a:ext cx="89297" cy="147638"/>
          </a:xfrm>
          <a:custGeom>
            <a:avLst/>
            <a:gdLst>
              <a:gd name="T0" fmla="*/ 2147483647 w 63"/>
              <a:gd name="T1" fmla="*/ 2147483647 h 103"/>
              <a:gd name="T2" fmla="*/ 2147483647 w 63"/>
              <a:gd name="T3" fmla="*/ 2147483647 h 103"/>
              <a:gd name="T4" fmla="*/ 2147483647 w 63"/>
              <a:gd name="T5" fmla="*/ 2147483647 h 103"/>
              <a:gd name="T6" fmla="*/ 2147483647 w 63"/>
              <a:gd name="T7" fmla="*/ 2147483647 h 103"/>
              <a:gd name="T8" fmla="*/ 2147483647 w 63"/>
              <a:gd name="T9" fmla="*/ 2147483647 h 103"/>
              <a:gd name="T10" fmla="*/ 2147483647 w 63"/>
              <a:gd name="T11" fmla="*/ 2147483647 h 103"/>
              <a:gd name="T12" fmla="*/ 2147483647 w 63"/>
              <a:gd name="T13" fmla="*/ 2147483647 h 103"/>
              <a:gd name="T14" fmla="*/ 2147483647 w 63"/>
              <a:gd name="T15" fmla="*/ 2147483647 h 103"/>
              <a:gd name="T16" fmla="*/ 2147483647 w 63"/>
              <a:gd name="T17" fmla="*/ 2147483647 h 103"/>
              <a:gd name="T18" fmla="*/ 2147483647 w 63"/>
              <a:gd name="T19" fmla="*/ 2147483647 h 103"/>
              <a:gd name="T20" fmla="*/ 2147483647 w 63"/>
              <a:gd name="T21" fmla="*/ 2147483647 h 103"/>
              <a:gd name="T22" fmla="*/ 2147483647 w 63"/>
              <a:gd name="T23" fmla="*/ 2147483647 h 103"/>
              <a:gd name="T24" fmla="*/ 2147483647 w 63"/>
              <a:gd name="T25" fmla="*/ 2147483647 h 103"/>
              <a:gd name="T26" fmla="*/ 2147483647 w 63"/>
              <a:gd name="T27" fmla="*/ 2147483647 h 103"/>
              <a:gd name="T28" fmla="*/ 2147483647 w 63"/>
              <a:gd name="T29" fmla="*/ 2147483647 h 103"/>
              <a:gd name="T30" fmla="*/ 2147483647 w 63"/>
              <a:gd name="T31" fmla="*/ 2147483647 h 103"/>
              <a:gd name="T32" fmla="*/ 2147483647 w 63"/>
              <a:gd name="T33" fmla="*/ 2147483647 h 103"/>
              <a:gd name="T34" fmla="*/ 2147483647 w 63"/>
              <a:gd name="T35" fmla="*/ 2147483647 h 103"/>
              <a:gd name="T36" fmla="*/ 2147483647 w 63"/>
              <a:gd name="T37" fmla="*/ 2147483647 h 103"/>
              <a:gd name="T38" fmla="*/ 2147483647 w 63"/>
              <a:gd name="T39" fmla="*/ 2147483647 h 103"/>
              <a:gd name="T40" fmla="*/ 2147483647 w 63"/>
              <a:gd name="T41" fmla="*/ 2147483647 h 103"/>
              <a:gd name="T42" fmla="*/ 2147483647 w 63"/>
              <a:gd name="T43" fmla="*/ 2147483647 h 103"/>
              <a:gd name="T44" fmla="*/ 2147483647 w 63"/>
              <a:gd name="T45" fmla="*/ 2147483647 h 103"/>
              <a:gd name="T46" fmla="*/ 2147483647 w 63"/>
              <a:gd name="T47" fmla="*/ 2147483647 h 103"/>
              <a:gd name="T48" fmla="*/ 2147483647 w 63"/>
              <a:gd name="T49" fmla="*/ 0 h 103"/>
              <a:gd name="T50" fmla="*/ 2147483647 w 63"/>
              <a:gd name="T51" fmla="*/ 2147483647 h 103"/>
              <a:gd name="T52" fmla="*/ 2147483647 w 63"/>
              <a:gd name="T53" fmla="*/ 2147483647 h 103"/>
              <a:gd name="T54" fmla="*/ 2147483647 w 63"/>
              <a:gd name="T55" fmla="*/ 2147483647 h 103"/>
              <a:gd name="T56" fmla="*/ 2147483647 w 63"/>
              <a:gd name="T57" fmla="*/ 2147483647 h 103"/>
              <a:gd name="T58" fmla="*/ 2147483647 w 63"/>
              <a:gd name="T59" fmla="*/ 2147483647 h 103"/>
              <a:gd name="T60" fmla="*/ 2147483647 w 63"/>
              <a:gd name="T61" fmla="*/ 2147483647 h 103"/>
              <a:gd name="T62" fmla="*/ 2147483647 w 63"/>
              <a:gd name="T63" fmla="*/ 2147483647 h 103"/>
              <a:gd name="T64" fmla="*/ 2147483647 w 63"/>
              <a:gd name="T65" fmla="*/ 2147483647 h 103"/>
              <a:gd name="T66" fmla="*/ 2147483647 w 63"/>
              <a:gd name="T67" fmla="*/ 2147483647 h 103"/>
              <a:gd name="T68" fmla="*/ 0 w 63"/>
              <a:gd name="T69" fmla="*/ 2147483647 h 103"/>
              <a:gd name="T70" fmla="*/ 2147483647 w 63"/>
              <a:gd name="T71" fmla="*/ 2147483647 h 103"/>
              <a:gd name="T72" fmla="*/ 2147483647 w 63"/>
              <a:gd name="T73" fmla="*/ 2147483647 h 103"/>
              <a:gd name="T74" fmla="*/ 2147483647 w 63"/>
              <a:gd name="T75" fmla="*/ 2147483647 h 103"/>
              <a:gd name="T76" fmla="*/ 2147483647 w 63"/>
              <a:gd name="T77" fmla="*/ 2147483647 h 103"/>
              <a:gd name="T78" fmla="*/ 2147483647 w 63"/>
              <a:gd name="T79" fmla="*/ 2147483647 h 103"/>
              <a:gd name="T80" fmla="*/ 2147483647 w 63"/>
              <a:gd name="T81" fmla="*/ 2147483647 h 103"/>
              <a:gd name="T82" fmla="*/ 2147483647 w 63"/>
              <a:gd name="T83" fmla="*/ 2147483647 h 103"/>
              <a:gd name="T84" fmla="*/ 2147483647 w 63"/>
              <a:gd name="T85" fmla="*/ 2147483647 h 103"/>
              <a:gd name="T86" fmla="*/ 2147483647 w 63"/>
              <a:gd name="T87" fmla="*/ 2147483647 h 103"/>
              <a:gd name="T88" fmla="*/ 2147483647 w 63"/>
              <a:gd name="T89" fmla="*/ 2147483647 h 103"/>
              <a:gd name="T90" fmla="*/ 2147483647 w 63"/>
              <a:gd name="T91" fmla="*/ 2147483647 h 103"/>
              <a:gd name="T92" fmla="*/ 2147483647 w 63"/>
              <a:gd name="T93" fmla="*/ 2147483647 h 103"/>
              <a:gd name="T94" fmla="*/ 2147483647 w 63"/>
              <a:gd name="T95" fmla="*/ 2147483647 h 103"/>
              <a:gd name="T96" fmla="*/ 2147483647 w 63"/>
              <a:gd name="T97" fmla="*/ 2147483647 h 103"/>
              <a:gd name="T98" fmla="*/ 2147483647 w 63"/>
              <a:gd name="T99" fmla="*/ 2147483647 h 103"/>
              <a:gd name="T100" fmla="*/ 2147483647 w 63"/>
              <a:gd name="T101" fmla="*/ 2147483647 h 103"/>
              <a:gd name="T102" fmla="*/ 2147483647 w 63"/>
              <a:gd name="T103" fmla="*/ 2147483647 h 103"/>
              <a:gd name="T104" fmla="*/ 2147483647 w 63"/>
              <a:gd name="T105" fmla="*/ 2147483647 h 103"/>
              <a:gd name="T106" fmla="*/ 2147483647 w 63"/>
              <a:gd name="T107" fmla="*/ 2147483647 h 103"/>
              <a:gd name="T108" fmla="*/ 2147483647 w 63"/>
              <a:gd name="T109" fmla="*/ 2147483647 h 103"/>
              <a:gd name="T110" fmla="*/ 2147483647 w 63"/>
              <a:gd name="T111" fmla="*/ 2147483647 h 103"/>
              <a:gd name="T112" fmla="*/ 2147483647 w 63"/>
              <a:gd name="T113" fmla="*/ 2147483647 h 103"/>
              <a:gd name="T114" fmla="*/ 2147483647 w 63"/>
              <a:gd name="T115" fmla="*/ 2147483647 h 103"/>
              <a:gd name="T116" fmla="*/ 2147483647 w 63"/>
              <a:gd name="T117" fmla="*/ 2147483647 h 103"/>
              <a:gd name="T118" fmla="*/ 2147483647 w 63"/>
              <a:gd name="T119" fmla="*/ 2147483647 h 1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"/>
              <a:gd name="T181" fmla="*/ 0 h 103"/>
              <a:gd name="T182" fmla="*/ 63 w 63"/>
              <a:gd name="T183" fmla="*/ 103 h 10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" h="103">
                <a:moveTo>
                  <a:pt x="63" y="90"/>
                </a:moveTo>
                <a:cubicBezTo>
                  <a:pt x="62" y="89"/>
                  <a:pt x="60" y="87"/>
                  <a:pt x="60" y="86"/>
                </a:cubicBezTo>
                <a:cubicBezTo>
                  <a:pt x="59" y="84"/>
                  <a:pt x="58" y="83"/>
                  <a:pt x="57" y="81"/>
                </a:cubicBezTo>
                <a:cubicBezTo>
                  <a:pt x="56" y="78"/>
                  <a:pt x="54" y="75"/>
                  <a:pt x="55" y="73"/>
                </a:cubicBezTo>
                <a:cubicBezTo>
                  <a:pt x="55" y="72"/>
                  <a:pt x="53" y="73"/>
                  <a:pt x="53" y="72"/>
                </a:cubicBezTo>
                <a:cubicBezTo>
                  <a:pt x="52" y="71"/>
                  <a:pt x="54" y="69"/>
                  <a:pt x="53" y="68"/>
                </a:cubicBezTo>
                <a:cubicBezTo>
                  <a:pt x="52" y="67"/>
                  <a:pt x="51" y="69"/>
                  <a:pt x="50" y="68"/>
                </a:cubicBezTo>
                <a:cubicBezTo>
                  <a:pt x="48" y="65"/>
                  <a:pt x="45" y="62"/>
                  <a:pt x="44" y="59"/>
                </a:cubicBezTo>
                <a:cubicBezTo>
                  <a:pt x="44" y="57"/>
                  <a:pt x="46" y="55"/>
                  <a:pt x="46" y="53"/>
                </a:cubicBezTo>
                <a:cubicBezTo>
                  <a:pt x="47" y="51"/>
                  <a:pt x="46" y="49"/>
                  <a:pt x="47" y="47"/>
                </a:cubicBezTo>
                <a:cubicBezTo>
                  <a:pt x="48" y="46"/>
                  <a:pt x="50" y="47"/>
                  <a:pt x="52" y="47"/>
                </a:cubicBezTo>
                <a:cubicBezTo>
                  <a:pt x="53" y="46"/>
                  <a:pt x="54" y="45"/>
                  <a:pt x="54" y="43"/>
                </a:cubicBezTo>
                <a:cubicBezTo>
                  <a:pt x="54" y="41"/>
                  <a:pt x="53" y="39"/>
                  <a:pt x="53" y="37"/>
                </a:cubicBezTo>
                <a:cubicBezTo>
                  <a:pt x="53" y="36"/>
                  <a:pt x="55" y="35"/>
                  <a:pt x="56" y="33"/>
                </a:cubicBezTo>
                <a:cubicBezTo>
                  <a:pt x="56" y="32"/>
                  <a:pt x="55" y="30"/>
                  <a:pt x="54" y="29"/>
                </a:cubicBezTo>
                <a:cubicBezTo>
                  <a:pt x="53" y="28"/>
                  <a:pt x="51" y="27"/>
                  <a:pt x="50" y="26"/>
                </a:cubicBezTo>
                <a:cubicBezTo>
                  <a:pt x="48" y="25"/>
                  <a:pt x="46" y="23"/>
                  <a:pt x="44" y="22"/>
                </a:cubicBezTo>
                <a:cubicBezTo>
                  <a:pt x="43" y="21"/>
                  <a:pt x="41" y="20"/>
                  <a:pt x="39" y="21"/>
                </a:cubicBezTo>
                <a:cubicBezTo>
                  <a:pt x="38" y="22"/>
                  <a:pt x="38" y="26"/>
                  <a:pt x="37" y="26"/>
                </a:cubicBezTo>
                <a:cubicBezTo>
                  <a:pt x="35" y="26"/>
                  <a:pt x="37" y="23"/>
                  <a:pt x="37" y="21"/>
                </a:cubicBezTo>
                <a:cubicBezTo>
                  <a:pt x="37" y="19"/>
                  <a:pt x="37" y="17"/>
                  <a:pt x="37" y="15"/>
                </a:cubicBezTo>
                <a:cubicBezTo>
                  <a:pt x="36" y="12"/>
                  <a:pt x="34" y="10"/>
                  <a:pt x="33" y="7"/>
                </a:cubicBezTo>
                <a:cubicBezTo>
                  <a:pt x="32" y="6"/>
                  <a:pt x="31" y="5"/>
                  <a:pt x="30" y="4"/>
                </a:cubicBezTo>
                <a:cubicBezTo>
                  <a:pt x="28" y="3"/>
                  <a:pt x="27" y="1"/>
                  <a:pt x="25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1"/>
                  <a:pt x="20" y="1"/>
                  <a:pt x="19" y="2"/>
                </a:cubicBezTo>
                <a:cubicBezTo>
                  <a:pt x="17" y="3"/>
                  <a:pt x="15" y="5"/>
                  <a:pt x="14" y="6"/>
                </a:cubicBezTo>
                <a:cubicBezTo>
                  <a:pt x="12" y="8"/>
                  <a:pt x="9" y="10"/>
                  <a:pt x="9" y="12"/>
                </a:cubicBezTo>
                <a:cubicBezTo>
                  <a:pt x="9" y="14"/>
                  <a:pt x="11" y="15"/>
                  <a:pt x="12" y="16"/>
                </a:cubicBezTo>
                <a:cubicBezTo>
                  <a:pt x="13" y="17"/>
                  <a:pt x="17" y="17"/>
                  <a:pt x="16" y="18"/>
                </a:cubicBezTo>
                <a:cubicBezTo>
                  <a:pt x="15" y="20"/>
                  <a:pt x="12" y="20"/>
                  <a:pt x="10" y="21"/>
                </a:cubicBezTo>
                <a:cubicBezTo>
                  <a:pt x="8" y="22"/>
                  <a:pt x="5" y="22"/>
                  <a:pt x="3" y="23"/>
                </a:cubicBezTo>
                <a:cubicBezTo>
                  <a:pt x="3" y="24"/>
                  <a:pt x="2" y="25"/>
                  <a:pt x="2" y="26"/>
                </a:cubicBezTo>
                <a:cubicBezTo>
                  <a:pt x="2" y="27"/>
                  <a:pt x="2" y="29"/>
                  <a:pt x="2" y="31"/>
                </a:cubicBezTo>
                <a:cubicBezTo>
                  <a:pt x="2" y="31"/>
                  <a:pt x="0" y="31"/>
                  <a:pt x="0" y="32"/>
                </a:cubicBezTo>
                <a:cubicBezTo>
                  <a:pt x="3" y="36"/>
                  <a:pt x="7" y="39"/>
                  <a:pt x="10" y="43"/>
                </a:cubicBezTo>
                <a:cubicBezTo>
                  <a:pt x="13" y="43"/>
                  <a:pt x="15" y="42"/>
                  <a:pt x="17" y="43"/>
                </a:cubicBezTo>
                <a:cubicBezTo>
                  <a:pt x="19" y="43"/>
                  <a:pt x="18" y="46"/>
                  <a:pt x="18" y="47"/>
                </a:cubicBezTo>
                <a:cubicBezTo>
                  <a:pt x="18" y="48"/>
                  <a:pt x="16" y="49"/>
                  <a:pt x="16" y="50"/>
                </a:cubicBezTo>
                <a:cubicBezTo>
                  <a:pt x="16" y="51"/>
                  <a:pt x="16" y="53"/>
                  <a:pt x="17" y="53"/>
                </a:cubicBezTo>
                <a:cubicBezTo>
                  <a:pt x="19" y="54"/>
                  <a:pt x="21" y="52"/>
                  <a:pt x="23" y="53"/>
                </a:cubicBezTo>
                <a:cubicBezTo>
                  <a:pt x="24" y="54"/>
                  <a:pt x="22" y="57"/>
                  <a:pt x="23" y="59"/>
                </a:cubicBezTo>
                <a:cubicBezTo>
                  <a:pt x="24" y="60"/>
                  <a:pt x="27" y="59"/>
                  <a:pt x="27" y="61"/>
                </a:cubicBezTo>
                <a:cubicBezTo>
                  <a:pt x="25" y="63"/>
                  <a:pt x="20" y="63"/>
                  <a:pt x="19" y="66"/>
                </a:cubicBezTo>
                <a:cubicBezTo>
                  <a:pt x="19" y="70"/>
                  <a:pt x="19" y="76"/>
                  <a:pt x="19" y="80"/>
                </a:cubicBezTo>
                <a:cubicBezTo>
                  <a:pt x="19" y="82"/>
                  <a:pt x="22" y="82"/>
                  <a:pt x="22" y="83"/>
                </a:cubicBezTo>
                <a:cubicBezTo>
                  <a:pt x="23" y="84"/>
                  <a:pt x="22" y="87"/>
                  <a:pt x="22" y="88"/>
                </a:cubicBezTo>
                <a:cubicBezTo>
                  <a:pt x="22" y="90"/>
                  <a:pt x="23" y="91"/>
                  <a:pt x="24" y="91"/>
                </a:cubicBezTo>
                <a:cubicBezTo>
                  <a:pt x="25" y="93"/>
                  <a:pt x="28" y="93"/>
                  <a:pt x="30" y="94"/>
                </a:cubicBezTo>
                <a:cubicBezTo>
                  <a:pt x="31" y="95"/>
                  <a:pt x="29" y="97"/>
                  <a:pt x="30" y="98"/>
                </a:cubicBezTo>
                <a:cubicBezTo>
                  <a:pt x="31" y="99"/>
                  <a:pt x="32" y="101"/>
                  <a:pt x="34" y="101"/>
                </a:cubicBezTo>
                <a:cubicBezTo>
                  <a:pt x="35" y="102"/>
                  <a:pt x="37" y="103"/>
                  <a:pt x="38" y="102"/>
                </a:cubicBezTo>
                <a:cubicBezTo>
                  <a:pt x="39" y="101"/>
                  <a:pt x="37" y="99"/>
                  <a:pt x="37" y="98"/>
                </a:cubicBezTo>
                <a:cubicBezTo>
                  <a:pt x="38" y="96"/>
                  <a:pt x="40" y="95"/>
                  <a:pt x="42" y="94"/>
                </a:cubicBezTo>
                <a:cubicBezTo>
                  <a:pt x="43" y="94"/>
                  <a:pt x="44" y="96"/>
                  <a:pt x="45" y="96"/>
                </a:cubicBezTo>
                <a:cubicBezTo>
                  <a:pt x="46" y="95"/>
                  <a:pt x="45" y="92"/>
                  <a:pt x="47" y="91"/>
                </a:cubicBezTo>
                <a:cubicBezTo>
                  <a:pt x="48" y="91"/>
                  <a:pt x="49" y="92"/>
                  <a:pt x="51" y="91"/>
                </a:cubicBezTo>
                <a:cubicBezTo>
                  <a:pt x="52" y="91"/>
                  <a:pt x="52" y="89"/>
                  <a:pt x="53" y="89"/>
                </a:cubicBezTo>
                <a:cubicBezTo>
                  <a:pt x="55" y="89"/>
                  <a:pt x="56" y="90"/>
                  <a:pt x="57" y="90"/>
                </a:cubicBezTo>
                <a:cubicBezTo>
                  <a:pt x="59" y="91"/>
                  <a:pt x="61" y="90"/>
                  <a:pt x="63" y="9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5" name="Freeform 767"/>
          <p:cNvSpPr>
            <a:spLocks noChangeAspect="1"/>
          </p:cNvSpPr>
          <p:nvPr/>
        </p:nvSpPr>
        <p:spPr bwMode="auto">
          <a:xfrm>
            <a:off x="2381250" y="2924175"/>
            <a:ext cx="1006079" cy="558404"/>
          </a:xfrm>
          <a:custGeom>
            <a:avLst/>
            <a:gdLst>
              <a:gd name="T0" fmla="*/ 2147483647 w 704"/>
              <a:gd name="T1" fmla="*/ 0 h 391"/>
              <a:gd name="T2" fmla="*/ 2147483647 w 704"/>
              <a:gd name="T3" fmla="*/ 2147483647 h 391"/>
              <a:gd name="T4" fmla="*/ 2147483647 w 704"/>
              <a:gd name="T5" fmla="*/ 2147483647 h 391"/>
              <a:gd name="T6" fmla="*/ 2147483647 w 704"/>
              <a:gd name="T7" fmla="*/ 2147483647 h 391"/>
              <a:gd name="T8" fmla="*/ 2147483647 w 704"/>
              <a:gd name="T9" fmla="*/ 2147483647 h 391"/>
              <a:gd name="T10" fmla="*/ 2147483647 w 704"/>
              <a:gd name="T11" fmla="*/ 2147483647 h 391"/>
              <a:gd name="T12" fmla="*/ 2147483647 w 704"/>
              <a:gd name="T13" fmla="*/ 2147483647 h 391"/>
              <a:gd name="T14" fmla="*/ 2147483647 w 704"/>
              <a:gd name="T15" fmla="*/ 2147483647 h 391"/>
              <a:gd name="T16" fmla="*/ 2147483647 w 704"/>
              <a:gd name="T17" fmla="*/ 2147483647 h 391"/>
              <a:gd name="T18" fmla="*/ 2147483647 w 704"/>
              <a:gd name="T19" fmla="*/ 2147483647 h 391"/>
              <a:gd name="T20" fmla="*/ 2147483647 w 704"/>
              <a:gd name="T21" fmla="*/ 2147483647 h 391"/>
              <a:gd name="T22" fmla="*/ 2147483647 w 704"/>
              <a:gd name="T23" fmla="*/ 2147483647 h 391"/>
              <a:gd name="T24" fmla="*/ 2147483647 w 704"/>
              <a:gd name="T25" fmla="*/ 2147483647 h 391"/>
              <a:gd name="T26" fmla="*/ 2147483647 w 704"/>
              <a:gd name="T27" fmla="*/ 2147483647 h 391"/>
              <a:gd name="T28" fmla="*/ 2147483647 w 704"/>
              <a:gd name="T29" fmla="*/ 2147483647 h 391"/>
              <a:gd name="T30" fmla="*/ 2147483647 w 704"/>
              <a:gd name="T31" fmla="*/ 2147483647 h 391"/>
              <a:gd name="T32" fmla="*/ 2147483647 w 704"/>
              <a:gd name="T33" fmla="*/ 2147483647 h 391"/>
              <a:gd name="T34" fmla="*/ 2147483647 w 704"/>
              <a:gd name="T35" fmla="*/ 2147483647 h 391"/>
              <a:gd name="T36" fmla="*/ 2147483647 w 704"/>
              <a:gd name="T37" fmla="*/ 2147483647 h 391"/>
              <a:gd name="T38" fmla="*/ 2147483647 w 704"/>
              <a:gd name="T39" fmla="*/ 2147483647 h 391"/>
              <a:gd name="T40" fmla="*/ 2147483647 w 704"/>
              <a:gd name="T41" fmla="*/ 2147483647 h 391"/>
              <a:gd name="T42" fmla="*/ 2147483647 w 704"/>
              <a:gd name="T43" fmla="*/ 2147483647 h 391"/>
              <a:gd name="T44" fmla="*/ 2147483647 w 704"/>
              <a:gd name="T45" fmla="*/ 2147483647 h 391"/>
              <a:gd name="T46" fmla="*/ 2147483647 w 704"/>
              <a:gd name="T47" fmla="*/ 2147483647 h 391"/>
              <a:gd name="T48" fmla="*/ 2147483647 w 704"/>
              <a:gd name="T49" fmla="*/ 2147483647 h 391"/>
              <a:gd name="T50" fmla="*/ 2147483647 w 704"/>
              <a:gd name="T51" fmla="*/ 2147483647 h 391"/>
              <a:gd name="T52" fmla="*/ 2147483647 w 704"/>
              <a:gd name="T53" fmla="*/ 2147483647 h 391"/>
              <a:gd name="T54" fmla="*/ 2147483647 w 704"/>
              <a:gd name="T55" fmla="*/ 2147483647 h 391"/>
              <a:gd name="T56" fmla="*/ 2147483647 w 704"/>
              <a:gd name="T57" fmla="*/ 2147483647 h 391"/>
              <a:gd name="T58" fmla="*/ 2147483647 w 704"/>
              <a:gd name="T59" fmla="*/ 2147483647 h 391"/>
              <a:gd name="T60" fmla="*/ 2147483647 w 704"/>
              <a:gd name="T61" fmla="*/ 2147483647 h 391"/>
              <a:gd name="T62" fmla="*/ 2147483647 w 704"/>
              <a:gd name="T63" fmla="*/ 2147483647 h 391"/>
              <a:gd name="T64" fmla="*/ 2147483647 w 704"/>
              <a:gd name="T65" fmla="*/ 2147483647 h 391"/>
              <a:gd name="T66" fmla="*/ 2147483647 w 704"/>
              <a:gd name="T67" fmla="*/ 2147483647 h 391"/>
              <a:gd name="T68" fmla="*/ 2147483647 w 704"/>
              <a:gd name="T69" fmla="*/ 2147483647 h 391"/>
              <a:gd name="T70" fmla="*/ 2147483647 w 704"/>
              <a:gd name="T71" fmla="*/ 2147483647 h 391"/>
              <a:gd name="T72" fmla="*/ 2147483647 w 704"/>
              <a:gd name="T73" fmla="*/ 2147483647 h 391"/>
              <a:gd name="T74" fmla="*/ 2147483647 w 704"/>
              <a:gd name="T75" fmla="*/ 2147483647 h 391"/>
              <a:gd name="T76" fmla="*/ 2147483647 w 704"/>
              <a:gd name="T77" fmla="*/ 2147483647 h 391"/>
              <a:gd name="T78" fmla="*/ 2147483647 w 704"/>
              <a:gd name="T79" fmla="*/ 2147483647 h 391"/>
              <a:gd name="T80" fmla="*/ 2147483647 w 704"/>
              <a:gd name="T81" fmla="*/ 2147483647 h 391"/>
              <a:gd name="T82" fmla="*/ 2147483647 w 704"/>
              <a:gd name="T83" fmla="*/ 2147483647 h 391"/>
              <a:gd name="T84" fmla="*/ 2147483647 w 704"/>
              <a:gd name="T85" fmla="*/ 2147483647 h 391"/>
              <a:gd name="T86" fmla="*/ 2147483647 w 704"/>
              <a:gd name="T87" fmla="*/ 2147483647 h 391"/>
              <a:gd name="T88" fmla="*/ 2147483647 w 704"/>
              <a:gd name="T89" fmla="*/ 2147483647 h 391"/>
              <a:gd name="T90" fmla="*/ 2147483647 w 704"/>
              <a:gd name="T91" fmla="*/ 2147483647 h 391"/>
              <a:gd name="T92" fmla="*/ 2147483647 w 704"/>
              <a:gd name="T93" fmla="*/ 2147483647 h 391"/>
              <a:gd name="T94" fmla="*/ 2147483647 w 704"/>
              <a:gd name="T95" fmla="*/ 2147483647 h 391"/>
              <a:gd name="T96" fmla="*/ 2147483647 w 704"/>
              <a:gd name="T97" fmla="*/ 2147483647 h 391"/>
              <a:gd name="T98" fmla="*/ 2147483647 w 704"/>
              <a:gd name="T99" fmla="*/ 2147483647 h 391"/>
              <a:gd name="T100" fmla="*/ 0 w 704"/>
              <a:gd name="T101" fmla="*/ 2147483647 h 391"/>
              <a:gd name="T102" fmla="*/ 2147483647 w 704"/>
              <a:gd name="T103" fmla="*/ 2147483647 h 391"/>
              <a:gd name="T104" fmla="*/ 2147483647 w 704"/>
              <a:gd name="T105" fmla="*/ 2147483647 h 391"/>
              <a:gd name="T106" fmla="*/ 2147483647 w 704"/>
              <a:gd name="T107" fmla="*/ 2147483647 h 391"/>
              <a:gd name="T108" fmla="*/ 2147483647 w 704"/>
              <a:gd name="T109" fmla="*/ 2147483647 h 391"/>
              <a:gd name="T110" fmla="*/ 2147483647 w 704"/>
              <a:gd name="T111" fmla="*/ 0 h 3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4"/>
              <a:gd name="T169" fmla="*/ 0 h 391"/>
              <a:gd name="T170" fmla="*/ 704 w 704"/>
              <a:gd name="T171" fmla="*/ 391 h 3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4" h="391">
                <a:moveTo>
                  <a:pt x="49" y="0"/>
                </a:moveTo>
                <a:cubicBezTo>
                  <a:pt x="58" y="0"/>
                  <a:pt x="67" y="1"/>
                  <a:pt x="75" y="1"/>
                </a:cubicBezTo>
                <a:cubicBezTo>
                  <a:pt x="117" y="1"/>
                  <a:pt x="159" y="1"/>
                  <a:pt x="201" y="1"/>
                </a:cubicBezTo>
                <a:cubicBezTo>
                  <a:pt x="236" y="1"/>
                  <a:pt x="271" y="2"/>
                  <a:pt x="306" y="2"/>
                </a:cubicBezTo>
                <a:cubicBezTo>
                  <a:pt x="323" y="2"/>
                  <a:pt x="341" y="2"/>
                  <a:pt x="358" y="1"/>
                </a:cubicBezTo>
                <a:cubicBezTo>
                  <a:pt x="365" y="1"/>
                  <a:pt x="372" y="0"/>
                  <a:pt x="379" y="0"/>
                </a:cubicBezTo>
                <a:cubicBezTo>
                  <a:pt x="381" y="0"/>
                  <a:pt x="383" y="1"/>
                  <a:pt x="386" y="2"/>
                </a:cubicBezTo>
                <a:cubicBezTo>
                  <a:pt x="389" y="3"/>
                  <a:pt x="391" y="5"/>
                  <a:pt x="394" y="6"/>
                </a:cubicBezTo>
                <a:cubicBezTo>
                  <a:pt x="397" y="7"/>
                  <a:pt x="401" y="6"/>
                  <a:pt x="404" y="7"/>
                </a:cubicBezTo>
                <a:cubicBezTo>
                  <a:pt x="406" y="8"/>
                  <a:pt x="408" y="10"/>
                  <a:pt x="410" y="11"/>
                </a:cubicBezTo>
                <a:cubicBezTo>
                  <a:pt x="414" y="13"/>
                  <a:pt x="417" y="15"/>
                  <a:pt x="421" y="15"/>
                </a:cubicBezTo>
                <a:cubicBezTo>
                  <a:pt x="423" y="16"/>
                  <a:pt x="426" y="15"/>
                  <a:pt x="429" y="15"/>
                </a:cubicBezTo>
                <a:cubicBezTo>
                  <a:pt x="433" y="16"/>
                  <a:pt x="437" y="18"/>
                  <a:pt x="440" y="18"/>
                </a:cubicBezTo>
                <a:cubicBezTo>
                  <a:pt x="438" y="19"/>
                  <a:pt x="434" y="20"/>
                  <a:pt x="431" y="22"/>
                </a:cubicBezTo>
                <a:cubicBezTo>
                  <a:pt x="428" y="23"/>
                  <a:pt x="424" y="26"/>
                  <a:pt x="421" y="28"/>
                </a:cubicBezTo>
                <a:cubicBezTo>
                  <a:pt x="418" y="31"/>
                  <a:pt x="414" y="33"/>
                  <a:pt x="412" y="36"/>
                </a:cubicBezTo>
                <a:cubicBezTo>
                  <a:pt x="411" y="37"/>
                  <a:pt x="413" y="38"/>
                  <a:pt x="414" y="38"/>
                </a:cubicBezTo>
                <a:cubicBezTo>
                  <a:pt x="417" y="38"/>
                  <a:pt x="420" y="36"/>
                  <a:pt x="423" y="35"/>
                </a:cubicBezTo>
                <a:cubicBezTo>
                  <a:pt x="424" y="35"/>
                  <a:pt x="425" y="36"/>
                  <a:pt x="426" y="36"/>
                </a:cubicBezTo>
                <a:cubicBezTo>
                  <a:pt x="427" y="37"/>
                  <a:pt x="428" y="40"/>
                  <a:pt x="429" y="39"/>
                </a:cubicBezTo>
                <a:cubicBezTo>
                  <a:pt x="433" y="39"/>
                  <a:pt x="436" y="37"/>
                  <a:pt x="440" y="35"/>
                </a:cubicBezTo>
                <a:cubicBezTo>
                  <a:pt x="443" y="34"/>
                  <a:pt x="446" y="34"/>
                  <a:pt x="449" y="32"/>
                </a:cubicBezTo>
                <a:cubicBezTo>
                  <a:pt x="453" y="30"/>
                  <a:pt x="455" y="26"/>
                  <a:pt x="458" y="24"/>
                </a:cubicBezTo>
                <a:cubicBezTo>
                  <a:pt x="460" y="23"/>
                  <a:pt x="462" y="23"/>
                  <a:pt x="463" y="24"/>
                </a:cubicBezTo>
                <a:cubicBezTo>
                  <a:pt x="464" y="25"/>
                  <a:pt x="461" y="26"/>
                  <a:pt x="460" y="27"/>
                </a:cubicBezTo>
                <a:cubicBezTo>
                  <a:pt x="458" y="29"/>
                  <a:pt x="454" y="31"/>
                  <a:pt x="455" y="34"/>
                </a:cubicBezTo>
                <a:cubicBezTo>
                  <a:pt x="456" y="37"/>
                  <a:pt x="461" y="36"/>
                  <a:pt x="464" y="37"/>
                </a:cubicBezTo>
                <a:cubicBezTo>
                  <a:pt x="466" y="38"/>
                  <a:pt x="468" y="40"/>
                  <a:pt x="470" y="40"/>
                </a:cubicBezTo>
                <a:cubicBezTo>
                  <a:pt x="475" y="41"/>
                  <a:pt x="480" y="38"/>
                  <a:pt x="485" y="38"/>
                </a:cubicBezTo>
                <a:cubicBezTo>
                  <a:pt x="488" y="38"/>
                  <a:pt x="491" y="37"/>
                  <a:pt x="493" y="38"/>
                </a:cubicBezTo>
                <a:cubicBezTo>
                  <a:pt x="494" y="39"/>
                  <a:pt x="494" y="41"/>
                  <a:pt x="495" y="43"/>
                </a:cubicBezTo>
                <a:cubicBezTo>
                  <a:pt x="496" y="45"/>
                  <a:pt x="498" y="46"/>
                  <a:pt x="499" y="47"/>
                </a:cubicBezTo>
                <a:cubicBezTo>
                  <a:pt x="501" y="49"/>
                  <a:pt x="503" y="49"/>
                  <a:pt x="503" y="50"/>
                </a:cubicBezTo>
                <a:cubicBezTo>
                  <a:pt x="504" y="52"/>
                  <a:pt x="501" y="51"/>
                  <a:pt x="500" y="51"/>
                </a:cubicBezTo>
                <a:cubicBezTo>
                  <a:pt x="497" y="51"/>
                  <a:pt x="494" y="51"/>
                  <a:pt x="491" y="51"/>
                </a:cubicBezTo>
                <a:cubicBezTo>
                  <a:pt x="489" y="51"/>
                  <a:pt x="487" y="50"/>
                  <a:pt x="486" y="50"/>
                </a:cubicBezTo>
                <a:cubicBezTo>
                  <a:pt x="483" y="51"/>
                  <a:pt x="482" y="53"/>
                  <a:pt x="480" y="54"/>
                </a:cubicBezTo>
                <a:cubicBezTo>
                  <a:pt x="476" y="54"/>
                  <a:pt x="471" y="50"/>
                  <a:pt x="468" y="52"/>
                </a:cubicBezTo>
                <a:cubicBezTo>
                  <a:pt x="464" y="53"/>
                  <a:pt x="462" y="57"/>
                  <a:pt x="461" y="60"/>
                </a:cubicBezTo>
                <a:cubicBezTo>
                  <a:pt x="458" y="64"/>
                  <a:pt x="456" y="69"/>
                  <a:pt x="455" y="74"/>
                </a:cubicBezTo>
                <a:cubicBezTo>
                  <a:pt x="455" y="75"/>
                  <a:pt x="457" y="75"/>
                  <a:pt x="457" y="74"/>
                </a:cubicBezTo>
                <a:cubicBezTo>
                  <a:pt x="459" y="72"/>
                  <a:pt x="460" y="70"/>
                  <a:pt x="461" y="68"/>
                </a:cubicBezTo>
                <a:cubicBezTo>
                  <a:pt x="462" y="66"/>
                  <a:pt x="462" y="63"/>
                  <a:pt x="464" y="62"/>
                </a:cubicBezTo>
                <a:cubicBezTo>
                  <a:pt x="465" y="61"/>
                  <a:pt x="467" y="61"/>
                  <a:pt x="467" y="62"/>
                </a:cubicBezTo>
                <a:cubicBezTo>
                  <a:pt x="466" y="66"/>
                  <a:pt x="464" y="70"/>
                  <a:pt x="462" y="74"/>
                </a:cubicBezTo>
                <a:cubicBezTo>
                  <a:pt x="460" y="78"/>
                  <a:pt x="457" y="83"/>
                  <a:pt x="455" y="87"/>
                </a:cubicBezTo>
                <a:cubicBezTo>
                  <a:pt x="454" y="91"/>
                  <a:pt x="453" y="95"/>
                  <a:pt x="453" y="98"/>
                </a:cubicBezTo>
                <a:cubicBezTo>
                  <a:pt x="452" y="102"/>
                  <a:pt x="452" y="106"/>
                  <a:pt x="452" y="110"/>
                </a:cubicBezTo>
                <a:cubicBezTo>
                  <a:pt x="452" y="113"/>
                  <a:pt x="451" y="116"/>
                  <a:pt x="452" y="119"/>
                </a:cubicBezTo>
                <a:cubicBezTo>
                  <a:pt x="453" y="120"/>
                  <a:pt x="454" y="121"/>
                  <a:pt x="455" y="122"/>
                </a:cubicBezTo>
                <a:cubicBezTo>
                  <a:pt x="457" y="122"/>
                  <a:pt x="459" y="122"/>
                  <a:pt x="461" y="121"/>
                </a:cubicBezTo>
                <a:cubicBezTo>
                  <a:pt x="464" y="118"/>
                  <a:pt x="466" y="115"/>
                  <a:pt x="468" y="111"/>
                </a:cubicBezTo>
                <a:cubicBezTo>
                  <a:pt x="470" y="108"/>
                  <a:pt x="471" y="105"/>
                  <a:pt x="471" y="102"/>
                </a:cubicBezTo>
                <a:cubicBezTo>
                  <a:pt x="472" y="96"/>
                  <a:pt x="471" y="91"/>
                  <a:pt x="471" y="86"/>
                </a:cubicBezTo>
                <a:cubicBezTo>
                  <a:pt x="472" y="82"/>
                  <a:pt x="473" y="78"/>
                  <a:pt x="475" y="75"/>
                </a:cubicBezTo>
                <a:cubicBezTo>
                  <a:pt x="476" y="72"/>
                  <a:pt x="477" y="70"/>
                  <a:pt x="479" y="68"/>
                </a:cubicBezTo>
                <a:cubicBezTo>
                  <a:pt x="480" y="67"/>
                  <a:pt x="482" y="65"/>
                  <a:pt x="483" y="66"/>
                </a:cubicBezTo>
                <a:cubicBezTo>
                  <a:pt x="484" y="66"/>
                  <a:pt x="483" y="69"/>
                  <a:pt x="484" y="69"/>
                </a:cubicBezTo>
                <a:cubicBezTo>
                  <a:pt x="485" y="69"/>
                  <a:pt x="486" y="67"/>
                  <a:pt x="487" y="66"/>
                </a:cubicBezTo>
                <a:cubicBezTo>
                  <a:pt x="488" y="64"/>
                  <a:pt x="489" y="62"/>
                  <a:pt x="489" y="61"/>
                </a:cubicBezTo>
                <a:cubicBezTo>
                  <a:pt x="490" y="59"/>
                  <a:pt x="491" y="56"/>
                  <a:pt x="492" y="55"/>
                </a:cubicBezTo>
                <a:cubicBezTo>
                  <a:pt x="494" y="54"/>
                  <a:pt x="496" y="54"/>
                  <a:pt x="497" y="55"/>
                </a:cubicBezTo>
                <a:cubicBezTo>
                  <a:pt x="500" y="55"/>
                  <a:pt x="501" y="57"/>
                  <a:pt x="503" y="59"/>
                </a:cubicBezTo>
                <a:cubicBezTo>
                  <a:pt x="506" y="60"/>
                  <a:pt x="508" y="61"/>
                  <a:pt x="510" y="63"/>
                </a:cubicBezTo>
                <a:cubicBezTo>
                  <a:pt x="511" y="65"/>
                  <a:pt x="510" y="67"/>
                  <a:pt x="510" y="69"/>
                </a:cubicBezTo>
                <a:cubicBezTo>
                  <a:pt x="510" y="72"/>
                  <a:pt x="511" y="74"/>
                  <a:pt x="510" y="77"/>
                </a:cubicBezTo>
                <a:cubicBezTo>
                  <a:pt x="510" y="78"/>
                  <a:pt x="509" y="80"/>
                  <a:pt x="508" y="82"/>
                </a:cubicBezTo>
                <a:cubicBezTo>
                  <a:pt x="506" y="83"/>
                  <a:pt x="503" y="82"/>
                  <a:pt x="501" y="83"/>
                </a:cubicBezTo>
                <a:cubicBezTo>
                  <a:pt x="500" y="84"/>
                  <a:pt x="499" y="87"/>
                  <a:pt x="501" y="88"/>
                </a:cubicBezTo>
                <a:cubicBezTo>
                  <a:pt x="503" y="88"/>
                  <a:pt x="505" y="85"/>
                  <a:pt x="507" y="84"/>
                </a:cubicBezTo>
                <a:cubicBezTo>
                  <a:pt x="509" y="84"/>
                  <a:pt x="511" y="83"/>
                  <a:pt x="513" y="83"/>
                </a:cubicBezTo>
                <a:cubicBezTo>
                  <a:pt x="514" y="84"/>
                  <a:pt x="515" y="84"/>
                  <a:pt x="515" y="85"/>
                </a:cubicBezTo>
                <a:cubicBezTo>
                  <a:pt x="517" y="90"/>
                  <a:pt x="517" y="97"/>
                  <a:pt x="518" y="102"/>
                </a:cubicBezTo>
                <a:cubicBezTo>
                  <a:pt x="517" y="104"/>
                  <a:pt x="517" y="106"/>
                  <a:pt x="516" y="107"/>
                </a:cubicBezTo>
                <a:cubicBezTo>
                  <a:pt x="514" y="108"/>
                  <a:pt x="511" y="107"/>
                  <a:pt x="510" y="108"/>
                </a:cubicBezTo>
                <a:cubicBezTo>
                  <a:pt x="509" y="109"/>
                  <a:pt x="509" y="110"/>
                  <a:pt x="508" y="111"/>
                </a:cubicBezTo>
                <a:cubicBezTo>
                  <a:pt x="508" y="112"/>
                  <a:pt x="507" y="114"/>
                  <a:pt x="506" y="115"/>
                </a:cubicBezTo>
                <a:cubicBezTo>
                  <a:pt x="504" y="116"/>
                  <a:pt x="503" y="116"/>
                  <a:pt x="501" y="118"/>
                </a:cubicBezTo>
                <a:cubicBezTo>
                  <a:pt x="500" y="119"/>
                  <a:pt x="500" y="121"/>
                  <a:pt x="501" y="122"/>
                </a:cubicBezTo>
                <a:cubicBezTo>
                  <a:pt x="504" y="124"/>
                  <a:pt x="507" y="125"/>
                  <a:pt x="510" y="125"/>
                </a:cubicBezTo>
                <a:cubicBezTo>
                  <a:pt x="514" y="125"/>
                  <a:pt x="518" y="125"/>
                  <a:pt x="522" y="124"/>
                </a:cubicBezTo>
                <a:cubicBezTo>
                  <a:pt x="526" y="123"/>
                  <a:pt x="528" y="121"/>
                  <a:pt x="531" y="119"/>
                </a:cubicBezTo>
                <a:cubicBezTo>
                  <a:pt x="537" y="117"/>
                  <a:pt x="542" y="114"/>
                  <a:pt x="548" y="112"/>
                </a:cubicBezTo>
                <a:cubicBezTo>
                  <a:pt x="552" y="110"/>
                  <a:pt x="557" y="109"/>
                  <a:pt x="560" y="106"/>
                </a:cubicBezTo>
                <a:cubicBezTo>
                  <a:pt x="561" y="106"/>
                  <a:pt x="560" y="105"/>
                  <a:pt x="560" y="104"/>
                </a:cubicBezTo>
                <a:cubicBezTo>
                  <a:pt x="559" y="103"/>
                  <a:pt x="559" y="102"/>
                  <a:pt x="559" y="101"/>
                </a:cubicBezTo>
                <a:cubicBezTo>
                  <a:pt x="559" y="99"/>
                  <a:pt x="559" y="98"/>
                  <a:pt x="559" y="97"/>
                </a:cubicBezTo>
                <a:cubicBezTo>
                  <a:pt x="560" y="97"/>
                  <a:pt x="562" y="96"/>
                  <a:pt x="563" y="96"/>
                </a:cubicBezTo>
                <a:cubicBezTo>
                  <a:pt x="566" y="96"/>
                  <a:pt x="570" y="97"/>
                  <a:pt x="573" y="97"/>
                </a:cubicBezTo>
                <a:cubicBezTo>
                  <a:pt x="577" y="97"/>
                  <a:pt x="580" y="97"/>
                  <a:pt x="583" y="96"/>
                </a:cubicBezTo>
                <a:cubicBezTo>
                  <a:pt x="587" y="95"/>
                  <a:pt x="591" y="95"/>
                  <a:pt x="594" y="93"/>
                </a:cubicBezTo>
                <a:cubicBezTo>
                  <a:pt x="596" y="92"/>
                  <a:pt x="595" y="90"/>
                  <a:pt x="595" y="89"/>
                </a:cubicBezTo>
                <a:cubicBezTo>
                  <a:pt x="595" y="87"/>
                  <a:pt x="593" y="85"/>
                  <a:pt x="594" y="83"/>
                </a:cubicBezTo>
                <a:cubicBezTo>
                  <a:pt x="595" y="81"/>
                  <a:pt x="599" y="82"/>
                  <a:pt x="600" y="80"/>
                </a:cubicBezTo>
                <a:cubicBezTo>
                  <a:pt x="602" y="79"/>
                  <a:pt x="602" y="77"/>
                  <a:pt x="603" y="75"/>
                </a:cubicBezTo>
                <a:cubicBezTo>
                  <a:pt x="606" y="73"/>
                  <a:pt x="607" y="71"/>
                  <a:pt x="609" y="69"/>
                </a:cubicBezTo>
                <a:cubicBezTo>
                  <a:pt x="615" y="69"/>
                  <a:pt x="622" y="69"/>
                  <a:pt x="628" y="69"/>
                </a:cubicBezTo>
                <a:cubicBezTo>
                  <a:pt x="636" y="69"/>
                  <a:pt x="645" y="69"/>
                  <a:pt x="653" y="69"/>
                </a:cubicBezTo>
                <a:cubicBezTo>
                  <a:pt x="653" y="68"/>
                  <a:pt x="652" y="66"/>
                  <a:pt x="653" y="65"/>
                </a:cubicBezTo>
                <a:cubicBezTo>
                  <a:pt x="654" y="64"/>
                  <a:pt x="655" y="63"/>
                  <a:pt x="657" y="63"/>
                </a:cubicBezTo>
                <a:cubicBezTo>
                  <a:pt x="659" y="62"/>
                  <a:pt x="662" y="64"/>
                  <a:pt x="663" y="63"/>
                </a:cubicBezTo>
                <a:cubicBezTo>
                  <a:pt x="665" y="62"/>
                  <a:pt x="664" y="60"/>
                  <a:pt x="665" y="58"/>
                </a:cubicBezTo>
                <a:cubicBezTo>
                  <a:pt x="666" y="57"/>
                  <a:pt x="668" y="57"/>
                  <a:pt x="669" y="55"/>
                </a:cubicBezTo>
                <a:cubicBezTo>
                  <a:pt x="670" y="53"/>
                  <a:pt x="669" y="51"/>
                  <a:pt x="670" y="49"/>
                </a:cubicBezTo>
                <a:cubicBezTo>
                  <a:pt x="671" y="47"/>
                  <a:pt x="674" y="45"/>
                  <a:pt x="676" y="43"/>
                </a:cubicBezTo>
                <a:cubicBezTo>
                  <a:pt x="676" y="42"/>
                  <a:pt x="674" y="41"/>
                  <a:pt x="675" y="40"/>
                </a:cubicBezTo>
                <a:cubicBezTo>
                  <a:pt x="676" y="37"/>
                  <a:pt x="679" y="34"/>
                  <a:pt x="681" y="31"/>
                </a:cubicBezTo>
                <a:cubicBezTo>
                  <a:pt x="682" y="29"/>
                  <a:pt x="684" y="26"/>
                  <a:pt x="687" y="26"/>
                </a:cubicBezTo>
                <a:cubicBezTo>
                  <a:pt x="689" y="26"/>
                  <a:pt x="688" y="31"/>
                  <a:pt x="690" y="31"/>
                </a:cubicBezTo>
                <a:cubicBezTo>
                  <a:pt x="692" y="32"/>
                  <a:pt x="693" y="28"/>
                  <a:pt x="695" y="28"/>
                </a:cubicBezTo>
                <a:cubicBezTo>
                  <a:pt x="697" y="28"/>
                  <a:pt x="699" y="29"/>
                  <a:pt x="701" y="30"/>
                </a:cubicBezTo>
                <a:cubicBezTo>
                  <a:pt x="701" y="30"/>
                  <a:pt x="702" y="31"/>
                  <a:pt x="703" y="31"/>
                </a:cubicBezTo>
                <a:cubicBezTo>
                  <a:pt x="702" y="38"/>
                  <a:pt x="701" y="45"/>
                  <a:pt x="701" y="53"/>
                </a:cubicBezTo>
                <a:cubicBezTo>
                  <a:pt x="701" y="53"/>
                  <a:pt x="702" y="53"/>
                  <a:pt x="703" y="53"/>
                </a:cubicBezTo>
                <a:cubicBezTo>
                  <a:pt x="703" y="57"/>
                  <a:pt x="703" y="62"/>
                  <a:pt x="703" y="67"/>
                </a:cubicBezTo>
                <a:cubicBezTo>
                  <a:pt x="703" y="70"/>
                  <a:pt x="704" y="74"/>
                  <a:pt x="702" y="77"/>
                </a:cubicBezTo>
                <a:cubicBezTo>
                  <a:pt x="699" y="80"/>
                  <a:pt x="695" y="83"/>
                  <a:pt x="690" y="84"/>
                </a:cubicBezTo>
                <a:cubicBezTo>
                  <a:pt x="688" y="85"/>
                  <a:pt x="685" y="81"/>
                  <a:pt x="682" y="82"/>
                </a:cubicBezTo>
                <a:cubicBezTo>
                  <a:pt x="679" y="83"/>
                  <a:pt x="678" y="86"/>
                  <a:pt x="676" y="87"/>
                </a:cubicBezTo>
                <a:cubicBezTo>
                  <a:pt x="674" y="88"/>
                  <a:pt x="670" y="88"/>
                  <a:pt x="668" y="89"/>
                </a:cubicBezTo>
                <a:cubicBezTo>
                  <a:pt x="665" y="91"/>
                  <a:pt x="663" y="94"/>
                  <a:pt x="662" y="97"/>
                </a:cubicBezTo>
                <a:cubicBezTo>
                  <a:pt x="660" y="100"/>
                  <a:pt x="658" y="103"/>
                  <a:pt x="657" y="107"/>
                </a:cubicBezTo>
                <a:cubicBezTo>
                  <a:pt x="656" y="109"/>
                  <a:pt x="656" y="111"/>
                  <a:pt x="657" y="113"/>
                </a:cubicBezTo>
                <a:cubicBezTo>
                  <a:pt x="657" y="115"/>
                  <a:pt x="659" y="118"/>
                  <a:pt x="659" y="121"/>
                </a:cubicBezTo>
                <a:cubicBezTo>
                  <a:pt x="658" y="123"/>
                  <a:pt x="657" y="127"/>
                  <a:pt x="654" y="128"/>
                </a:cubicBezTo>
                <a:cubicBezTo>
                  <a:pt x="652" y="129"/>
                  <a:pt x="653" y="124"/>
                  <a:pt x="651" y="124"/>
                </a:cubicBezTo>
                <a:cubicBezTo>
                  <a:pt x="650" y="123"/>
                  <a:pt x="648" y="124"/>
                  <a:pt x="647" y="125"/>
                </a:cubicBezTo>
                <a:cubicBezTo>
                  <a:pt x="647" y="126"/>
                  <a:pt x="648" y="129"/>
                  <a:pt x="647" y="129"/>
                </a:cubicBezTo>
                <a:cubicBezTo>
                  <a:pt x="643" y="130"/>
                  <a:pt x="639" y="128"/>
                  <a:pt x="635" y="128"/>
                </a:cubicBezTo>
                <a:cubicBezTo>
                  <a:pt x="632" y="128"/>
                  <a:pt x="629" y="129"/>
                  <a:pt x="627" y="130"/>
                </a:cubicBezTo>
                <a:cubicBezTo>
                  <a:pt x="623" y="131"/>
                  <a:pt x="620" y="133"/>
                  <a:pt x="617" y="135"/>
                </a:cubicBezTo>
                <a:cubicBezTo>
                  <a:pt x="615" y="137"/>
                  <a:pt x="614" y="139"/>
                  <a:pt x="613" y="142"/>
                </a:cubicBezTo>
                <a:cubicBezTo>
                  <a:pt x="613" y="143"/>
                  <a:pt x="615" y="144"/>
                  <a:pt x="615" y="145"/>
                </a:cubicBezTo>
                <a:cubicBezTo>
                  <a:pt x="615" y="149"/>
                  <a:pt x="614" y="153"/>
                  <a:pt x="612" y="157"/>
                </a:cubicBezTo>
                <a:cubicBezTo>
                  <a:pt x="610" y="160"/>
                  <a:pt x="607" y="161"/>
                  <a:pt x="604" y="164"/>
                </a:cubicBezTo>
                <a:cubicBezTo>
                  <a:pt x="602" y="165"/>
                  <a:pt x="601" y="167"/>
                  <a:pt x="599" y="167"/>
                </a:cubicBezTo>
                <a:cubicBezTo>
                  <a:pt x="598" y="167"/>
                  <a:pt x="597" y="165"/>
                  <a:pt x="596" y="165"/>
                </a:cubicBezTo>
                <a:cubicBezTo>
                  <a:pt x="595" y="165"/>
                  <a:pt x="596" y="167"/>
                  <a:pt x="596" y="168"/>
                </a:cubicBezTo>
                <a:cubicBezTo>
                  <a:pt x="596" y="169"/>
                  <a:pt x="598" y="170"/>
                  <a:pt x="597" y="172"/>
                </a:cubicBezTo>
                <a:cubicBezTo>
                  <a:pt x="597" y="176"/>
                  <a:pt x="596" y="181"/>
                  <a:pt x="594" y="186"/>
                </a:cubicBezTo>
                <a:cubicBezTo>
                  <a:pt x="593" y="188"/>
                  <a:pt x="591" y="191"/>
                  <a:pt x="588" y="192"/>
                </a:cubicBezTo>
                <a:cubicBezTo>
                  <a:pt x="587" y="193"/>
                  <a:pt x="587" y="191"/>
                  <a:pt x="587" y="190"/>
                </a:cubicBezTo>
                <a:cubicBezTo>
                  <a:pt x="586" y="188"/>
                  <a:pt x="585" y="185"/>
                  <a:pt x="585" y="183"/>
                </a:cubicBezTo>
                <a:cubicBezTo>
                  <a:pt x="584" y="180"/>
                  <a:pt x="585" y="178"/>
                  <a:pt x="585" y="175"/>
                </a:cubicBezTo>
                <a:cubicBezTo>
                  <a:pt x="585" y="172"/>
                  <a:pt x="584" y="169"/>
                  <a:pt x="585" y="167"/>
                </a:cubicBezTo>
                <a:cubicBezTo>
                  <a:pt x="585" y="165"/>
                  <a:pt x="588" y="165"/>
                  <a:pt x="588" y="163"/>
                </a:cubicBezTo>
                <a:cubicBezTo>
                  <a:pt x="589" y="162"/>
                  <a:pt x="587" y="160"/>
                  <a:pt x="586" y="161"/>
                </a:cubicBezTo>
                <a:cubicBezTo>
                  <a:pt x="584" y="163"/>
                  <a:pt x="582" y="166"/>
                  <a:pt x="581" y="169"/>
                </a:cubicBezTo>
                <a:cubicBezTo>
                  <a:pt x="580" y="171"/>
                  <a:pt x="581" y="174"/>
                  <a:pt x="581" y="177"/>
                </a:cubicBezTo>
                <a:cubicBezTo>
                  <a:pt x="581" y="180"/>
                  <a:pt x="581" y="183"/>
                  <a:pt x="581" y="186"/>
                </a:cubicBezTo>
                <a:cubicBezTo>
                  <a:pt x="581" y="188"/>
                  <a:pt x="580" y="189"/>
                  <a:pt x="580" y="190"/>
                </a:cubicBezTo>
                <a:cubicBezTo>
                  <a:pt x="580" y="194"/>
                  <a:pt x="579" y="197"/>
                  <a:pt x="579" y="201"/>
                </a:cubicBezTo>
                <a:cubicBezTo>
                  <a:pt x="579" y="203"/>
                  <a:pt x="578" y="205"/>
                  <a:pt x="579" y="206"/>
                </a:cubicBezTo>
                <a:cubicBezTo>
                  <a:pt x="580" y="207"/>
                  <a:pt x="583" y="206"/>
                  <a:pt x="584" y="208"/>
                </a:cubicBezTo>
                <a:cubicBezTo>
                  <a:pt x="585" y="210"/>
                  <a:pt x="583" y="212"/>
                  <a:pt x="584" y="215"/>
                </a:cubicBezTo>
                <a:cubicBezTo>
                  <a:pt x="584" y="216"/>
                  <a:pt x="586" y="217"/>
                  <a:pt x="585" y="217"/>
                </a:cubicBezTo>
                <a:cubicBezTo>
                  <a:pt x="583" y="218"/>
                  <a:pt x="581" y="217"/>
                  <a:pt x="579" y="218"/>
                </a:cubicBezTo>
                <a:cubicBezTo>
                  <a:pt x="578" y="218"/>
                  <a:pt x="579" y="219"/>
                  <a:pt x="579" y="219"/>
                </a:cubicBezTo>
                <a:cubicBezTo>
                  <a:pt x="581" y="221"/>
                  <a:pt x="585" y="221"/>
                  <a:pt x="585" y="223"/>
                </a:cubicBezTo>
                <a:cubicBezTo>
                  <a:pt x="586" y="225"/>
                  <a:pt x="583" y="227"/>
                  <a:pt x="581" y="228"/>
                </a:cubicBezTo>
                <a:cubicBezTo>
                  <a:pt x="579" y="229"/>
                  <a:pt x="575" y="226"/>
                  <a:pt x="573" y="227"/>
                </a:cubicBezTo>
                <a:cubicBezTo>
                  <a:pt x="571" y="228"/>
                  <a:pt x="572" y="231"/>
                  <a:pt x="573" y="233"/>
                </a:cubicBezTo>
                <a:cubicBezTo>
                  <a:pt x="574" y="234"/>
                  <a:pt x="577" y="232"/>
                  <a:pt x="578" y="234"/>
                </a:cubicBezTo>
                <a:cubicBezTo>
                  <a:pt x="578" y="236"/>
                  <a:pt x="576" y="238"/>
                  <a:pt x="575" y="239"/>
                </a:cubicBezTo>
                <a:cubicBezTo>
                  <a:pt x="572" y="240"/>
                  <a:pt x="567" y="239"/>
                  <a:pt x="564" y="240"/>
                </a:cubicBezTo>
                <a:cubicBezTo>
                  <a:pt x="561" y="242"/>
                  <a:pt x="559" y="246"/>
                  <a:pt x="556" y="248"/>
                </a:cubicBezTo>
                <a:cubicBezTo>
                  <a:pt x="553" y="250"/>
                  <a:pt x="549" y="249"/>
                  <a:pt x="546" y="251"/>
                </a:cubicBezTo>
                <a:cubicBezTo>
                  <a:pt x="542" y="253"/>
                  <a:pt x="539" y="256"/>
                  <a:pt x="537" y="259"/>
                </a:cubicBezTo>
                <a:cubicBezTo>
                  <a:pt x="536" y="260"/>
                  <a:pt x="538" y="262"/>
                  <a:pt x="538" y="263"/>
                </a:cubicBezTo>
                <a:cubicBezTo>
                  <a:pt x="535" y="266"/>
                  <a:pt x="531" y="269"/>
                  <a:pt x="527" y="272"/>
                </a:cubicBezTo>
                <a:cubicBezTo>
                  <a:pt x="525" y="273"/>
                  <a:pt x="521" y="272"/>
                  <a:pt x="520" y="274"/>
                </a:cubicBezTo>
                <a:cubicBezTo>
                  <a:pt x="518" y="275"/>
                  <a:pt x="518" y="279"/>
                  <a:pt x="517" y="281"/>
                </a:cubicBezTo>
                <a:cubicBezTo>
                  <a:pt x="515" y="283"/>
                  <a:pt x="513" y="285"/>
                  <a:pt x="511" y="287"/>
                </a:cubicBezTo>
                <a:cubicBezTo>
                  <a:pt x="509" y="291"/>
                  <a:pt x="508" y="296"/>
                  <a:pt x="508" y="300"/>
                </a:cubicBezTo>
                <a:cubicBezTo>
                  <a:pt x="507" y="302"/>
                  <a:pt x="507" y="305"/>
                  <a:pt x="507" y="307"/>
                </a:cubicBezTo>
                <a:cubicBezTo>
                  <a:pt x="507" y="310"/>
                  <a:pt x="506" y="314"/>
                  <a:pt x="506" y="317"/>
                </a:cubicBezTo>
                <a:cubicBezTo>
                  <a:pt x="508" y="322"/>
                  <a:pt x="512" y="326"/>
                  <a:pt x="514" y="331"/>
                </a:cubicBezTo>
                <a:cubicBezTo>
                  <a:pt x="514" y="333"/>
                  <a:pt x="514" y="336"/>
                  <a:pt x="514" y="339"/>
                </a:cubicBezTo>
                <a:cubicBezTo>
                  <a:pt x="514" y="340"/>
                  <a:pt x="513" y="336"/>
                  <a:pt x="512" y="337"/>
                </a:cubicBezTo>
                <a:cubicBezTo>
                  <a:pt x="512" y="339"/>
                  <a:pt x="512" y="341"/>
                  <a:pt x="513" y="343"/>
                </a:cubicBezTo>
                <a:cubicBezTo>
                  <a:pt x="514" y="346"/>
                  <a:pt x="515" y="348"/>
                  <a:pt x="517" y="351"/>
                </a:cubicBezTo>
                <a:cubicBezTo>
                  <a:pt x="518" y="354"/>
                  <a:pt x="519" y="357"/>
                  <a:pt x="520" y="360"/>
                </a:cubicBezTo>
                <a:cubicBezTo>
                  <a:pt x="520" y="363"/>
                  <a:pt x="520" y="366"/>
                  <a:pt x="520" y="369"/>
                </a:cubicBezTo>
                <a:cubicBezTo>
                  <a:pt x="519" y="372"/>
                  <a:pt x="516" y="375"/>
                  <a:pt x="515" y="379"/>
                </a:cubicBezTo>
                <a:cubicBezTo>
                  <a:pt x="514" y="382"/>
                  <a:pt x="515" y="385"/>
                  <a:pt x="514" y="388"/>
                </a:cubicBezTo>
                <a:cubicBezTo>
                  <a:pt x="513" y="390"/>
                  <a:pt x="512" y="391"/>
                  <a:pt x="511" y="391"/>
                </a:cubicBezTo>
                <a:cubicBezTo>
                  <a:pt x="510" y="391"/>
                  <a:pt x="512" y="388"/>
                  <a:pt x="511" y="388"/>
                </a:cubicBezTo>
                <a:cubicBezTo>
                  <a:pt x="508" y="387"/>
                  <a:pt x="505" y="389"/>
                  <a:pt x="501" y="388"/>
                </a:cubicBezTo>
                <a:cubicBezTo>
                  <a:pt x="501" y="388"/>
                  <a:pt x="501" y="387"/>
                  <a:pt x="501" y="386"/>
                </a:cubicBezTo>
                <a:cubicBezTo>
                  <a:pt x="502" y="384"/>
                  <a:pt x="505" y="383"/>
                  <a:pt x="505" y="382"/>
                </a:cubicBezTo>
                <a:cubicBezTo>
                  <a:pt x="504" y="380"/>
                  <a:pt x="501" y="380"/>
                  <a:pt x="499" y="379"/>
                </a:cubicBezTo>
                <a:cubicBezTo>
                  <a:pt x="497" y="377"/>
                  <a:pt x="496" y="376"/>
                  <a:pt x="495" y="374"/>
                </a:cubicBezTo>
                <a:cubicBezTo>
                  <a:pt x="493" y="370"/>
                  <a:pt x="493" y="366"/>
                  <a:pt x="492" y="362"/>
                </a:cubicBezTo>
                <a:cubicBezTo>
                  <a:pt x="491" y="361"/>
                  <a:pt x="492" y="359"/>
                  <a:pt x="492" y="358"/>
                </a:cubicBezTo>
                <a:cubicBezTo>
                  <a:pt x="491" y="358"/>
                  <a:pt x="490" y="360"/>
                  <a:pt x="489" y="360"/>
                </a:cubicBezTo>
                <a:cubicBezTo>
                  <a:pt x="488" y="358"/>
                  <a:pt x="489" y="356"/>
                  <a:pt x="488" y="354"/>
                </a:cubicBezTo>
                <a:cubicBezTo>
                  <a:pt x="488" y="352"/>
                  <a:pt x="487" y="350"/>
                  <a:pt x="487" y="348"/>
                </a:cubicBezTo>
                <a:cubicBezTo>
                  <a:pt x="487" y="347"/>
                  <a:pt x="487" y="346"/>
                  <a:pt x="487" y="345"/>
                </a:cubicBezTo>
                <a:cubicBezTo>
                  <a:pt x="487" y="343"/>
                  <a:pt x="486" y="341"/>
                  <a:pt x="486" y="339"/>
                </a:cubicBezTo>
                <a:cubicBezTo>
                  <a:pt x="486" y="336"/>
                  <a:pt x="489" y="334"/>
                  <a:pt x="489" y="331"/>
                </a:cubicBezTo>
                <a:cubicBezTo>
                  <a:pt x="489" y="329"/>
                  <a:pt x="487" y="326"/>
                  <a:pt x="486" y="324"/>
                </a:cubicBezTo>
                <a:cubicBezTo>
                  <a:pt x="485" y="323"/>
                  <a:pt x="482" y="323"/>
                  <a:pt x="481" y="322"/>
                </a:cubicBezTo>
                <a:cubicBezTo>
                  <a:pt x="478" y="319"/>
                  <a:pt x="477" y="313"/>
                  <a:pt x="473" y="311"/>
                </a:cubicBezTo>
                <a:cubicBezTo>
                  <a:pt x="471" y="310"/>
                  <a:pt x="469" y="313"/>
                  <a:pt x="467" y="314"/>
                </a:cubicBezTo>
                <a:cubicBezTo>
                  <a:pt x="465" y="315"/>
                  <a:pt x="463" y="317"/>
                  <a:pt x="461" y="318"/>
                </a:cubicBezTo>
                <a:cubicBezTo>
                  <a:pt x="460" y="318"/>
                  <a:pt x="457" y="319"/>
                  <a:pt x="456" y="318"/>
                </a:cubicBezTo>
                <a:cubicBezTo>
                  <a:pt x="454" y="316"/>
                  <a:pt x="455" y="312"/>
                  <a:pt x="453" y="310"/>
                </a:cubicBezTo>
                <a:cubicBezTo>
                  <a:pt x="452" y="309"/>
                  <a:pt x="450" y="309"/>
                  <a:pt x="449" y="309"/>
                </a:cubicBezTo>
                <a:cubicBezTo>
                  <a:pt x="447" y="308"/>
                  <a:pt x="446" y="307"/>
                  <a:pt x="445" y="307"/>
                </a:cubicBezTo>
                <a:cubicBezTo>
                  <a:pt x="443" y="307"/>
                  <a:pt x="442" y="308"/>
                  <a:pt x="440" y="308"/>
                </a:cubicBezTo>
                <a:cubicBezTo>
                  <a:pt x="439" y="308"/>
                  <a:pt x="438" y="307"/>
                  <a:pt x="437" y="307"/>
                </a:cubicBezTo>
                <a:cubicBezTo>
                  <a:pt x="436" y="307"/>
                  <a:pt x="435" y="308"/>
                  <a:pt x="434" y="308"/>
                </a:cubicBezTo>
                <a:cubicBezTo>
                  <a:pt x="433" y="308"/>
                  <a:pt x="431" y="308"/>
                  <a:pt x="430" y="308"/>
                </a:cubicBezTo>
                <a:cubicBezTo>
                  <a:pt x="429" y="307"/>
                  <a:pt x="427" y="306"/>
                  <a:pt x="425" y="306"/>
                </a:cubicBezTo>
                <a:cubicBezTo>
                  <a:pt x="421" y="306"/>
                  <a:pt x="416" y="307"/>
                  <a:pt x="412" y="307"/>
                </a:cubicBezTo>
                <a:cubicBezTo>
                  <a:pt x="410" y="308"/>
                  <a:pt x="408" y="309"/>
                  <a:pt x="406" y="309"/>
                </a:cubicBezTo>
                <a:cubicBezTo>
                  <a:pt x="404" y="309"/>
                  <a:pt x="403" y="307"/>
                  <a:pt x="401" y="307"/>
                </a:cubicBezTo>
                <a:cubicBezTo>
                  <a:pt x="399" y="306"/>
                  <a:pt x="397" y="305"/>
                  <a:pt x="396" y="307"/>
                </a:cubicBezTo>
                <a:cubicBezTo>
                  <a:pt x="395" y="308"/>
                  <a:pt x="397" y="310"/>
                  <a:pt x="398" y="311"/>
                </a:cubicBezTo>
                <a:cubicBezTo>
                  <a:pt x="399" y="313"/>
                  <a:pt x="400" y="314"/>
                  <a:pt x="402" y="314"/>
                </a:cubicBezTo>
                <a:cubicBezTo>
                  <a:pt x="403" y="314"/>
                  <a:pt x="403" y="312"/>
                  <a:pt x="404" y="312"/>
                </a:cubicBezTo>
                <a:cubicBezTo>
                  <a:pt x="405" y="312"/>
                  <a:pt x="406" y="313"/>
                  <a:pt x="406" y="315"/>
                </a:cubicBezTo>
                <a:cubicBezTo>
                  <a:pt x="406" y="316"/>
                  <a:pt x="404" y="318"/>
                  <a:pt x="405" y="319"/>
                </a:cubicBezTo>
                <a:cubicBezTo>
                  <a:pt x="406" y="321"/>
                  <a:pt x="409" y="321"/>
                  <a:pt x="410" y="322"/>
                </a:cubicBezTo>
                <a:cubicBezTo>
                  <a:pt x="411" y="324"/>
                  <a:pt x="412" y="328"/>
                  <a:pt x="410" y="328"/>
                </a:cubicBezTo>
                <a:cubicBezTo>
                  <a:pt x="408" y="328"/>
                  <a:pt x="407" y="324"/>
                  <a:pt x="405" y="322"/>
                </a:cubicBezTo>
                <a:cubicBezTo>
                  <a:pt x="402" y="320"/>
                  <a:pt x="399" y="316"/>
                  <a:pt x="395" y="316"/>
                </a:cubicBezTo>
                <a:cubicBezTo>
                  <a:pt x="393" y="317"/>
                  <a:pt x="397" y="322"/>
                  <a:pt x="395" y="324"/>
                </a:cubicBezTo>
                <a:cubicBezTo>
                  <a:pt x="394" y="326"/>
                  <a:pt x="391" y="324"/>
                  <a:pt x="389" y="324"/>
                </a:cubicBezTo>
                <a:cubicBezTo>
                  <a:pt x="388" y="324"/>
                  <a:pt x="387" y="326"/>
                  <a:pt x="386" y="326"/>
                </a:cubicBezTo>
                <a:cubicBezTo>
                  <a:pt x="384" y="325"/>
                  <a:pt x="383" y="324"/>
                  <a:pt x="381" y="322"/>
                </a:cubicBezTo>
                <a:cubicBezTo>
                  <a:pt x="380" y="321"/>
                  <a:pt x="380" y="319"/>
                  <a:pt x="379" y="318"/>
                </a:cubicBezTo>
                <a:cubicBezTo>
                  <a:pt x="378" y="316"/>
                  <a:pt x="376" y="314"/>
                  <a:pt x="374" y="315"/>
                </a:cubicBezTo>
                <a:cubicBezTo>
                  <a:pt x="373" y="315"/>
                  <a:pt x="374" y="317"/>
                  <a:pt x="372" y="318"/>
                </a:cubicBezTo>
                <a:cubicBezTo>
                  <a:pt x="370" y="319"/>
                  <a:pt x="367" y="319"/>
                  <a:pt x="364" y="319"/>
                </a:cubicBezTo>
                <a:cubicBezTo>
                  <a:pt x="361" y="318"/>
                  <a:pt x="359" y="315"/>
                  <a:pt x="357" y="315"/>
                </a:cubicBezTo>
                <a:cubicBezTo>
                  <a:pt x="353" y="315"/>
                  <a:pt x="350" y="317"/>
                  <a:pt x="347" y="318"/>
                </a:cubicBezTo>
                <a:cubicBezTo>
                  <a:pt x="345" y="319"/>
                  <a:pt x="343" y="321"/>
                  <a:pt x="341" y="321"/>
                </a:cubicBezTo>
                <a:cubicBezTo>
                  <a:pt x="340" y="320"/>
                  <a:pt x="340" y="318"/>
                  <a:pt x="339" y="318"/>
                </a:cubicBezTo>
                <a:cubicBezTo>
                  <a:pt x="338" y="317"/>
                  <a:pt x="336" y="317"/>
                  <a:pt x="335" y="318"/>
                </a:cubicBezTo>
                <a:cubicBezTo>
                  <a:pt x="335" y="320"/>
                  <a:pt x="338" y="322"/>
                  <a:pt x="337" y="324"/>
                </a:cubicBezTo>
                <a:cubicBezTo>
                  <a:pt x="336" y="327"/>
                  <a:pt x="333" y="327"/>
                  <a:pt x="331" y="329"/>
                </a:cubicBezTo>
                <a:cubicBezTo>
                  <a:pt x="329" y="331"/>
                  <a:pt x="328" y="334"/>
                  <a:pt x="325" y="335"/>
                </a:cubicBezTo>
                <a:cubicBezTo>
                  <a:pt x="323" y="336"/>
                  <a:pt x="320" y="335"/>
                  <a:pt x="318" y="336"/>
                </a:cubicBezTo>
                <a:cubicBezTo>
                  <a:pt x="315" y="337"/>
                  <a:pt x="313" y="338"/>
                  <a:pt x="312" y="339"/>
                </a:cubicBezTo>
                <a:cubicBezTo>
                  <a:pt x="309" y="341"/>
                  <a:pt x="306" y="343"/>
                  <a:pt x="304" y="346"/>
                </a:cubicBezTo>
                <a:cubicBezTo>
                  <a:pt x="303" y="347"/>
                  <a:pt x="305" y="349"/>
                  <a:pt x="304" y="351"/>
                </a:cubicBezTo>
                <a:cubicBezTo>
                  <a:pt x="304" y="353"/>
                  <a:pt x="300" y="355"/>
                  <a:pt x="300" y="357"/>
                </a:cubicBezTo>
                <a:cubicBezTo>
                  <a:pt x="300" y="361"/>
                  <a:pt x="303" y="364"/>
                  <a:pt x="304" y="368"/>
                </a:cubicBezTo>
                <a:cubicBezTo>
                  <a:pt x="304" y="369"/>
                  <a:pt x="304" y="371"/>
                  <a:pt x="304" y="373"/>
                </a:cubicBezTo>
                <a:cubicBezTo>
                  <a:pt x="303" y="375"/>
                  <a:pt x="302" y="376"/>
                  <a:pt x="302" y="377"/>
                </a:cubicBezTo>
                <a:cubicBezTo>
                  <a:pt x="300" y="376"/>
                  <a:pt x="299" y="373"/>
                  <a:pt x="297" y="373"/>
                </a:cubicBezTo>
                <a:cubicBezTo>
                  <a:pt x="295" y="372"/>
                  <a:pt x="293" y="373"/>
                  <a:pt x="291" y="373"/>
                </a:cubicBezTo>
                <a:cubicBezTo>
                  <a:pt x="288" y="371"/>
                  <a:pt x="285" y="370"/>
                  <a:pt x="283" y="368"/>
                </a:cubicBezTo>
                <a:cubicBezTo>
                  <a:pt x="280" y="365"/>
                  <a:pt x="279" y="362"/>
                  <a:pt x="277" y="359"/>
                </a:cubicBezTo>
                <a:cubicBezTo>
                  <a:pt x="276" y="357"/>
                  <a:pt x="277" y="354"/>
                  <a:pt x="276" y="352"/>
                </a:cubicBezTo>
                <a:cubicBezTo>
                  <a:pt x="275" y="350"/>
                  <a:pt x="273" y="348"/>
                  <a:pt x="272" y="345"/>
                </a:cubicBezTo>
                <a:cubicBezTo>
                  <a:pt x="270" y="341"/>
                  <a:pt x="268" y="337"/>
                  <a:pt x="266" y="332"/>
                </a:cubicBezTo>
                <a:cubicBezTo>
                  <a:pt x="265" y="329"/>
                  <a:pt x="264" y="325"/>
                  <a:pt x="263" y="322"/>
                </a:cubicBezTo>
                <a:cubicBezTo>
                  <a:pt x="262" y="319"/>
                  <a:pt x="260" y="316"/>
                  <a:pt x="258" y="315"/>
                </a:cubicBezTo>
                <a:cubicBezTo>
                  <a:pt x="255" y="314"/>
                  <a:pt x="253" y="314"/>
                  <a:pt x="250" y="314"/>
                </a:cubicBezTo>
                <a:cubicBezTo>
                  <a:pt x="248" y="314"/>
                  <a:pt x="246" y="314"/>
                  <a:pt x="245" y="314"/>
                </a:cubicBezTo>
                <a:cubicBezTo>
                  <a:pt x="243" y="315"/>
                  <a:pt x="242" y="315"/>
                  <a:pt x="241" y="316"/>
                </a:cubicBezTo>
                <a:cubicBezTo>
                  <a:pt x="240" y="317"/>
                  <a:pt x="240" y="318"/>
                  <a:pt x="239" y="319"/>
                </a:cubicBezTo>
                <a:cubicBezTo>
                  <a:pt x="239" y="321"/>
                  <a:pt x="239" y="323"/>
                  <a:pt x="238" y="325"/>
                </a:cubicBezTo>
                <a:cubicBezTo>
                  <a:pt x="238" y="326"/>
                  <a:pt x="236" y="327"/>
                  <a:pt x="235" y="327"/>
                </a:cubicBezTo>
                <a:cubicBezTo>
                  <a:pt x="232" y="326"/>
                  <a:pt x="229" y="323"/>
                  <a:pt x="226" y="322"/>
                </a:cubicBezTo>
                <a:cubicBezTo>
                  <a:pt x="224" y="320"/>
                  <a:pt x="220" y="320"/>
                  <a:pt x="219" y="318"/>
                </a:cubicBezTo>
                <a:cubicBezTo>
                  <a:pt x="216" y="315"/>
                  <a:pt x="216" y="311"/>
                  <a:pt x="214" y="308"/>
                </a:cubicBezTo>
                <a:cubicBezTo>
                  <a:pt x="213" y="305"/>
                  <a:pt x="213" y="302"/>
                  <a:pt x="211" y="300"/>
                </a:cubicBezTo>
                <a:cubicBezTo>
                  <a:pt x="209" y="297"/>
                  <a:pt x="206" y="294"/>
                  <a:pt x="203" y="291"/>
                </a:cubicBezTo>
                <a:cubicBezTo>
                  <a:pt x="201" y="288"/>
                  <a:pt x="200" y="286"/>
                  <a:pt x="199" y="283"/>
                </a:cubicBezTo>
                <a:cubicBezTo>
                  <a:pt x="192" y="283"/>
                  <a:pt x="185" y="283"/>
                  <a:pt x="177" y="283"/>
                </a:cubicBezTo>
                <a:cubicBezTo>
                  <a:pt x="177" y="286"/>
                  <a:pt x="176" y="288"/>
                  <a:pt x="176" y="291"/>
                </a:cubicBezTo>
                <a:cubicBezTo>
                  <a:pt x="165" y="290"/>
                  <a:pt x="154" y="290"/>
                  <a:pt x="142" y="290"/>
                </a:cubicBezTo>
                <a:cubicBezTo>
                  <a:pt x="142" y="290"/>
                  <a:pt x="141" y="290"/>
                  <a:pt x="140" y="290"/>
                </a:cubicBezTo>
                <a:cubicBezTo>
                  <a:pt x="125" y="284"/>
                  <a:pt x="111" y="278"/>
                  <a:pt x="96" y="272"/>
                </a:cubicBezTo>
                <a:cubicBezTo>
                  <a:pt x="96" y="272"/>
                  <a:pt x="96" y="271"/>
                  <a:pt x="96" y="270"/>
                </a:cubicBezTo>
                <a:cubicBezTo>
                  <a:pt x="88" y="270"/>
                  <a:pt x="81" y="270"/>
                  <a:pt x="73" y="270"/>
                </a:cubicBezTo>
                <a:cubicBezTo>
                  <a:pt x="71" y="271"/>
                  <a:pt x="70" y="272"/>
                  <a:pt x="68" y="273"/>
                </a:cubicBezTo>
                <a:cubicBezTo>
                  <a:pt x="68" y="272"/>
                  <a:pt x="66" y="271"/>
                  <a:pt x="66" y="269"/>
                </a:cubicBezTo>
                <a:cubicBezTo>
                  <a:pt x="66" y="268"/>
                  <a:pt x="67" y="266"/>
                  <a:pt x="66" y="264"/>
                </a:cubicBezTo>
                <a:cubicBezTo>
                  <a:pt x="66" y="261"/>
                  <a:pt x="64" y="258"/>
                  <a:pt x="63" y="255"/>
                </a:cubicBezTo>
                <a:cubicBezTo>
                  <a:pt x="61" y="252"/>
                  <a:pt x="59" y="249"/>
                  <a:pt x="56" y="247"/>
                </a:cubicBezTo>
                <a:cubicBezTo>
                  <a:pt x="54" y="245"/>
                  <a:pt x="50" y="247"/>
                  <a:pt x="48" y="246"/>
                </a:cubicBezTo>
                <a:cubicBezTo>
                  <a:pt x="45" y="245"/>
                  <a:pt x="43" y="242"/>
                  <a:pt x="40" y="241"/>
                </a:cubicBezTo>
                <a:cubicBezTo>
                  <a:pt x="37" y="240"/>
                  <a:pt x="32" y="241"/>
                  <a:pt x="29" y="239"/>
                </a:cubicBezTo>
                <a:cubicBezTo>
                  <a:pt x="28" y="237"/>
                  <a:pt x="30" y="234"/>
                  <a:pt x="29" y="232"/>
                </a:cubicBezTo>
                <a:cubicBezTo>
                  <a:pt x="29" y="228"/>
                  <a:pt x="26" y="226"/>
                  <a:pt x="25" y="223"/>
                </a:cubicBezTo>
                <a:cubicBezTo>
                  <a:pt x="23" y="218"/>
                  <a:pt x="21" y="213"/>
                  <a:pt x="20" y="208"/>
                </a:cubicBezTo>
                <a:cubicBezTo>
                  <a:pt x="19" y="206"/>
                  <a:pt x="22" y="203"/>
                  <a:pt x="21" y="201"/>
                </a:cubicBezTo>
                <a:cubicBezTo>
                  <a:pt x="21" y="200"/>
                  <a:pt x="19" y="200"/>
                  <a:pt x="18" y="199"/>
                </a:cubicBezTo>
                <a:cubicBezTo>
                  <a:pt x="17" y="198"/>
                  <a:pt x="16" y="196"/>
                  <a:pt x="16" y="194"/>
                </a:cubicBezTo>
                <a:cubicBezTo>
                  <a:pt x="15" y="192"/>
                  <a:pt x="15" y="189"/>
                  <a:pt x="15" y="186"/>
                </a:cubicBezTo>
                <a:cubicBezTo>
                  <a:pt x="15" y="185"/>
                  <a:pt x="15" y="183"/>
                  <a:pt x="16" y="184"/>
                </a:cubicBezTo>
                <a:cubicBezTo>
                  <a:pt x="18" y="184"/>
                  <a:pt x="18" y="187"/>
                  <a:pt x="19" y="187"/>
                </a:cubicBezTo>
                <a:cubicBezTo>
                  <a:pt x="20" y="187"/>
                  <a:pt x="19" y="185"/>
                  <a:pt x="19" y="184"/>
                </a:cubicBezTo>
                <a:cubicBezTo>
                  <a:pt x="20" y="182"/>
                  <a:pt x="21" y="181"/>
                  <a:pt x="21" y="180"/>
                </a:cubicBezTo>
                <a:cubicBezTo>
                  <a:pt x="21" y="179"/>
                  <a:pt x="20" y="178"/>
                  <a:pt x="19" y="178"/>
                </a:cubicBezTo>
                <a:cubicBezTo>
                  <a:pt x="18" y="178"/>
                  <a:pt x="18" y="180"/>
                  <a:pt x="18" y="181"/>
                </a:cubicBezTo>
                <a:cubicBezTo>
                  <a:pt x="17" y="182"/>
                  <a:pt x="16" y="182"/>
                  <a:pt x="15" y="181"/>
                </a:cubicBezTo>
                <a:cubicBezTo>
                  <a:pt x="13" y="180"/>
                  <a:pt x="12" y="179"/>
                  <a:pt x="11" y="178"/>
                </a:cubicBezTo>
                <a:cubicBezTo>
                  <a:pt x="10" y="176"/>
                  <a:pt x="9" y="174"/>
                  <a:pt x="7" y="172"/>
                </a:cubicBezTo>
                <a:cubicBezTo>
                  <a:pt x="6" y="170"/>
                  <a:pt x="3" y="168"/>
                  <a:pt x="3" y="166"/>
                </a:cubicBezTo>
                <a:cubicBezTo>
                  <a:pt x="2" y="163"/>
                  <a:pt x="5" y="161"/>
                  <a:pt x="4" y="158"/>
                </a:cubicBezTo>
                <a:cubicBezTo>
                  <a:pt x="4" y="155"/>
                  <a:pt x="1" y="152"/>
                  <a:pt x="0" y="149"/>
                </a:cubicBezTo>
                <a:cubicBezTo>
                  <a:pt x="0" y="147"/>
                  <a:pt x="0" y="146"/>
                  <a:pt x="0" y="144"/>
                </a:cubicBezTo>
                <a:cubicBezTo>
                  <a:pt x="1" y="141"/>
                  <a:pt x="2" y="138"/>
                  <a:pt x="3" y="135"/>
                </a:cubicBezTo>
                <a:cubicBezTo>
                  <a:pt x="4" y="133"/>
                  <a:pt x="5" y="132"/>
                  <a:pt x="5" y="130"/>
                </a:cubicBezTo>
                <a:cubicBezTo>
                  <a:pt x="5" y="127"/>
                  <a:pt x="4" y="125"/>
                  <a:pt x="4" y="122"/>
                </a:cubicBezTo>
                <a:cubicBezTo>
                  <a:pt x="4" y="121"/>
                  <a:pt x="6" y="119"/>
                  <a:pt x="6" y="118"/>
                </a:cubicBezTo>
                <a:cubicBezTo>
                  <a:pt x="6" y="114"/>
                  <a:pt x="5" y="110"/>
                  <a:pt x="5" y="106"/>
                </a:cubicBezTo>
                <a:cubicBezTo>
                  <a:pt x="5" y="105"/>
                  <a:pt x="6" y="104"/>
                  <a:pt x="6" y="102"/>
                </a:cubicBezTo>
                <a:cubicBezTo>
                  <a:pt x="8" y="98"/>
                  <a:pt x="10" y="94"/>
                  <a:pt x="12" y="90"/>
                </a:cubicBezTo>
                <a:cubicBezTo>
                  <a:pt x="14" y="82"/>
                  <a:pt x="17" y="75"/>
                  <a:pt x="19" y="67"/>
                </a:cubicBezTo>
                <a:cubicBezTo>
                  <a:pt x="20" y="62"/>
                  <a:pt x="21" y="56"/>
                  <a:pt x="23" y="51"/>
                </a:cubicBezTo>
                <a:cubicBezTo>
                  <a:pt x="23" y="50"/>
                  <a:pt x="26" y="50"/>
                  <a:pt x="26" y="49"/>
                </a:cubicBezTo>
                <a:cubicBezTo>
                  <a:pt x="26" y="49"/>
                  <a:pt x="24" y="50"/>
                  <a:pt x="24" y="49"/>
                </a:cubicBezTo>
                <a:cubicBezTo>
                  <a:pt x="23" y="47"/>
                  <a:pt x="25" y="45"/>
                  <a:pt x="25" y="44"/>
                </a:cubicBezTo>
                <a:cubicBezTo>
                  <a:pt x="25" y="40"/>
                  <a:pt x="26" y="36"/>
                  <a:pt x="26" y="32"/>
                </a:cubicBezTo>
                <a:cubicBezTo>
                  <a:pt x="25" y="27"/>
                  <a:pt x="22" y="23"/>
                  <a:pt x="21" y="18"/>
                </a:cubicBezTo>
                <a:cubicBezTo>
                  <a:pt x="21" y="16"/>
                  <a:pt x="21" y="15"/>
                  <a:pt x="22" y="13"/>
                </a:cubicBezTo>
                <a:cubicBezTo>
                  <a:pt x="22" y="12"/>
                  <a:pt x="23" y="11"/>
                  <a:pt x="25" y="11"/>
                </a:cubicBezTo>
                <a:cubicBezTo>
                  <a:pt x="26" y="12"/>
                  <a:pt x="27" y="13"/>
                  <a:pt x="29" y="14"/>
                </a:cubicBezTo>
                <a:cubicBezTo>
                  <a:pt x="31" y="14"/>
                  <a:pt x="33" y="14"/>
                  <a:pt x="35" y="14"/>
                </a:cubicBezTo>
                <a:cubicBezTo>
                  <a:pt x="38" y="14"/>
                  <a:pt x="41" y="13"/>
                  <a:pt x="43" y="14"/>
                </a:cubicBezTo>
                <a:cubicBezTo>
                  <a:pt x="45" y="14"/>
                  <a:pt x="45" y="17"/>
                  <a:pt x="46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7" y="22"/>
                  <a:pt x="46" y="24"/>
                  <a:pt x="45" y="25"/>
                </a:cubicBezTo>
                <a:cubicBezTo>
                  <a:pt x="44" y="27"/>
                  <a:pt x="42" y="27"/>
                  <a:pt x="41" y="28"/>
                </a:cubicBezTo>
                <a:cubicBezTo>
                  <a:pt x="40" y="29"/>
                  <a:pt x="39" y="32"/>
                  <a:pt x="40" y="32"/>
                </a:cubicBezTo>
                <a:cubicBezTo>
                  <a:pt x="43" y="31"/>
                  <a:pt x="45" y="29"/>
                  <a:pt x="47" y="27"/>
                </a:cubicBezTo>
                <a:cubicBezTo>
                  <a:pt x="48" y="25"/>
                  <a:pt x="50" y="23"/>
                  <a:pt x="50" y="20"/>
                </a:cubicBezTo>
                <a:cubicBezTo>
                  <a:pt x="51" y="18"/>
                  <a:pt x="50" y="15"/>
                  <a:pt x="50" y="13"/>
                </a:cubicBezTo>
                <a:cubicBezTo>
                  <a:pt x="50" y="10"/>
                  <a:pt x="51" y="8"/>
                  <a:pt x="51" y="6"/>
                </a:cubicBezTo>
                <a:cubicBezTo>
                  <a:pt x="50" y="4"/>
                  <a:pt x="50" y="2"/>
                  <a:pt x="49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6" name="Freeform 768"/>
          <p:cNvSpPr>
            <a:spLocks noChangeAspect="1"/>
          </p:cNvSpPr>
          <p:nvPr/>
        </p:nvSpPr>
        <p:spPr bwMode="auto">
          <a:xfrm>
            <a:off x="3499248" y="3879056"/>
            <a:ext cx="73819" cy="82154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2147483647 w 51"/>
              <a:gd name="T13" fmla="*/ 2147483647 h 58"/>
              <a:gd name="T14" fmla="*/ 2147483647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2147483647 h 58"/>
              <a:gd name="T20" fmla="*/ 2147483647 w 51"/>
              <a:gd name="T21" fmla="*/ 2147483647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2147483647 w 51"/>
              <a:gd name="T27" fmla="*/ 2147483647 h 58"/>
              <a:gd name="T28" fmla="*/ 2147483647 w 51"/>
              <a:gd name="T29" fmla="*/ 2147483647 h 58"/>
              <a:gd name="T30" fmla="*/ 0 w 51"/>
              <a:gd name="T31" fmla="*/ 2147483647 h 58"/>
              <a:gd name="T32" fmla="*/ 2147483647 w 51"/>
              <a:gd name="T33" fmla="*/ 2147483647 h 58"/>
              <a:gd name="T34" fmla="*/ 2147483647 w 51"/>
              <a:gd name="T35" fmla="*/ 2147483647 h 58"/>
              <a:gd name="T36" fmla="*/ 2147483647 w 51"/>
              <a:gd name="T37" fmla="*/ 2147483647 h 58"/>
              <a:gd name="T38" fmla="*/ 2147483647 w 51"/>
              <a:gd name="T39" fmla="*/ 2147483647 h 58"/>
              <a:gd name="T40" fmla="*/ 2147483647 w 51"/>
              <a:gd name="T41" fmla="*/ 2147483647 h 58"/>
              <a:gd name="T42" fmla="*/ 2147483647 w 51"/>
              <a:gd name="T43" fmla="*/ 2147483647 h 58"/>
              <a:gd name="T44" fmla="*/ 2147483647 w 51"/>
              <a:gd name="T45" fmla="*/ 2147483647 h 58"/>
              <a:gd name="T46" fmla="*/ 2147483647 w 51"/>
              <a:gd name="T47" fmla="*/ 2147483647 h 58"/>
              <a:gd name="T48" fmla="*/ 2147483647 w 51"/>
              <a:gd name="T49" fmla="*/ 0 h 58"/>
              <a:gd name="T50" fmla="*/ 2147483647 w 51"/>
              <a:gd name="T51" fmla="*/ 2147483647 h 58"/>
              <a:gd name="T52" fmla="*/ 2147483647 w 51"/>
              <a:gd name="T53" fmla="*/ 2147483647 h 58"/>
              <a:gd name="T54" fmla="*/ 2147483647 w 51"/>
              <a:gd name="T55" fmla="*/ 2147483647 h 58"/>
              <a:gd name="T56" fmla="*/ 2147483647 w 51"/>
              <a:gd name="T57" fmla="*/ 2147483647 h 58"/>
              <a:gd name="T58" fmla="*/ 2147483647 w 51"/>
              <a:gd name="T59" fmla="*/ 2147483647 h 58"/>
              <a:gd name="T60" fmla="*/ 2147483647 w 51"/>
              <a:gd name="T61" fmla="*/ 2147483647 h 58"/>
              <a:gd name="T62" fmla="*/ 2147483647 w 51"/>
              <a:gd name="T63" fmla="*/ 2147483647 h 58"/>
              <a:gd name="T64" fmla="*/ 2147483647 w 51"/>
              <a:gd name="T65" fmla="*/ 2147483647 h 58"/>
              <a:gd name="T66" fmla="*/ 2147483647 w 51"/>
              <a:gd name="T67" fmla="*/ 2147483647 h 58"/>
              <a:gd name="T68" fmla="*/ 2147483647 w 51"/>
              <a:gd name="T69" fmla="*/ 2147483647 h 58"/>
              <a:gd name="T70" fmla="*/ 2147483647 w 51"/>
              <a:gd name="T71" fmla="*/ 2147483647 h 58"/>
              <a:gd name="T72" fmla="*/ 2147483647 w 51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58"/>
              <a:gd name="T113" fmla="*/ 51 w 51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58">
                <a:moveTo>
                  <a:pt x="41" y="51"/>
                </a:moveTo>
                <a:cubicBezTo>
                  <a:pt x="41" y="50"/>
                  <a:pt x="41" y="48"/>
                  <a:pt x="39" y="48"/>
                </a:cubicBezTo>
                <a:cubicBezTo>
                  <a:pt x="39" y="47"/>
                  <a:pt x="38" y="49"/>
                  <a:pt x="37" y="49"/>
                </a:cubicBezTo>
                <a:cubicBezTo>
                  <a:pt x="36" y="49"/>
                  <a:pt x="34" y="50"/>
                  <a:pt x="33" y="50"/>
                </a:cubicBezTo>
                <a:cubicBezTo>
                  <a:pt x="31" y="50"/>
                  <a:pt x="30" y="48"/>
                  <a:pt x="28" y="48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5"/>
                  <a:pt x="28" y="54"/>
                  <a:pt x="28" y="56"/>
                </a:cubicBezTo>
                <a:cubicBezTo>
                  <a:pt x="28" y="57"/>
                  <a:pt x="26" y="58"/>
                  <a:pt x="24" y="58"/>
                </a:cubicBezTo>
                <a:cubicBezTo>
                  <a:pt x="23" y="58"/>
                  <a:pt x="20" y="58"/>
                  <a:pt x="19" y="58"/>
                </a:cubicBezTo>
                <a:cubicBezTo>
                  <a:pt x="18" y="57"/>
                  <a:pt x="16" y="55"/>
                  <a:pt x="16" y="54"/>
                </a:cubicBezTo>
                <a:cubicBezTo>
                  <a:pt x="15" y="52"/>
                  <a:pt x="14" y="51"/>
                  <a:pt x="13" y="49"/>
                </a:cubicBezTo>
                <a:cubicBezTo>
                  <a:pt x="12" y="46"/>
                  <a:pt x="10" y="43"/>
                  <a:pt x="11" y="41"/>
                </a:cubicBezTo>
                <a:cubicBezTo>
                  <a:pt x="11" y="40"/>
                  <a:pt x="9" y="41"/>
                  <a:pt x="9" y="40"/>
                </a:cubicBezTo>
                <a:cubicBezTo>
                  <a:pt x="8" y="39"/>
                  <a:pt x="10" y="37"/>
                  <a:pt x="9" y="36"/>
                </a:cubicBezTo>
                <a:cubicBezTo>
                  <a:pt x="8" y="35"/>
                  <a:pt x="7" y="37"/>
                  <a:pt x="6" y="36"/>
                </a:cubicBezTo>
                <a:cubicBezTo>
                  <a:pt x="4" y="33"/>
                  <a:pt x="1" y="30"/>
                  <a:pt x="0" y="27"/>
                </a:cubicBezTo>
                <a:cubicBezTo>
                  <a:pt x="0" y="25"/>
                  <a:pt x="2" y="23"/>
                  <a:pt x="2" y="21"/>
                </a:cubicBezTo>
                <a:cubicBezTo>
                  <a:pt x="3" y="19"/>
                  <a:pt x="2" y="17"/>
                  <a:pt x="3" y="15"/>
                </a:cubicBezTo>
                <a:cubicBezTo>
                  <a:pt x="4" y="14"/>
                  <a:pt x="6" y="15"/>
                  <a:pt x="8" y="15"/>
                </a:cubicBezTo>
                <a:cubicBezTo>
                  <a:pt x="9" y="14"/>
                  <a:pt x="10" y="13"/>
                  <a:pt x="10" y="11"/>
                </a:cubicBezTo>
                <a:cubicBezTo>
                  <a:pt x="10" y="9"/>
                  <a:pt x="9" y="7"/>
                  <a:pt x="9" y="5"/>
                </a:cubicBezTo>
                <a:cubicBezTo>
                  <a:pt x="9" y="4"/>
                  <a:pt x="11" y="3"/>
                  <a:pt x="12" y="1"/>
                </a:cubicBezTo>
                <a:cubicBezTo>
                  <a:pt x="15" y="2"/>
                  <a:pt x="17" y="1"/>
                  <a:pt x="20" y="2"/>
                </a:cubicBezTo>
                <a:cubicBezTo>
                  <a:pt x="22" y="2"/>
                  <a:pt x="24" y="4"/>
                  <a:pt x="26" y="4"/>
                </a:cubicBezTo>
                <a:cubicBezTo>
                  <a:pt x="28" y="4"/>
                  <a:pt x="29" y="1"/>
                  <a:pt x="31" y="0"/>
                </a:cubicBezTo>
                <a:cubicBezTo>
                  <a:pt x="32" y="0"/>
                  <a:pt x="34" y="1"/>
                  <a:pt x="35" y="2"/>
                </a:cubicBezTo>
                <a:cubicBezTo>
                  <a:pt x="36" y="2"/>
                  <a:pt x="38" y="2"/>
                  <a:pt x="39" y="2"/>
                </a:cubicBezTo>
                <a:cubicBezTo>
                  <a:pt x="41" y="3"/>
                  <a:pt x="42" y="3"/>
                  <a:pt x="44" y="2"/>
                </a:cubicBezTo>
                <a:cubicBezTo>
                  <a:pt x="45" y="2"/>
                  <a:pt x="46" y="1"/>
                  <a:pt x="48" y="2"/>
                </a:cubicBezTo>
                <a:cubicBezTo>
                  <a:pt x="49" y="2"/>
                  <a:pt x="50" y="4"/>
                  <a:pt x="51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47" y="12"/>
                  <a:pt x="45" y="14"/>
                  <a:pt x="44" y="17"/>
                </a:cubicBezTo>
                <a:cubicBezTo>
                  <a:pt x="44" y="21"/>
                  <a:pt x="46" y="24"/>
                  <a:pt x="47" y="28"/>
                </a:cubicBezTo>
                <a:cubicBezTo>
                  <a:pt x="48" y="30"/>
                  <a:pt x="50" y="32"/>
                  <a:pt x="50" y="34"/>
                </a:cubicBezTo>
                <a:cubicBezTo>
                  <a:pt x="50" y="36"/>
                  <a:pt x="48" y="38"/>
                  <a:pt x="47" y="40"/>
                </a:cubicBezTo>
                <a:cubicBezTo>
                  <a:pt x="46" y="43"/>
                  <a:pt x="47" y="46"/>
                  <a:pt x="46" y="49"/>
                </a:cubicBezTo>
                <a:cubicBezTo>
                  <a:pt x="45" y="50"/>
                  <a:pt x="43" y="50"/>
                  <a:pt x="41" y="5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7" name="Freeform 769"/>
          <p:cNvSpPr>
            <a:spLocks noChangeAspect="1"/>
          </p:cNvSpPr>
          <p:nvPr/>
        </p:nvSpPr>
        <p:spPr bwMode="auto">
          <a:xfrm>
            <a:off x="3545681" y="3868341"/>
            <a:ext cx="72629" cy="90488"/>
          </a:xfrm>
          <a:custGeom>
            <a:avLst/>
            <a:gdLst>
              <a:gd name="T0" fmla="*/ 2147483647 w 42"/>
              <a:gd name="T1" fmla="*/ 2147483647 h 52"/>
              <a:gd name="T2" fmla="*/ 2147483647 w 42"/>
              <a:gd name="T3" fmla="*/ 2147483647 h 52"/>
              <a:gd name="T4" fmla="*/ 2147483647 w 42"/>
              <a:gd name="T5" fmla="*/ 2147483647 h 52"/>
              <a:gd name="T6" fmla="*/ 2147483647 w 42"/>
              <a:gd name="T7" fmla="*/ 2147483647 h 52"/>
              <a:gd name="T8" fmla="*/ 2147483647 w 42"/>
              <a:gd name="T9" fmla="*/ 2147483647 h 52"/>
              <a:gd name="T10" fmla="*/ 2147483647 w 42"/>
              <a:gd name="T11" fmla="*/ 2147483647 h 52"/>
              <a:gd name="T12" fmla="*/ 2147483647 w 42"/>
              <a:gd name="T13" fmla="*/ 2147483647 h 52"/>
              <a:gd name="T14" fmla="*/ 2147483647 w 42"/>
              <a:gd name="T15" fmla="*/ 2147483647 h 52"/>
              <a:gd name="T16" fmla="*/ 2147483647 w 42"/>
              <a:gd name="T17" fmla="*/ 2147483647 h 52"/>
              <a:gd name="T18" fmla="*/ 2147483647 w 42"/>
              <a:gd name="T19" fmla="*/ 2147483647 h 52"/>
              <a:gd name="T20" fmla="*/ 2147483647 w 42"/>
              <a:gd name="T21" fmla="*/ 2147483647 h 52"/>
              <a:gd name="T22" fmla="*/ 2147483647 w 42"/>
              <a:gd name="T23" fmla="*/ 2147483647 h 52"/>
              <a:gd name="T24" fmla="*/ 2147483647 w 42"/>
              <a:gd name="T25" fmla="*/ 2147483647 h 52"/>
              <a:gd name="T26" fmla="*/ 2147483647 w 42"/>
              <a:gd name="T27" fmla="*/ 2147483647 h 52"/>
              <a:gd name="T28" fmla="*/ 0 w 42"/>
              <a:gd name="T29" fmla="*/ 2147483647 h 52"/>
              <a:gd name="T30" fmla="*/ 2147483647 w 42"/>
              <a:gd name="T31" fmla="*/ 2147483647 h 52"/>
              <a:gd name="T32" fmla="*/ 2147483647 w 42"/>
              <a:gd name="T33" fmla="*/ 2147483647 h 52"/>
              <a:gd name="T34" fmla="*/ 2147483647 w 42"/>
              <a:gd name="T35" fmla="*/ 2147483647 h 52"/>
              <a:gd name="T36" fmla="*/ 2147483647 w 42"/>
              <a:gd name="T37" fmla="*/ 2147483647 h 52"/>
              <a:gd name="T38" fmla="*/ 2147483647 w 42"/>
              <a:gd name="T39" fmla="*/ 2147483647 h 52"/>
              <a:gd name="T40" fmla="*/ 2147483647 w 42"/>
              <a:gd name="T41" fmla="*/ 2147483647 h 52"/>
              <a:gd name="T42" fmla="*/ 2147483647 w 42"/>
              <a:gd name="T43" fmla="*/ 2147483647 h 52"/>
              <a:gd name="T44" fmla="*/ 2147483647 w 42"/>
              <a:gd name="T45" fmla="*/ 2147483647 h 52"/>
              <a:gd name="T46" fmla="*/ 2147483647 w 42"/>
              <a:gd name="T47" fmla="*/ 2147483647 h 52"/>
              <a:gd name="T48" fmla="*/ 2147483647 w 42"/>
              <a:gd name="T49" fmla="*/ 214748364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2"/>
              <a:gd name="T76" fmla="*/ 0 h 52"/>
              <a:gd name="T77" fmla="*/ 42 w 4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2" h="52">
                <a:moveTo>
                  <a:pt x="42" y="23"/>
                </a:moveTo>
                <a:cubicBezTo>
                  <a:pt x="41" y="22"/>
                  <a:pt x="40" y="19"/>
                  <a:pt x="39" y="18"/>
                </a:cubicBezTo>
                <a:cubicBezTo>
                  <a:pt x="38" y="17"/>
                  <a:pt x="36" y="19"/>
                  <a:pt x="35" y="18"/>
                </a:cubicBezTo>
                <a:cubicBezTo>
                  <a:pt x="32" y="16"/>
                  <a:pt x="30" y="13"/>
                  <a:pt x="28" y="11"/>
                </a:cubicBezTo>
                <a:cubicBezTo>
                  <a:pt x="27" y="9"/>
                  <a:pt x="27" y="6"/>
                  <a:pt x="25" y="6"/>
                </a:cubicBezTo>
                <a:cubicBezTo>
                  <a:pt x="23" y="6"/>
                  <a:pt x="21" y="6"/>
                  <a:pt x="19" y="5"/>
                </a:cubicBezTo>
                <a:cubicBezTo>
                  <a:pt x="17" y="4"/>
                  <a:pt x="16" y="1"/>
                  <a:pt x="14" y="1"/>
                </a:cubicBezTo>
                <a:cubicBezTo>
                  <a:pt x="13" y="0"/>
                  <a:pt x="12" y="1"/>
                  <a:pt x="10" y="1"/>
                </a:cubicBezTo>
                <a:cubicBezTo>
                  <a:pt x="10" y="2"/>
                  <a:pt x="8" y="5"/>
                  <a:pt x="8" y="6"/>
                </a:cubicBezTo>
                <a:cubicBezTo>
                  <a:pt x="6" y="8"/>
                  <a:pt x="4" y="10"/>
                  <a:pt x="3" y="13"/>
                </a:cubicBezTo>
                <a:cubicBezTo>
                  <a:pt x="3" y="17"/>
                  <a:pt x="5" y="20"/>
                  <a:pt x="6" y="24"/>
                </a:cubicBezTo>
                <a:cubicBezTo>
                  <a:pt x="7" y="26"/>
                  <a:pt x="9" y="28"/>
                  <a:pt x="9" y="30"/>
                </a:cubicBezTo>
                <a:cubicBezTo>
                  <a:pt x="9" y="32"/>
                  <a:pt x="7" y="34"/>
                  <a:pt x="6" y="36"/>
                </a:cubicBezTo>
                <a:cubicBezTo>
                  <a:pt x="5" y="39"/>
                  <a:pt x="6" y="42"/>
                  <a:pt x="5" y="45"/>
                </a:cubicBezTo>
                <a:cubicBezTo>
                  <a:pt x="4" y="46"/>
                  <a:pt x="2" y="46"/>
                  <a:pt x="0" y="47"/>
                </a:cubicBezTo>
                <a:cubicBezTo>
                  <a:pt x="2" y="49"/>
                  <a:pt x="3" y="50"/>
                  <a:pt x="5" y="51"/>
                </a:cubicBezTo>
                <a:cubicBezTo>
                  <a:pt x="7" y="52"/>
                  <a:pt x="9" y="52"/>
                  <a:pt x="10" y="51"/>
                </a:cubicBezTo>
                <a:cubicBezTo>
                  <a:pt x="11" y="51"/>
                  <a:pt x="12" y="49"/>
                  <a:pt x="13" y="49"/>
                </a:cubicBezTo>
                <a:cubicBezTo>
                  <a:pt x="15" y="48"/>
                  <a:pt x="16" y="48"/>
                  <a:pt x="17" y="49"/>
                </a:cubicBezTo>
                <a:cubicBezTo>
                  <a:pt x="18" y="49"/>
                  <a:pt x="18" y="51"/>
                  <a:pt x="19" y="51"/>
                </a:cubicBezTo>
                <a:cubicBezTo>
                  <a:pt x="20" y="52"/>
                  <a:pt x="23" y="52"/>
                  <a:pt x="25" y="51"/>
                </a:cubicBezTo>
                <a:cubicBezTo>
                  <a:pt x="27" y="50"/>
                  <a:pt x="28" y="47"/>
                  <a:pt x="28" y="45"/>
                </a:cubicBezTo>
                <a:cubicBezTo>
                  <a:pt x="29" y="42"/>
                  <a:pt x="29" y="39"/>
                  <a:pt x="30" y="35"/>
                </a:cubicBezTo>
                <a:cubicBezTo>
                  <a:pt x="31" y="33"/>
                  <a:pt x="33" y="30"/>
                  <a:pt x="35" y="28"/>
                </a:cubicBezTo>
                <a:cubicBezTo>
                  <a:pt x="37" y="26"/>
                  <a:pt x="39" y="25"/>
                  <a:pt x="42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8" name="Freeform 770"/>
          <p:cNvSpPr>
            <a:spLocks noChangeAspect="1"/>
          </p:cNvSpPr>
          <p:nvPr/>
        </p:nvSpPr>
        <p:spPr bwMode="auto">
          <a:xfrm>
            <a:off x="2225280" y="2283620"/>
            <a:ext cx="1378744" cy="807244"/>
          </a:xfrm>
          <a:custGeom>
            <a:avLst/>
            <a:gdLst>
              <a:gd name="T0" fmla="*/ 2147483647 w 965"/>
              <a:gd name="T1" fmla="*/ 2147483647 h 565"/>
              <a:gd name="T2" fmla="*/ 2147483647 w 965"/>
              <a:gd name="T3" fmla="*/ 2147483647 h 565"/>
              <a:gd name="T4" fmla="*/ 2147483647 w 965"/>
              <a:gd name="T5" fmla="*/ 2147483647 h 565"/>
              <a:gd name="T6" fmla="*/ 2147483647 w 965"/>
              <a:gd name="T7" fmla="*/ 2147483647 h 565"/>
              <a:gd name="T8" fmla="*/ 2147483647 w 965"/>
              <a:gd name="T9" fmla="*/ 2147483647 h 565"/>
              <a:gd name="T10" fmla="*/ 2147483647 w 965"/>
              <a:gd name="T11" fmla="*/ 2147483647 h 565"/>
              <a:gd name="T12" fmla="*/ 2147483647 w 965"/>
              <a:gd name="T13" fmla="*/ 2147483647 h 565"/>
              <a:gd name="T14" fmla="*/ 2147483647 w 965"/>
              <a:gd name="T15" fmla="*/ 2147483647 h 565"/>
              <a:gd name="T16" fmla="*/ 2147483647 w 965"/>
              <a:gd name="T17" fmla="*/ 2147483647 h 565"/>
              <a:gd name="T18" fmla="*/ 2147483647 w 965"/>
              <a:gd name="T19" fmla="*/ 2147483647 h 565"/>
              <a:gd name="T20" fmla="*/ 2147483647 w 965"/>
              <a:gd name="T21" fmla="*/ 2147483647 h 565"/>
              <a:gd name="T22" fmla="*/ 2147483647 w 965"/>
              <a:gd name="T23" fmla="*/ 2147483647 h 565"/>
              <a:gd name="T24" fmla="*/ 2147483647 w 965"/>
              <a:gd name="T25" fmla="*/ 2147483647 h 565"/>
              <a:gd name="T26" fmla="*/ 2147483647 w 965"/>
              <a:gd name="T27" fmla="*/ 2147483647 h 565"/>
              <a:gd name="T28" fmla="*/ 2147483647 w 965"/>
              <a:gd name="T29" fmla="*/ 2147483647 h 565"/>
              <a:gd name="T30" fmla="*/ 2147483647 w 965"/>
              <a:gd name="T31" fmla="*/ 2147483647 h 565"/>
              <a:gd name="T32" fmla="*/ 2147483647 w 965"/>
              <a:gd name="T33" fmla="*/ 2147483647 h 565"/>
              <a:gd name="T34" fmla="*/ 2147483647 w 965"/>
              <a:gd name="T35" fmla="*/ 2147483647 h 565"/>
              <a:gd name="T36" fmla="*/ 2147483647 w 965"/>
              <a:gd name="T37" fmla="*/ 2147483647 h 565"/>
              <a:gd name="T38" fmla="*/ 2147483647 w 965"/>
              <a:gd name="T39" fmla="*/ 2147483647 h 565"/>
              <a:gd name="T40" fmla="*/ 2147483647 w 965"/>
              <a:gd name="T41" fmla="*/ 2147483647 h 565"/>
              <a:gd name="T42" fmla="*/ 2147483647 w 965"/>
              <a:gd name="T43" fmla="*/ 2147483647 h 565"/>
              <a:gd name="T44" fmla="*/ 2147483647 w 965"/>
              <a:gd name="T45" fmla="*/ 2147483647 h 565"/>
              <a:gd name="T46" fmla="*/ 2147483647 w 965"/>
              <a:gd name="T47" fmla="*/ 2147483647 h 565"/>
              <a:gd name="T48" fmla="*/ 2147483647 w 965"/>
              <a:gd name="T49" fmla="*/ 2147483647 h 565"/>
              <a:gd name="T50" fmla="*/ 2147483647 w 965"/>
              <a:gd name="T51" fmla="*/ 2147483647 h 565"/>
              <a:gd name="T52" fmla="*/ 2147483647 w 965"/>
              <a:gd name="T53" fmla="*/ 2147483647 h 565"/>
              <a:gd name="T54" fmla="*/ 2147483647 w 965"/>
              <a:gd name="T55" fmla="*/ 2147483647 h 565"/>
              <a:gd name="T56" fmla="*/ 2147483647 w 965"/>
              <a:gd name="T57" fmla="*/ 2147483647 h 565"/>
              <a:gd name="T58" fmla="*/ 2147483647 w 965"/>
              <a:gd name="T59" fmla="*/ 2147483647 h 565"/>
              <a:gd name="T60" fmla="*/ 2147483647 w 965"/>
              <a:gd name="T61" fmla="*/ 2147483647 h 565"/>
              <a:gd name="T62" fmla="*/ 2147483647 w 965"/>
              <a:gd name="T63" fmla="*/ 2147483647 h 565"/>
              <a:gd name="T64" fmla="*/ 2147483647 w 965"/>
              <a:gd name="T65" fmla="*/ 2147483647 h 565"/>
              <a:gd name="T66" fmla="*/ 2147483647 w 965"/>
              <a:gd name="T67" fmla="*/ 2147483647 h 565"/>
              <a:gd name="T68" fmla="*/ 2147483647 w 965"/>
              <a:gd name="T69" fmla="*/ 2147483647 h 565"/>
              <a:gd name="T70" fmla="*/ 2147483647 w 965"/>
              <a:gd name="T71" fmla="*/ 2147483647 h 565"/>
              <a:gd name="T72" fmla="*/ 2147483647 w 965"/>
              <a:gd name="T73" fmla="*/ 2147483647 h 565"/>
              <a:gd name="T74" fmla="*/ 2147483647 w 965"/>
              <a:gd name="T75" fmla="*/ 2147483647 h 565"/>
              <a:gd name="T76" fmla="*/ 2147483647 w 965"/>
              <a:gd name="T77" fmla="*/ 2147483647 h 565"/>
              <a:gd name="T78" fmla="*/ 2147483647 w 965"/>
              <a:gd name="T79" fmla="*/ 2147483647 h 565"/>
              <a:gd name="T80" fmla="*/ 2147483647 w 965"/>
              <a:gd name="T81" fmla="*/ 2147483647 h 565"/>
              <a:gd name="T82" fmla="*/ 2147483647 w 965"/>
              <a:gd name="T83" fmla="*/ 2147483647 h 565"/>
              <a:gd name="T84" fmla="*/ 2147483647 w 965"/>
              <a:gd name="T85" fmla="*/ 2147483647 h 565"/>
              <a:gd name="T86" fmla="*/ 2147483647 w 965"/>
              <a:gd name="T87" fmla="*/ 2147483647 h 565"/>
              <a:gd name="T88" fmla="*/ 2147483647 w 965"/>
              <a:gd name="T89" fmla="*/ 2147483647 h 565"/>
              <a:gd name="T90" fmla="*/ 2147483647 w 965"/>
              <a:gd name="T91" fmla="*/ 2147483647 h 565"/>
              <a:gd name="T92" fmla="*/ 2147483647 w 965"/>
              <a:gd name="T93" fmla="*/ 2147483647 h 565"/>
              <a:gd name="T94" fmla="*/ 2147483647 w 965"/>
              <a:gd name="T95" fmla="*/ 2147483647 h 565"/>
              <a:gd name="T96" fmla="*/ 2147483647 w 965"/>
              <a:gd name="T97" fmla="*/ 2147483647 h 565"/>
              <a:gd name="T98" fmla="*/ 2147483647 w 965"/>
              <a:gd name="T99" fmla="*/ 2147483647 h 565"/>
              <a:gd name="T100" fmla="*/ 2147483647 w 965"/>
              <a:gd name="T101" fmla="*/ 2147483647 h 565"/>
              <a:gd name="T102" fmla="*/ 2147483647 w 965"/>
              <a:gd name="T103" fmla="*/ 2147483647 h 565"/>
              <a:gd name="T104" fmla="*/ 2147483647 w 965"/>
              <a:gd name="T105" fmla="*/ 2147483647 h 565"/>
              <a:gd name="T106" fmla="*/ 2147483647 w 965"/>
              <a:gd name="T107" fmla="*/ 2147483647 h 565"/>
              <a:gd name="T108" fmla="*/ 2147483647 w 965"/>
              <a:gd name="T109" fmla="*/ 2147483647 h 565"/>
              <a:gd name="T110" fmla="*/ 2147483647 w 965"/>
              <a:gd name="T111" fmla="*/ 2147483647 h 565"/>
              <a:gd name="T112" fmla="*/ 2147483647 w 965"/>
              <a:gd name="T113" fmla="*/ 2147483647 h 565"/>
              <a:gd name="T114" fmla="*/ 2147483647 w 965"/>
              <a:gd name="T115" fmla="*/ 2147483647 h 565"/>
              <a:gd name="T116" fmla="*/ 2147483647 w 965"/>
              <a:gd name="T117" fmla="*/ 2147483647 h 565"/>
              <a:gd name="T118" fmla="*/ 2147483647 w 965"/>
              <a:gd name="T119" fmla="*/ 2147483647 h 5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5"/>
              <a:gd name="T181" fmla="*/ 0 h 565"/>
              <a:gd name="T182" fmla="*/ 965 w 965"/>
              <a:gd name="T183" fmla="*/ 565 h 5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5" h="565">
                <a:moveTo>
                  <a:pt x="711" y="522"/>
                </a:moveTo>
                <a:cubicBezTo>
                  <a:pt x="712" y="520"/>
                  <a:pt x="713" y="519"/>
                  <a:pt x="714" y="518"/>
                </a:cubicBezTo>
                <a:cubicBezTo>
                  <a:pt x="716" y="516"/>
                  <a:pt x="717" y="515"/>
                  <a:pt x="721" y="514"/>
                </a:cubicBezTo>
                <a:cubicBezTo>
                  <a:pt x="724" y="513"/>
                  <a:pt x="726" y="512"/>
                  <a:pt x="729" y="511"/>
                </a:cubicBezTo>
                <a:cubicBezTo>
                  <a:pt x="731" y="510"/>
                  <a:pt x="734" y="508"/>
                  <a:pt x="736" y="506"/>
                </a:cubicBezTo>
                <a:cubicBezTo>
                  <a:pt x="738" y="504"/>
                  <a:pt x="740" y="502"/>
                  <a:pt x="742" y="500"/>
                </a:cubicBezTo>
                <a:cubicBezTo>
                  <a:pt x="744" y="498"/>
                  <a:pt x="746" y="496"/>
                  <a:pt x="749" y="495"/>
                </a:cubicBezTo>
                <a:cubicBezTo>
                  <a:pt x="751" y="493"/>
                  <a:pt x="754" y="492"/>
                  <a:pt x="757" y="490"/>
                </a:cubicBezTo>
                <a:cubicBezTo>
                  <a:pt x="760" y="488"/>
                  <a:pt x="763" y="486"/>
                  <a:pt x="767" y="484"/>
                </a:cubicBezTo>
                <a:cubicBezTo>
                  <a:pt x="769" y="483"/>
                  <a:pt x="772" y="482"/>
                  <a:pt x="774" y="480"/>
                </a:cubicBezTo>
                <a:cubicBezTo>
                  <a:pt x="777" y="478"/>
                  <a:pt x="780" y="475"/>
                  <a:pt x="782" y="472"/>
                </a:cubicBezTo>
                <a:cubicBezTo>
                  <a:pt x="786" y="468"/>
                  <a:pt x="789" y="463"/>
                  <a:pt x="793" y="459"/>
                </a:cubicBezTo>
                <a:cubicBezTo>
                  <a:pt x="796" y="456"/>
                  <a:pt x="798" y="452"/>
                  <a:pt x="801" y="450"/>
                </a:cubicBezTo>
                <a:cubicBezTo>
                  <a:pt x="804" y="448"/>
                  <a:pt x="807" y="446"/>
                  <a:pt x="810" y="444"/>
                </a:cubicBezTo>
                <a:cubicBezTo>
                  <a:pt x="811" y="443"/>
                  <a:pt x="812" y="442"/>
                  <a:pt x="813" y="441"/>
                </a:cubicBezTo>
                <a:cubicBezTo>
                  <a:pt x="815" y="440"/>
                  <a:pt x="816" y="441"/>
                  <a:pt x="818" y="440"/>
                </a:cubicBezTo>
                <a:cubicBezTo>
                  <a:pt x="820" y="440"/>
                  <a:pt x="822" y="439"/>
                  <a:pt x="823" y="438"/>
                </a:cubicBezTo>
                <a:cubicBezTo>
                  <a:pt x="824" y="437"/>
                  <a:pt x="824" y="434"/>
                  <a:pt x="825" y="433"/>
                </a:cubicBezTo>
                <a:cubicBezTo>
                  <a:pt x="825" y="431"/>
                  <a:pt x="827" y="430"/>
                  <a:pt x="828" y="429"/>
                </a:cubicBezTo>
                <a:cubicBezTo>
                  <a:pt x="830" y="427"/>
                  <a:pt x="832" y="427"/>
                  <a:pt x="834" y="426"/>
                </a:cubicBezTo>
                <a:cubicBezTo>
                  <a:pt x="838" y="425"/>
                  <a:pt x="841" y="426"/>
                  <a:pt x="844" y="425"/>
                </a:cubicBezTo>
                <a:cubicBezTo>
                  <a:pt x="847" y="425"/>
                  <a:pt x="849" y="424"/>
                  <a:pt x="852" y="424"/>
                </a:cubicBezTo>
                <a:cubicBezTo>
                  <a:pt x="856" y="424"/>
                  <a:pt x="860" y="424"/>
                  <a:pt x="864" y="424"/>
                </a:cubicBezTo>
                <a:cubicBezTo>
                  <a:pt x="866" y="424"/>
                  <a:pt x="868" y="426"/>
                  <a:pt x="871" y="426"/>
                </a:cubicBezTo>
                <a:cubicBezTo>
                  <a:pt x="873" y="426"/>
                  <a:pt x="876" y="424"/>
                  <a:pt x="879" y="424"/>
                </a:cubicBezTo>
                <a:cubicBezTo>
                  <a:pt x="882" y="424"/>
                  <a:pt x="885" y="426"/>
                  <a:pt x="888" y="426"/>
                </a:cubicBezTo>
                <a:cubicBezTo>
                  <a:pt x="889" y="427"/>
                  <a:pt x="890" y="428"/>
                  <a:pt x="891" y="428"/>
                </a:cubicBezTo>
                <a:cubicBezTo>
                  <a:pt x="897" y="427"/>
                  <a:pt x="903" y="427"/>
                  <a:pt x="909" y="426"/>
                </a:cubicBezTo>
                <a:cubicBezTo>
                  <a:pt x="912" y="425"/>
                  <a:pt x="914" y="423"/>
                  <a:pt x="916" y="422"/>
                </a:cubicBezTo>
                <a:cubicBezTo>
                  <a:pt x="918" y="420"/>
                  <a:pt x="918" y="417"/>
                  <a:pt x="921" y="415"/>
                </a:cubicBezTo>
                <a:cubicBezTo>
                  <a:pt x="922" y="415"/>
                  <a:pt x="923" y="417"/>
                  <a:pt x="924" y="417"/>
                </a:cubicBezTo>
                <a:cubicBezTo>
                  <a:pt x="926" y="414"/>
                  <a:pt x="926" y="410"/>
                  <a:pt x="928" y="408"/>
                </a:cubicBezTo>
                <a:cubicBezTo>
                  <a:pt x="929" y="407"/>
                  <a:pt x="932" y="407"/>
                  <a:pt x="933" y="407"/>
                </a:cubicBezTo>
                <a:cubicBezTo>
                  <a:pt x="936" y="406"/>
                  <a:pt x="938" y="404"/>
                  <a:pt x="941" y="403"/>
                </a:cubicBezTo>
                <a:cubicBezTo>
                  <a:pt x="943" y="403"/>
                  <a:pt x="945" y="404"/>
                  <a:pt x="947" y="404"/>
                </a:cubicBezTo>
                <a:cubicBezTo>
                  <a:pt x="950" y="403"/>
                  <a:pt x="953" y="402"/>
                  <a:pt x="956" y="400"/>
                </a:cubicBezTo>
                <a:cubicBezTo>
                  <a:pt x="959" y="398"/>
                  <a:pt x="962" y="396"/>
                  <a:pt x="963" y="393"/>
                </a:cubicBezTo>
                <a:cubicBezTo>
                  <a:pt x="964" y="391"/>
                  <a:pt x="960" y="390"/>
                  <a:pt x="961" y="388"/>
                </a:cubicBezTo>
                <a:cubicBezTo>
                  <a:pt x="961" y="387"/>
                  <a:pt x="965" y="389"/>
                  <a:pt x="964" y="388"/>
                </a:cubicBezTo>
                <a:cubicBezTo>
                  <a:pt x="962" y="386"/>
                  <a:pt x="957" y="387"/>
                  <a:pt x="955" y="384"/>
                </a:cubicBezTo>
                <a:cubicBezTo>
                  <a:pt x="954" y="382"/>
                  <a:pt x="960" y="385"/>
                  <a:pt x="962" y="384"/>
                </a:cubicBezTo>
                <a:cubicBezTo>
                  <a:pt x="963" y="384"/>
                  <a:pt x="961" y="382"/>
                  <a:pt x="961" y="381"/>
                </a:cubicBezTo>
                <a:cubicBezTo>
                  <a:pt x="962" y="380"/>
                  <a:pt x="964" y="379"/>
                  <a:pt x="964" y="378"/>
                </a:cubicBezTo>
                <a:cubicBezTo>
                  <a:pt x="965" y="377"/>
                  <a:pt x="963" y="375"/>
                  <a:pt x="963" y="374"/>
                </a:cubicBezTo>
                <a:cubicBezTo>
                  <a:pt x="963" y="373"/>
                  <a:pt x="965" y="375"/>
                  <a:pt x="965" y="374"/>
                </a:cubicBezTo>
                <a:cubicBezTo>
                  <a:pt x="965" y="372"/>
                  <a:pt x="965" y="369"/>
                  <a:pt x="964" y="367"/>
                </a:cubicBezTo>
                <a:cubicBezTo>
                  <a:pt x="962" y="365"/>
                  <a:pt x="960" y="364"/>
                  <a:pt x="958" y="363"/>
                </a:cubicBezTo>
                <a:cubicBezTo>
                  <a:pt x="957" y="362"/>
                  <a:pt x="955" y="362"/>
                  <a:pt x="953" y="363"/>
                </a:cubicBezTo>
                <a:cubicBezTo>
                  <a:pt x="951" y="364"/>
                  <a:pt x="950" y="367"/>
                  <a:pt x="948" y="368"/>
                </a:cubicBezTo>
                <a:cubicBezTo>
                  <a:pt x="947" y="368"/>
                  <a:pt x="946" y="366"/>
                  <a:pt x="946" y="365"/>
                </a:cubicBezTo>
                <a:cubicBezTo>
                  <a:pt x="946" y="363"/>
                  <a:pt x="949" y="362"/>
                  <a:pt x="949" y="360"/>
                </a:cubicBezTo>
                <a:cubicBezTo>
                  <a:pt x="949" y="358"/>
                  <a:pt x="947" y="358"/>
                  <a:pt x="945" y="357"/>
                </a:cubicBezTo>
                <a:cubicBezTo>
                  <a:pt x="944" y="356"/>
                  <a:pt x="941" y="355"/>
                  <a:pt x="939" y="355"/>
                </a:cubicBezTo>
                <a:cubicBezTo>
                  <a:pt x="938" y="355"/>
                  <a:pt x="938" y="357"/>
                  <a:pt x="937" y="358"/>
                </a:cubicBezTo>
                <a:cubicBezTo>
                  <a:pt x="934" y="360"/>
                  <a:pt x="930" y="362"/>
                  <a:pt x="927" y="363"/>
                </a:cubicBezTo>
                <a:cubicBezTo>
                  <a:pt x="923" y="365"/>
                  <a:pt x="920" y="368"/>
                  <a:pt x="916" y="368"/>
                </a:cubicBezTo>
                <a:cubicBezTo>
                  <a:pt x="915" y="368"/>
                  <a:pt x="913" y="365"/>
                  <a:pt x="914" y="364"/>
                </a:cubicBezTo>
                <a:cubicBezTo>
                  <a:pt x="917" y="362"/>
                  <a:pt x="921" y="361"/>
                  <a:pt x="925" y="360"/>
                </a:cubicBezTo>
                <a:cubicBezTo>
                  <a:pt x="928" y="358"/>
                  <a:pt x="932" y="357"/>
                  <a:pt x="935" y="356"/>
                </a:cubicBezTo>
                <a:cubicBezTo>
                  <a:pt x="937" y="354"/>
                  <a:pt x="940" y="353"/>
                  <a:pt x="942" y="351"/>
                </a:cubicBezTo>
                <a:cubicBezTo>
                  <a:pt x="945" y="350"/>
                  <a:pt x="948" y="351"/>
                  <a:pt x="950" y="348"/>
                </a:cubicBezTo>
                <a:cubicBezTo>
                  <a:pt x="950" y="347"/>
                  <a:pt x="946" y="349"/>
                  <a:pt x="944" y="347"/>
                </a:cubicBezTo>
                <a:cubicBezTo>
                  <a:pt x="943" y="346"/>
                  <a:pt x="946" y="344"/>
                  <a:pt x="944" y="344"/>
                </a:cubicBezTo>
                <a:cubicBezTo>
                  <a:pt x="942" y="343"/>
                  <a:pt x="940" y="345"/>
                  <a:pt x="937" y="345"/>
                </a:cubicBezTo>
                <a:cubicBezTo>
                  <a:pt x="935" y="345"/>
                  <a:pt x="932" y="344"/>
                  <a:pt x="931" y="342"/>
                </a:cubicBezTo>
                <a:cubicBezTo>
                  <a:pt x="930" y="341"/>
                  <a:pt x="932" y="340"/>
                  <a:pt x="931" y="339"/>
                </a:cubicBezTo>
                <a:cubicBezTo>
                  <a:pt x="930" y="338"/>
                  <a:pt x="928" y="339"/>
                  <a:pt x="926" y="339"/>
                </a:cubicBezTo>
                <a:cubicBezTo>
                  <a:pt x="925" y="338"/>
                  <a:pt x="924" y="337"/>
                  <a:pt x="922" y="337"/>
                </a:cubicBezTo>
                <a:cubicBezTo>
                  <a:pt x="920" y="336"/>
                  <a:pt x="917" y="338"/>
                  <a:pt x="915" y="336"/>
                </a:cubicBezTo>
                <a:cubicBezTo>
                  <a:pt x="914" y="334"/>
                  <a:pt x="917" y="330"/>
                  <a:pt x="916" y="327"/>
                </a:cubicBezTo>
                <a:cubicBezTo>
                  <a:pt x="916" y="326"/>
                  <a:pt x="913" y="328"/>
                  <a:pt x="912" y="327"/>
                </a:cubicBezTo>
                <a:cubicBezTo>
                  <a:pt x="910" y="326"/>
                  <a:pt x="907" y="325"/>
                  <a:pt x="906" y="323"/>
                </a:cubicBezTo>
                <a:cubicBezTo>
                  <a:pt x="905" y="322"/>
                  <a:pt x="908" y="321"/>
                  <a:pt x="907" y="320"/>
                </a:cubicBezTo>
                <a:cubicBezTo>
                  <a:pt x="906" y="319"/>
                  <a:pt x="903" y="319"/>
                  <a:pt x="901" y="317"/>
                </a:cubicBezTo>
                <a:cubicBezTo>
                  <a:pt x="900" y="317"/>
                  <a:pt x="898" y="316"/>
                  <a:pt x="899" y="315"/>
                </a:cubicBezTo>
                <a:cubicBezTo>
                  <a:pt x="899" y="314"/>
                  <a:pt x="904" y="314"/>
                  <a:pt x="903" y="313"/>
                </a:cubicBezTo>
                <a:cubicBezTo>
                  <a:pt x="901" y="310"/>
                  <a:pt x="897" y="312"/>
                  <a:pt x="895" y="310"/>
                </a:cubicBezTo>
                <a:cubicBezTo>
                  <a:pt x="894" y="310"/>
                  <a:pt x="895" y="308"/>
                  <a:pt x="895" y="308"/>
                </a:cubicBezTo>
                <a:cubicBezTo>
                  <a:pt x="898" y="307"/>
                  <a:pt x="901" y="308"/>
                  <a:pt x="904" y="308"/>
                </a:cubicBezTo>
                <a:cubicBezTo>
                  <a:pt x="905" y="308"/>
                  <a:pt x="907" y="307"/>
                  <a:pt x="908" y="305"/>
                </a:cubicBezTo>
                <a:cubicBezTo>
                  <a:pt x="908" y="304"/>
                  <a:pt x="909" y="302"/>
                  <a:pt x="908" y="301"/>
                </a:cubicBezTo>
                <a:cubicBezTo>
                  <a:pt x="906" y="300"/>
                  <a:pt x="904" y="302"/>
                  <a:pt x="903" y="301"/>
                </a:cubicBezTo>
                <a:cubicBezTo>
                  <a:pt x="902" y="300"/>
                  <a:pt x="903" y="298"/>
                  <a:pt x="902" y="298"/>
                </a:cubicBezTo>
                <a:cubicBezTo>
                  <a:pt x="901" y="296"/>
                  <a:pt x="896" y="298"/>
                  <a:pt x="896" y="295"/>
                </a:cubicBezTo>
                <a:cubicBezTo>
                  <a:pt x="896" y="293"/>
                  <a:pt x="902" y="295"/>
                  <a:pt x="903" y="292"/>
                </a:cubicBezTo>
                <a:cubicBezTo>
                  <a:pt x="904" y="291"/>
                  <a:pt x="902" y="288"/>
                  <a:pt x="901" y="287"/>
                </a:cubicBezTo>
                <a:cubicBezTo>
                  <a:pt x="900" y="286"/>
                  <a:pt x="896" y="288"/>
                  <a:pt x="896" y="287"/>
                </a:cubicBezTo>
                <a:cubicBezTo>
                  <a:pt x="895" y="285"/>
                  <a:pt x="900" y="285"/>
                  <a:pt x="900" y="283"/>
                </a:cubicBezTo>
                <a:cubicBezTo>
                  <a:pt x="900" y="282"/>
                  <a:pt x="897" y="283"/>
                  <a:pt x="896" y="281"/>
                </a:cubicBezTo>
                <a:cubicBezTo>
                  <a:pt x="896" y="280"/>
                  <a:pt x="898" y="277"/>
                  <a:pt x="897" y="276"/>
                </a:cubicBezTo>
                <a:cubicBezTo>
                  <a:pt x="894" y="275"/>
                  <a:pt x="891" y="278"/>
                  <a:pt x="888" y="277"/>
                </a:cubicBezTo>
                <a:cubicBezTo>
                  <a:pt x="887" y="277"/>
                  <a:pt x="887" y="275"/>
                  <a:pt x="888" y="275"/>
                </a:cubicBezTo>
                <a:cubicBezTo>
                  <a:pt x="890" y="274"/>
                  <a:pt x="893" y="275"/>
                  <a:pt x="894" y="273"/>
                </a:cubicBezTo>
                <a:cubicBezTo>
                  <a:pt x="895" y="273"/>
                  <a:pt x="895" y="271"/>
                  <a:pt x="894" y="270"/>
                </a:cubicBezTo>
                <a:cubicBezTo>
                  <a:pt x="893" y="270"/>
                  <a:pt x="891" y="271"/>
                  <a:pt x="890" y="270"/>
                </a:cubicBezTo>
                <a:cubicBezTo>
                  <a:pt x="889" y="269"/>
                  <a:pt x="892" y="266"/>
                  <a:pt x="890" y="265"/>
                </a:cubicBezTo>
                <a:cubicBezTo>
                  <a:pt x="889" y="264"/>
                  <a:pt x="885" y="268"/>
                  <a:pt x="884" y="266"/>
                </a:cubicBezTo>
                <a:cubicBezTo>
                  <a:pt x="883" y="264"/>
                  <a:pt x="888" y="263"/>
                  <a:pt x="888" y="261"/>
                </a:cubicBezTo>
                <a:cubicBezTo>
                  <a:pt x="889" y="260"/>
                  <a:pt x="886" y="259"/>
                  <a:pt x="885" y="258"/>
                </a:cubicBezTo>
                <a:cubicBezTo>
                  <a:pt x="884" y="256"/>
                  <a:pt x="885" y="254"/>
                  <a:pt x="884" y="252"/>
                </a:cubicBezTo>
                <a:cubicBezTo>
                  <a:pt x="884" y="250"/>
                  <a:pt x="881" y="249"/>
                  <a:pt x="881" y="247"/>
                </a:cubicBezTo>
                <a:cubicBezTo>
                  <a:pt x="880" y="245"/>
                  <a:pt x="881" y="243"/>
                  <a:pt x="881" y="240"/>
                </a:cubicBezTo>
                <a:cubicBezTo>
                  <a:pt x="880" y="237"/>
                  <a:pt x="878" y="240"/>
                  <a:pt x="877" y="240"/>
                </a:cubicBezTo>
                <a:cubicBezTo>
                  <a:pt x="875" y="244"/>
                  <a:pt x="873" y="248"/>
                  <a:pt x="871" y="252"/>
                </a:cubicBezTo>
                <a:cubicBezTo>
                  <a:pt x="870" y="254"/>
                  <a:pt x="869" y="256"/>
                  <a:pt x="868" y="258"/>
                </a:cubicBezTo>
                <a:cubicBezTo>
                  <a:pt x="868" y="260"/>
                  <a:pt x="867" y="261"/>
                  <a:pt x="866" y="263"/>
                </a:cubicBezTo>
                <a:cubicBezTo>
                  <a:pt x="866" y="264"/>
                  <a:pt x="867" y="265"/>
                  <a:pt x="866" y="266"/>
                </a:cubicBezTo>
                <a:cubicBezTo>
                  <a:pt x="865" y="268"/>
                  <a:pt x="861" y="267"/>
                  <a:pt x="860" y="269"/>
                </a:cubicBezTo>
                <a:cubicBezTo>
                  <a:pt x="858" y="272"/>
                  <a:pt x="860" y="276"/>
                  <a:pt x="858" y="279"/>
                </a:cubicBezTo>
                <a:cubicBezTo>
                  <a:pt x="857" y="280"/>
                  <a:pt x="858" y="275"/>
                  <a:pt x="857" y="274"/>
                </a:cubicBezTo>
                <a:cubicBezTo>
                  <a:pt x="856" y="272"/>
                  <a:pt x="855" y="270"/>
                  <a:pt x="854" y="270"/>
                </a:cubicBezTo>
                <a:cubicBezTo>
                  <a:pt x="851" y="271"/>
                  <a:pt x="852" y="275"/>
                  <a:pt x="850" y="277"/>
                </a:cubicBezTo>
                <a:cubicBezTo>
                  <a:pt x="848" y="278"/>
                  <a:pt x="845" y="278"/>
                  <a:pt x="844" y="279"/>
                </a:cubicBezTo>
                <a:cubicBezTo>
                  <a:pt x="841" y="280"/>
                  <a:pt x="840" y="286"/>
                  <a:pt x="837" y="285"/>
                </a:cubicBezTo>
                <a:cubicBezTo>
                  <a:pt x="834" y="284"/>
                  <a:pt x="838" y="277"/>
                  <a:pt x="835" y="276"/>
                </a:cubicBezTo>
                <a:cubicBezTo>
                  <a:pt x="832" y="276"/>
                  <a:pt x="834" y="284"/>
                  <a:pt x="831" y="284"/>
                </a:cubicBezTo>
                <a:cubicBezTo>
                  <a:pt x="828" y="284"/>
                  <a:pt x="832" y="278"/>
                  <a:pt x="831" y="276"/>
                </a:cubicBezTo>
                <a:cubicBezTo>
                  <a:pt x="831" y="273"/>
                  <a:pt x="831" y="270"/>
                  <a:pt x="828" y="269"/>
                </a:cubicBezTo>
                <a:cubicBezTo>
                  <a:pt x="825" y="268"/>
                  <a:pt x="821" y="269"/>
                  <a:pt x="818" y="270"/>
                </a:cubicBezTo>
                <a:cubicBezTo>
                  <a:pt x="816" y="271"/>
                  <a:pt x="816" y="274"/>
                  <a:pt x="814" y="274"/>
                </a:cubicBezTo>
                <a:cubicBezTo>
                  <a:pt x="812" y="274"/>
                  <a:pt x="812" y="272"/>
                  <a:pt x="813" y="270"/>
                </a:cubicBezTo>
                <a:cubicBezTo>
                  <a:pt x="813" y="269"/>
                  <a:pt x="815" y="268"/>
                  <a:pt x="816" y="267"/>
                </a:cubicBezTo>
                <a:cubicBezTo>
                  <a:pt x="817" y="266"/>
                  <a:pt x="819" y="265"/>
                  <a:pt x="820" y="263"/>
                </a:cubicBezTo>
                <a:cubicBezTo>
                  <a:pt x="821" y="262"/>
                  <a:pt x="820" y="260"/>
                  <a:pt x="819" y="259"/>
                </a:cubicBezTo>
                <a:cubicBezTo>
                  <a:pt x="818" y="258"/>
                  <a:pt x="816" y="260"/>
                  <a:pt x="816" y="259"/>
                </a:cubicBezTo>
                <a:cubicBezTo>
                  <a:pt x="815" y="258"/>
                  <a:pt x="815" y="256"/>
                  <a:pt x="816" y="254"/>
                </a:cubicBezTo>
                <a:cubicBezTo>
                  <a:pt x="816" y="253"/>
                  <a:pt x="818" y="254"/>
                  <a:pt x="818" y="253"/>
                </a:cubicBezTo>
                <a:cubicBezTo>
                  <a:pt x="819" y="252"/>
                  <a:pt x="820" y="249"/>
                  <a:pt x="818" y="248"/>
                </a:cubicBezTo>
                <a:cubicBezTo>
                  <a:pt x="816" y="247"/>
                  <a:pt x="808" y="250"/>
                  <a:pt x="809" y="248"/>
                </a:cubicBezTo>
                <a:cubicBezTo>
                  <a:pt x="811" y="244"/>
                  <a:pt x="817" y="247"/>
                  <a:pt x="820" y="245"/>
                </a:cubicBezTo>
                <a:cubicBezTo>
                  <a:pt x="821" y="244"/>
                  <a:pt x="819" y="241"/>
                  <a:pt x="820" y="239"/>
                </a:cubicBezTo>
                <a:cubicBezTo>
                  <a:pt x="820" y="237"/>
                  <a:pt x="820" y="236"/>
                  <a:pt x="821" y="234"/>
                </a:cubicBezTo>
                <a:cubicBezTo>
                  <a:pt x="822" y="233"/>
                  <a:pt x="825" y="233"/>
                  <a:pt x="826" y="231"/>
                </a:cubicBezTo>
                <a:cubicBezTo>
                  <a:pt x="826" y="230"/>
                  <a:pt x="826" y="228"/>
                  <a:pt x="825" y="228"/>
                </a:cubicBezTo>
                <a:cubicBezTo>
                  <a:pt x="823" y="228"/>
                  <a:pt x="822" y="230"/>
                  <a:pt x="820" y="230"/>
                </a:cubicBezTo>
                <a:cubicBezTo>
                  <a:pt x="819" y="230"/>
                  <a:pt x="818" y="227"/>
                  <a:pt x="817" y="226"/>
                </a:cubicBezTo>
                <a:cubicBezTo>
                  <a:pt x="812" y="226"/>
                  <a:pt x="808" y="227"/>
                  <a:pt x="803" y="226"/>
                </a:cubicBezTo>
                <a:cubicBezTo>
                  <a:pt x="802" y="226"/>
                  <a:pt x="800" y="224"/>
                  <a:pt x="800" y="223"/>
                </a:cubicBezTo>
                <a:cubicBezTo>
                  <a:pt x="799" y="221"/>
                  <a:pt x="801" y="219"/>
                  <a:pt x="800" y="218"/>
                </a:cubicBezTo>
                <a:cubicBezTo>
                  <a:pt x="799" y="217"/>
                  <a:pt x="797" y="218"/>
                  <a:pt x="796" y="217"/>
                </a:cubicBezTo>
                <a:cubicBezTo>
                  <a:pt x="796" y="216"/>
                  <a:pt x="797" y="215"/>
                  <a:pt x="796" y="214"/>
                </a:cubicBezTo>
                <a:cubicBezTo>
                  <a:pt x="795" y="212"/>
                  <a:pt x="792" y="212"/>
                  <a:pt x="790" y="210"/>
                </a:cubicBezTo>
                <a:cubicBezTo>
                  <a:pt x="790" y="209"/>
                  <a:pt x="790" y="208"/>
                  <a:pt x="790" y="207"/>
                </a:cubicBezTo>
                <a:cubicBezTo>
                  <a:pt x="787" y="205"/>
                  <a:pt x="784" y="203"/>
                  <a:pt x="782" y="201"/>
                </a:cubicBezTo>
                <a:cubicBezTo>
                  <a:pt x="781" y="201"/>
                  <a:pt x="780" y="200"/>
                  <a:pt x="780" y="200"/>
                </a:cubicBezTo>
                <a:cubicBezTo>
                  <a:pt x="777" y="202"/>
                  <a:pt x="775" y="204"/>
                  <a:pt x="772" y="205"/>
                </a:cubicBezTo>
                <a:cubicBezTo>
                  <a:pt x="771" y="206"/>
                  <a:pt x="770" y="204"/>
                  <a:pt x="769" y="205"/>
                </a:cubicBezTo>
                <a:cubicBezTo>
                  <a:pt x="769" y="205"/>
                  <a:pt x="769" y="208"/>
                  <a:pt x="768" y="207"/>
                </a:cubicBezTo>
                <a:cubicBezTo>
                  <a:pt x="765" y="207"/>
                  <a:pt x="764" y="203"/>
                  <a:pt x="761" y="203"/>
                </a:cubicBezTo>
                <a:cubicBezTo>
                  <a:pt x="760" y="202"/>
                  <a:pt x="759" y="204"/>
                  <a:pt x="758" y="204"/>
                </a:cubicBezTo>
                <a:cubicBezTo>
                  <a:pt x="757" y="204"/>
                  <a:pt x="758" y="202"/>
                  <a:pt x="757" y="201"/>
                </a:cubicBezTo>
                <a:cubicBezTo>
                  <a:pt x="755" y="201"/>
                  <a:pt x="753" y="202"/>
                  <a:pt x="752" y="201"/>
                </a:cubicBezTo>
                <a:cubicBezTo>
                  <a:pt x="749" y="200"/>
                  <a:pt x="747" y="199"/>
                  <a:pt x="745" y="198"/>
                </a:cubicBezTo>
                <a:cubicBezTo>
                  <a:pt x="743" y="198"/>
                  <a:pt x="742" y="197"/>
                  <a:pt x="740" y="197"/>
                </a:cubicBezTo>
                <a:cubicBezTo>
                  <a:pt x="738" y="197"/>
                  <a:pt x="736" y="199"/>
                  <a:pt x="734" y="201"/>
                </a:cubicBezTo>
                <a:cubicBezTo>
                  <a:pt x="733" y="202"/>
                  <a:pt x="731" y="202"/>
                  <a:pt x="730" y="203"/>
                </a:cubicBezTo>
                <a:cubicBezTo>
                  <a:pt x="729" y="205"/>
                  <a:pt x="729" y="207"/>
                  <a:pt x="729" y="209"/>
                </a:cubicBezTo>
                <a:cubicBezTo>
                  <a:pt x="729" y="211"/>
                  <a:pt x="728" y="213"/>
                  <a:pt x="729" y="215"/>
                </a:cubicBezTo>
                <a:cubicBezTo>
                  <a:pt x="730" y="216"/>
                  <a:pt x="734" y="216"/>
                  <a:pt x="734" y="217"/>
                </a:cubicBezTo>
                <a:cubicBezTo>
                  <a:pt x="734" y="219"/>
                  <a:pt x="731" y="220"/>
                  <a:pt x="730" y="221"/>
                </a:cubicBezTo>
                <a:cubicBezTo>
                  <a:pt x="729" y="223"/>
                  <a:pt x="729" y="226"/>
                  <a:pt x="728" y="228"/>
                </a:cubicBezTo>
                <a:cubicBezTo>
                  <a:pt x="726" y="231"/>
                  <a:pt x="719" y="230"/>
                  <a:pt x="720" y="234"/>
                </a:cubicBezTo>
                <a:cubicBezTo>
                  <a:pt x="720" y="237"/>
                  <a:pt x="726" y="232"/>
                  <a:pt x="729" y="234"/>
                </a:cubicBezTo>
                <a:cubicBezTo>
                  <a:pt x="731" y="234"/>
                  <a:pt x="727" y="236"/>
                  <a:pt x="728" y="237"/>
                </a:cubicBezTo>
                <a:cubicBezTo>
                  <a:pt x="728" y="238"/>
                  <a:pt x="730" y="237"/>
                  <a:pt x="731" y="238"/>
                </a:cubicBezTo>
                <a:cubicBezTo>
                  <a:pt x="731" y="239"/>
                  <a:pt x="728" y="239"/>
                  <a:pt x="728" y="240"/>
                </a:cubicBezTo>
                <a:cubicBezTo>
                  <a:pt x="727" y="242"/>
                  <a:pt x="728" y="244"/>
                  <a:pt x="728" y="245"/>
                </a:cubicBezTo>
                <a:cubicBezTo>
                  <a:pt x="729" y="247"/>
                  <a:pt x="732" y="247"/>
                  <a:pt x="732" y="248"/>
                </a:cubicBezTo>
                <a:cubicBezTo>
                  <a:pt x="732" y="251"/>
                  <a:pt x="730" y="253"/>
                  <a:pt x="728" y="255"/>
                </a:cubicBezTo>
                <a:cubicBezTo>
                  <a:pt x="727" y="255"/>
                  <a:pt x="726" y="255"/>
                  <a:pt x="726" y="255"/>
                </a:cubicBezTo>
                <a:cubicBezTo>
                  <a:pt x="725" y="257"/>
                  <a:pt x="726" y="259"/>
                  <a:pt x="725" y="261"/>
                </a:cubicBezTo>
                <a:cubicBezTo>
                  <a:pt x="723" y="263"/>
                  <a:pt x="720" y="265"/>
                  <a:pt x="718" y="267"/>
                </a:cubicBezTo>
                <a:cubicBezTo>
                  <a:pt x="717" y="268"/>
                  <a:pt x="715" y="270"/>
                  <a:pt x="715" y="272"/>
                </a:cubicBezTo>
                <a:cubicBezTo>
                  <a:pt x="714" y="273"/>
                  <a:pt x="714" y="276"/>
                  <a:pt x="715" y="277"/>
                </a:cubicBezTo>
                <a:cubicBezTo>
                  <a:pt x="717" y="280"/>
                  <a:pt x="721" y="281"/>
                  <a:pt x="723" y="284"/>
                </a:cubicBezTo>
                <a:cubicBezTo>
                  <a:pt x="725" y="286"/>
                  <a:pt x="727" y="288"/>
                  <a:pt x="728" y="291"/>
                </a:cubicBezTo>
                <a:cubicBezTo>
                  <a:pt x="729" y="294"/>
                  <a:pt x="730" y="298"/>
                  <a:pt x="729" y="301"/>
                </a:cubicBezTo>
                <a:cubicBezTo>
                  <a:pt x="729" y="306"/>
                  <a:pt x="729" y="311"/>
                  <a:pt x="728" y="315"/>
                </a:cubicBezTo>
                <a:cubicBezTo>
                  <a:pt x="727" y="319"/>
                  <a:pt x="725" y="323"/>
                  <a:pt x="722" y="326"/>
                </a:cubicBezTo>
                <a:cubicBezTo>
                  <a:pt x="720" y="329"/>
                  <a:pt x="717" y="331"/>
                  <a:pt x="714" y="334"/>
                </a:cubicBezTo>
                <a:cubicBezTo>
                  <a:pt x="710" y="336"/>
                  <a:pt x="707" y="339"/>
                  <a:pt x="704" y="341"/>
                </a:cubicBezTo>
                <a:cubicBezTo>
                  <a:pt x="701" y="343"/>
                  <a:pt x="698" y="344"/>
                  <a:pt x="695" y="345"/>
                </a:cubicBezTo>
                <a:cubicBezTo>
                  <a:pt x="693" y="346"/>
                  <a:pt x="689" y="345"/>
                  <a:pt x="688" y="347"/>
                </a:cubicBezTo>
                <a:cubicBezTo>
                  <a:pt x="686" y="350"/>
                  <a:pt x="688" y="353"/>
                  <a:pt x="689" y="356"/>
                </a:cubicBezTo>
                <a:cubicBezTo>
                  <a:pt x="690" y="358"/>
                  <a:pt x="693" y="357"/>
                  <a:pt x="694" y="359"/>
                </a:cubicBezTo>
                <a:cubicBezTo>
                  <a:pt x="695" y="361"/>
                  <a:pt x="692" y="364"/>
                  <a:pt x="692" y="366"/>
                </a:cubicBezTo>
                <a:cubicBezTo>
                  <a:pt x="692" y="367"/>
                  <a:pt x="693" y="369"/>
                  <a:pt x="693" y="370"/>
                </a:cubicBezTo>
                <a:cubicBezTo>
                  <a:pt x="693" y="373"/>
                  <a:pt x="693" y="376"/>
                  <a:pt x="694" y="378"/>
                </a:cubicBezTo>
                <a:cubicBezTo>
                  <a:pt x="694" y="382"/>
                  <a:pt x="696" y="386"/>
                  <a:pt x="695" y="389"/>
                </a:cubicBezTo>
                <a:cubicBezTo>
                  <a:pt x="694" y="393"/>
                  <a:pt x="690" y="395"/>
                  <a:pt x="689" y="399"/>
                </a:cubicBezTo>
                <a:cubicBezTo>
                  <a:pt x="689" y="401"/>
                  <a:pt x="691" y="402"/>
                  <a:pt x="691" y="404"/>
                </a:cubicBezTo>
                <a:cubicBezTo>
                  <a:pt x="691" y="406"/>
                  <a:pt x="691" y="409"/>
                  <a:pt x="689" y="410"/>
                </a:cubicBezTo>
                <a:cubicBezTo>
                  <a:pt x="688" y="410"/>
                  <a:pt x="687" y="407"/>
                  <a:pt x="686" y="406"/>
                </a:cubicBezTo>
                <a:cubicBezTo>
                  <a:pt x="685" y="405"/>
                  <a:pt x="683" y="404"/>
                  <a:pt x="683" y="405"/>
                </a:cubicBezTo>
                <a:cubicBezTo>
                  <a:pt x="681" y="406"/>
                  <a:pt x="681" y="409"/>
                  <a:pt x="680" y="410"/>
                </a:cubicBezTo>
                <a:cubicBezTo>
                  <a:pt x="679" y="411"/>
                  <a:pt x="677" y="410"/>
                  <a:pt x="676" y="410"/>
                </a:cubicBezTo>
                <a:cubicBezTo>
                  <a:pt x="674" y="410"/>
                  <a:pt x="672" y="409"/>
                  <a:pt x="671" y="408"/>
                </a:cubicBezTo>
                <a:cubicBezTo>
                  <a:pt x="669" y="408"/>
                  <a:pt x="667" y="410"/>
                  <a:pt x="666" y="409"/>
                </a:cubicBezTo>
                <a:cubicBezTo>
                  <a:pt x="666" y="407"/>
                  <a:pt x="670" y="406"/>
                  <a:pt x="670" y="404"/>
                </a:cubicBezTo>
                <a:cubicBezTo>
                  <a:pt x="670" y="402"/>
                  <a:pt x="668" y="400"/>
                  <a:pt x="667" y="398"/>
                </a:cubicBezTo>
                <a:cubicBezTo>
                  <a:pt x="666" y="396"/>
                  <a:pt x="664" y="394"/>
                  <a:pt x="662" y="392"/>
                </a:cubicBezTo>
                <a:cubicBezTo>
                  <a:pt x="661" y="391"/>
                  <a:pt x="658" y="393"/>
                  <a:pt x="657" y="392"/>
                </a:cubicBezTo>
                <a:cubicBezTo>
                  <a:pt x="656" y="390"/>
                  <a:pt x="660" y="389"/>
                  <a:pt x="660" y="388"/>
                </a:cubicBezTo>
                <a:cubicBezTo>
                  <a:pt x="658" y="384"/>
                  <a:pt x="654" y="382"/>
                  <a:pt x="653" y="379"/>
                </a:cubicBezTo>
                <a:cubicBezTo>
                  <a:pt x="652" y="377"/>
                  <a:pt x="653" y="376"/>
                  <a:pt x="653" y="374"/>
                </a:cubicBezTo>
                <a:cubicBezTo>
                  <a:pt x="654" y="372"/>
                  <a:pt x="654" y="370"/>
                  <a:pt x="655" y="368"/>
                </a:cubicBezTo>
                <a:cubicBezTo>
                  <a:pt x="656" y="366"/>
                  <a:pt x="657" y="364"/>
                  <a:pt x="657" y="362"/>
                </a:cubicBezTo>
                <a:cubicBezTo>
                  <a:pt x="656" y="359"/>
                  <a:pt x="654" y="355"/>
                  <a:pt x="655" y="352"/>
                </a:cubicBezTo>
                <a:cubicBezTo>
                  <a:pt x="655" y="349"/>
                  <a:pt x="657" y="348"/>
                  <a:pt x="658" y="345"/>
                </a:cubicBezTo>
                <a:cubicBezTo>
                  <a:pt x="659" y="344"/>
                  <a:pt x="659" y="341"/>
                  <a:pt x="658" y="340"/>
                </a:cubicBezTo>
                <a:cubicBezTo>
                  <a:pt x="656" y="338"/>
                  <a:pt x="652" y="338"/>
                  <a:pt x="649" y="338"/>
                </a:cubicBezTo>
                <a:cubicBezTo>
                  <a:pt x="645" y="337"/>
                  <a:pt x="640" y="337"/>
                  <a:pt x="636" y="337"/>
                </a:cubicBezTo>
                <a:cubicBezTo>
                  <a:pt x="634" y="337"/>
                  <a:pt x="632" y="339"/>
                  <a:pt x="630" y="339"/>
                </a:cubicBezTo>
                <a:cubicBezTo>
                  <a:pt x="628" y="340"/>
                  <a:pt x="626" y="339"/>
                  <a:pt x="624" y="338"/>
                </a:cubicBezTo>
                <a:cubicBezTo>
                  <a:pt x="622" y="337"/>
                  <a:pt x="622" y="333"/>
                  <a:pt x="620" y="332"/>
                </a:cubicBezTo>
                <a:cubicBezTo>
                  <a:pt x="618" y="330"/>
                  <a:pt x="615" y="329"/>
                  <a:pt x="612" y="328"/>
                </a:cubicBezTo>
                <a:cubicBezTo>
                  <a:pt x="610" y="327"/>
                  <a:pt x="607" y="326"/>
                  <a:pt x="604" y="325"/>
                </a:cubicBezTo>
                <a:cubicBezTo>
                  <a:pt x="602" y="325"/>
                  <a:pt x="600" y="324"/>
                  <a:pt x="598" y="323"/>
                </a:cubicBezTo>
                <a:cubicBezTo>
                  <a:pt x="596" y="321"/>
                  <a:pt x="594" y="318"/>
                  <a:pt x="592" y="316"/>
                </a:cubicBezTo>
                <a:cubicBezTo>
                  <a:pt x="590" y="314"/>
                  <a:pt x="588" y="311"/>
                  <a:pt x="585" y="309"/>
                </a:cubicBezTo>
                <a:cubicBezTo>
                  <a:pt x="583" y="308"/>
                  <a:pt x="581" y="307"/>
                  <a:pt x="578" y="306"/>
                </a:cubicBezTo>
                <a:cubicBezTo>
                  <a:pt x="576" y="306"/>
                  <a:pt x="574" y="305"/>
                  <a:pt x="572" y="304"/>
                </a:cubicBezTo>
                <a:cubicBezTo>
                  <a:pt x="570" y="303"/>
                  <a:pt x="570" y="300"/>
                  <a:pt x="567" y="300"/>
                </a:cubicBezTo>
                <a:cubicBezTo>
                  <a:pt x="565" y="299"/>
                  <a:pt x="562" y="300"/>
                  <a:pt x="560" y="301"/>
                </a:cubicBezTo>
                <a:cubicBezTo>
                  <a:pt x="556" y="302"/>
                  <a:pt x="552" y="304"/>
                  <a:pt x="548" y="305"/>
                </a:cubicBezTo>
                <a:cubicBezTo>
                  <a:pt x="546" y="306"/>
                  <a:pt x="542" y="309"/>
                  <a:pt x="543" y="307"/>
                </a:cubicBezTo>
                <a:cubicBezTo>
                  <a:pt x="543" y="304"/>
                  <a:pt x="547" y="304"/>
                  <a:pt x="549" y="302"/>
                </a:cubicBezTo>
                <a:cubicBezTo>
                  <a:pt x="549" y="300"/>
                  <a:pt x="549" y="299"/>
                  <a:pt x="549" y="297"/>
                </a:cubicBezTo>
                <a:cubicBezTo>
                  <a:pt x="548" y="294"/>
                  <a:pt x="547" y="292"/>
                  <a:pt x="547" y="290"/>
                </a:cubicBezTo>
                <a:cubicBezTo>
                  <a:pt x="546" y="287"/>
                  <a:pt x="547" y="285"/>
                  <a:pt x="547" y="282"/>
                </a:cubicBezTo>
                <a:cubicBezTo>
                  <a:pt x="546" y="279"/>
                  <a:pt x="546" y="274"/>
                  <a:pt x="544" y="272"/>
                </a:cubicBezTo>
                <a:cubicBezTo>
                  <a:pt x="542" y="270"/>
                  <a:pt x="538" y="271"/>
                  <a:pt x="536" y="272"/>
                </a:cubicBezTo>
                <a:cubicBezTo>
                  <a:pt x="533" y="273"/>
                  <a:pt x="533" y="278"/>
                  <a:pt x="530" y="278"/>
                </a:cubicBezTo>
                <a:cubicBezTo>
                  <a:pt x="528" y="278"/>
                  <a:pt x="531" y="274"/>
                  <a:pt x="530" y="272"/>
                </a:cubicBezTo>
                <a:cubicBezTo>
                  <a:pt x="530" y="270"/>
                  <a:pt x="526" y="270"/>
                  <a:pt x="526" y="268"/>
                </a:cubicBezTo>
                <a:cubicBezTo>
                  <a:pt x="526" y="267"/>
                  <a:pt x="528" y="266"/>
                  <a:pt x="529" y="265"/>
                </a:cubicBezTo>
                <a:cubicBezTo>
                  <a:pt x="529" y="262"/>
                  <a:pt x="528" y="258"/>
                  <a:pt x="529" y="254"/>
                </a:cubicBezTo>
                <a:cubicBezTo>
                  <a:pt x="530" y="250"/>
                  <a:pt x="532" y="247"/>
                  <a:pt x="534" y="243"/>
                </a:cubicBezTo>
                <a:cubicBezTo>
                  <a:pt x="535" y="240"/>
                  <a:pt x="536" y="237"/>
                  <a:pt x="538" y="234"/>
                </a:cubicBezTo>
                <a:cubicBezTo>
                  <a:pt x="540" y="230"/>
                  <a:pt x="543" y="227"/>
                  <a:pt x="546" y="224"/>
                </a:cubicBezTo>
                <a:cubicBezTo>
                  <a:pt x="549" y="221"/>
                  <a:pt x="553" y="219"/>
                  <a:pt x="555" y="215"/>
                </a:cubicBezTo>
                <a:cubicBezTo>
                  <a:pt x="556" y="214"/>
                  <a:pt x="553" y="213"/>
                  <a:pt x="553" y="211"/>
                </a:cubicBezTo>
                <a:cubicBezTo>
                  <a:pt x="554" y="209"/>
                  <a:pt x="557" y="209"/>
                  <a:pt x="558" y="208"/>
                </a:cubicBezTo>
                <a:cubicBezTo>
                  <a:pt x="560" y="207"/>
                  <a:pt x="561" y="205"/>
                  <a:pt x="563" y="204"/>
                </a:cubicBezTo>
                <a:cubicBezTo>
                  <a:pt x="564" y="203"/>
                  <a:pt x="566" y="201"/>
                  <a:pt x="567" y="200"/>
                </a:cubicBezTo>
                <a:cubicBezTo>
                  <a:pt x="569" y="199"/>
                  <a:pt x="571" y="200"/>
                  <a:pt x="573" y="198"/>
                </a:cubicBezTo>
                <a:cubicBezTo>
                  <a:pt x="573" y="197"/>
                  <a:pt x="571" y="195"/>
                  <a:pt x="572" y="195"/>
                </a:cubicBezTo>
                <a:cubicBezTo>
                  <a:pt x="575" y="194"/>
                  <a:pt x="578" y="196"/>
                  <a:pt x="581" y="195"/>
                </a:cubicBezTo>
                <a:cubicBezTo>
                  <a:pt x="585" y="194"/>
                  <a:pt x="588" y="192"/>
                  <a:pt x="590" y="189"/>
                </a:cubicBezTo>
                <a:cubicBezTo>
                  <a:pt x="591" y="187"/>
                  <a:pt x="590" y="184"/>
                  <a:pt x="589" y="182"/>
                </a:cubicBezTo>
                <a:cubicBezTo>
                  <a:pt x="588" y="181"/>
                  <a:pt x="587" y="181"/>
                  <a:pt x="586" y="180"/>
                </a:cubicBezTo>
                <a:cubicBezTo>
                  <a:pt x="584" y="179"/>
                  <a:pt x="583" y="177"/>
                  <a:pt x="581" y="177"/>
                </a:cubicBezTo>
                <a:cubicBezTo>
                  <a:pt x="578" y="176"/>
                  <a:pt x="575" y="177"/>
                  <a:pt x="572" y="176"/>
                </a:cubicBezTo>
                <a:cubicBezTo>
                  <a:pt x="571" y="175"/>
                  <a:pt x="566" y="174"/>
                  <a:pt x="567" y="173"/>
                </a:cubicBezTo>
                <a:cubicBezTo>
                  <a:pt x="570" y="171"/>
                  <a:pt x="573" y="174"/>
                  <a:pt x="575" y="174"/>
                </a:cubicBezTo>
                <a:cubicBezTo>
                  <a:pt x="579" y="175"/>
                  <a:pt x="582" y="175"/>
                  <a:pt x="585" y="175"/>
                </a:cubicBezTo>
                <a:cubicBezTo>
                  <a:pt x="587" y="176"/>
                  <a:pt x="589" y="178"/>
                  <a:pt x="591" y="178"/>
                </a:cubicBezTo>
                <a:cubicBezTo>
                  <a:pt x="594" y="177"/>
                  <a:pt x="596" y="176"/>
                  <a:pt x="598" y="175"/>
                </a:cubicBezTo>
                <a:cubicBezTo>
                  <a:pt x="600" y="174"/>
                  <a:pt x="600" y="172"/>
                  <a:pt x="601" y="171"/>
                </a:cubicBezTo>
                <a:cubicBezTo>
                  <a:pt x="602" y="169"/>
                  <a:pt x="601" y="166"/>
                  <a:pt x="603" y="165"/>
                </a:cubicBezTo>
                <a:cubicBezTo>
                  <a:pt x="605" y="165"/>
                  <a:pt x="607" y="168"/>
                  <a:pt x="609" y="169"/>
                </a:cubicBezTo>
                <a:cubicBezTo>
                  <a:pt x="611" y="170"/>
                  <a:pt x="615" y="171"/>
                  <a:pt x="617" y="170"/>
                </a:cubicBezTo>
                <a:cubicBezTo>
                  <a:pt x="621" y="169"/>
                  <a:pt x="623" y="165"/>
                  <a:pt x="626" y="162"/>
                </a:cubicBezTo>
                <a:cubicBezTo>
                  <a:pt x="630" y="159"/>
                  <a:pt x="633" y="156"/>
                  <a:pt x="636" y="153"/>
                </a:cubicBezTo>
                <a:cubicBezTo>
                  <a:pt x="638" y="151"/>
                  <a:pt x="641" y="147"/>
                  <a:pt x="639" y="145"/>
                </a:cubicBezTo>
                <a:cubicBezTo>
                  <a:pt x="636" y="142"/>
                  <a:pt x="630" y="143"/>
                  <a:pt x="625" y="142"/>
                </a:cubicBezTo>
                <a:cubicBezTo>
                  <a:pt x="622" y="142"/>
                  <a:pt x="618" y="142"/>
                  <a:pt x="615" y="140"/>
                </a:cubicBezTo>
                <a:cubicBezTo>
                  <a:pt x="612" y="138"/>
                  <a:pt x="606" y="134"/>
                  <a:pt x="608" y="130"/>
                </a:cubicBezTo>
                <a:cubicBezTo>
                  <a:pt x="611" y="127"/>
                  <a:pt x="616" y="133"/>
                  <a:pt x="620" y="134"/>
                </a:cubicBezTo>
                <a:cubicBezTo>
                  <a:pt x="624" y="136"/>
                  <a:pt x="627" y="139"/>
                  <a:pt x="631" y="140"/>
                </a:cubicBezTo>
                <a:cubicBezTo>
                  <a:pt x="633" y="141"/>
                  <a:pt x="636" y="142"/>
                  <a:pt x="639" y="141"/>
                </a:cubicBezTo>
                <a:cubicBezTo>
                  <a:pt x="644" y="138"/>
                  <a:pt x="649" y="133"/>
                  <a:pt x="653" y="129"/>
                </a:cubicBezTo>
                <a:cubicBezTo>
                  <a:pt x="654" y="128"/>
                  <a:pt x="656" y="127"/>
                  <a:pt x="656" y="126"/>
                </a:cubicBezTo>
                <a:cubicBezTo>
                  <a:pt x="655" y="123"/>
                  <a:pt x="651" y="122"/>
                  <a:pt x="649" y="119"/>
                </a:cubicBezTo>
                <a:cubicBezTo>
                  <a:pt x="649" y="118"/>
                  <a:pt x="651" y="117"/>
                  <a:pt x="652" y="117"/>
                </a:cubicBezTo>
                <a:cubicBezTo>
                  <a:pt x="656" y="117"/>
                  <a:pt x="659" y="118"/>
                  <a:pt x="662" y="119"/>
                </a:cubicBezTo>
                <a:cubicBezTo>
                  <a:pt x="664" y="119"/>
                  <a:pt x="665" y="121"/>
                  <a:pt x="666" y="122"/>
                </a:cubicBezTo>
                <a:cubicBezTo>
                  <a:pt x="668" y="123"/>
                  <a:pt x="669" y="125"/>
                  <a:pt x="671" y="125"/>
                </a:cubicBezTo>
                <a:cubicBezTo>
                  <a:pt x="672" y="125"/>
                  <a:pt x="671" y="123"/>
                  <a:pt x="672" y="123"/>
                </a:cubicBezTo>
                <a:cubicBezTo>
                  <a:pt x="674" y="123"/>
                  <a:pt x="677" y="126"/>
                  <a:pt x="680" y="125"/>
                </a:cubicBezTo>
                <a:cubicBezTo>
                  <a:pt x="681" y="124"/>
                  <a:pt x="680" y="121"/>
                  <a:pt x="679" y="120"/>
                </a:cubicBezTo>
                <a:cubicBezTo>
                  <a:pt x="678" y="117"/>
                  <a:pt x="675" y="115"/>
                  <a:pt x="673" y="112"/>
                </a:cubicBezTo>
                <a:cubicBezTo>
                  <a:pt x="672" y="112"/>
                  <a:pt x="669" y="111"/>
                  <a:pt x="670" y="110"/>
                </a:cubicBezTo>
                <a:cubicBezTo>
                  <a:pt x="672" y="109"/>
                  <a:pt x="674" y="109"/>
                  <a:pt x="676" y="110"/>
                </a:cubicBezTo>
                <a:cubicBezTo>
                  <a:pt x="678" y="111"/>
                  <a:pt x="679" y="114"/>
                  <a:pt x="680" y="115"/>
                </a:cubicBezTo>
                <a:cubicBezTo>
                  <a:pt x="682" y="117"/>
                  <a:pt x="682" y="121"/>
                  <a:pt x="684" y="121"/>
                </a:cubicBezTo>
                <a:cubicBezTo>
                  <a:pt x="689" y="120"/>
                  <a:pt x="693" y="115"/>
                  <a:pt x="697" y="113"/>
                </a:cubicBezTo>
                <a:cubicBezTo>
                  <a:pt x="701" y="111"/>
                  <a:pt x="705" y="111"/>
                  <a:pt x="708" y="108"/>
                </a:cubicBezTo>
                <a:cubicBezTo>
                  <a:pt x="710" y="107"/>
                  <a:pt x="710" y="104"/>
                  <a:pt x="711" y="102"/>
                </a:cubicBezTo>
                <a:cubicBezTo>
                  <a:pt x="711" y="101"/>
                  <a:pt x="712" y="100"/>
                  <a:pt x="712" y="98"/>
                </a:cubicBezTo>
                <a:cubicBezTo>
                  <a:pt x="712" y="96"/>
                  <a:pt x="709" y="94"/>
                  <a:pt x="708" y="91"/>
                </a:cubicBezTo>
                <a:cubicBezTo>
                  <a:pt x="707" y="89"/>
                  <a:pt x="707" y="87"/>
                  <a:pt x="706" y="86"/>
                </a:cubicBezTo>
                <a:cubicBezTo>
                  <a:pt x="705" y="84"/>
                  <a:pt x="703" y="82"/>
                  <a:pt x="704" y="80"/>
                </a:cubicBezTo>
                <a:cubicBezTo>
                  <a:pt x="705" y="78"/>
                  <a:pt x="708" y="79"/>
                  <a:pt x="710" y="79"/>
                </a:cubicBezTo>
                <a:cubicBezTo>
                  <a:pt x="711" y="77"/>
                  <a:pt x="716" y="76"/>
                  <a:pt x="719" y="75"/>
                </a:cubicBezTo>
                <a:cubicBezTo>
                  <a:pt x="720" y="74"/>
                  <a:pt x="720" y="72"/>
                  <a:pt x="719" y="71"/>
                </a:cubicBezTo>
                <a:cubicBezTo>
                  <a:pt x="717" y="70"/>
                  <a:pt x="715" y="70"/>
                  <a:pt x="712" y="71"/>
                </a:cubicBezTo>
                <a:cubicBezTo>
                  <a:pt x="711" y="71"/>
                  <a:pt x="710" y="74"/>
                  <a:pt x="708" y="74"/>
                </a:cubicBezTo>
                <a:cubicBezTo>
                  <a:pt x="706" y="75"/>
                  <a:pt x="702" y="75"/>
                  <a:pt x="703" y="74"/>
                </a:cubicBezTo>
                <a:cubicBezTo>
                  <a:pt x="704" y="71"/>
                  <a:pt x="708" y="70"/>
                  <a:pt x="711" y="68"/>
                </a:cubicBezTo>
                <a:cubicBezTo>
                  <a:pt x="713" y="67"/>
                  <a:pt x="715" y="65"/>
                  <a:pt x="717" y="64"/>
                </a:cubicBezTo>
                <a:cubicBezTo>
                  <a:pt x="718" y="64"/>
                  <a:pt x="722" y="64"/>
                  <a:pt x="721" y="63"/>
                </a:cubicBezTo>
                <a:cubicBezTo>
                  <a:pt x="718" y="61"/>
                  <a:pt x="715" y="61"/>
                  <a:pt x="712" y="59"/>
                </a:cubicBezTo>
                <a:cubicBezTo>
                  <a:pt x="709" y="58"/>
                  <a:pt x="706" y="57"/>
                  <a:pt x="705" y="54"/>
                </a:cubicBezTo>
                <a:cubicBezTo>
                  <a:pt x="704" y="53"/>
                  <a:pt x="708" y="53"/>
                  <a:pt x="708" y="52"/>
                </a:cubicBezTo>
                <a:cubicBezTo>
                  <a:pt x="707" y="51"/>
                  <a:pt x="705" y="51"/>
                  <a:pt x="703" y="50"/>
                </a:cubicBezTo>
                <a:cubicBezTo>
                  <a:pt x="702" y="50"/>
                  <a:pt x="701" y="51"/>
                  <a:pt x="699" y="51"/>
                </a:cubicBezTo>
                <a:cubicBezTo>
                  <a:pt x="696" y="50"/>
                  <a:pt x="694" y="48"/>
                  <a:pt x="691" y="48"/>
                </a:cubicBezTo>
                <a:cubicBezTo>
                  <a:pt x="688" y="48"/>
                  <a:pt x="686" y="49"/>
                  <a:pt x="683" y="49"/>
                </a:cubicBezTo>
                <a:cubicBezTo>
                  <a:pt x="682" y="49"/>
                  <a:pt x="680" y="47"/>
                  <a:pt x="680" y="48"/>
                </a:cubicBezTo>
                <a:cubicBezTo>
                  <a:pt x="677" y="52"/>
                  <a:pt x="676" y="56"/>
                  <a:pt x="676" y="60"/>
                </a:cubicBezTo>
                <a:cubicBezTo>
                  <a:pt x="677" y="63"/>
                  <a:pt x="682" y="65"/>
                  <a:pt x="682" y="68"/>
                </a:cubicBezTo>
                <a:cubicBezTo>
                  <a:pt x="683" y="69"/>
                  <a:pt x="679" y="67"/>
                  <a:pt x="678" y="68"/>
                </a:cubicBezTo>
                <a:cubicBezTo>
                  <a:pt x="677" y="69"/>
                  <a:pt x="679" y="70"/>
                  <a:pt x="678" y="71"/>
                </a:cubicBezTo>
                <a:cubicBezTo>
                  <a:pt x="676" y="72"/>
                  <a:pt x="672" y="69"/>
                  <a:pt x="672" y="73"/>
                </a:cubicBezTo>
                <a:cubicBezTo>
                  <a:pt x="670" y="73"/>
                  <a:pt x="669" y="75"/>
                  <a:pt x="668" y="76"/>
                </a:cubicBezTo>
                <a:cubicBezTo>
                  <a:pt x="665" y="81"/>
                  <a:pt x="662" y="86"/>
                  <a:pt x="659" y="92"/>
                </a:cubicBezTo>
                <a:cubicBezTo>
                  <a:pt x="658" y="94"/>
                  <a:pt x="659" y="97"/>
                  <a:pt x="658" y="98"/>
                </a:cubicBezTo>
                <a:cubicBezTo>
                  <a:pt x="656" y="100"/>
                  <a:pt x="653" y="100"/>
                  <a:pt x="651" y="101"/>
                </a:cubicBezTo>
                <a:cubicBezTo>
                  <a:pt x="649" y="103"/>
                  <a:pt x="647" y="105"/>
                  <a:pt x="644" y="105"/>
                </a:cubicBezTo>
                <a:cubicBezTo>
                  <a:pt x="643" y="105"/>
                  <a:pt x="645" y="102"/>
                  <a:pt x="644" y="101"/>
                </a:cubicBezTo>
                <a:cubicBezTo>
                  <a:pt x="643" y="97"/>
                  <a:pt x="639" y="93"/>
                  <a:pt x="639" y="89"/>
                </a:cubicBezTo>
                <a:cubicBezTo>
                  <a:pt x="639" y="87"/>
                  <a:pt x="641" y="86"/>
                  <a:pt x="641" y="84"/>
                </a:cubicBezTo>
                <a:cubicBezTo>
                  <a:pt x="642" y="83"/>
                  <a:pt x="641" y="81"/>
                  <a:pt x="641" y="80"/>
                </a:cubicBezTo>
                <a:cubicBezTo>
                  <a:pt x="642" y="79"/>
                  <a:pt x="644" y="80"/>
                  <a:pt x="644" y="79"/>
                </a:cubicBezTo>
                <a:cubicBezTo>
                  <a:pt x="646" y="76"/>
                  <a:pt x="646" y="73"/>
                  <a:pt x="645" y="70"/>
                </a:cubicBezTo>
                <a:cubicBezTo>
                  <a:pt x="645" y="68"/>
                  <a:pt x="642" y="67"/>
                  <a:pt x="641" y="65"/>
                </a:cubicBezTo>
                <a:cubicBezTo>
                  <a:pt x="639" y="63"/>
                  <a:pt x="638" y="59"/>
                  <a:pt x="635" y="57"/>
                </a:cubicBezTo>
                <a:cubicBezTo>
                  <a:pt x="634" y="57"/>
                  <a:pt x="633" y="60"/>
                  <a:pt x="631" y="62"/>
                </a:cubicBezTo>
                <a:cubicBezTo>
                  <a:pt x="630" y="64"/>
                  <a:pt x="628" y="66"/>
                  <a:pt x="627" y="68"/>
                </a:cubicBezTo>
                <a:cubicBezTo>
                  <a:pt x="625" y="70"/>
                  <a:pt x="625" y="74"/>
                  <a:pt x="623" y="76"/>
                </a:cubicBezTo>
                <a:cubicBezTo>
                  <a:pt x="622" y="79"/>
                  <a:pt x="621" y="82"/>
                  <a:pt x="619" y="82"/>
                </a:cubicBezTo>
                <a:cubicBezTo>
                  <a:pt x="617" y="83"/>
                  <a:pt x="617" y="80"/>
                  <a:pt x="617" y="79"/>
                </a:cubicBezTo>
                <a:cubicBezTo>
                  <a:pt x="617" y="75"/>
                  <a:pt x="618" y="72"/>
                  <a:pt x="618" y="69"/>
                </a:cubicBezTo>
                <a:cubicBezTo>
                  <a:pt x="618" y="67"/>
                  <a:pt x="617" y="64"/>
                  <a:pt x="616" y="62"/>
                </a:cubicBezTo>
                <a:cubicBezTo>
                  <a:pt x="615" y="60"/>
                  <a:pt x="612" y="58"/>
                  <a:pt x="613" y="56"/>
                </a:cubicBezTo>
                <a:cubicBezTo>
                  <a:pt x="613" y="54"/>
                  <a:pt x="617" y="55"/>
                  <a:pt x="617" y="53"/>
                </a:cubicBezTo>
                <a:cubicBezTo>
                  <a:pt x="618" y="52"/>
                  <a:pt x="616" y="50"/>
                  <a:pt x="615" y="50"/>
                </a:cubicBezTo>
                <a:cubicBezTo>
                  <a:pt x="612" y="51"/>
                  <a:pt x="612" y="54"/>
                  <a:pt x="609" y="54"/>
                </a:cubicBezTo>
                <a:cubicBezTo>
                  <a:pt x="608" y="55"/>
                  <a:pt x="607" y="53"/>
                  <a:pt x="605" y="53"/>
                </a:cubicBezTo>
                <a:cubicBezTo>
                  <a:pt x="604" y="54"/>
                  <a:pt x="603" y="56"/>
                  <a:pt x="601" y="56"/>
                </a:cubicBezTo>
                <a:cubicBezTo>
                  <a:pt x="600" y="55"/>
                  <a:pt x="603" y="52"/>
                  <a:pt x="602" y="51"/>
                </a:cubicBezTo>
                <a:cubicBezTo>
                  <a:pt x="602" y="50"/>
                  <a:pt x="599" y="50"/>
                  <a:pt x="600" y="50"/>
                </a:cubicBezTo>
                <a:cubicBezTo>
                  <a:pt x="601" y="47"/>
                  <a:pt x="606" y="47"/>
                  <a:pt x="607" y="44"/>
                </a:cubicBezTo>
                <a:cubicBezTo>
                  <a:pt x="607" y="42"/>
                  <a:pt x="603" y="43"/>
                  <a:pt x="602" y="41"/>
                </a:cubicBezTo>
                <a:cubicBezTo>
                  <a:pt x="602" y="40"/>
                  <a:pt x="603" y="39"/>
                  <a:pt x="604" y="39"/>
                </a:cubicBezTo>
                <a:cubicBezTo>
                  <a:pt x="605" y="39"/>
                  <a:pt x="607" y="40"/>
                  <a:pt x="608" y="40"/>
                </a:cubicBezTo>
                <a:cubicBezTo>
                  <a:pt x="609" y="40"/>
                  <a:pt x="611" y="40"/>
                  <a:pt x="612" y="39"/>
                </a:cubicBezTo>
                <a:cubicBezTo>
                  <a:pt x="612" y="37"/>
                  <a:pt x="611" y="36"/>
                  <a:pt x="610" y="35"/>
                </a:cubicBezTo>
                <a:cubicBezTo>
                  <a:pt x="609" y="34"/>
                  <a:pt x="608" y="33"/>
                  <a:pt x="607" y="32"/>
                </a:cubicBezTo>
                <a:cubicBezTo>
                  <a:pt x="605" y="30"/>
                  <a:pt x="601" y="28"/>
                  <a:pt x="600" y="25"/>
                </a:cubicBezTo>
                <a:cubicBezTo>
                  <a:pt x="600" y="22"/>
                  <a:pt x="603" y="20"/>
                  <a:pt x="604" y="17"/>
                </a:cubicBezTo>
                <a:cubicBezTo>
                  <a:pt x="604" y="15"/>
                  <a:pt x="604" y="12"/>
                  <a:pt x="603" y="10"/>
                </a:cubicBezTo>
                <a:cubicBezTo>
                  <a:pt x="602" y="9"/>
                  <a:pt x="599" y="9"/>
                  <a:pt x="598" y="8"/>
                </a:cubicBezTo>
                <a:cubicBezTo>
                  <a:pt x="597" y="8"/>
                  <a:pt x="597" y="7"/>
                  <a:pt x="596" y="6"/>
                </a:cubicBezTo>
                <a:cubicBezTo>
                  <a:pt x="594" y="5"/>
                  <a:pt x="592" y="5"/>
                  <a:pt x="590" y="4"/>
                </a:cubicBezTo>
                <a:cubicBezTo>
                  <a:pt x="589" y="3"/>
                  <a:pt x="589" y="1"/>
                  <a:pt x="588" y="1"/>
                </a:cubicBezTo>
                <a:cubicBezTo>
                  <a:pt x="586" y="0"/>
                  <a:pt x="584" y="1"/>
                  <a:pt x="582" y="2"/>
                </a:cubicBezTo>
                <a:cubicBezTo>
                  <a:pt x="580" y="3"/>
                  <a:pt x="578" y="5"/>
                  <a:pt x="576" y="6"/>
                </a:cubicBezTo>
                <a:cubicBezTo>
                  <a:pt x="575" y="7"/>
                  <a:pt x="573" y="9"/>
                  <a:pt x="574" y="10"/>
                </a:cubicBezTo>
                <a:cubicBezTo>
                  <a:pt x="574" y="11"/>
                  <a:pt x="578" y="10"/>
                  <a:pt x="578" y="12"/>
                </a:cubicBezTo>
                <a:cubicBezTo>
                  <a:pt x="578" y="13"/>
                  <a:pt x="576" y="15"/>
                  <a:pt x="574" y="15"/>
                </a:cubicBezTo>
                <a:cubicBezTo>
                  <a:pt x="573" y="15"/>
                  <a:pt x="572" y="12"/>
                  <a:pt x="570" y="12"/>
                </a:cubicBezTo>
                <a:cubicBezTo>
                  <a:pt x="567" y="14"/>
                  <a:pt x="566" y="18"/>
                  <a:pt x="565" y="21"/>
                </a:cubicBezTo>
                <a:cubicBezTo>
                  <a:pt x="564" y="22"/>
                  <a:pt x="564" y="24"/>
                  <a:pt x="564" y="25"/>
                </a:cubicBezTo>
                <a:cubicBezTo>
                  <a:pt x="565" y="27"/>
                  <a:pt x="567" y="27"/>
                  <a:pt x="568" y="29"/>
                </a:cubicBezTo>
                <a:cubicBezTo>
                  <a:pt x="568" y="30"/>
                  <a:pt x="569" y="31"/>
                  <a:pt x="568" y="31"/>
                </a:cubicBezTo>
                <a:cubicBezTo>
                  <a:pt x="566" y="32"/>
                  <a:pt x="564" y="31"/>
                  <a:pt x="562" y="32"/>
                </a:cubicBezTo>
                <a:cubicBezTo>
                  <a:pt x="560" y="33"/>
                  <a:pt x="558" y="36"/>
                  <a:pt x="557" y="39"/>
                </a:cubicBezTo>
                <a:cubicBezTo>
                  <a:pt x="556" y="41"/>
                  <a:pt x="557" y="44"/>
                  <a:pt x="559" y="46"/>
                </a:cubicBezTo>
                <a:cubicBezTo>
                  <a:pt x="560" y="47"/>
                  <a:pt x="563" y="47"/>
                  <a:pt x="565" y="48"/>
                </a:cubicBezTo>
                <a:cubicBezTo>
                  <a:pt x="568" y="49"/>
                  <a:pt x="571" y="52"/>
                  <a:pt x="575" y="52"/>
                </a:cubicBezTo>
                <a:cubicBezTo>
                  <a:pt x="576" y="52"/>
                  <a:pt x="577" y="49"/>
                  <a:pt x="578" y="50"/>
                </a:cubicBezTo>
                <a:cubicBezTo>
                  <a:pt x="580" y="50"/>
                  <a:pt x="580" y="54"/>
                  <a:pt x="582" y="54"/>
                </a:cubicBezTo>
                <a:cubicBezTo>
                  <a:pt x="585" y="55"/>
                  <a:pt x="588" y="53"/>
                  <a:pt x="591" y="53"/>
                </a:cubicBezTo>
                <a:cubicBezTo>
                  <a:pt x="592" y="53"/>
                  <a:pt x="595" y="53"/>
                  <a:pt x="595" y="54"/>
                </a:cubicBezTo>
                <a:cubicBezTo>
                  <a:pt x="595" y="57"/>
                  <a:pt x="593" y="58"/>
                  <a:pt x="591" y="59"/>
                </a:cubicBezTo>
                <a:cubicBezTo>
                  <a:pt x="590" y="60"/>
                  <a:pt x="588" y="61"/>
                  <a:pt x="586" y="60"/>
                </a:cubicBezTo>
                <a:cubicBezTo>
                  <a:pt x="585" y="60"/>
                  <a:pt x="585" y="58"/>
                  <a:pt x="584" y="57"/>
                </a:cubicBezTo>
                <a:cubicBezTo>
                  <a:pt x="582" y="57"/>
                  <a:pt x="580" y="56"/>
                  <a:pt x="579" y="57"/>
                </a:cubicBezTo>
                <a:cubicBezTo>
                  <a:pt x="577" y="59"/>
                  <a:pt x="578" y="62"/>
                  <a:pt x="577" y="63"/>
                </a:cubicBezTo>
                <a:cubicBezTo>
                  <a:pt x="575" y="65"/>
                  <a:pt x="572" y="66"/>
                  <a:pt x="570" y="69"/>
                </a:cubicBezTo>
                <a:cubicBezTo>
                  <a:pt x="570" y="70"/>
                  <a:pt x="569" y="73"/>
                  <a:pt x="570" y="73"/>
                </a:cubicBezTo>
                <a:cubicBezTo>
                  <a:pt x="572" y="74"/>
                  <a:pt x="575" y="72"/>
                  <a:pt x="577" y="71"/>
                </a:cubicBezTo>
                <a:cubicBezTo>
                  <a:pt x="578" y="70"/>
                  <a:pt x="579" y="69"/>
                  <a:pt x="580" y="68"/>
                </a:cubicBezTo>
                <a:cubicBezTo>
                  <a:pt x="580" y="67"/>
                  <a:pt x="579" y="65"/>
                  <a:pt x="580" y="66"/>
                </a:cubicBezTo>
                <a:cubicBezTo>
                  <a:pt x="581" y="67"/>
                  <a:pt x="582" y="69"/>
                  <a:pt x="583" y="71"/>
                </a:cubicBezTo>
                <a:cubicBezTo>
                  <a:pt x="583" y="73"/>
                  <a:pt x="584" y="74"/>
                  <a:pt x="583" y="76"/>
                </a:cubicBezTo>
                <a:cubicBezTo>
                  <a:pt x="580" y="78"/>
                  <a:pt x="577" y="80"/>
                  <a:pt x="574" y="81"/>
                </a:cubicBezTo>
                <a:cubicBezTo>
                  <a:pt x="571" y="83"/>
                  <a:pt x="568" y="85"/>
                  <a:pt x="565" y="86"/>
                </a:cubicBezTo>
                <a:cubicBezTo>
                  <a:pt x="563" y="87"/>
                  <a:pt x="561" y="85"/>
                  <a:pt x="560" y="86"/>
                </a:cubicBezTo>
                <a:cubicBezTo>
                  <a:pt x="557" y="87"/>
                  <a:pt x="554" y="89"/>
                  <a:pt x="553" y="92"/>
                </a:cubicBezTo>
                <a:cubicBezTo>
                  <a:pt x="553" y="94"/>
                  <a:pt x="558" y="95"/>
                  <a:pt x="558" y="97"/>
                </a:cubicBezTo>
                <a:cubicBezTo>
                  <a:pt x="559" y="100"/>
                  <a:pt x="559" y="103"/>
                  <a:pt x="558" y="105"/>
                </a:cubicBezTo>
                <a:cubicBezTo>
                  <a:pt x="558" y="107"/>
                  <a:pt x="559" y="110"/>
                  <a:pt x="557" y="111"/>
                </a:cubicBezTo>
                <a:cubicBezTo>
                  <a:pt x="554" y="112"/>
                  <a:pt x="550" y="111"/>
                  <a:pt x="547" y="111"/>
                </a:cubicBezTo>
                <a:cubicBezTo>
                  <a:pt x="546" y="110"/>
                  <a:pt x="543" y="108"/>
                  <a:pt x="544" y="107"/>
                </a:cubicBezTo>
                <a:cubicBezTo>
                  <a:pt x="548" y="106"/>
                  <a:pt x="552" y="110"/>
                  <a:pt x="555" y="108"/>
                </a:cubicBezTo>
                <a:cubicBezTo>
                  <a:pt x="557" y="107"/>
                  <a:pt x="556" y="103"/>
                  <a:pt x="555" y="102"/>
                </a:cubicBezTo>
                <a:cubicBezTo>
                  <a:pt x="553" y="100"/>
                  <a:pt x="550" y="103"/>
                  <a:pt x="548" y="102"/>
                </a:cubicBezTo>
                <a:cubicBezTo>
                  <a:pt x="546" y="101"/>
                  <a:pt x="545" y="99"/>
                  <a:pt x="545" y="97"/>
                </a:cubicBezTo>
                <a:cubicBezTo>
                  <a:pt x="546" y="95"/>
                  <a:pt x="548" y="93"/>
                  <a:pt x="549" y="91"/>
                </a:cubicBezTo>
                <a:cubicBezTo>
                  <a:pt x="551" y="88"/>
                  <a:pt x="554" y="85"/>
                  <a:pt x="553" y="82"/>
                </a:cubicBezTo>
                <a:cubicBezTo>
                  <a:pt x="553" y="80"/>
                  <a:pt x="550" y="82"/>
                  <a:pt x="548" y="82"/>
                </a:cubicBezTo>
                <a:cubicBezTo>
                  <a:pt x="546" y="82"/>
                  <a:pt x="544" y="81"/>
                  <a:pt x="542" y="81"/>
                </a:cubicBezTo>
                <a:cubicBezTo>
                  <a:pt x="539" y="80"/>
                  <a:pt x="537" y="77"/>
                  <a:pt x="534" y="77"/>
                </a:cubicBezTo>
                <a:cubicBezTo>
                  <a:pt x="531" y="77"/>
                  <a:pt x="528" y="79"/>
                  <a:pt x="527" y="81"/>
                </a:cubicBezTo>
                <a:cubicBezTo>
                  <a:pt x="527" y="83"/>
                  <a:pt x="528" y="86"/>
                  <a:pt x="530" y="87"/>
                </a:cubicBezTo>
                <a:cubicBezTo>
                  <a:pt x="532" y="89"/>
                  <a:pt x="535" y="89"/>
                  <a:pt x="538" y="91"/>
                </a:cubicBezTo>
                <a:cubicBezTo>
                  <a:pt x="539" y="92"/>
                  <a:pt x="539" y="94"/>
                  <a:pt x="538" y="95"/>
                </a:cubicBezTo>
                <a:cubicBezTo>
                  <a:pt x="537" y="96"/>
                  <a:pt x="535" y="97"/>
                  <a:pt x="533" y="96"/>
                </a:cubicBezTo>
                <a:cubicBezTo>
                  <a:pt x="531" y="95"/>
                  <a:pt x="530" y="92"/>
                  <a:pt x="527" y="91"/>
                </a:cubicBezTo>
                <a:cubicBezTo>
                  <a:pt x="524" y="91"/>
                  <a:pt x="521" y="92"/>
                  <a:pt x="518" y="92"/>
                </a:cubicBezTo>
                <a:cubicBezTo>
                  <a:pt x="516" y="92"/>
                  <a:pt x="514" y="91"/>
                  <a:pt x="513" y="90"/>
                </a:cubicBezTo>
                <a:cubicBezTo>
                  <a:pt x="506" y="90"/>
                  <a:pt x="500" y="91"/>
                  <a:pt x="494" y="91"/>
                </a:cubicBezTo>
                <a:cubicBezTo>
                  <a:pt x="490" y="91"/>
                  <a:pt x="486" y="92"/>
                  <a:pt x="483" y="91"/>
                </a:cubicBezTo>
                <a:cubicBezTo>
                  <a:pt x="480" y="91"/>
                  <a:pt x="478" y="90"/>
                  <a:pt x="476" y="89"/>
                </a:cubicBezTo>
                <a:cubicBezTo>
                  <a:pt x="474" y="88"/>
                  <a:pt x="472" y="86"/>
                  <a:pt x="470" y="86"/>
                </a:cubicBezTo>
                <a:cubicBezTo>
                  <a:pt x="467" y="85"/>
                  <a:pt x="463" y="87"/>
                  <a:pt x="460" y="86"/>
                </a:cubicBezTo>
                <a:cubicBezTo>
                  <a:pt x="458" y="85"/>
                  <a:pt x="457" y="83"/>
                  <a:pt x="456" y="82"/>
                </a:cubicBezTo>
                <a:cubicBezTo>
                  <a:pt x="454" y="81"/>
                  <a:pt x="452" y="80"/>
                  <a:pt x="451" y="78"/>
                </a:cubicBezTo>
                <a:cubicBezTo>
                  <a:pt x="450" y="76"/>
                  <a:pt x="452" y="73"/>
                  <a:pt x="451" y="71"/>
                </a:cubicBezTo>
                <a:cubicBezTo>
                  <a:pt x="450" y="69"/>
                  <a:pt x="446" y="66"/>
                  <a:pt x="444" y="68"/>
                </a:cubicBezTo>
                <a:cubicBezTo>
                  <a:pt x="436" y="72"/>
                  <a:pt x="428" y="74"/>
                  <a:pt x="421" y="75"/>
                </a:cubicBezTo>
                <a:cubicBezTo>
                  <a:pt x="419" y="76"/>
                  <a:pt x="414" y="80"/>
                  <a:pt x="414" y="82"/>
                </a:cubicBezTo>
                <a:cubicBezTo>
                  <a:pt x="415" y="85"/>
                  <a:pt x="420" y="83"/>
                  <a:pt x="424" y="83"/>
                </a:cubicBezTo>
                <a:cubicBezTo>
                  <a:pt x="424" y="79"/>
                  <a:pt x="428" y="80"/>
                  <a:pt x="431" y="79"/>
                </a:cubicBezTo>
                <a:cubicBezTo>
                  <a:pt x="436" y="79"/>
                  <a:pt x="441" y="77"/>
                  <a:pt x="445" y="74"/>
                </a:cubicBezTo>
                <a:cubicBezTo>
                  <a:pt x="446" y="73"/>
                  <a:pt x="448" y="73"/>
                  <a:pt x="448" y="75"/>
                </a:cubicBezTo>
                <a:cubicBezTo>
                  <a:pt x="448" y="76"/>
                  <a:pt x="447" y="78"/>
                  <a:pt x="445" y="79"/>
                </a:cubicBezTo>
                <a:cubicBezTo>
                  <a:pt x="441" y="81"/>
                  <a:pt x="437" y="84"/>
                  <a:pt x="433" y="85"/>
                </a:cubicBezTo>
                <a:cubicBezTo>
                  <a:pt x="430" y="86"/>
                  <a:pt x="426" y="85"/>
                  <a:pt x="423" y="87"/>
                </a:cubicBezTo>
                <a:cubicBezTo>
                  <a:pt x="421" y="87"/>
                  <a:pt x="419" y="89"/>
                  <a:pt x="418" y="91"/>
                </a:cubicBezTo>
                <a:cubicBezTo>
                  <a:pt x="418" y="94"/>
                  <a:pt x="420" y="97"/>
                  <a:pt x="421" y="100"/>
                </a:cubicBezTo>
                <a:cubicBezTo>
                  <a:pt x="421" y="104"/>
                  <a:pt x="422" y="108"/>
                  <a:pt x="421" y="111"/>
                </a:cubicBezTo>
                <a:cubicBezTo>
                  <a:pt x="421" y="114"/>
                  <a:pt x="420" y="108"/>
                  <a:pt x="418" y="110"/>
                </a:cubicBezTo>
                <a:cubicBezTo>
                  <a:pt x="417" y="110"/>
                  <a:pt x="418" y="117"/>
                  <a:pt x="417" y="117"/>
                </a:cubicBezTo>
                <a:cubicBezTo>
                  <a:pt x="415" y="117"/>
                  <a:pt x="413" y="114"/>
                  <a:pt x="411" y="112"/>
                </a:cubicBezTo>
                <a:cubicBezTo>
                  <a:pt x="411" y="110"/>
                  <a:pt x="410" y="107"/>
                  <a:pt x="411" y="106"/>
                </a:cubicBezTo>
                <a:cubicBezTo>
                  <a:pt x="412" y="104"/>
                  <a:pt x="416" y="106"/>
                  <a:pt x="416" y="104"/>
                </a:cubicBezTo>
                <a:cubicBezTo>
                  <a:pt x="417" y="101"/>
                  <a:pt x="415" y="96"/>
                  <a:pt x="412" y="95"/>
                </a:cubicBezTo>
                <a:cubicBezTo>
                  <a:pt x="410" y="94"/>
                  <a:pt x="409" y="100"/>
                  <a:pt x="407" y="100"/>
                </a:cubicBezTo>
                <a:cubicBezTo>
                  <a:pt x="405" y="100"/>
                  <a:pt x="408" y="96"/>
                  <a:pt x="407" y="94"/>
                </a:cubicBezTo>
                <a:cubicBezTo>
                  <a:pt x="406" y="93"/>
                  <a:pt x="404" y="91"/>
                  <a:pt x="402" y="91"/>
                </a:cubicBezTo>
                <a:cubicBezTo>
                  <a:pt x="400" y="91"/>
                  <a:pt x="399" y="94"/>
                  <a:pt x="398" y="93"/>
                </a:cubicBezTo>
                <a:cubicBezTo>
                  <a:pt x="396" y="92"/>
                  <a:pt x="399" y="87"/>
                  <a:pt x="397" y="87"/>
                </a:cubicBezTo>
                <a:cubicBezTo>
                  <a:pt x="391" y="87"/>
                  <a:pt x="387" y="92"/>
                  <a:pt x="381" y="93"/>
                </a:cubicBezTo>
                <a:cubicBezTo>
                  <a:pt x="377" y="94"/>
                  <a:pt x="374" y="92"/>
                  <a:pt x="370" y="92"/>
                </a:cubicBezTo>
                <a:cubicBezTo>
                  <a:pt x="366" y="92"/>
                  <a:pt x="361" y="94"/>
                  <a:pt x="356" y="93"/>
                </a:cubicBezTo>
                <a:cubicBezTo>
                  <a:pt x="352" y="93"/>
                  <a:pt x="348" y="91"/>
                  <a:pt x="344" y="90"/>
                </a:cubicBezTo>
                <a:cubicBezTo>
                  <a:pt x="341" y="90"/>
                  <a:pt x="338" y="92"/>
                  <a:pt x="336" y="90"/>
                </a:cubicBezTo>
                <a:cubicBezTo>
                  <a:pt x="335" y="88"/>
                  <a:pt x="337" y="85"/>
                  <a:pt x="339" y="84"/>
                </a:cubicBezTo>
                <a:cubicBezTo>
                  <a:pt x="341" y="82"/>
                  <a:pt x="344" y="81"/>
                  <a:pt x="346" y="81"/>
                </a:cubicBezTo>
                <a:cubicBezTo>
                  <a:pt x="348" y="80"/>
                  <a:pt x="351" y="82"/>
                  <a:pt x="352" y="81"/>
                </a:cubicBezTo>
                <a:cubicBezTo>
                  <a:pt x="353" y="80"/>
                  <a:pt x="353" y="78"/>
                  <a:pt x="353" y="76"/>
                </a:cubicBezTo>
                <a:cubicBezTo>
                  <a:pt x="351" y="74"/>
                  <a:pt x="349" y="71"/>
                  <a:pt x="347" y="69"/>
                </a:cubicBezTo>
                <a:cubicBezTo>
                  <a:pt x="344" y="67"/>
                  <a:pt x="341" y="65"/>
                  <a:pt x="338" y="65"/>
                </a:cubicBezTo>
                <a:cubicBezTo>
                  <a:pt x="335" y="65"/>
                  <a:pt x="334" y="68"/>
                  <a:pt x="331" y="68"/>
                </a:cubicBezTo>
                <a:cubicBezTo>
                  <a:pt x="328" y="69"/>
                  <a:pt x="324" y="68"/>
                  <a:pt x="320" y="67"/>
                </a:cubicBezTo>
                <a:cubicBezTo>
                  <a:pt x="317" y="67"/>
                  <a:pt x="314" y="65"/>
                  <a:pt x="311" y="64"/>
                </a:cubicBezTo>
                <a:cubicBezTo>
                  <a:pt x="308" y="62"/>
                  <a:pt x="307" y="59"/>
                  <a:pt x="305" y="59"/>
                </a:cubicBezTo>
                <a:cubicBezTo>
                  <a:pt x="301" y="57"/>
                  <a:pt x="297" y="58"/>
                  <a:pt x="293" y="57"/>
                </a:cubicBezTo>
                <a:cubicBezTo>
                  <a:pt x="290" y="57"/>
                  <a:pt x="286" y="57"/>
                  <a:pt x="284" y="56"/>
                </a:cubicBezTo>
                <a:cubicBezTo>
                  <a:pt x="282" y="54"/>
                  <a:pt x="282" y="50"/>
                  <a:pt x="279" y="50"/>
                </a:cubicBezTo>
                <a:cubicBezTo>
                  <a:pt x="274" y="48"/>
                  <a:pt x="268" y="46"/>
                  <a:pt x="262" y="48"/>
                </a:cubicBezTo>
                <a:cubicBezTo>
                  <a:pt x="259" y="48"/>
                  <a:pt x="260" y="53"/>
                  <a:pt x="258" y="55"/>
                </a:cubicBezTo>
                <a:cubicBezTo>
                  <a:pt x="255" y="58"/>
                  <a:pt x="252" y="59"/>
                  <a:pt x="248" y="59"/>
                </a:cubicBezTo>
                <a:cubicBezTo>
                  <a:pt x="246" y="60"/>
                  <a:pt x="242" y="61"/>
                  <a:pt x="242" y="59"/>
                </a:cubicBezTo>
                <a:cubicBezTo>
                  <a:pt x="241" y="56"/>
                  <a:pt x="246" y="54"/>
                  <a:pt x="247" y="51"/>
                </a:cubicBezTo>
                <a:cubicBezTo>
                  <a:pt x="247" y="49"/>
                  <a:pt x="246" y="47"/>
                  <a:pt x="246" y="46"/>
                </a:cubicBezTo>
                <a:cubicBezTo>
                  <a:pt x="246" y="45"/>
                  <a:pt x="248" y="42"/>
                  <a:pt x="246" y="42"/>
                </a:cubicBezTo>
                <a:cubicBezTo>
                  <a:pt x="244" y="42"/>
                  <a:pt x="241" y="44"/>
                  <a:pt x="240" y="46"/>
                </a:cubicBezTo>
                <a:cubicBezTo>
                  <a:pt x="237" y="49"/>
                  <a:pt x="237" y="54"/>
                  <a:pt x="235" y="57"/>
                </a:cubicBezTo>
                <a:cubicBezTo>
                  <a:pt x="234" y="58"/>
                  <a:pt x="231" y="59"/>
                  <a:pt x="230" y="58"/>
                </a:cubicBezTo>
                <a:cubicBezTo>
                  <a:pt x="227" y="57"/>
                  <a:pt x="224" y="55"/>
                  <a:pt x="222" y="53"/>
                </a:cubicBezTo>
                <a:cubicBezTo>
                  <a:pt x="220" y="51"/>
                  <a:pt x="220" y="49"/>
                  <a:pt x="219" y="46"/>
                </a:cubicBezTo>
                <a:cubicBezTo>
                  <a:pt x="218" y="44"/>
                  <a:pt x="218" y="41"/>
                  <a:pt x="217" y="39"/>
                </a:cubicBezTo>
                <a:cubicBezTo>
                  <a:pt x="216" y="36"/>
                  <a:pt x="215" y="33"/>
                  <a:pt x="212" y="31"/>
                </a:cubicBezTo>
                <a:cubicBezTo>
                  <a:pt x="211" y="31"/>
                  <a:pt x="210" y="33"/>
                  <a:pt x="209" y="34"/>
                </a:cubicBezTo>
                <a:cubicBezTo>
                  <a:pt x="211" y="37"/>
                  <a:pt x="210" y="39"/>
                  <a:pt x="205" y="39"/>
                </a:cubicBezTo>
                <a:cubicBezTo>
                  <a:pt x="204" y="46"/>
                  <a:pt x="197" y="49"/>
                  <a:pt x="194" y="49"/>
                </a:cubicBezTo>
                <a:cubicBezTo>
                  <a:pt x="196" y="47"/>
                  <a:pt x="197" y="45"/>
                  <a:pt x="195" y="45"/>
                </a:cubicBezTo>
                <a:cubicBezTo>
                  <a:pt x="193" y="45"/>
                  <a:pt x="183" y="50"/>
                  <a:pt x="180" y="51"/>
                </a:cubicBezTo>
                <a:cubicBezTo>
                  <a:pt x="176" y="53"/>
                  <a:pt x="174" y="58"/>
                  <a:pt x="170" y="60"/>
                </a:cubicBezTo>
                <a:cubicBezTo>
                  <a:pt x="169" y="60"/>
                  <a:pt x="170" y="56"/>
                  <a:pt x="169" y="56"/>
                </a:cubicBezTo>
                <a:cubicBezTo>
                  <a:pt x="166" y="56"/>
                  <a:pt x="163" y="58"/>
                  <a:pt x="160" y="59"/>
                </a:cubicBezTo>
                <a:cubicBezTo>
                  <a:pt x="158" y="60"/>
                  <a:pt x="155" y="61"/>
                  <a:pt x="152" y="63"/>
                </a:cubicBezTo>
                <a:cubicBezTo>
                  <a:pt x="151" y="64"/>
                  <a:pt x="151" y="67"/>
                  <a:pt x="149" y="68"/>
                </a:cubicBezTo>
                <a:cubicBezTo>
                  <a:pt x="147" y="69"/>
                  <a:pt x="143" y="70"/>
                  <a:pt x="143" y="68"/>
                </a:cubicBezTo>
                <a:cubicBezTo>
                  <a:pt x="144" y="65"/>
                  <a:pt x="147" y="63"/>
                  <a:pt x="150" y="60"/>
                </a:cubicBezTo>
                <a:cubicBezTo>
                  <a:pt x="152" y="58"/>
                  <a:pt x="155" y="56"/>
                  <a:pt x="158" y="55"/>
                </a:cubicBezTo>
                <a:cubicBezTo>
                  <a:pt x="163" y="53"/>
                  <a:pt x="168" y="53"/>
                  <a:pt x="172" y="52"/>
                </a:cubicBezTo>
                <a:cubicBezTo>
                  <a:pt x="179" y="49"/>
                  <a:pt x="187" y="47"/>
                  <a:pt x="192" y="42"/>
                </a:cubicBezTo>
                <a:cubicBezTo>
                  <a:pt x="194" y="41"/>
                  <a:pt x="191" y="39"/>
                  <a:pt x="189" y="39"/>
                </a:cubicBezTo>
                <a:cubicBezTo>
                  <a:pt x="187" y="41"/>
                  <a:pt x="184" y="40"/>
                  <a:pt x="181" y="41"/>
                </a:cubicBezTo>
                <a:cubicBezTo>
                  <a:pt x="178" y="42"/>
                  <a:pt x="176" y="45"/>
                  <a:pt x="173" y="46"/>
                </a:cubicBezTo>
                <a:cubicBezTo>
                  <a:pt x="168" y="47"/>
                  <a:pt x="163" y="48"/>
                  <a:pt x="158" y="50"/>
                </a:cubicBezTo>
                <a:cubicBezTo>
                  <a:pt x="155" y="51"/>
                  <a:pt x="153" y="52"/>
                  <a:pt x="150" y="54"/>
                </a:cubicBezTo>
                <a:cubicBezTo>
                  <a:pt x="149" y="54"/>
                  <a:pt x="148" y="55"/>
                  <a:pt x="146" y="56"/>
                </a:cubicBezTo>
                <a:cubicBezTo>
                  <a:pt x="145" y="57"/>
                  <a:pt x="142" y="57"/>
                  <a:pt x="141" y="57"/>
                </a:cubicBezTo>
                <a:cubicBezTo>
                  <a:pt x="137" y="60"/>
                  <a:pt x="133" y="62"/>
                  <a:pt x="130" y="65"/>
                </a:cubicBezTo>
                <a:cubicBezTo>
                  <a:pt x="129" y="66"/>
                  <a:pt x="128" y="68"/>
                  <a:pt x="127" y="68"/>
                </a:cubicBezTo>
                <a:cubicBezTo>
                  <a:pt x="125" y="69"/>
                  <a:pt x="122" y="68"/>
                  <a:pt x="119" y="68"/>
                </a:cubicBezTo>
                <a:cubicBezTo>
                  <a:pt x="116" y="68"/>
                  <a:pt x="112" y="68"/>
                  <a:pt x="109" y="68"/>
                </a:cubicBezTo>
                <a:cubicBezTo>
                  <a:pt x="106" y="68"/>
                  <a:pt x="102" y="68"/>
                  <a:pt x="99" y="67"/>
                </a:cubicBezTo>
                <a:cubicBezTo>
                  <a:pt x="95" y="66"/>
                  <a:pt x="92" y="64"/>
                  <a:pt x="89" y="62"/>
                </a:cubicBezTo>
                <a:cubicBezTo>
                  <a:pt x="87" y="60"/>
                  <a:pt x="85" y="57"/>
                  <a:pt x="82" y="55"/>
                </a:cubicBezTo>
                <a:cubicBezTo>
                  <a:pt x="83" y="54"/>
                  <a:pt x="85" y="53"/>
                  <a:pt x="83" y="52"/>
                </a:cubicBezTo>
                <a:cubicBezTo>
                  <a:pt x="83" y="51"/>
                  <a:pt x="79" y="54"/>
                  <a:pt x="79" y="53"/>
                </a:cubicBezTo>
                <a:cubicBezTo>
                  <a:pt x="77" y="52"/>
                  <a:pt x="75" y="52"/>
                  <a:pt x="74" y="51"/>
                </a:cubicBezTo>
                <a:cubicBezTo>
                  <a:pt x="70" y="51"/>
                  <a:pt x="65" y="52"/>
                  <a:pt x="62" y="53"/>
                </a:cubicBezTo>
                <a:lnTo>
                  <a:pt x="0" y="241"/>
                </a:lnTo>
                <a:lnTo>
                  <a:pt x="5" y="244"/>
                </a:lnTo>
                <a:cubicBezTo>
                  <a:pt x="7" y="245"/>
                  <a:pt x="7" y="247"/>
                  <a:pt x="9" y="246"/>
                </a:cubicBezTo>
                <a:cubicBezTo>
                  <a:pt x="11" y="245"/>
                  <a:pt x="12" y="238"/>
                  <a:pt x="15" y="239"/>
                </a:cubicBezTo>
                <a:lnTo>
                  <a:pt x="21" y="242"/>
                </a:lnTo>
                <a:cubicBezTo>
                  <a:pt x="24" y="243"/>
                  <a:pt x="22" y="248"/>
                  <a:pt x="23" y="251"/>
                </a:cubicBezTo>
                <a:cubicBezTo>
                  <a:pt x="25" y="256"/>
                  <a:pt x="28" y="260"/>
                  <a:pt x="30" y="264"/>
                </a:cubicBezTo>
                <a:cubicBezTo>
                  <a:pt x="31" y="266"/>
                  <a:pt x="31" y="268"/>
                  <a:pt x="33" y="268"/>
                </a:cubicBezTo>
                <a:cubicBezTo>
                  <a:pt x="36" y="269"/>
                  <a:pt x="36" y="266"/>
                  <a:pt x="38" y="265"/>
                </a:cubicBezTo>
                <a:cubicBezTo>
                  <a:pt x="40" y="264"/>
                  <a:pt x="44" y="267"/>
                  <a:pt x="45" y="265"/>
                </a:cubicBezTo>
                <a:cubicBezTo>
                  <a:pt x="45" y="262"/>
                  <a:pt x="47" y="260"/>
                  <a:pt x="50" y="259"/>
                </a:cubicBezTo>
                <a:cubicBezTo>
                  <a:pt x="51" y="259"/>
                  <a:pt x="50" y="257"/>
                  <a:pt x="50" y="256"/>
                </a:cubicBezTo>
                <a:cubicBezTo>
                  <a:pt x="53" y="254"/>
                  <a:pt x="57" y="252"/>
                  <a:pt x="60" y="253"/>
                </a:cubicBezTo>
                <a:cubicBezTo>
                  <a:pt x="62" y="253"/>
                  <a:pt x="63" y="256"/>
                  <a:pt x="64" y="259"/>
                </a:cubicBezTo>
                <a:cubicBezTo>
                  <a:pt x="65" y="261"/>
                  <a:pt x="62" y="263"/>
                  <a:pt x="63" y="265"/>
                </a:cubicBezTo>
                <a:cubicBezTo>
                  <a:pt x="64" y="267"/>
                  <a:pt x="67" y="266"/>
                  <a:pt x="69" y="268"/>
                </a:cubicBezTo>
                <a:cubicBezTo>
                  <a:pt x="70" y="270"/>
                  <a:pt x="70" y="274"/>
                  <a:pt x="72" y="276"/>
                </a:cubicBezTo>
                <a:cubicBezTo>
                  <a:pt x="74" y="280"/>
                  <a:pt x="79" y="282"/>
                  <a:pt x="81" y="286"/>
                </a:cubicBezTo>
                <a:cubicBezTo>
                  <a:pt x="82" y="289"/>
                  <a:pt x="79" y="294"/>
                  <a:pt x="81" y="298"/>
                </a:cubicBezTo>
                <a:cubicBezTo>
                  <a:pt x="83" y="302"/>
                  <a:pt x="84" y="307"/>
                  <a:pt x="87" y="311"/>
                </a:cubicBezTo>
                <a:cubicBezTo>
                  <a:pt x="89" y="315"/>
                  <a:pt x="94" y="314"/>
                  <a:pt x="97" y="317"/>
                </a:cubicBezTo>
                <a:cubicBezTo>
                  <a:pt x="98" y="317"/>
                  <a:pt x="97" y="319"/>
                  <a:pt x="98" y="320"/>
                </a:cubicBezTo>
                <a:cubicBezTo>
                  <a:pt x="99" y="322"/>
                  <a:pt x="101" y="322"/>
                  <a:pt x="103" y="322"/>
                </a:cubicBezTo>
                <a:cubicBezTo>
                  <a:pt x="102" y="324"/>
                  <a:pt x="101" y="326"/>
                  <a:pt x="101" y="328"/>
                </a:cubicBezTo>
                <a:cubicBezTo>
                  <a:pt x="101" y="330"/>
                  <a:pt x="100" y="333"/>
                  <a:pt x="101" y="335"/>
                </a:cubicBezTo>
                <a:cubicBezTo>
                  <a:pt x="102" y="336"/>
                  <a:pt x="104" y="330"/>
                  <a:pt x="104" y="332"/>
                </a:cubicBezTo>
                <a:cubicBezTo>
                  <a:pt x="104" y="334"/>
                  <a:pt x="99" y="337"/>
                  <a:pt x="101" y="339"/>
                </a:cubicBezTo>
                <a:cubicBezTo>
                  <a:pt x="103" y="341"/>
                  <a:pt x="111" y="336"/>
                  <a:pt x="109" y="338"/>
                </a:cubicBezTo>
                <a:cubicBezTo>
                  <a:pt x="107" y="341"/>
                  <a:pt x="102" y="340"/>
                  <a:pt x="99" y="342"/>
                </a:cubicBezTo>
                <a:cubicBezTo>
                  <a:pt x="97" y="343"/>
                  <a:pt x="96" y="345"/>
                  <a:pt x="96" y="347"/>
                </a:cubicBezTo>
                <a:cubicBezTo>
                  <a:pt x="96" y="349"/>
                  <a:pt x="96" y="351"/>
                  <a:pt x="98" y="351"/>
                </a:cubicBezTo>
                <a:cubicBezTo>
                  <a:pt x="101" y="352"/>
                  <a:pt x="105" y="348"/>
                  <a:pt x="109" y="350"/>
                </a:cubicBezTo>
                <a:cubicBezTo>
                  <a:pt x="111" y="351"/>
                  <a:pt x="106" y="354"/>
                  <a:pt x="103" y="354"/>
                </a:cubicBezTo>
                <a:cubicBezTo>
                  <a:pt x="100" y="355"/>
                  <a:pt x="97" y="354"/>
                  <a:pt x="94" y="354"/>
                </a:cubicBezTo>
                <a:cubicBezTo>
                  <a:pt x="93" y="355"/>
                  <a:pt x="93" y="356"/>
                  <a:pt x="93" y="357"/>
                </a:cubicBezTo>
                <a:cubicBezTo>
                  <a:pt x="93" y="359"/>
                  <a:pt x="93" y="361"/>
                  <a:pt x="94" y="362"/>
                </a:cubicBezTo>
                <a:cubicBezTo>
                  <a:pt x="95" y="364"/>
                  <a:pt x="96" y="365"/>
                  <a:pt x="98" y="366"/>
                </a:cubicBezTo>
                <a:cubicBezTo>
                  <a:pt x="100" y="366"/>
                  <a:pt x="103" y="366"/>
                  <a:pt x="104" y="365"/>
                </a:cubicBezTo>
                <a:cubicBezTo>
                  <a:pt x="107" y="364"/>
                  <a:pt x="108" y="359"/>
                  <a:pt x="110" y="360"/>
                </a:cubicBezTo>
                <a:cubicBezTo>
                  <a:pt x="112" y="361"/>
                  <a:pt x="108" y="364"/>
                  <a:pt x="107" y="366"/>
                </a:cubicBezTo>
                <a:cubicBezTo>
                  <a:pt x="106" y="368"/>
                  <a:pt x="105" y="369"/>
                  <a:pt x="104" y="371"/>
                </a:cubicBezTo>
                <a:cubicBezTo>
                  <a:pt x="103" y="373"/>
                  <a:pt x="101" y="374"/>
                  <a:pt x="101" y="376"/>
                </a:cubicBezTo>
                <a:cubicBezTo>
                  <a:pt x="101" y="378"/>
                  <a:pt x="103" y="380"/>
                  <a:pt x="104" y="380"/>
                </a:cubicBezTo>
                <a:cubicBezTo>
                  <a:pt x="106" y="380"/>
                  <a:pt x="105" y="377"/>
                  <a:pt x="107" y="376"/>
                </a:cubicBezTo>
                <a:cubicBezTo>
                  <a:pt x="109" y="376"/>
                  <a:pt x="112" y="377"/>
                  <a:pt x="112" y="378"/>
                </a:cubicBezTo>
                <a:cubicBezTo>
                  <a:pt x="114" y="381"/>
                  <a:pt x="112" y="385"/>
                  <a:pt x="112" y="388"/>
                </a:cubicBezTo>
                <a:cubicBezTo>
                  <a:pt x="113" y="390"/>
                  <a:pt x="115" y="390"/>
                  <a:pt x="115" y="392"/>
                </a:cubicBezTo>
                <a:cubicBezTo>
                  <a:pt x="114" y="394"/>
                  <a:pt x="111" y="394"/>
                  <a:pt x="111" y="396"/>
                </a:cubicBezTo>
                <a:cubicBezTo>
                  <a:pt x="110" y="398"/>
                  <a:pt x="113" y="398"/>
                  <a:pt x="114" y="400"/>
                </a:cubicBezTo>
                <a:cubicBezTo>
                  <a:pt x="114" y="401"/>
                  <a:pt x="111" y="401"/>
                  <a:pt x="111" y="401"/>
                </a:cubicBezTo>
                <a:cubicBezTo>
                  <a:pt x="112" y="403"/>
                  <a:pt x="115" y="402"/>
                  <a:pt x="115" y="403"/>
                </a:cubicBezTo>
                <a:cubicBezTo>
                  <a:pt x="116" y="405"/>
                  <a:pt x="114" y="408"/>
                  <a:pt x="115" y="409"/>
                </a:cubicBezTo>
                <a:cubicBezTo>
                  <a:pt x="117" y="411"/>
                  <a:pt x="120" y="411"/>
                  <a:pt x="122" y="412"/>
                </a:cubicBezTo>
                <a:cubicBezTo>
                  <a:pt x="124" y="413"/>
                  <a:pt x="125" y="415"/>
                  <a:pt x="127" y="417"/>
                </a:cubicBezTo>
                <a:cubicBezTo>
                  <a:pt x="129" y="418"/>
                  <a:pt x="131" y="420"/>
                  <a:pt x="133" y="421"/>
                </a:cubicBezTo>
                <a:cubicBezTo>
                  <a:pt x="134" y="422"/>
                  <a:pt x="136" y="420"/>
                  <a:pt x="137" y="420"/>
                </a:cubicBezTo>
                <a:cubicBezTo>
                  <a:pt x="139" y="420"/>
                  <a:pt x="141" y="419"/>
                  <a:pt x="142" y="421"/>
                </a:cubicBezTo>
                <a:cubicBezTo>
                  <a:pt x="143" y="422"/>
                  <a:pt x="140" y="424"/>
                  <a:pt x="140" y="425"/>
                </a:cubicBezTo>
                <a:cubicBezTo>
                  <a:pt x="139" y="428"/>
                  <a:pt x="139" y="431"/>
                  <a:pt x="139" y="434"/>
                </a:cubicBezTo>
                <a:cubicBezTo>
                  <a:pt x="139" y="435"/>
                  <a:pt x="139" y="437"/>
                  <a:pt x="141" y="437"/>
                </a:cubicBezTo>
                <a:cubicBezTo>
                  <a:pt x="142" y="438"/>
                  <a:pt x="141" y="435"/>
                  <a:pt x="141" y="435"/>
                </a:cubicBezTo>
                <a:cubicBezTo>
                  <a:pt x="144" y="434"/>
                  <a:pt x="147" y="432"/>
                  <a:pt x="149" y="433"/>
                </a:cubicBezTo>
                <a:cubicBezTo>
                  <a:pt x="151" y="435"/>
                  <a:pt x="147" y="439"/>
                  <a:pt x="149" y="441"/>
                </a:cubicBezTo>
                <a:cubicBezTo>
                  <a:pt x="151" y="442"/>
                  <a:pt x="153" y="438"/>
                  <a:pt x="155" y="438"/>
                </a:cubicBezTo>
                <a:cubicBezTo>
                  <a:pt x="156" y="438"/>
                  <a:pt x="155" y="441"/>
                  <a:pt x="155" y="442"/>
                </a:cubicBezTo>
                <a:cubicBezTo>
                  <a:pt x="156" y="444"/>
                  <a:pt x="157" y="446"/>
                  <a:pt x="158" y="448"/>
                </a:cubicBezTo>
                <a:cubicBezTo>
                  <a:pt x="167" y="448"/>
                  <a:pt x="176" y="449"/>
                  <a:pt x="184" y="449"/>
                </a:cubicBezTo>
                <a:cubicBezTo>
                  <a:pt x="226" y="449"/>
                  <a:pt x="268" y="449"/>
                  <a:pt x="310" y="449"/>
                </a:cubicBezTo>
                <a:cubicBezTo>
                  <a:pt x="345" y="449"/>
                  <a:pt x="380" y="450"/>
                  <a:pt x="415" y="450"/>
                </a:cubicBezTo>
                <a:cubicBezTo>
                  <a:pt x="432" y="450"/>
                  <a:pt x="450" y="450"/>
                  <a:pt x="467" y="449"/>
                </a:cubicBezTo>
                <a:cubicBezTo>
                  <a:pt x="474" y="449"/>
                  <a:pt x="481" y="448"/>
                  <a:pt x="488" y="448"/>
                </a:cubicBezTo>
                <a:cubicBezTo>
                  <a:pt x="490" y="448"/>
                  <a:pt x="492" y="449"/>
                  <a:pt x="495" y="450"/>
                </a:cubicBezTo>
                <a:cubicBezTo>
                  <a:pt x="498" y="451"/>
                  <a:pt x="500" y="453"/>
                  <a:pt x="503" y="454"/>
                </a:cubicBezTo>
                <a:cubicBezTo>
                  <a:pt x="506" y="455"/>
                  <a:pt x="510" y="454"/>
                  <a:pt x="513" y="455"/>
                </a:cubicBezTo>
                <a:cubicBezTo>
                  <a:pt x="515" y="456"/>
                  <a:pt x="517" y="458"/>
                  <a:pt x="519" y="459"/>
                </a:cubicBezTo>
                <a:cubicBezTo>
                  <a:pt x="523" y="461"/>
                  <a:pt x="526" y="463"/>
                  <a:pt x="530" y="463"/>
                </a:cubicBezTo>
                <a:cubicBezTo>
                  <a:pt x="532" y="464"/>
                  <a:pt x="535" y="463"/>
                  <a:pt x="538" y="463"/>
                </a:cubicBezTo>
                <a:cubicBezTo>
                  <a:pt x="542" y="464"/>
                  <a:pt x="546" y="466"/>
                  <a:pt x="549" y="466"/>
                </a:cubicBezTo>
                <a:cubicBezTo>
                  <a:pt x="551" y="465"/>
                  <a:pt x="552" y="464"/>
                  <a:pt x="554" y="463"/>
                </a:cubicBezTo>
                <a:cubicBezTo>
                  <a:pt x="555" y="462"/>
                  <a:pt x="556" y="460"/>
                  <a:pt x="557" y="459"/>
                </a:cubicBezTo>
                <a:cubicBezTo>
                  <a:pt x="559" y="458"/>
                  <a:pt x="560" y="456"/>
                  <a:pt x="562" y="456"/>
                </a:cubicBezTo>
                <a:cubicBezTo>
                  <a:pt x="562" y="456"/>
                  <a:pt x="561" y="459"/>
                  <a:pt x="562" y="458"/>
                </a:cubicBezTo>
                <a:cubicBezTo>
                  <a:pt x="564" y="457"/>
                  <a:pt x="564" y="454"/>
                  <a:pt x="565" y="452"/>
                </a:cubicBezTo>
                <a:cubicBezTo>
                  <a:pt x="566" y="452"/>
                  <a:pt x="567" y="452"/>
                  <a:pt x="567" y="453"/>
                </a:cubicBezTo>
                <a:cubicBezTo>
                  <a:pt x="567" y="454"/>
                  <a:pt x="564" y="457"/>
                  <a:pt x="566" y="457"/>
                </a:cubicBezTo>
                <a:cubicBezTo>
                  <a:pt x="567" y="458"/>
                  <a:pt x="569" y="455"/>
                  <a:pt x="570" y="454"/>
                </a:cubicBezTo>
                <a:cubicBezTo>
                  <a:pt x="571" y="452"/>
                  <a:pt x="570" y="450"/>
                  <a:pt x="572" y="449"/>
                </a:cubicBezTo>
                <a:cubicBezTo>
                  <a:pt x="573" y="449"/>
                  <a:pt x="575" y="451"/>
                  <a:pt x="577" y="451"/>
                </a:cubicBezTo>
                <a:cubicBezTo>
                  <a:pt x="580" y="452"/>
                  <a:pt x="583" y="452"/>
                  <a:pt x="586" y="452"/>
                </a:cubicBezTo>
                <a:cubicBezTo>
                  <a:pt x="588" y="452"/>
                  <a:pt x="591" y="452"/>
                  <a:pt x="593" y="453"/>
                </a:cubicBezTo>
                <a:cubicBezTo>
                  <a:pt x="594" y="455"/>
                  <a:pt x="593" y="458"/>
                  <a:pt x="594" y="460"/>
                </a:cubicBezTo>
                <a:cubicBezTo>
                  <a:pt x="595" y="462"/>
                  <a:pt x="595" y="465"/>
                  <a:pt x="597" y="466"/>
                </a:cubicBezTo>
                <a:cubicBezTo>
                  <a:pt x="598" y="468"/>
                  <a:pt x="599" y="468"/>
                  <a:pt x="601" y="469"/>
                </a:cubicBezTo>
                <a:cubicBezTo>
                  <a:pt x="603" y="469"/>
                  <a:pt x="605" y="467"/>
                  <a:pt x="607" y="467"/>
                </a:cubicBezTo>
                <a:cubicBezTo>
                  <a:pt x="608" y="468"/>
                  <a:pt x="606" y="470"/>
                  <a:pt x="606" y="471"/>
                </a:cubicBezTo>
                <a:cubicBezTo>
                  <a:pt x="606" y="472"/>
                  <a:pt x="604" y="472"/>
                  <a:pt x="604" y="473"/>
                </a:cubicBezTo>
                <a:cubicBezTo>
                  <a:pt x="605" y="476"/>
                  <a:pt x="607" y="477"/>
                  <a:pt x="608" y="479"/>
                </a:cubicBezTo>
                <a:cubicBezTo>
                  <a:pt x="608" y="481"/>
                  <a:pt x="606" y="482"/>
                  <a:pt x="607" y="484"/>
                </a:cubicBezTo>
                <a:cubicBezTo>
                  <a:pt x="608" y="486"/>
                  <a:pt x="611" y="486"/>
                  <a:pt x="612" y="487"/>
                </a:cubicBezTo>
                <a:cubicBezTo>
                  <a:pt x="612" y="489"/>
                  <a:pt x="609" y="489"/>
                  <a:pt x="609" y="490"/>
                </a:cubicBezTo>
                <a:cubicBezTo>
                  <a:pt x="609" y="491"/>
                  <a:pt x="610" y="493"/>
                  <a:pt x="611" y="493"/>
                </a:cubicBezTo>
                <a:cubicBezTo>
                  <a:pt x="612" y="494"/>
                  <a:pt x="614" y="494"/>
                  <a:pt x="616" y="494"/>
                </a:cubicBezTo>
                <a:cubicBezTo>
                  <a:pt x="618" y="495"/>
                  <a:pt x="621" y="494"/>
                  <a:pt x="624" y="495"/>
                </a:cubicBezTo>
                <a:cubicBezTo>
                  <a:pt x="628" y="496"/>
                  <a:pt x="632" y="497"/>
                  <a:pt x="636" y="498"/>
                </a:cubicBezTo>
                <a:cubicBezTo>
                  <a:pt x="638" y="498"/>
                  <a:pt x="640" y="499"/>
                  <a:pt x="642" y="499"/>
                </a:cubicBezTo>
                <a:cubicBezTo>
                  <a:pt x="645" y="500"/>
                  <a:pt x="648" y="500"/>
                  <a:pt x="651" y="502"/>
                </a:cubicBezTo>
                <a:cubicBezTo>
                  <a:pt x="653" y="504"/>
                  <a:pt x="656" y="506"/>
                  <a:pt x="658" y="509"/>
                </a:cubicBezTo>
                <a:cubicBezTo>
                  <a:pt x="659" y="510"/>
                  <a:pt x="659" y="513"/>
                  <a:pt x="660" y="515"/>
                </a:cubicBezTo>
                <a:cubicBezTo>
                  <a:pt x="660" y="517"/>
                  <a:pt x="662" y="519"/>
                  <a:pt x="660" y="521"/>
                </a:cubicBezTo>
                <a:cubicBezTo>
                  <a:pt x="659" y="522"/>
                  <a:pt x="658" y="517"/>
                  <a:pt x="657" y="518"/>
                </a:cubicBezTo>
                <a:cubicBezTo>
                  <a:pt x="656" y="520"/>
                  <a:pt x="659" y="522"/>
                  <a:pt x="658" y="524"/>
                </a:cubicBezTo>
                <a:cubicBezTo>
                  <a:pt x="657" y="525"/>
                  <a:pt x="654" y="524"/>
                  <a:pt x="653" y="523"/>
                </a:cubicBezTo>
                <a:cubicBezTo>
                  <a:pt x="652" y="523"/>
                  <a:pt x="652" y="521"/>
                  <a:pt x="651" y="521"/>
                </a:cubicBezTo>
                <a:cubicBezTo>
                  <a:pt x="650" y="521"/>
                  <a:pt x="649" y="523"/>
                  <a:pt x="648" y="522"/>
                </a:cubicBezTo>
                <a:cubicBezTo>
                  <a:pt x="647" y="520"/>
                  <a:pt x="648" y="517"/>
                  <a:pt x="647" y="515"/>
                </a:cubicBezTo>
                <a:cubicBezTo>
                  <a:pt x="646" y="514"/>
                  <a:pt x="646" y="518"/>
                  <a:pt x="646" y="517"/>
                </a:cubicBezTo>
                <a:cubicBezTo>
                  <a:pt x="644" y="516"/>
                  <a:pt x="644" y="513"/>
                  <a:pt x="642" y="512"/>
                </a:cubicBezTo>
                <a:cubicBezTo>
                  <a:pt x="641" y="512"/>
                  <a:pt x="639" y="511"/>
                  <a:pt x="639" y="512"/>
                </a:cubicBezTo>
                <a:cubicBezTo>
                  <a:pt x="639" y="515"/>
                  <a:pt x="642" y="518"/>
                  <a:pt x="642" y="521"/>
                </a:cubicBezTo>
                <a:cubicBezTo>
                  <a:pt x="642" y="524"/>
                  <a:pt x="639" y="526"/>
                  <a:pt x="638" y="529"/>
                </a:cubicBezTo>
                <a:cubicBezTo>
                  <a:pt x="637" y="531"/>
                  <a:pt x="636" y="532"/>
                  <a:pt x="636" y="534"/>
                </a:cubicBezTo>
                <a:cubicBezTo>
                  <a:pt x="636" y="536"/>
                  <a:pt x="637" y="538"/>
                  <a:pt x="637" y="540"/>
                </a:cubicBezTo>
                <a:cubicBezTo>
                  <a:pt x="637" y="542"/>
                  <a:pt x="636" y="543"/>
                  <a:pt x="634" y="545"/>
                </a:cubicBezTo>
                <a:cubicBezTo>
                  <a:pt x="632" y="547"/>
                  <a:pt x="629" y="548"/>
                  <a:pt x="627" y="550"/>
                </a:cubicBezTo>
                <a:cubicBezTo>
                  <a:pt x="626" y="552"/>
                  <a:pt x="626" y="554"/>
                  <a:pt x="625" y="555"/>
                </a:cubicBezTo>
                <a:cubicBezTo>
                  <a:pt x="625" y="556"/>
                  <a:pt x="627" y="557"/>
                  <a:pt x="627" y="558"/>
                </a:cubicBezTo>
                <a:cubicBezTo>
                  <a:pt x="627" y="559"/>
                  <a:pt x="626" y="560"/>
                  <a:pt x="625" y="560"/>
                </a:cubicBezTo>
                <a:cubicBezTo>
                  <a:pt x="622" y="561"/>
                  <a:pt x="620" y="559"/>
                  <a:pt x="617" y="559"/>
                </a:cubicBezTo>
                <a:cubicBezTo>
                  <a:pt x="617" y="560"/>
                  <a:pt x="616" y="562"/>
                  <a:pt x="615" y="563"/>
                </a:cubicBezTo>
                <a:cubicBezTo>
                  <a:pt x="618" y="564"/>
                  <a:pt x="620" y="565"/>
                  <a:pt x="623" y="564"/>
                </a:cubicBezTo>
                <a:cubicBezTo>
                  <a:pt x="626" y="564"/>
                  <a:pt x="630" y="562"/>
                  <a:pt x="633" y="560"/>
                </a:cubicBezTo>
                <a:cubicBezTo>
                  <a:pt x="635" y="559"/>
                  <a:pt x="636" y="556"/>
                  <a:pt x="638" y="555"/>
                </a:cubicBezTo>
                <a:cubicBezTo>
                  <a:pt x="640" y="554"/>
                  <a:pt x="643" y="554"/>
                  <a:pt x="645" y="554"/>
                </a:cubicBezTo>
                <a:cubicBezTo>
                  <a:pt x="648" y="554"/>
                  <a:pt x="650" y="556"/>
                  <a:pt x="652" y="555"/>
                </a:cubicBezTo>
                <a:cubicBezTo>
                  <a:pt x="652" y="555"/>
                  <a:pt x="650" y="553"/>
                  <a:pt x="651" y="553"/>
                </a:cubicBezTo>
                <a:cubicBezTo>
                  <a:pt x="652" y="552"/>
                  <a:pt x="655" y="552"/>
                  <a:pt x="657" y="552"/>
                </a:cubicBezTo>
                <a:cubicBezTo>
                  <a:pt x="659" y="552"/>
                  <a:pt x="661" y="552"/>
                  <a:pt x="663" y="552"/>
                </a:cubicBezTo>
                <a:cubicBezTo>
                  <a:pt x="665" y="552"/>
                  <a:pt x="667" y="552"/>
                  <a:pt x="669" y="552"/>
                </a:cubicBezTo>
                <a:cubicBezTo>
                  <a:pt x="668" y="551"/>
                  <a:pt x="668" y="550"/>
                  <a:pt x="668" y="549"/>
                </a:cubicBezTo>
                <a:cubicBezTo>
                  <a:pt x="668" y="547"/>
                  <a:pt x="668" y="546"/>
                  <a:pt x="668" y="545"/>
                </a:cubicBezTo>
                <a:cubicBezTo>
                  <a:pt x="667" y="545"/>
                  <a:pt x="666" y="545"/>
                  <a:pt x="664" y="545"/>
                </a:cubicBezTo>
                <a:cubicBezTo>
                  <a:pt x="663" y="545"/>
                  <a:pt x="660" y="547"/>
                  <a:pt x="660" y="545"/>
                </a:cubicBezTo>
                <a:cubicBezTo>
                  <a:pt x="659" y="544"/>
                  <a:pt x="661" y="542"/>
                  <a:pt x="662" y="541"/>
                </a:cubicBezTo>
                <a:cubicBezTo>
                  <a:pt x="663" y="539"/>
                  <a:pt x="664" y="537"/>
                  <a:pt x="666" y="536"/>
                </a:cubicBezTo>
                <a:cubicBezTo>
                  <a:pt x="668" y="535"/>
                  <a:pt x="671" y="535"/>
                  <a:pt x="673" y="535"/>
                </a:cubicBezTo>
                <a:cubicBezTo>
                  <a:pt x="676" y="535"/>
                  <a:pt x="679" y="534"/>
                  <a:pt x="681" y="533"/>
                </a:cubicBezTo>
                <a:cubicBezTo>
                  <a:pt x="684" y="532"/>
                  <a:pt x="686" y="531"/>
                  <a:pt x="689" y="531"/>
                </a:cubicBezTo>
                <a:cubicBezTo>
                  <a:pt x="690" y="530"/>
                  <a:pt x="691" y="530"/>
                  <a:pt x="693" y="530"/>
                </a:cubicBezTo>
                <a:cubicBezTo>
                  <a:pt x="696" y="529"/>
                  <a:pt x="699" y="530"/>
                  <a:pt x="702" y="529"/>
                </a:cubicBezTo>
                <a:cubicBezTo>
                  <a:pt x="703" y="529"/>
                  <a:pt x="706" y="529"/>
                  <a:pt x="707" y="528"/>
                </a:cubicBezTo>
                <a:cubicBezTo>
                  <a:pt x="709" y="527"/>
                  <a:pt x="710" y="523"/>
                  <a:pt x="711" y="5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9" name="Freeform 771"/>
          <p:cNvSpPr>
            <a:spLocks noChangeAspect="1"/>
          </p:cNvSpPr>
          <p:nvPr/>
        </p:nvSpPr>
        <p:spPr bwMode="auto">
          <a:xfrm>
            <a:off x="3242073" y="2912269"/>
            <a:ext cx="254794" cy="147638"/>
          </a:xfrm>
          <a:custGeom>
            <a:avLst/>
            <a:gdLst>
              <a:gd name="T0" fmla="*/ 2147483647 w 178"/>
              <a:gd name="T1" fmla="*/ 2147483647 h 103"/>
              <a:gd name="T2" fmla="*/ 2147483647 w 178"/>
              <a:gd name="T3" fmla="*/ 2147483647 h 103"/>
              <a:gd name="T4" fmla="*/ 2147483647 w 178"/>
              <a:gd name="T5" fmla="*/ 2147483647 h 103"/>
              <a:gd name="T6" fmla="*/ 2147483647 w 178"/>
              <a:gd name="T7" fmla="*/ 2147483647 h 103"/>
              <a:gd name="T8" fmla="*/ 2147483647 w 178"/>
              <a:gd name="T9" fmla="*/ 2147483647 h 103"/>
              <a:gd name="T10" fmla="*/ 2147483647 w 178"/>
              <a:gd name="T11" fmla="*/ 2147483647 h 103"/>
              <a:gd name="T12" fmla="*/ 2147483647 w 178"/>
              <a:gd name="T13" fmla="*/ 2147483647 h 103"/>
              <a:gd name="T14" fmla="*/ 2147483647 w 178"/>
              <a:gd name="T15" fmla="*/ 2147483647 h 103"/>
              <a:gd name="T16" fmla="*/ 2147483647 w 178"/>
              <a:gd name="T17" fmla="*/ 2147483647 h 103"/>
              <a:gd name="T18" fmla="*/ 2147483647 w 178"/>
              <a:gd name="T19" fmla="*/ 2147483647 h 103"/>
              <a:gd name="T20" fmla="*/ 2147483647 w 178"/>
              <a:gd name="T21" fmla="*/ 2147483647 h 103"/>
              <a:gd name="T22" fmla="*/ 2147483647 w 178"/>
              <a:gd name="T23" fmla="*/ 2147483647 h 103"/>
              <a:gd name="T24" fmla="*/ 2147483647 w 178"/>
              <a:gd name="T25" fmla="*/ 2147483647 h 103"/>
              <a:gd name="T26" fmla="*/ 2147483647 w 178"/>
              <a:gd name="T27" fmla="*/ 2147483647 h 103"/>
              <a:gd name="T28" fmla="*/ 2147483647 w 178"/>
              <a:gd name="T29" fmla="*/ 2147483647 h 103"/>
              <a:gd name="T30" fmla="*/ 2147483647 w 178"/>
              <a:gd name="T31" fmla="*/ 2147483647 h 103"/>
              <a:gd name="T32" fmla="*/ 2147483647 w 178"/>
              <a:gd name="T33" fmla="*/ 2147483647 h 103"/>
              <a:gd name="T34" fmla="*/ 2147483647 w 178"/>
              <a:gd name="T35" fmla="*/ 2147483647 h 103"/>
              <a:gd name="T36" fmla="*/ 2147483647 w 178"/>
              <a:gd name="T37" fmla="*/ 2147483647 h 103"/>
              <a:gd name="T38" fmla="*/ 2147483647 w 178"/>
              <a:gd name="T39" fmla="*/ 2147483647 h 103"/>
              <a:gd name="T40" fmla="*/ 2147483647 w 178"/>
              <a:gd name="T41" fmla="*/ 2147483647 h 103"/>
              <a:gd name="T42" fmla="*/ 2147483647 w 178"/>
              <a:gd name="T43" fmla="*/ 2147483647 h 103"/>
              <a:gd name="T44" fmla="*/ 2147483647 w 178"/>
              <a:gd name="T45" fmla="*/ 2147483647 h 103"/>
              <a:gd name="T46" fmla="*/ 2147483647 w 178"/>
              <a:gd name="T47" fmla="*/ 2147483647 h 103"/>
              <a:gd name="T48" fmla="*/ 2147483647 w 178"/>
              <a:gd name="T49" fmla="*/ 2147483647 h 103"/>
              <a:gd name="T50" fmla="*/ 2147483647 w 178"/>
              <a:gd name="T51" fmla="*/ 2147483647 h 103"/>
              <a:gd name="T52" fmla="*/ 2147483647 w 178"/>
              <a:gd name="T53" fmla="*/ 2147483647 h 103"/>
              <a:gd name="T54" fmla="*/ 2147483647 w 178"/>
              <a:gd name="T55" fmla="*/ 2147483647 h 103"/>
              <a:gd name="T56" fmla="*/ 2147483647 w 178"/>
              <a:gd name="T57" fmla="*/ 2147483647 h 103"/>
              <a:gd name="T58" fmla="*/ 2147483647 w 178"/>
              <a:gd name="T59" fmla="*/ 2147483647 h 103"/>
              <a:gd name="T60" fmla="*/ 2147483647 w 178"/>
              <a:gd name="T61" fmla="*/ 2147483647 h 103"/>
              <a:gd name="T62" fmla="*/ 2147483647 w 178"/>
              <a:gd name="T63" fmla="*/ 2147483647 h 103"/>
              <a:gd name="T64" fmla="*/ 2147483647 w 178"/>
              <a:gd name="T65" fmla="*/ 2147483647 h 103"/>
              <a:gd name="T66" fmla="*/ 2147483647 w 178"/>
              <a:gd name="T67" fmla="*/ 2147483647 h 103"/>
              <a:gd name="T68" fmla="*/ 2147483647 w 178"/>
              <a:gd name="T69" fmla="*/ 2147483647 h 103"/>
              <a:gd name="T70" fmla="*/ 2147483647 w 178"/>
              <a:gd name="T71" fmla="*/ 2147483647 h 103"/>
              <a:gd name="T72" fmla="*/ 2147483647 w 178"/>
              <a:gd name="T73" fmla="*/ 2147483647 h 103"/>
              <a:gd name="T74" fmla="*/ 2147483647 w 178"/>
              <a:gd name="T75" fmla="*/ 2147483647 h 103"/>
              <a:gd name="T76" fmla="*/ 2147483647 w 178"/>
              <a:gd name="T77" fmla="*/ 2147483647 h 103"/>
              <a:gd name="T78" fmla="*/ 2147483647 w 178"/>
              <a:gd name="T79" fmla="*/ 2147483647 h 103"/>
              <a:gd name="T80" fmla="*/ 2147483647 w 178"/>
              <a:gd name="T81" fmla="*/ 2147483647 h 103"/>
              <a:gd name="T82" fmla="*/ 2147483647 w 178"/>
              <a:gd name="T83" fmla="*/ 2147483647 h 103"/>
              <a:gd name="T84" fmla="*/ 2147483647 w 178"/>
              <a:gd name="T85" fmla="*/ 2147483647 h 103"/>
              <a:gd name="T86" fmla="*/ 2147483647 w 178"/>
              <a:gd name="T87" fmla="*/ 2147483647 h 103"/>
              <a:gd name="T88" fmla="*/ 2147483647 w 178"/>
              <a:gd name="T89" fmla="*/ 2147483647 h 103"/>
              <a:gd name="T90" fmla="*/ 2147483647 w 178"/>
              <a:gd name="T91" fmla="*/ 2147483647 h 1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8"/>
              <a:gd name="T139" fmla="*/ 0 h 103"/>
              <a:gd name="T140" fmla="*/ 178 w 178"/>
              <a:gd name="T141" fmla="*/ 103 h 1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8" h="103">
                <a:moveTo>
                  <a:pt x="100" y="75"/>
                </a:moveTo>
                <a:cubicBezTo>
                  <a:pt x="103" y="75"/>
                  <a:pt x="106" y="75"/>
                  <a:pt x="108" y="75"/>
                </a:cubicBezTo>
                <a:cubicBezTo>
                  <a:pt x="110" y="75"/>
                  <a:pt x="113" y="76"/>
                  <a:pt x="114" y="75"/>
                </a:cubicBezTo>
                <a:cubicBezTo>
                  <a:pt x="115" y="74"/>
                  <a:pt x="113" y="71"/>
                  <a:pt x="114" y="70"/>
                </a:cubicBezTo>
                <a:cubicBezTo>
                  <a:pt x="114" y="68"/>
                  <a:pt x="115" y="64"/>
                  <a:pt x="118" y="64"/>
                </a:cubicBezTo>
                <a:cubicBezTo>
                  <a:pt x="119" y="64"/>
                  <a:pt x="118" y="67"/>
                  <a:pt x="119" y="69"/>
                </a:cubicBezTo>
                <a:cubicBezTo>
                  <a:pt x="119" y="70"/>
                  <a:pt x="118" y="72"/>
                  <a:pt x="119" y="73"/>
                </a:cubicBezTo>
                <a:cubicBezTo>
                  <a:pt x="119" y="74"/>
                  <a:pt x="121" y="74"/>
                  <a:pt x="122" y="73"/>
                </a:cubicBezTo>
                <a:cubicBezTo>
                  <a:pt x="126" y="72"/>
                  <a:pt x="128" y="69"/>
                  <a:pt x="131" y="67"/>
                </a:cubicBezTo>
                <a:cubicBezTo>
                  <a:pt x="133" y="66"/>
                  <a:pt x="135" y="63"/>
                  <a:pt x="137" y="64"/>
                </a:cubicBezTo>
                <a:cubicBezTo>
                  <a:pt x="139" y="65"/>
                  <a:pt x="135" y="66"/>
                  <a:pt x="134" y="68"/>
                </a:cubicBezTo>
                <a:cubicBezTo>
                  <a:pt x="133" y="69"/>
                  <a:pt x="132" y="70"/>
                  <a:pt x="133" y="70"/>
                </a:cubicBezTo>
                <a:cubicBezTo>
                  <a:pt x="135" y="71"/>
                  <a:pt x="137" y="70"/>
                  <a:pt x="139" y="70"/>
                </a:cubicBezTo>
                <a:cubicBezTo>
                  <a:pt x="143" y="71"/>
                  <a:pt x="149" y="69"/>
                  <a:pt x="149" y="72"/>
                </a:cubicBezTo>
                <a:cubicBezTo>
                  <a:pt x="149" y="75"/>
                  <a:pt x="142" y="72"/>
                  <a:pt x="139" y="74"/>
                </a:cubicBezTo>
                <a:cubicBezTo>
                  <a:pt x="138" y="74"/>
                  <a:pt x="138" y="76"/>
                  <a:pt x="137" y="77"/>
                </a:cubicBezTo>
                <a:cubicBezTo>
                  <a:pt x="136" y="77"/>
                  <a:pt x="136" y="74"/>
                  <a:pt x="135" y="74"/>
                </a:cubicBezTo>
                <a:cubicBezTo>
                  <a:pt x="132" y="74"/>
                  <a:pt x="128" y="75"/>
                  <a:pt x="125" y="76"/>
                </a:cubicBezTo>
                <a:cubicBezTo>
                  <a:pt x="122" y="78"/>
                  <a:pt x="118" y="80"/>
                  <a:pt x="116" y="83"/>
                </a:cubicBezTo>
                <a:cubicBezTo>
                  <a:pt x="114" y="85"/>
                  <a:pt x="113" y="88"/>
                  <a:pt x="113" y="91"/>
                </a:cubicBezTo>
                <a:cubicBezTo>
                  <a:pt x="112" y="93"/>
                  <a:pt x="113" y="95"/>
                  <a:pt x="114" y="96"/>
                </a:cubicBezTo>
                <a:cubicBezTo>
                  <a:pt x="115" y="98"/>
                  <a:pt x="116" y="102"/>
                  <a:pt x="118" y="102"/>
                </a:cubicBezTo>
                <a:cubicBezTo>
                  <a:pt x="120" y="103"/>
                  <a:pt x="123" y="100"/>
                  <a:pt x="125" y="98"/>
                </a:cubicBezTo>
                <a:cubicBezTo>
                  <a:pt x="127" y="96"/>
                  <a:pt x="129" y="94"/>
                  <a:pt x="131" y="91"/>
                </a:cubicBezTo>
                <a:cubicBezTo>
                  <a:pt x="133" y="89"/>
                  <a:pt x="133" y="85"/>
                  <a:pt x="136" y="83"/>
                </a:cubicBezTo>
                <a:cubicBezTo>
                  <a:pt x="137" y="82"/>
                  <a:pt x="139" y="85"/>
                  <a:pt x="141" y="85"/>
                </a:cubicBezTo>
                <a:cubicBezTo>
                  <a:pt x="144" y="85"/>
                  <a:pt x="146" y="85"/>
                  <a:pt x="148" y="84"/>
                </a:cubicBezTo>
                <a:cubicBezTo>
                  <a:pt x="154" y="82"/>
                  <a:pt x="160" y="78"/>
                  <a:pt x="166" y="76"/>
                </a:cubicBezTo>
                <a:cubicBezTo>
                  <a:pt x="170" y="75"/>
                  <a:pt x="174" y="76"/>
                  <a:pt x="176" y="73"/>
                </a:cubicBezTo>
                <a:cubicBezTo>
                  <a:pt x="178" y="71"/>
                  <a:pt x="175" y="68"/>
                  <a:pt x="173" y="67"/>
                </a:cubicBezTo>
                <a:cubicBezTo>
                  <a:pt x="171" y="66"/>
                  <a:pt x="168" y="67"/>
                  <a:pt x="167" y="66"/>
                </a:cubicBezTo>
                <a:cubicBezTo>
                  <a:pt x="166" y="65"/>
                  <a:pt x="168" y="62"/>
                  <a:pt x="167" y="62"/>
                </a:cubicBezTo>
                <a:cubicBezTo>
                  <a:pt x="163" y="62"/>
                  <a:pt x="161" y="66"/>
                  <a:pt x="157" y="67"/>
                </a:cubicBezTo>
                <a:cubicBezTo>
                  <a:pt x="156" y="67"/>
                  <a:pt x="158" y="64"/>
                  <a:pt x="157" y="63"/>
                </a:cubicBezTo>
                <a:cubicBezTo>
                  <a:pt x="154" y="62"/>
                  <a:pt x="150" y="63"/>
                  <a:pt x="146" y="62"/>
                </a:cubicBezTo>
                <a:cubicBezTo>
                  <a:pt x="144" y="61"/>
                  <a:pt x="143" y="60"/>
                  <a:pt x="142" y="59"/>
                </a:cubicBezTo>
                <a:cubicBezTo>
                  <a:pt x="141" y="58"/>
                  <a:pt x="144" y="58"/>
                  <a:pt x="144" y="57"/>
                </a:cubicBezTo>
                <a:cubicBezTo>
                  <a:pt x="144" y="56"/>
                  <a:pt x="143" y="56"/>
                  <a:pt x="142" y="56"/>
                </a:cubicBezTo>
                <a:cubicBezTo>
                  <a:pt x="140" y="55"/>
                  <a:pt x="138" y="56"/>
                  <a:pt x="136" y="55"/>
                </a:cubicBezTo>
                <a:cubicBezTo>
                  <a:pt x="134" y="53"/>
                  <a:pt x="133" y="51"/>
                  <a:pt x="132" y="49"/>
                </a:cubicBezTo>
                <a:cubicBezTo>
                  <a:pt x="132" y="46"/>
                  <a:pt x="135" y="44"/>
                  <a:pt x="134" y="41"/>
                </a:cubicBezTo>
                <a:cubicBezTo>
                  <a:pt x="134" y="40"/>
                  <a:pt x="132" y="41"/>
                  <a:pt x="131" y="41"/>
                </a:cubicBezTo>
                <a:cubicBezTo>
                  <a:pt x="129" y="41"/>
                  <a:pt x="126" y="42"/>
                  <a:pt x="127" y="41"/>
                </a:cubicBezTo>
                <a:cubicBezTo>
                  <a:pt x="128" y="38"/>
                  <a:pt x="132" y="38"/>
                  <a:pt x="133" y="36"/>
                </a:cubicBezTo>
                <a:cubicBezTo>
                  <a:pt x="135" y="34"/>
                  <a:pt x="137" y="31"/>
                  <a:pt x="137" y="28"/>
                </a:cubicBezTo>
                <a:cubicBezTo>
                  <a:pt x="137" y="27"/>
                  <a:pt x="134" y="28"/>
                  <a:pt x="133" y="28"/>
                </a:cubicBezTo>
                <a:cubicBezTo>
                  <a:pt x="131" y="28"/>
                  <a:pt x="129" y="29"/>
                  <a:pt x="127" y="30"/>
                </a:cubicBezTo>
                <a:cubicBezTo>
                  <a:pt x="125" y="30"/>
                  <a:pt x="124" y="30"/>
                  <a:pt x="123" y="29"/>
                </a:cubicBezTo>
                <a:cubicBezTo>
                  <a:pt x="123" y="28"/>
                  <a:pt x="124" y="27"/>
                  <a:pt x="123" y="26"/>
                </a:cubicBezTo>
                <a:cubicBezTo>
                  <a:pt x="120" y="24"/>
                  <a:pt x="111" y="27"/>
                  <a:pt x="111" y="23"/>
                </a:cubicBezTo>
                <a:cubicBezTo>
                  <a:pt x="111" y="19"/>
                  <a:pt x="119" y="20"/>
                  <a:pt x="123" y="20"/>
                </a:cubicBezTo>
                <a:cubicBezTo>
                  <a:pt x="126" y="20"/>
                  <a:pt x="128" y="23"/>
                  <a:pt x="131" y="22"/>
                </a:cubicBezTo>
                <a:cubicBezTo>
                  <a:pt x="136" y="20"/>
                  <a:pt x="141" y="17"/>
                  <a:pt x="145" y="13"/>
                </a:cubicBezTo>
                <a:cubicBezTo>
                  <a:pt x="146" y="12"/>
                  <a:pt x="143" y="11"/>
                  <a:pt x="143" y="10"/>
                </a:cubicBezTo>
                <a:cubicBezTo>
                  <a:pt x="143" y="9"/>
                  <a:pt x="147" y="8"/>
                  <a:pt x="146" y="7"/>
                </a:cubicBezTo>
                <a:cubicBezTo>
                  <a:pt x="143" y="4"/>
                  <a:pt x="138" y="2"/>
                  <a:pt x="133" y="1"/>
                </a:cubicBezTo>
                <a:cubicBezTo>
                  <a:pt x="130" y="0"/>
                  <a:pt x="127" y="0"/>
                  <a:pt x="124" y="1"/>
                </a:cubicBezTo>
                <a:cubicBezTo>
                  <a:pt x="119" y="3"/>
                  <a:pt x="116" y="6"/>
                  <a:pt x="111" y="8"/>
                </a:cubicBezTo>
                <a:cubicBezTo>
                  <a:pt x="109" y="9"/>
                  <a:pt x="107" y="7"/>
                  <a:pt x="105" y="8"/>
                </a:cubicBezTo>
                <a:cubicBezTo>
                  <a:pt x="101" y="10"/>
                  <a:pt x="97" y="13"/>
                  <a:pt x="93" y="16"/>
                </a:cubicBezTo>
                <a:cubicBezTo>
                  <a:pt x="90" y="18"/>
                  <a:pt x="87" y="20"/>
                  <a:pt x="84" y="22"/>
                </a:cubicBezTo>
                <a:cubicBezTo>
                  <a:pt x="81" y="25"/>
                  <a:pt x="78" y="29"/>
                  <a:pt x="75" y="32"/>
                </a:cubicBezTo>
                <a:cubicBezTo>
                  <a:pt x="73" y="35"/>
                  <a:pt x="71" y="37"/>
                  <a:pt x="69" y="39"/>
                </a:cubicBezTo>
                <a:cubicBezTo>
                  <a:pt x="67" y="41"/>
                  <a:pt x="65" y="43"/>
                  <a:pt x="62" y="44"/>
                </a:cubicBezTo>
                <a:cubicBezTo>
                  <a:pt x="60" y="45"/>
                  <a:pt x="57" y="46"/>
                  <a:pt x="54" y="47"/>
                </a:cubicBezTo>
                <a:cubicBezTo>
                  <a:pt x="51" y="48"/>
                  <a:pt x="49" y="49"/>
                  <a:pt x="47" y="50"/>
                </a:cubicBezTo>
                <a:cubicBezTo>
                  <a:pt x="44" y="52"/>
                  <a:pt x="42" y="55"/>
                  <a:pt x="39" y="57"/>
                </a:cubicBezTo>
                <a:cubicBezTo>
                  <a:pt x="37" y="58"/>
                  <a:pt x="35" y="57"/>
                  <a:pt x="33" y="59"/>
                </a:cubicBezTo>
                <a:cubicBezTo>
                  <a:pt x="31" y="61"/>
                  <a:pt x="29" y="64"/>
                  <a:pt x="27" y="66"/>
                </a:cubicBezTo>
                <a:cubicBezTo>
                  <a:pt x="25" y="68"/>
                  <a:pt x="22" y="71"/>
                  <a:pt x="19" y="72"/>
                </a:cubicBezTo>
                <a:cubicBezTo>
                  <a:pt x="17" y="74"/>
                  <a:pt x="14" y="74"/>
                  <a:pt x="12" y="75"/>
                </a:cubicBezTo>
                <a:cubicBezTo>
                  <a:pt x="10" y="76"/>
                  <a:pt x="8" y="76"/>
                  <a:pt x="6" y="77"/>
                </a:cubicBezTo>
                <a:cubicBezTo>
                  <a:pt x="4" y="78"/>
                  <a:pt x="2" y="81"/>
                  <a:pt x="0" y="83"/>
                </a:cubicBezTo>
                <a:cubicBezTo>
                  <a:pt x="3" y="81"/>
                  <a:pt x="4" y="79"/>
                  <a:pt x="6" y="77"/>
                </a:cubicBezTo>
                <a:cubicBezTo>
                  <a:pt x="12" y="77"/>
                  <a:pt x="19" y="77"/>
                  <a:pt x="25" y="77"/>
                </a:cubicBezTo>
                <a:cubicBezTo>
                  <a:pt x="33" y="77"/>
                  <a:pt x="42" y="77"/>
                  <a:pt x="50" y="77"/>
                </a:cubicBezTo>
                <a:cubicBezTo>
                  <a:pt x="50" y="76"/>
                  <a:pt x="49" y="74"/>
                  <a:pt x="50" y="73"/>
                </a:cubicBezTo>
                <a:cubicBezTo>
                  <a:pt x="51" y="72"/>
                  <a:pt x="52" y="71"/>
                  <a:pt x="54" y="71"/>
                </a:cubicBezTo>
                <a:cubicBezTo>
                  <a:pt x="56" y="70"/>
                  <a:pt x="59" y="72"/>
                  <a:pt x="60" y="71"/>
                </a:cubicBezTo>
                <a:cubicBezTo>
                  <a:pt x="62" y="70"/>
                  <a:pt x="61" y="68"/>
                  <a:pt x="62" y="66"/>
                </a:cubicBezTo>
                <a:cubicBezTo>
                  <a:pt x="63" y="65"/>
                  <a:pt x="65" y="65"/>
                  <a:pt x="66" y="63"/>
                </a:cubicBezTo>
                <a:cubicBezTo>
                  <a:pt x="67" y="61"/>
                  <a:pt x="66" y="59"/>
                  <a:pt x="67" y="57"/>
                </a:cubicBezTo>
                <a:cubicBezTo>
                  <a:pt x="68" y="55"/>
                  <a:pt x="71" y="53"/>
                  <a:pt x="73" y="51"/>
                </a:cubicBezTo>
                <a:cubicBezTo>
                  <a:pt x="73" y="50"/>
                  <a:pt x="71" y="49"/>
                  <a:pt x="72" y="48"/>
                </a:cubicBezTo>
                <a:cubicBezTo>
                  <a:pt x="73" y="45"/>
                  <a:pt x="76" y="42"/>
                  <a:pt x="78" y="39"/>
                </a:cubicBezTo>
                <a:cubicBezTo>
                  <a:pt x="79" y="37"/>
                  <a:pt x="81" y="34"/>
                  <a:pt x="84" y="34"/>
                </a:cubicBezTo>
                <a:cubicBezTo>
                  <a:pt x="86" y="34"/>
                  <a:pt x="85" y="39"/>
                  <a:pt x="87" y="39"/>
                </a:cubicBezTo>
                <a:cubicBezTo>
                  <a:pt x="89" y="40"/>
                  <a:pt x="90" y="36"/>
                  <a:pt x="92" y="36"/>
                </a:cubicBezTo>
                <a:cubicBezTo>
                  <a:pt x="94" y="36"/>
                  <a:pt x="96" y="37"/>
                  <a:pt x="98" y="38"/>
                </a:cubicBezTo>
                <a:cubicBezTo>
                  <a:pt x="98" y="38"/>
                  <a:pt x="99" y="39"/>
                  <a:pt x="100" y="39"/>
                </a:cubicBezTo>
                <a:cubicBezTo>
                  <a:pt x="99" y="46"/>
                  <a:pt x="98" y="53"/>
                  <a:pt x="98" y="61"/>
                </a:cubicBezTo>
                <a:cubicBezTo>
                  <a:pt x="98" y="61"/>
                  <a:pt x="99" y="61"/>
                  <a:pt x="100" y="61"/>
                </a:cubicBezTo>
                <a:cubicBezTo>
                  <a:pt x="100" y="65"/>
                  <a:pt x="100" y="70"/>
                  <a:pt x="100" y="7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0" name="Freeform 772"/>
          <p:cNvSpPr>
            <a:spLocks noChangeAspect="1"/>
          </p:cNvSpPr>
          <p:nvPr/>
        </p:nvSpPr>
        <p:spPr bwMode="auto">
          <a:xfrm>
            <a:off x="1809750" y="2305051"/>
            <a:ext cx="561975" cy="470297"/>
          </a:xfrm>
          <a:custGeom>
            <a:avLst/>
            <a:gdLst>
              <a:gd name="T0" fmla="*/ 2147483647 w 394"/>
              <a:gd name="T1" fmla="*/ 2147483647 h 329"/>
              <a:gd name="T2" fmla="*/ 2147483647 w 394"/>
              <a:gd name="T3" fmla="*/ 2147483647 h 329"/>
              <a:gd name="T4" fmla="*/ 2147483647 w 394"/>
              <a:gd name="T5" fmla="*/ 2147483647 h 329"/>
              <a:gd name="T6" fmla="*/ 2147483647 w 394"/>
              <a:gd name="T7" fmla="*/ 2147483647 h 329"/>
              <a:gd name="T8" fmla="*/ 2147483647 w 394"/>
              <a:gd name="T9" fmla="*/ 2147483647 h 329"/>
              <a:gd name="T10" fmla="*/ 2147483647 w 394"/>
              <a:gd name="T11" fmla="*/ 2147483647 h 329"/>
              <a:gd name="T12" fmla="*/ 2147483647 w 394"/>
              <a:gd name="T13" fmla="*/ 2147483647 h 329"/>
              <a:gd name="T14" fmla="*/ 2147483647 w 394"/>
              <a:gd name="T15" fmla="*/ 2147483647 h 329"/>
              <a:gd name="T16" fmla="*/ 2147483647 w 394"/>
              <a:gd name="T17" fmla="*/ 2147483647 h 329"/>
              <a:gd name="T18" fmla="*/ 2147483647 w 394"/>
              <a:gd name="T19" fmla="*/ 2147483647 h 329"/>
              <a:gd name="T20" fmla="*/ 2147483647 w 394"/>
              <a:gd name="T21" fmla="*/ 2147483647 h 329"/>
              <a:gd name="T22" fmla="*/ 2147483647 w 394"/>
              <a:gd name="T23" fmla="*/ 2147483647 h 329"/>
              <a:gd name="T24" fmla="*/ 2147483647 w 394"/>
              <a:gd name="T25" fmla="*/ 2147483647 h 329"/>
              <a:gd name="T26" fmla="*/ 2147483647 w 394"/>
              <a:gd name="T27" fmla="*/ 2147483647 h 329"/>
              <a:gd name="T28" fmla="*/ 2147483647 w 394"/>
              <a:gd name="T29" fmla="*/ 2147483647 h 329"/>
              <a:gd name="T30" fmla="*/ 2147483647 w 394"/>
              <a:gd name="T31" fmla="*/ 2147483647 h 329"/>
              <a:gd name="T32" fmla="*/ 2147483647 w 394"/>
              <a:gd name="T33" fmla="*/ 2147483647 h 329"/>
              <a:gd name="T34" fmla="*/ 2147483647 w 394"/>
              <a:gd name="T35" fmla="*/ 2147483647 h 329"/>
              <a:gd name="T36" fmla="*/ 2147483647 w 394"/>
              <a:gd name="T37" fmla="*/ 2147483647 h 329"/>
              <a:gd name="T38" fmla="*/ 2147483647 w 394"/>
              <a:gd name="T39" fmla="*/ 2147483647 h 329"/>
              <a:gd name="T40" fmla="*/ 2147483647 w 394"/>
              <a:gd name="T41" fmla="*/ 2147483647 h 329"/>
              <a:gd name="T42" fmla="*/ 2147483647 w 394"/>
              <a:gd name="T43" fmla="*/ 2147483647 h 329"/>
              <a:gd name="T44" fmla="*/ 2147483647 w 394"/>
              <a:gd name="T45" fmla="*/ 2147483647 h 329"/>
              <a:gd name="T46" fmla="*/ 2147483647 w 394"/>
              <a:gd name="T47" fmla="*/ 2147483647 h 329"/>
              <a:gd name="T48" fmla="*/ 2147483647 w 394"/>
              <a:gd name="T49" fmla="*/ 2147483647 h 329"/>
              <a:gd name="T50" fmla="*/ 2147483647 w 394"/>
              <a:gd name="T51" fmla="*/ 2147483647 h 329"/>
              <a:gd name="T52" fmla="*/ 2147483647 w 394"/>
              <a:gd name="T53" fmla="*/ 2147483647 h 329"/>
              <a:gd name="T54" fmla="*/ 2147483647 w 394"/>
              <a:gd name="T55" fmla="*/ 2147483647 h 329"/>
              <a:gd name="T56" fmla="*/ 2147483647 w 394"/>
              <a:gd name="T57" fmla="*/ 2147483647 h 329"/>
              <a:gd name="T58" fmla="*/ 2147483647 w 394"/>
              <a:gd name="T59" fmla="*/ 2147483647 h 329"/>
              <a:gd name="T60" fmla="*/ 2147483647 w 394"/>
              <a:gd name="T61" fmla="*/ 2147483647 h 329"/>
              <a:gd name="T62" fmla="*/ 2147483647 w 394"/>
              <a:gd name="T63" fmla="*/ 2147483647 h 329"/>
              <a:gd name="T64" fmla="*/ 2147483647 w 394"/>
              <a:gd name="T65" fmla="*/ 2147483647 h 329"/>
              <a:gd name="T66" fmla="*/ 2147483647 w 394"/>
              <a:gd name="T67" fmla="*/ 2147483647 h 329"/>
              <a:gd name="T68" fmla="*/ 2147483647 w 394"/>
              <a:gd name="T69" fmla="*/ 2147483647 h 329"/>
              <a:gd name="T70" fmla="*/ 2147483647 w 394"/>
              <a:gd name="T71" fmla="*/ 2147483647 h 329"/>
              <a:gd name="T72" fmla="*/ 2147483647 w 394"/>
              <a:gd name="T73" fmla="*/ 2147483647 h 329"/>
              <a:gd name="T74" fmla="*/ 2147483647 w 394"/>
              <a:gd name="T75" fmla="*/ 2147483647 h 329"/>
              <a:gd name="T76" fmla="*/ 2147483647 w 394"/>
              <a:gd name="T77" fmla="*/ 2147483647 h 329"/>
              <a:gd name="T78" fmla="*/ 2147483647 w 394"/>
              <a:gd name="T79" fmla="*/ 2147483647 h 329"/>
              <a:gd name="T80" fmla="*/ 2147483647 w 394"/>
              <a:gd name="T81" fmla="*/ 2147483647 h 329"/>
              <a:gd name="T82" fmla="*/ 2147483647 w 394"/>
              <a:gd name="T83" fmla="*/ 2147483647 h 329"/>
              <a:gd name="T84" fmla="*/ 2147483647 w 394"/>
              <a:gd name="T85" fmla="*/ 2147483647 h 329"/>
              <a:gd name="T86" fmla="*/ 2147483647 w 394"/>
              <a:gd name="T87" fmla="*/ 2147483647 h 329"/>
              <a:gd name="T88" fmla="*/ 2147483647 w 394"/>
              <a:gd name="T89" fmla="*/ 2147483647 h 329"/>
              <a:gd name="T90" fmla="*/ 2147483647 w 394"/>
              <a:gd name="T91" fmla="*/ 2147483647 h 329"/>
              <a:gd name="T92" fmla="*/ 2147483647 w 394"/>
              <a:gd name="T93" fmla="*/ 2147483647 h 329"/>
              <a:gd name="T94" fmla="*/ 2147483647 w 394"/>
              <a:gd name="T95" fmla="*/ 2147483647 h 329"/>
              <a:gd name="T96" fmla="*/ 2147483647 w 394"/>
              <a:gd name="T97" fmla="*/ 2147483647 h 329"/>
              <a:gd name="T98" fmla="*/ 2147483647 w 394"/>
              <a:gd name="T99" fmla="*/ 2147483647 h 329"/>
              <a:gd name="T100" fmla="*/ 2147483647 w 394"/>
              <a:gd name="T101" fmla="*/ 2147483647 h 329"/>
              <a:gd name="T102" fmla="*/ 2147483647 w 394"/>
              <a:gd name="T103" fmla="*/ 2147483647 h 329"/>
              <a:gd name="T104" fmla="*/ 2147483647 w 394"/>
              <a:gd name="T105" fmla="*/ 2147483647 h 329"/>
              <a:gd name="T106" fmla="*/ 2147483647 w 394"/>
              <a:gd name="T107" fmla="*/ 2147483647 h 329"/>
              <a:gd name="T108" fmla="*/ 2147483647 w 394"/>
              <a:gd name="T109" fmla="*/ 2147483647 h 329"/>
              <a:gd name="T110" fmla="*/ 2147483647 w 394"/>
              <a:gd name="T111" fmla="*/ 2147483647 h 329"/>
              <a:gd name="T112" fmla="*/ 2147483647 w 394"/>
              <a:gd name="T113" fmla="*/ 2147483647 h 329"/>
              <a:gd name="T114" fmla="*/ 2147483647 w 394"/>
              <a:gd name="T115" fmla="*/ 2147483647 h 329"/>
              <a:gd name="T116" fmla="*/ 2147483647 w 394"/>
              <a:gd name="T117" fmla="*/ 2147483647 h 3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"/>
              <a:gd name="T178" fmla="*/ 0 h 329"/>
              <a:gd name="T179" fmla="*/ 394 w 394"/>
              <a:gd name="T180" fmla="*/ 329 h 3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" h="329">
                <a:moveTo>
                  <a:pt x="394" y="307"/>
                </a:moveTo>
                <a:cubicBezTo>
                  <a:pt x="393" y="309"/>
                  <a:pt x="391" y="310"/>
                  <a:pt x="391" y="312"/>
                </a:cubicBezTo>
                <a:cubicBezTo>
                  <a:pt x="389" y="316"/>
                  <a:pt x="389" y="319"/>
                  <a:pt x="388" y="323"/>
                </a:cubicBezTo>
                <a:cubicBezTo>
                  <a:pt x="387" y="325"/>
                  <a:pt x="386" y="328"/>
                  <a:pt x="384" y="329"/>
                </a:cubicBezTo>
                <a:cubicBezTo>
                  <a:pt x="382" y="329"/>
                  <a:pt x="380" y="328"/>
                  <a:pt x="380" y="327"/>
                </a:cubicBezTo>
                <a:cubicBezTo>
                  <a:pt x="379" y="324"/>
                  <a:pt x="381" y="322"/>
                  <a:pt x="381" y="320"/>
                </a:cubicBezTo>
                <a:cubicBezTo>
                  <a:pt x="381" y="317"/>
                  <a:pt x="382" y="314"/>
                  <a:pt x="382" y="311"/>
                </a:cubicBezTo>
                <a:cubicBezTo>
                  <a:pt x="382" y="309"/>
                  <a:pt x="383" y="307"/>
                  <a:pt x="381" y="307"/>
                </a:cubicBezTo>
                <a:cubicBezTo>
                  <a:pt x="378" y="306"/>
                  <a:pt x="375" y="307"/>
                  <a:pt x="373" y="309"/>
                </a:cubicBezTo>
                <a:cubicBezTo>
                  <a:pt x="371" y="310"/>
                  <a:pt x="372" y="314"/>
                  <a:pt x="370" y="315"/>
                </a:cubicBezTo>
                <a:cubicBezTo>
                  <a:pt x="369" y="316"/>
                  <a:pt x="368" y="313"/>
                  <a:pt x="368" y="312"/>
                </a:cubicBezTo>
                <a:cubicBezTo>
                  <a:pt x="369" y="309"/>
                  <a:pt x="372" y="308"/>
                  <a:pt x="373" y="305"/>
                </a:cubicBezTo>
                <a:cubicBezTo>
                  <a:pt x="373" y="303"/>
                  <a:pt x="370" y="302"/>
                  <a:pt x="369" y="300"/>
                </a:cubicBezTo>
                <a:cubicBezTo>
                  <a:pt x="369" y="299"/>
                  <a:pt x="370" y="297"/>
                  <a:pt x="369" y="295"/>
                </a:cubicBezTo>
                <a:cubicBezTo>
                  <a:pt x="368" y="292"/>
                  <a:pt x="366" y="291"/>
                  <a:pt x="364" y="289"/>
                </a:cubicBezTo>
                <a:cubicBezTo>
                  <a:pt x="363" y="288"/>
                  <a:pt x="361" y="288"/>
                  <a:pt x="361" y="286"/>
                </a:cubicBezTo>
                <a:cubicBezTo>
                  <a:pt x="360" y="284"/>
                  <a:pt x="361" y="281"/>
                  <a:pt x="361" y="278"/>
                </a:cubicBezTo>
                <a:cubicBezTo>
                  <a:pt x="360" y="276"/>
                  <a:pt x="360" y="274"/>
                  <a:pt x="359" y="273"/>
                </a:cubicBezTo>
                <a:cubicBezTo>
                  <a:pt x="358" y="271"/>
                  <a:pt x="355" y="271"/>
                  <a:pt x="354" y="269"/>
                </a:cubicBezTo>
                <a:cubicBezTo>
                  <a:pt x="352" y="266"/>
                  <a:pt x="351" y="262"/>
                  <a:pt x="350" y="259"/>
                </a:cubicBezTo>
                <a:cubicBezTo>
                  <a:pt x="349" y="257"/>
                  <a:pt x="351" y="254"/>
                  <a:pt x="350" y="252"/>
                </a:cubicBezTo>
                <a:cubicBezTo>
                  <a:pt x="350" y="251"/>
                  <a:pt x="347" y="251"/>
                  <a:pt x="347" y="252"/>
                </a:cubicBezTo>
                <a:cubicBezTo>
                  <a:pt x="346" y="256"/>
                  <a:pt x="346" y="260"/>
                  <a:pt x="347" y="264"/>
                </a:cubicBezTo>
                <a:cubicBezTo>
                  <a:pt x="348" y="266"/>
                  <a:pt x="349" y="268"/>
                  <a:pt x="351" y="270"/>
                </a:cubicBezTo>
                <a:cubicBezTo>
                  <a:pt x="352" y="272"/>
                  <a:pt x="355" y="272"/>
                  <a:pt x="356" y="274"/>
                </a:cubicBezTo>
                <a:cubicBezTo>
                  <a:pt x="357" y="275"/>
                  <a:pt x="358" y="277"/>
                  <a:pt x="357" y="279"/>
                </a:cubicBezTo>
                <a:cubicBezTo>
                  <a:pt x="356" y="281"/>
                  <a:pt x="354" y="284"/>
                  <a:pt x="352" y="286"/>
                </a:cubicBezTo>
                <a:cubicBezTo>
                  <a:pt x="351" y="287"/>
                  <a:pt x="349" y="288"/>
                  <a:pt x="347" y="289"/>
                </a:cubicBezTo>
                <a:cubicBezTo>
                  <a:pt x="346" y="289"/>
                  <a:pt x="345" y="288"/>
                  <a:pt x="345" y="288"/>
                </a:cubicBezTo>
                <a:cubicBezTo>
                  <a:pt x="345" y="282"/>
                  <a:pt x="349" y="276"/>
                  <a:pt x="347" y="271"/>
                </a:cubicBezTo>
                <a:cubicBezTo>
                  <a:pt x="347" y="268"/>
                  <a:pt x="342" y="269"/>
                  <a:pt x="340" y="267"/>
                </a:cubicBezTo>
                <a:cubicBezTo>
                  <a:pt x="338" y="264"/>
                  <a:pt x="339" y="260"/>
                  <a:pt x="337" y="257"/>
                </a:cubicBezTo>
                <a:cubicBezTo>
                  <a:pt x="336" y="256"/>
                  <a:pt x="333" y="257"/>
                  <a:pt x="332" y="257"/>
                </a:cubicBezTo>
                <a:cubicBezTo>
                  <a:pt x="330" y="257"/>
                  <a:pt x="326" y="256"/>
                  <a:pt x="327" y="257"/>
                </a:cubicBezTo>
                <a:cubicBezTo>
                  <a:pt x="328" y="260"/>
                  <a:pt x="335" y="261"/>
                  <a:pt x="335" y="264"/>
                </a:cubicBezTo>
                <a:cubicBezTo>
                  <a:pt x="335" y="267"/>
                  <a:pt x="331" y="268"/>
                  <a:pt x="328" y="268"/>
                </a:cubicBezTo>
                <a:cubicBezTo>
                  <a:pt x="325" y="268"/>
                  <a:pt x="321" y="266"/>
                  <a:pt x="318" y="264"/>
                </a:cubicBezTo>
                <a:cubicBezTo>
                  <a:pt x="316" y="262"/>
                  <a:pt x="316" y="259"/>
                  <a:pt x="315" y="257"/>
                </a:cubicBezTo>
                <a:cubicBezTo>
                  <a:pt x="313" y="255"/>
                  <a:pt x="311" y="254"/>
                  <a:pt x="309" y="253"/>
                </a:cubicBezTo>
                <a:cubicBezTo>
                  <a:pt x="306" y="251"/>
                  <a:pt x="300" y="252"/>
                  <a:pt x="298" y="248"/>
                </a:cubicBezTo>
                <a:cubicBezTo>
                  <a:pt x="297" y="245"/>
                  <a:pt x="302" y="242"/>
                  <a:pt x="303" y="239"/>
                </a:cubicBezTo>
                <a:cubicBezTo>
                  <a:pt x="304" y="237"/>
                  <a:pt x="305" y="233"/>
                  <a:pt x="303" y="233"/>
                </a:cubicBezTo>
                <a:cubicBezTo>
                  <a:pt x="299" y="234"/>
                  <a:pt x="298" y="240"/>
                  <a:pt x="293" y="241"/>
                </a:cubicBezTo>
                <a:cubicBezTo>
                  <a:pt x="290" y="242"/>
                  <a:pt x="287" y="239"/>
                  <a:pt x="284" y="237"/>
                </a:cubicBezTo>
                <a:cubicBezTo>
                  <a:pt x="283" y="236"/>
                  <a:pt x="283" y="234"/>
                  <a:pt x="281" y="233"/>
                </a:cubicBezTo>
                <a:cubicBezTo>
                  <a:pt x="279" y="232"/>
                  <a:pt x="276" y="231"/>
                  <a:pt x="273" y="231"/>
                </a:cubicBezTo>
                <a:cubicBezTo>
                  <a:pt x="266" y="230"/>
                  <a:pt x="258" y="233"/>
                  <a:pt x="252" y="231"/>
                </a:cubicBezTo>
                <a:cubicBezTo>
                  <a:pt x="249" y="231"/>
                  <a:pt x="247" y="228"/>
                  <a:pt x="246" y="225"/>
                </a:cubicBezTo>
                <a:cubicBezTo>
                  <a:pt x="245" y="224"/>
                  <a:pt x="249" y="222"/>
                  <a:pt x="248" y="221"/>
                </a:cubicBezTo>
                <a:cubicBezTo>
                  <a:pt x="246" y="220"/>
                  <a:pt x="245" y="223"/>
                  <a:pt x="243" y="223"/>
                </a:cubicBezTo>
                <a:cubicBezTo>
                  <a:pt x="241" y="223"/>
                  <a:pt x="239" y="222"/>
                  <a:pt x="237" y="221"/>
                </a:cubicBezTo>
                <a:cubicBezTo>
                  <a:pt x="234" y="219"/>
                  <a:pt x="230" y="218"/>
                  <a:pt x="229" y="214"/>
                </a:cubicBezTo>
                <a:cubicBezTo>
                  <a:pt x="229" y="212"/>
                  <a:pt x="238" y="210"/>
                  <a:pt x="236" y="208"/>
                </a:cubicBezTo>
                <a:cubicBezTo>
                  <a:pt x="232" y="206"/>
                  <a:pt x="228" y="211"/>
                  <a:pt x="224" y="211"/>
                </a:cubicBezTo>
                <a:cubicBezTo>
                  <a:pt x="221" y="211"/>
                  <a:pt x="218" y="209"/>
                  <a:pt x="215" y="209"/>
                </a:cubicBezTo>
                <a:cubicBezTo>
                  <a:pt x="212" y="210"/>
                  <a:pt x="208" y="211"/>
                  <a:pt x="207" y="213"/>
                </a:cubicBezTo>
                <a:cubicBezTo>
                  <a:pt x="206" y="215"/>
                  <a:pt x="210" y="215"/>
                  <a:pt x="210" y="217"/>
                </a:cubicBezTo>
                <a:cubicBezTo>
                  <a:pt x="211" y="219"/>
                  <a:pt x="212" y="221"/>
                  <a:pt x="210" y="223"/>
                </a:cubicBezTo>
                <a:cubicBezTo>
                  <a:pt x="208" y="227"/>
                  <a:pt x="204" y="231"/>
                  <a:pt x="200" y="233"/>
                </a:cubicBezTo>
                <a:cubicBezTo>
                  <a:pt x="198" y="234"/>
                  <a:pt x="194" y="232"/>
                  <a:pt x="192" y="233"/>
                </a:cubicBezTo>
                <a:cubicBezTo>
                  <a:pt x="190" y="234"/>
                  <a:pt x="189" y="237"/>
                  <a:pt x="187" y="238"/>
                </a:cubicBezTo>
                <a:cubicBezTo>
                  <a:pt x="181" y="243"/>
                  <a:pt x="175" y="249"/>
                  <a:pt x="167" y="252"/>
                </a:cubicBezTo>
                <a:cubicBezTo>
                  <a:pt x="164" y="253"/>
                  <a:pt x="160" y="253"/>
                  <a:pt x="157" y="252"/>
                </a:cubicBezTo>
                <a:cubicBezTo>
                  <a:pt x="156" y="251"/>
                  <a:pt x="156" y="248"/>
                  <a:pt x="157" y="247"/>
                </a:cubicBezTo>
                <a:cubicBezTo>
                  <a:pt x="160" y="244"/>
                  <a:pt x="165" y="244"/>
                  <a:pt x="168" y="242"/>
                </a:cubicBezTo>
                <a:cubicBezTo>
                  <a:pt x="170" y="241"/>
                  <a:pt x="173" y="239"/>
                  <a:pt x="171" y="238"/>
                </a:cubicBezTo>
                <a:cubicBezTo>
                  <a:pt x="168" y="236"/>
                  <a:pt x="163" y="242"/>
                  <a:pt x="162" y="239"/>
                </a:cubicBezTo>
                <a:cubicBezTo>
                  <a:pt x="161" y="234"/>
                  <a:pt x="165" y="230"/>
                  <a:pt x="167" y="226"/>
                </a:cubicBezTo>
                <a:cubicBezTo>
                  <a:pt x="169" y="224"/>
                  <a:pt x="171" y="221"/>
                  <a:pt x="173" y="219"/>
                </a:cubicBezTo>
                <a:cubicBezTo>
                  <a:pt x="176" y="216"/>
                  <a:pt x="178" y="214"/>
                  <a:pt x="181" y="212"/>
                </a:cubicBezTo>
                <a:cubicBezTo>
                  <a:pt x="184" y="210"/>
                  <a:pt x="186" y="208"/>
                  <a:pt x="189" y="208"/>
                </a:cubicBezTo>
                <a:cubicBezTo>
                  <a:pt x="193" y="207"/>
                  <a:pt x="197" y="211"/>
                  <a:pt x="201" y="211"/>
                </a:cubicBezTo>
                <a:cubicBezTo>
                  <a:pt x="202" y="210"/>
                  <a:pt x="198" y="208"/>
                  <a:pt x="198" y="206"/>
                </a:cubicBezTo>
                <a:cubicBezTo>
                  <a:pt x="198" y="205"/>
                  <a:pt x="201" y="203"/>
                  <a:pt x="199" y="202"/>
                </a:cubicBezTo>
                <a:cubicBezTo>
                  <a:pt x="198" y="200"/>
                  <a:pt x="195" y="201"/>
                  <a:pt x="193" y="202"/>
                </a:cubicBezTo>
                <a:cubicBezTo>
                  <a:pt x="190" y="203"/>
                  <a:pt x="186" y="204"/>
                  <a:pt x="183" y="205"/>
                </a:cubicBezTo>
                <a:cubicBezTo>
                  <a:pt x="177" y="209"/>
                  <a:pt x="171" y="212"/>
                  <a:pt x="165" y="217"/>
                </a:cubicBezTo>
                <a:cubicBezTo>
                  <a:pt x="163" y="219"/>
                  <a:pt x="163" y="224"/>
                  <a:pt x="160" y="227"/>
                </a:cubicBezTo>
                <a:cubicBezTo>
                  <a:pt x="159" y="228"/>
                  <a:pt x="155" y="225"/>
                  <a:pt x="154" y="227"/>
                </a:cubicBezTo>
                <a:cubicBezTo>
                  <a:pt x="152" y="228"/>
                  <a:pt x="155" y="232"/>
                  <a:pt x="154" y="234"/>
                </a:cubicBezTo>
                <a:cubicBezTo>
                  <a:pt x="151" y="237"/>
                  <a:pt x="147" y="238"/>
                  <a:pt x="144" y="240"/>
                </a:cubicBezTo>
                <a:cubicBezTo>
                  <a:pt x="142" y="241"/>
                  <a:pt x="140" y="241"/>
                  <a:pt x="139" y="242"/>
                </a:cubicBezTo>
                <a:cubicBezTo>
                  <a:pt x="136" y="245"/>
                  <a:pt x="131" y="247"/>
                  <a:pt x="130" y="252"/>
                </a:cubicBezTo>
                <a:cubicBezTo>
                  <a:pt x="130" y="255"/>
                  <a:pt x="135" y="254"/>
                  <a:pt x="137" y="256"/>
                </a:cubicBezTo>
                <a:cubicBezTo>
                  <a:pt x="138" y="257"/>
                  <a:pt x="140" y="259"/>
                  <a:pt x="139" y="260"/>
                </a:cubicBezTo>
                <a:cubicBezTo>
                  <a:pt x="137" y="262"/>
                  <a:pt x="133" y="261"/>
                  <a:pt x="130" y="263"/>
                </a:cubicBezTo>
                <a:cubicBezTo>
                  <a:pt x="127" y="265"/>
                  <a:pt x="125" y="269"/>
                  <a:pt x="122" y="271"/>
                </a:cubicBezTo>
                <a:cubicBezTo>
                  <a:pt x="117" y="274"/>
                  <a:pt x="112" y="276"/>
                  <a:pt x="108" y="278"/>
                </a:cubicBezTo>
                <a:cubicBezTo>
                  <a:pt x="104" y="280"/>
                  <a:pt x="99" y="281"/>
                  <a:pt x="96" y="283"/>
                </a:cubicBezTo>
                <a:cubicBezTo>
                  <a:pt x="94" y="285"/>
                  <a:pt x="94" y="288"/>
                  <a:pt x="92" y="289"/>
                </a:cubicBezTo>
                <a:cubicBezTo>
                  <a:pt x="88" y="292"/>
                  <a:pt x="84" y="293"/>
                  <a:pt x="80" y="295"/>
                </a:cubicBezTo>
                <a:cubicBezTo>
                  <a:pt x="77" y="296"/>
                  <a:pt x="74" y="295"/>
                  <a:pt x="71" y="297"/>
                </a:cubicBezTo>
                <a:cubicBezTo>
                  <a:pt x="70" y="297"/>
                  <a:pt x="71" y="299"/>
                  <a:pt x="70" y="300"/>
                </a:cubicBezTo>
                <a:cubicBezTo>
                  <a:pt x="68" y="301"/>
                  <a:pt x="65" y="299"/>
                  <a:pt x="63" y="300"/>
                </a:cubicBezTo>
                <a:cubicBezTo>
                  <a:pt x="60" y="302"/>
                  <a:pt x="60" y="306"/>
                  <a:pt x="57" y="308"/>
                </a:cubicBezTo>
                <a:cubicBezTo>
                  <a:pt x="54" y="310"/>
                  <a:pt x="51" y="310"/>
                  <a:pt x="48" y="311"/>
                </a:cubicBezTo>
                <a:cubicBezTo>
                  <a:pt x="42" y="312"/>
                  <a:pt x="37" y="313"/>
                  <a:pt x="31" y="315"/>
                </a:cubicBezTo>
                <a:cubicBezTo>
                  <a:pt x="29" y="316"/>
                  <a:pt x="27" y="318"/>
                  <a:pt x="24" y="318"/>
                </a:cubicBezTo>
                <a:cubicBezTo>
                  <a:pt x="23" y="318"/>
                  <a:pt x="22" y="314"/>
                  <a:pt x="21" y="315"/>
                </a:cubicBezTo>
                <a:cubicBezTo>
                  <a:pt x="18" y="317"/>
                  <a:pt x="16" y="322"/>
                  <a:pt x="13" y="324"/>
                </a:cubicBezTo>
                <a:cubicBezTo>
                  <a:pt x="11" y="324"/>
                  <a:pt x="10" y="321"/>
                  <a:pt x="9" y="321"/>
                </a:cubicBezTo>
                <a:cubicBezTo>
                  <a:pt x="6" y="322"/>
                  <a:pt x="4" y="328"/>
                  <a:pt x="0" y="327"/>
                </a:cubicBezTo>
                <a:cubicBezTo>
                  <a:pt x="0" y="325"/>
                  <a:pt x="1" y="322"/>
                  <a:pt x="3" y="320"/>
                </a:cubicBezTo>
                <a:cubicBezTo>
                  <a:pt x="9" y="315"/>
                  <a:pt x="16" y="312"/>
                  <a:pt x="23" y="309"/>
                </a:cubicBezTo>
                <a:cubicBezTo>
                  <a:pt x="26" y="307"/>
                  <a:pt x="30" y="309"/>
                  <a:pt x="34" y="308"/>
                </a:cubicBezTo>
                <a:cubicBezTo>
                  <a:pt x="37" y="307"/>
                  <a:pt x="39" y="305"/>
                  <a:pt x="42" y="303"/>
                </a:cubicBezTo>
                <a:cubicBezTo>
                  <a:pt x="47" y="300"/>
                  <a:pt x="52" y="297"/>
                  <a:pt x="57" y="294"/>
                </a:cubicBezTo>
                <a:cubicBezTo>
                  <a:pt x="62" y="291"/>
                  <a:pt x="67" y="288"/>
                  <a:pt x="71" y="285"/>
                </a:cubicBezTo>
                <a:cubicBezTo>
                  <a:pt x="74" y="283"/>
                  <a:pt x="78" y="282"/>
                  <a:pt x="80" y="279"/>
                </a:cubicBezTo>
                <a:cubicBezTo>
                  <a:pt x="82" y="275"/>
                  <a:pt x="83" y="271"/>
                  <a:pt x="85" y="267"/>
                </a:cubicBezTo>
                <a:cubicBezTo>
                  <a:pt x="87" y="264"/>
                  <a:pt x="88" y="261"/>
                  <a:pt x="90" y="258"/>
                </a:cubicBezTo>
                <a:cubicBezTo>
                  <a:pt x="92" y="256"/>
                  <a:pt x="99" y="253"/>
                  <a:pt x="96" y="253"/>
                </a:cubicBezTo>
                <a:cubicBezTo>
                  <a:pt x="91" y="254"/>
                  <a:pt x="86" y="258"/>
                  <a:pt x="80" y="259"/>
                </a:cubicBezTo>
                <a:cubicBezTo>
                  <a:pt x="79" y="259"/>
                  <a:pt x="78" y="256"/>
                  <a:pt x="76" y="256"/>
                </a:cubicBezTo>
                <a:cubicBezTo>
                  <a:pt x="74" y="256"/>
                  <a:pt x="73" y="258"/>
                  <a:pt x="72" y="260"/>
                </a:cubicBezTo>
                <a:cubicBezTo>
                  <a:pt x="71" y="262"/>
                  <a:pt x="73" y="265"/>
                  <a:pt x="71" y="266"/>
                </a:cubicBezTo>
                <a:cubicBezTo>
                  <a:pt x="70" y="267"/>
                  <a:pt x="68" y="265"/>
                  <a:pt x="67" y="263"/>
                </a:cubicBezTo>
                <a:cubicBezTo>
                  <a:pt x="66" y="260"/>
                  <a:pt x="67" y="256"/>
                  <a:pt x="65" y="253"/>
                </a:cubicBezTo>
                <a:cubicBezTo>
                  <a:pt x="63" y="252"/>
                  <a:pt x="61" y="254"/>
                  <a:pt x="59" y="254"/>
                </a:cubicBezTo>
                <a:cubicBezTo>
                  <a:pt x="58" y="254"/>
                  <a:pt x="59" y="252"/>
                  <a:pt x="58" y="252"/>
                </a:cubicBezTo>
                <a:cubicBezTo>
                  <a:pt x="53" y="253"/>
                  <a:pt x="49" y="256"/>
                  <a:pt x="45" y="258"/>
                </a:cubicBezTo>
                <a:cubicBezTo>
                  <a:pt x="43" y="259"/>
                  <a:pt x="41" y="262"/>
                  <a:pt x="38" y="262"/>
                </a:cubicBezTo>
                <a:cubicBezTo>
                  <a:pt x="37" y="263"/>
                  <a:pt x="35" y="262"/>
                  <a:pt x="35" y="261"/>
                </a:cubicBezTo>
                <a:cubicBezTo>
                  <a:pt x="35" y="258"/>
                  <a:pt x="37" y="256"/>
                  <a:pt x="39" y="254"/>
                </a:cubicBezTo>
                <a:cubicBezTo>
                  <a:pt x="40" y="252"/>
                  <a:pt x="42" y="251"/>
                  <a:pt x="42" y="249"/>
                </a:cubicBezTo>
                <a:cubicBezTo>
                  <a:pt x="41" y="247"/>
                  <a:pt x="37" y="247"/>
                  <a:pt x="38" y="245"/>
                </a:cubicBezTo>
                <a:cubicBezTo>
                  <a:pt x="38" y="242"/>
                  <a:pt x="43" y="241"/>
                  <a:pt x="44" y="239"/>
                </a:cubicBezTo>
                <a:cubicBezTo>
                  <a:pt x="45" y="236"/>
                  <a:pt x="43" y="232"/>
                  <a:pt x="43" y="229"/>
                </a:cubicBezTo>
                <a:cubicBezTo>
                  <a:pt x="44" y="227"/>
                  <a:pt x="48" y="224"/>
                  <a:pt x="47" y="222"/>
                </a:cubicBezTo>
                <a:cubicBezTo>
                  <a:pt x="46" y="220"/>
                  <a:pt x="43" y="223"/>
                  <a:pt x="41" y="225"/>
                </a:cubicBezTo>
                <a:cubicBezTo>
                  <a:pt x="39" y="227"/>
                  <a:pt x="40" y="231"/>
                  <a:pt x="38" y="233"/>
                </a:cubicBezTo>
                <a:cubicBezTo>
                  <a:pt x="34" y="236"/>
                  <a:pt x="29" y="237"/>
                  <a:pt x="24" y="237"/>
                </a:cubicBezTo>
                <a:cubicBezTo>
                  <a:pt x="22" y="237"/>
                  <a:pt x="22" y="234"/>
                  <a:pt x="20" y="233"/>
                </a:cubicBezTo>
                <a:cubicBezTo>
                  <a:pt x="18" y="230"/>
                  <a:pt x="15" y="229"/>
                  <a:pt x="14" y="225"/>
                </a:cubicBezTo>
                <a:cubicBezTo>
                  <a:pt x="13" y="222"/>
                  <a:pt x="14" y="217"/>
                  <a:pt x="17" y="215"/>
                </a:cubicBezTo>
                <a:cubicBezTo>
                  <a:pt x="19" y="213"/>
                  <a:pt x="23" y="215"/>
                  <a:pt x="25" y="216"/>
                </a:cubicBezTo>
                <a:cubicBezTo>
                  <a:pt x="28" y="217"/>
                  <a:pt x="31" y="220"/>
                  <a:pt x="33" y="219"/>
                </a:cubicBezTo>
                <a:cubicBezTo>
                  <a:pt x="35" y="219"/>
                  <a:pt x="35" y="215"/>
                  <a:pt x="33" y="214"/>
                </a:cubicBezTo>
                <a:cubicBezTo>
                  <a:pt x="30" y="212"/>
                  <a:pt x="26" y="214"/>
                  <a:pt x="22" y="213"/>
                </a:cubicBezTo>
                <a:cubicBezTo>
                  <a:pt x="19" y="212"/>
                  <a:pt x="15" y="211"/>
                  <a:pt x="14" y="208"/>
                </a:cubicBezTo>
                <a:cubicBezTo>
                  <a:pt x="12" y="205"/>
                  <a:pt x="12" y="201"/>
                  <a:pt x="14" y="198"/>
                </a:cubicBezTo>
                <a:cubicBezTo>
                  <a:pt x="17" y="192"/>
                  <a:pt x="22" y="187"/>
                  <a:pt x="27" y="183"/>
                </a:cubicBezTo>
                <a:cubicBezTo>
                  <a:pt x="29" y="181"/>
                  <a:pt x="33" y="184"/>
                  <a:pt x="35" y="182"/>
                </a:cubicBezTo>
                <a:cubicBezTo>
                  <a:pt x="37" y="180"/>
                  <a:pt x="34" y="178"/>
                  <a:pt x="35" y="176"/>
                </a:cubicBezTo>
                <a:cubicBezTo>
                  <a:pt x="37" y="173"/>
                  <a:pt x="40" y="169"/>
                  <a:pt x="43" y="169"/>
                </a:cubicBezTo>
                <a:cubicBezTo>
                  <a:pt x="47" y="168"/>
                  <a:pt x="50" y="172"/>
                  <a:pt x="54" y="172"/>
                </a:cubicBezTo>
                <a:cubicBezTo>
                  <a:pt x="57" y="171"/>
                  <a:pt x="60" y="168"/>
                  <a:pt x="63" y="167"/>
                </a:cubicBezTo>
                <a:cubicBezTo>
                  <a:pt x="67" y="165"/>
                  <a:pt x="71" y="166"/>
                  <a:pt x="76" y="165"/>
                </a:cubicBezTo>
                <a:cubicBezTo>
                  <a:pt x="79" y="164"/>
                  <a:pt x="82" y="163"/>
                  <a:pt x="84" y="160"/>
                </a:cubicBezTo>
                <a:cubicBezTo>
                  <a:pt x="86" y="157"/>
                  <a:pt x="85" y="154"/>
                  <a:pt x="84" y="151"/>
                </a:cubicBezTo>
                <a:cubicBezTo>
                  <a:pt x="84" y="149"/>
                  <a:pt x="80" y="149"/>
                  <a:pt x="80" y="147"/>
                </a:cubicBezTo>
                <a:cubicBezTo>
                  <a:pt x="82" y="145"/>
                  <a:pt x="86" y="146"/>
                  <a:pt x="88" y="144"/>
                </a:cubicBezTo>
                <a:cubicBezTo>
                  <a:pt x="90" y="142"/>
                  <a:pt x="90" y="139"/>
                  <a:pt x="88" y="139"/>
                </a:cubicBezTo>
                <a:cubicBezTo>
                  <a:pt x="85" y="138"/>
                  <a:pt x="81" y="141"/>
                  <a:pt x="78" y="142"/>
                </a:cubicBezTo>
                <a:cubicBezTo>
                  <a:pt x="74" y="144"/>
                  <a:pt x="71" y="148"/>
                  <a:pt x="67" y="149"/>
                </a:cubicBezTo>
                <a:cubicBezTo>
                  <a:pt x="66" y="149"/>
                  <a:pt x="65" y="146"/>
                  <a:pt x="63" y="146"/>
                </a:cubicBezTo>
                <a:cubicBezTo>
                  <a:pt x="58" y="144"/>
                  <a:pt x="53" y="144"/>
                  <a:pt x="47" y="144"/>
                </a:cubicBezTo>
                <a:cubicBezTo>
                  <a:pt x="42" y="144"/>
                  <a:pt x="36" y="146"/>
                  <a:pt x="32" y="144"/>
                </a:cubicBezTo>
                <a:cubicBezTo>
                  <a:pt x="29" y="142"/>
                  <a:pt x="29" y="138"/>
                  <a:pt x="29" y="136"/>
                </a:cubicBezTo>
                <a:cubicBezTo>
                  <a:pt x="29" y="133"/>
                  <a:pt x="36" y="130"/>
                  <a:pt x="34" y="127"/>
                </a:cubicBezTo>
                <a:cubicBezTo>
                  <a:pt x="30" y="123"/>
                  <a:pt x="23" y="125"/>
                  <a:pt x="19" y="122"/>
                </a:cubicBezTo>
                <a:cubicBezTo>
                  <a:pt x="17" y="121"/>
                  <a:pt x="20" y="120"/>
                  <a:pt x="21" y="119"/>
                </a:cubicBezTo>
                <a:cubicBezTo>
                  <a:pt x="28" y="116"/>
                  <a:pt x="36" y="113"/>
                  <a:pt x="44" y="111"/>
                </a:cubicBezTo>
                <a:cubicBezTo>
                  <a:pt x="46" y="110"/>
                  <a:pt x="48" y="112"/>
                  <a:pt x="50" y="111"/>
                </a:cubicBezTo>
                <a:cubicBezTo>
                  <a:pt x="51" y="110"/>
                  <a:pt x="50" y="107"/>
                  <a:pt x="52" y="107"/>
                </a:cubicBezTo>
                <a:cubicBezTo>
                  <a:pt x="58" y="105"/>
                  <a:pt x="65" y="103"/>
                  <a:pt x="71" y="103"/>
                </a:cubicBezTo>
                <a:cubicBezTo>
                  <a:pt x="73" y="103"/>
                  <a:pt x="72" y="106"/>
                  <a:pt x="71" y="106"/>
                </a:cubicBezTo>
                <a:cubicBezTo>
                  <a:pt x="70" y="108"/>
                  <a:pt x="64" y="111"/>
                  <a:pt x="67" y="111"/>
                </a:cubicBezTo>
                <a:cubicBezTo>
                  <a:pt x="74" y="114"/>
                  <a:pt x="83" y="114"/>
                  <a:pt x="91" y="112"/>
                </a:cubicBezTo>
                <a:cubicBezTo>
                  <a:pt x="93" y="112"/>
                  <a:pt x="94" y="109"/>
                  <a:pt x="94" y="107"/>
                </a:cubicBezTo>
                <a:cubicBezTo>
                  <a:pt x="93" y="103"/>
                  <a:pt x="88" y="102"/>
                  <a:pt x="88" y="98"/>
                </a:cubicBezTo>
                <a:cubicBezTo>
                  <a:pt x="87" y="97"/>
                  <a:pt x="91" y="97"/>
                  <a:pt x="92" y="97"/>
                </a:cubicBezTo>
                <a:cubicBezTo>
                  <a:pt x="95" y="99"/>
                  <a:pt x="96" y="103"/>
                  <a:pt x="99" y="104"/>
                </a:cubicBezTo>
                <a:cubicBezTo>
                  <a:pt x="103" y="106"/>
                  <a:pt x="108" y="107"/>
                  <a:pt x="113" y="107"/>
                </a:cubicBezTo>
                <a:cubicBezTo>
                  <a:pt x="114" y="107"/>
                  <a:pt x="116" y="104"/>
                  <a:pt x="114" y="103"/>
                </a:cubicBezTo>
                <a:cubicBezTo>
                  <a:pt x="109" y="100"/>
                  <a:pt x="102" y="100"/>
                  <a:pt x="96" y="97"/>
                </a:cubicBezTo>
                <a:cubicBezTo>
                  <a:pt x="95" y="97"/>
                  <a:pt x="94" y="95"/>
                  <a:pt x="93" y="94"/>
                </a:cubicBezTo>
                <a:cubicBezTo>
                  <a:pt x="88" y="93"/>
                  <a:pt x="82" y="96"/>
                  <a:pt x="77" y="93"/>
                </a:cubicBezTo>
                <a:cubicBezTo>
                  <a:pt x="75" y="92"/>
                  <a:pt x="78" y="89"/>
                  <a:pt x="77" y="87"/>
                </a:cubicBezTo>
                <a:cubicBezTo>
                  <a:pt x="76" y="84"/>
                  <a:pt x="74" y="81"/>
                  <a:pt x="72" y="79"/>
                </a:cubicBezTo>
                <a:cubicBezTo>
                  <a:pt x="68" y="74"/>
                  <a:pt x="59" y="72"/>
                  <a:pt x="58" y="65"/>
                </a:cubicBezTo>
                <a:cubicBezTo>
                  <a:pt x="57" y="61"/>
                  <a:pt x="62" y="57"/>
                  <a:pt x="66" y="55"/>
                </a:cubicBezTo>
                <a:cubicBezTo>
                  <a:pt x="68" y="53"/>
                  <a:pt x="70" y="55"/>
                  <a:pt x="73" y="55"/>
                </a:cubicBezTo>
                <a:cubicBezTo>
                  <a:pt x="79" y="54"/>
                  <a:pt x="86" y="53"/>
                  <a:pt x="93" y="50"/>
                </a:cubicBezTo>
                <a:cubicBezTo>
                  <a:pt x="97" y="49"/>
                  <a:pt x="102" y="47"/>
                  <a:pt x="106" y="43"/>
                </a:cubicBezTo>
                <a:cubicBezTo>
                  <a:pt x="108" y="41"/>
                  <a:pt x="108" y="37"/>
                  <a:pt x="110" y="35"/>
                </a:cubicBezTo>
                <a:cubicBezTo>
                  <a:pt x="113" y="31"/>
                  <a:pt x="118" y="28"/>
                  <a:pt x="123" y="25"/>
                </a:cubicBezTo>
                <a:cubicBezTo>
                  <a:pt x="128" y="23"/>
                  <a:pt x="133" y="22"/>
                  <a:pt x="138" y="20"/>
                </a:cubicBezTo>
                <a:cubicBezTo>
                  <a:pt x="141" y="19"/>
                  <a:pt x="144" y="17"/>
                  <a:pt x="148" y="15"/>
                </a:cubicBezTo>
                <a:cubicBezTo>
                  <a:pt x="152" y="13"/>
                  <a:pt x="155" y="10"/>
                  <a:pt x="160" y="9"/>
                </a:cubicBezTo>
                <a:cubicBezTo>
                  <a:pt x="163" y="9"/>
                  <a:pt x="167" y="11"/>
                  <a:pt x="170" y="11"/>
                </a:cubicBezTo>
                <a:cubicBezTo>
                  <a:pt x="174" y="11"/>
                  <a:pt x="178" y="11"/>
                  <a:pt x="181" y="10"/>
                </a:cubicBezTo>
                <a:cubicBezTo>
                  <a:pt x="186" y="7"/>
                  <a:pt x="188" y="1"/>
                  <a:pt x="192" y="0"/>
                </a:cubicBezTo>
                <a:cubicBezTo>
                  <a:pt x="196" y="0"/>
                  <a:pt x="201" y="2"/>
                  <a:pt x="202" y="6"/>
                </a:cubicBezTo>
                <a:cubicBezTo>
                  <a:pt x="203" y="8"/>
                  <a:pt x="198" y="9"/>
                  <a:pt x="197" y="11"/>
                </a:cubicBezTo>
                <a:cubicBezTo>
                  <a:pt x="196" y="12"/>
                  <a:pt x="196" y="14"/>
                  <a:pt x="197" y="14"/>
                </a:cubicBezTo>
                <a:cubicBezTo>
                  <a:pt x="199" y="14"/>
                  <a:pt x="201" y="11"/>
                  <a:pt x="203" y="10"/>
                </a:cubicBezTo>
                <a:cubicBezTo>
                  <a:pt x="206" y="8"/>
                  <a:pt x="208" y="6"/>
                  <a:pt x="210" y="6"/>
                </a:cubicBezTo>
                <a:cubicBezTo>
                  <a:pt x="212" y="6"/>
                  <a:pt x="213" y="7"/>
                  <a:pt x="213" y="8"/>
                </a:cubicBezTo>
                <a:cubicBezTo>
                  <a:pt x="214" y="11"/>
                  <a:pt x="211" y="15"/>
                  <a:pt x="213" y="16"/>
                </a:cubicBezTo>
                <a:cubicBezTo>
                  <a:pt x="216" y="17"/>
                  <a:pt x="219" y="12"/>
                  <a:pt x="222" y="11"/>
                </a:cubicBezTo>
                <a:cubicBezTo>
                  <a:pt x="226" y="10"/>
                  <a:pt x="230" y="11"/>
                  <a:pt x="234" y="11"/>
                </a:cubicBezTo>
                <a:cubicBezTo>
                  <a:pt x="236" y="11"/>
                  <a:pt x="238" y="11"/>
                  <a:pt x="239" y="13"/>
                </a:cubicBezTo>
                <a:cubicBezTo>
                  <a:pt x="239" y="14"/>
                  <a:pt x="235" y="15"/>
                  <a:pt x="235" y="17"/>
                </a:cubicBezTo>
                <a:cubicBezTo>
                  <a:pt x="236" y="19"/>
                  <a:pt x="240" y="17"/>
                  <a:pt x="241" y="18"/>
                </a:cubicBezTo>
                <a:cubicBezTo>
                  <a:pt x="244" y="20"/>
                  <a:pt x="244" y="25"/>
                  <a:pt x="247" y="25"/>
                </a:cubicBezTo>
                <a:cubicBezTo>
                  <a:pt x="251" y="25"/>
                  <a:pt x="253" y="20"/>
                  <a:pt x="257" y="19"/>
                </a:cubicBezTo>
                <a:cubicBezTo>
                  <a:pt x="261" y="18"/>
                  <a:pt x="265" y="19"/>
                  <a:pt x="268" y="19"/>
                </a:cubicBezTo>
                <a:cubicBezTo>
                  <a:pt x="271" y="20"/>
                  <a:pt x="274" y="20"/>
                  <a:pt x="276" y="21"/>
                </a:cubicBezTo>
                <a:cubicBezTo>
                  <a:pt x="280" y="23"/>
                  <a:pt x="283" y="25"/>
                  <a:pt x="286" y="26"/>
                </a:cubicBezTo>
                <a:cubicBezTo>
                  <a:pt x="292" y="27"/>
                  <a:pt x="298" y="26"/>
                  <a:pt x="304" y="27"/>
                </a:cubicBezTo>
                <a:cubicBezTo>
                  <a:pt x="307" y="28"/>
                  <a:pt x="309" y="32"/>
                  <a:pt x="312" y="32"/>
                </a:cubicBezTo>
                <a:cubicBezTo>
                  <a:pt x="317" y="32"/>
                  <a:pt x="320" y="27"/>
                  <a:pt x="325" y="27"/>
                </a:cubicBezTo>
                <a:cubicBezTo>
                  <a:pt x="329" y="26"/>
                  <a:pt x="332" y="28"/>
                  <a:pt x="336" y="29"/>
                </a:cubicBezTo>
                <a:cubicBezTo>
                  <a:pt x="339" y="30"/>
                  <a:pt x="343" y="32"/>
                  <a:pt x="346" y="33"/>
                </a:cubicBezTo>
                <a:cubicBezTo>
                  <a:pt x="348" y="35"/>
                  <a:pt x="351" y="36"/>
                  <a:pt x="353" y="38"/>
                </a:cubicBezTo>
                <a:lnTo>
                  <a:pt x="291" y="226"/>
                </a:lnTo>
                <a:lnTo>
                  <a:pt x="296" y="229"/>
                </a:lnTo>
                <a:cubicBezTo>
                  <a:pt x="298" y="230"/>
                  <a:pt x="298" y="232"/>
                  <a:pt x="300" y="231"/>
                </a:cubicBezTo>
                <a:cubicBezTo>
                  <a:pt x="302" y="230"/>
                  <a:pt x="303" y="223"/>
                  <a:pt x="306" y="224"/>
                </a:cubicBezTo>
                <a:lnTo>
                  <a:pt x="312" y="227"/>
                </a:lnTo>
                <a:cubicBezTo>
                  <a:pt x="315" y="228"/>
                  <a:pt x="313" y="233"/>
                  <a:pt x="314" y="236"/>
                </a:cubicBezTo>
                <a:cubicBezTo>
                  <a:pt x="316" y="241"/>
                  <a:pt x="319" y="245"/>
                  <a:pt x="321" y="249"/>
                </a:cubicBezTo>
                <a:cubicBezTo>
                  <a:pt x="322" y="251"/>
                  <a:pt x="322" y="253"/>
                  <a:pt x="324" y="253"/>
                </a:cubicBezTo>
                <a:cubicBezTo>
                  <a:pt x="327" y="254"/>
                  <a:pt x="327" y="251"/>
                  <a:pt x="329" y="250"/>
                </a:cubicBezTo>
                <a:cubicBezTo>
                  <a:pt x="331" y="249"/>
                  <a:pt x="335" y="252"/>
                  <a:pt x="336" y="250"/>
                </a:cubicBezTo>
                <a:cubicBezTo>
                  <a:pt x="336" y="247"/>
                  <a:pt x="338" y="245"/>
                  <a:pt x="341" y="244"/>
                </a:cubicBezTo>
                <a:cubicBezTo>
                  <a:pt x="342" y="244"/>
                  <a:pt x="341" y="242"/>
                  <a:pt x="341" y="241"/>
                </a:cubicBezTo>
                <a:cubicBezTo>
                  <a:pt x="344" y="239"/>
                  <a:pt x="348" y="237"/>
                  <a:pt x="351" y="238"/>
                </a:cubicBezTo>
                <a:cubicBezTo>
                  <a:pt x="353" y="238"/>
                  <a:pt x="354" y="241"/>
                  <a:pt x="355" y="244"/>
                </a:cubicBezTo>
                <a:cubicBezTo>
                  <a:pt x="356" y="246"/>
                  <a:pt x="353" y="248"/>
                  <a:pt x="354" y="250"/>
                </a:cubicBezTo>
                <a:cubicBezTo>
                  <a:pt x="355" y="252"/>
                  <a:pt x="358" y="251"/>
                  <a:pt x="360" y="253"/>
                </a:cubicBezTo>
                <a:cubicBezTo>
                  <a:pt x="361" y="255"/>
                  <a:pt x="361" y="259"/>
                  <a:pt x="363" y="261"/>
                </a:cubicBezTo>
                <a:cubicBezTo>
                  <a:pt x="365" y="265"/>
                  <a:pt x="370" y="267"/>
                  <a:pt x="372" y="271"/>
                </a:cubicBezTo>
                <a:cubicBezTo>
                  <a:pt x="373" y="274"/>
                  <a:pt x="370" y="279"/>
                  <a:pt x="372" y="283"/>
                </a:cubicBezTo>
                <a:cubicBezTo>
                  <a:pt x="374" y="287"/>
                  <a:pt x="375" y="292"/>
                  <a:pt x="378" y="296"/>
                </a:cubicBezTo>
                <a:cubicBezTo>
                  <a:pt x="380" y="300"/>
                  <a:pt x="385" y="299"/>
                  <a:pt x="388" y="302"/>
                </a:cubicBezTo>
                <a:cubicBezTo>
                  <a:pt x="389" y="302"/>
                  <a:pt x="388" y="304"/>
                  <a:pt x="389" y="305"/>
                </a:cubicBezTo>
                <a:cubicBezTo>
                  <a:pt x="390" y="307"/>
                  <a:pt x="392" y="307"/>
                  <a:pt x="394" y="307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1" name="Oval 773"/>
          <p:cNvSpPr>
            <a:spLocks noChangeAspect="1" noChangeArrowheads="1"/>
          </p:cNvSpPr>
          <p:nvPr/>
        </p:nvSpPr>
        <p:spPr bwMode="auto">
          <a:xfrm>
            <a:off x="4105276" y="3694511"/>
            <a:ext cx="7144" cy="595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42" name="Freeform 774"/>
          <p:cNvSpPr>
            <a:spLocks noChangeAspect="1"/>
          </p:cNvSpPr>
          <p:nvPr/>
        </p:nvSpPr>
        <p:spPr bwMode="auto">
          <a:xfrm>
            <a:off x="4121945" y="3689748"/>
            <a:ext cx="7144" cy="5953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3" name="Oval 775"/>
          <p:cNvSpPr>
            <a:spLocks noChangeAspect="1" noChangeArrowheads="1"/>
          </p:cNvSpPr>
          <p:nvPr/>
        </p:nvSpPr>
        <p:spPr bwMode="auto">
          <a:xfrm>
            <a:off x="4133851" y="3668316"/>
            <a:ext cx="7144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44" name="Freeform 776"/>
          <p:cNvSpPr>
            <a:spLocks noChangeAspect="1"/>
          </p:cNvSpPr>
          <p:nvPr/>
        </p:nvSpPr>
        <p:spPr bwMode="auto">
          <a:xfrm>
            <a:off x="4110039" y="3659981"/>
            <a:ext cx="8335" cy="5954"/>
          </a:xfrm>
          <a:custGeom>
            <a:avLst/>
            <a:gdLst>
              <a:gd name="T0" fmla="*/ 2147483647 w 6"/>
              <a:gd name="T1" fmla="*/ 0 h 4"/>
              <a:gd name="T2" fmla="*/ 2147483647 w 6"/>
              <a:gd name="T3" fmla="*/ 2147483647 h 4"/>
              <a:gd name="T4" fmla="*/ 2147483647 w 6"/>
              <a:gd name="T5" fmla="*/ 2147483647 h 4"/>
              <a:gd name="T6" fmla="*/ 0 w 6"/>
              <a:gd name="T7" fmla="*/ 2147483647 h 4"/>
              <a:gd name="T8" fmla="*/ 2147483647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3" y="0"/>
                </a:moveTo>
                <a:cubicBezTo>
                  <a:pt x="4" y="0"/>
                  <a:pt x="6" y="1"/>
                  <a:pt x="5" y="2"/>
                </a:cubicBezTo>
                <a:cubicBezTo>
                  <a:pt x="5" y="3"/>
                  <a:pt x="3" y="4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5" name="Freeform 777"/>
          <p:cNvSpPr>
            <a:spLocks noChangeAspect="1"/>
          </p:cNvSpPr>
          <p:nvPr/>
        </p:nvSpPr>
        <p:spPr bwMode="auto">
          <a:xfrm>
            <a:off x="4133850" y="3657601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6" name="Freeform 778"/>
          <p:cNvSpPr>
            <a:spLocks noChangeAspect="1"/>
          </p:cNvSpPr>
          <p:nvPr/>
        </p:nvSpPr>
        <p:spPr bwMode="auto">
          <a:xfrm>
            <a:off x="4098131" y="3654028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7" name="Freeform 779"/>
          <p:cNvSpPr>
            <a:spLocks noChangeAspect="1"/>
          </p:cNvSpPr>
          <p:nvPr/>
        </p:nvSpPr>
        <p:spPr bwMode="auto">
          <a:xfrm>
            <a:off x="4126706" y="3688556"/>
            <a:ext cx="5954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2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8" name="Freeform 780"/>
          <p:cNvSpPr>
            <a:spLocks noChangeAspect="1"/>
          </p:cNvSpPr>
          <p:nvPr/>
        </p:nvSpPr>
        <p:spPr bwMode="auto">
          <a:xfrm>
            <a:off x="4098131" y="3695701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9" name="Freeform 781"/>
          <p:cNvSpPr>
            <a:spLocks noChangeAspect="1"/>
          </p:cNvSpPr>
          <p:nvPr/>
        </p:nvSpPr>
        <p:spPr bwMode="auto">
          <a:xfrm>
            <a:off x="4093370" y="3646886"/>
            <a:ext cx="7144" cy="595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1" y="1"/>
                </a:moveTo>
                <a:cubicBezTo>
                  <a:pt x="2" y="0"/>
                  <a:pt x="4" y="1"/>
                  <a:pt x="4" y="1"/>
                </a:cubicBezTo>
                <a:cubicBezTo>
                  <a:pt x="5" y="2"/>
                  <a:pt x="4" y="4"/>
                  <a:pt x="3" y="4"/>
                </a:cubicBezTo>
                <a:cubicBezTo>
                  <a:pt x="2" y="4"/>
                  <a:pt x="0" y="4"/>
                  <a:pt x="0" y="3"/>
                </a:cubicBezTo>
                <a:cubicBezTo>
                  <a:pt x="0" y="3"/>
                  <a:pt x="0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0" name="Freeform 782"/>
          <p:cNvSpPr>
            <a:spLocks noChangeAspect="1"/>
          </p:cNvSpPr>
          <p:nvPr/>
        </p:nvSpPr>
        <p:spPr bwMode="auto">
          <a:xfrm>
            <a:off x="4045745" y="3175397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1"/>
                </a:moveTo>
                <a:cubicBezTo>
                  <a:pt x="4" y="1"/>
                  <a:pt x="5" y="1"/>
                  <a:pt x="5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1"/>
                  <a:pt x="1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1" name="Freeform 783"/>
          <p:cNvSpPr>
            <a:spLocks noChangeAspect="1"/>
          </p:cNvSpPr>
          <p:nvPr/>
        </p:nvSpPr>
        <p:spPr bwMode="auto">
          <a:xfrm>
            <a:off x="4052889" y="3169444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5" y="2"/>
                  <a:pt x="5" y="3"/>
                </a:cubicBezTo>
                <a:cubicBezTo>
                  <a:pt x="5" y="3"/>
                  <a:pt x="3" y="3"/>
                  <a:pt x="3" y="3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2" name="Freeform 784"/>
          <p:cNvSpPr>
            <a:spLocks noChangeAspect="1"/>
          </p:cNvSpPr>
          <p:nvPr/>
        </p:nvSpPr>
        <p:spPr bwMode="auto">
          <a:xfrm>
            <a:off x="4094560" y="3193256"/>
            <a:ext cx="9525" cy="5954"/>
          </a:xfrm>
          <a:custGeom>
            <a:avLst/>
            <a:gdLst>
              <a:gd name="T0" fmla="*/ 2147483647 w 7"/>
              <a:gd name="T1" fmla="*/ 2147483647 h 4"/>
              <a:gd name="T2" fmla="*/ 0 w 7"/>
              <a:gd name="T3" fmla="*/ 0 h 4"/>
              <a:gd name="T4" fmla="*/ 2147483647 w 7"/>
              <a:gd name="T5" fmla="*/ 0 h 4"/>
              <a:gd name="T6" fmla="*/ 2147483647 w 7"/>
              <a:gd name="T7" fmla="*/ 2147483647 h 4"/>
              <a:gd name="T8" fmla="*/ 2147483647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2" y="2"/>
                </a:moveTo>
                <a:cubicBezTo>
                  <a:pt x="1" y="2"/>
                  <a:pt x="0" y="1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5" y="1"/>
                  <a:pt x="7" y="2"/>
                  <a:pt x="6" y="3"/>
                </a:cubicBezTo>
                <a:cubicBezTo>
                  <a:pt x="6" y="4"/>
                  <a:pt x="4" y="3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3" name="Freeform 785"/>
          <p:cNvSpPr>
            <a:spLocks noChangeAspect="1"/>
          </p:cNvSpPr>
          <p:nvPr/>
        </p:nvSpPr>
        <p:spPr bwMode="auto">
          <a:xfrm>
            <a:off x="3998120" y="314801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4" name="Freeform 786"/>
          <p:cNvSpPr>
            <a:spLocks noChangeAspect="1"/>
          </p:cNvSpPr>
          <p:nvPr/>
        </p:nvSpPr>
        <p:spPr bwMode="auto">
          <a:xfrm>
            <a:off x="4067175" y="31682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5" name="Freeform 787"/>
          <p:cNvSpPr>
            <a:spLocks noChangeAspect="1"/>
          </p:cNvSpPr>
          <p:nvPr/>
        </p:nvSpPr>
        <p:spPr bwMode="auto">
          <a:xfrm>
            <a:off x="4101705" y="321587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6" name="Oval 788"/>
          <p:cNvSpPr>
            <a:spLocks noChangeAspect="1" noChangeArrowheads="1"/>
          </p:cNvSpPr>
          <p:nvPr/>
        </p:nvSpPr>
        <p:spPr bwMode="auto">
          <a:xfrm>
            <a:off x="4055270" y="3162301"/>
            <a:ext cx="2381" cy="2381"/>
          </a:xfrm>
          <a:prstGeom prst="ellipse">
            <a:avLst/>
          </a:prstGeom>
          <a:solidFill>
            <a:srgbClr val="D4BAC2"/>
          </a:solidFill>
          <a:ln w="3175" cap="rnd">
            <a:solidFill>
              <a:srgbClr val="99748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57" name="Freeform 789"/>
          <p:cNvSpPr>
            <a:spLocks noChangeAspect="1"/>
          </p:cNvSpPr>
          <p:nvPr/>
        </p:nvSpPr>
        <p:spPr bwMode="auto">
          <a:xfrm>
            <a:off x="2128839" y="2621756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5"/>
                </a:moveTo>
                <a:cubicBezTo>
                  <a:pt x="4" y="6"/>
                  <a:pt x="2" y="7"/>
                  <a:pt x="1" y="6"/>
                </a:cubicBezTo>
                <a:cubicBezTo>
                  <a:pt x="0" y="5"/>
                  <a:pt x="1" y="4"/>
                  <a:pt x="2" y="3"/>
                </a:cubicBezTo>
                <a:cubicBezTo>
                  <a:pt x="4" y="2"/>
                  <a:pt x="6" y="0"/>
                  <a:pt x="7" y="1"/>
                </a:cubicBezTo>
                <a:cubicBezTo>
                  <a:pt x="8" y="2"/>
                  <a:pt x="6" y="4"/>
                  <a:pt x="5" y="5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8" name="Freeform 790"/>
          <p:cNvSpPr>
            <a:spLocks noChangeAspect="1"/>
          </p:cNvSpPr>
          <p:nvPr/>
        </p:nvSpPr>
        <p:spPr bwMode="auto">
          <a:xfrm>
            <a:off x="3232548" y="3606403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5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9" name="Freeform 791"/>
          <p:cNvSpPr>
            <a:spLocks noChangeAspect="1"/>
          </p:cNvSpPr>
          <p:nvPr/>
        </p:nvSpPr>
        <p:spPr bwMode="auto">
          <a:xfrm>
            <a:off x="2527697" y="3378995"/>
            <a:ext cx="8334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4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0" name="Freeform 792"/>
          <p:cNvSpPr>
            <a:spLocks noChangeAspect="1"/>
          </p:cNvSpPr>
          <p:nvPr/>
        </p:nvSpPr>
        <p:spPr bwMode="auto">
          <a:xfrm>
            <a:off x="2497931" y="3401617"/>
            <a:ext cx="1191" cy="7144"/>
          </a:xfrm>
          <a:custGeom>
            <a:avLst/>
            <a:gdLst>
              <a:gd name="T0" fmla="*/ 2147483647 w 1"/>
              <a:gd name="T1" fmla="*/ 2147483647 h 5"/>
              <a:gd name="T2" fmla="*/ 2147483647 w 1"/>
              <a:gd name="T3" fmla="*/ 2147483647 h 5"/>
              <a:gd name="T4" fmla="*/ 0 w 1"/>
              <a:gd name="T5" fmla="*/ 2147483647 h 5"/>
              <a:gd name="T6" fmla="*/ 2147483647 w 1"/>
              <a:gd name="T7" fmla="*/ 2147483647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1" name="Freeform 793"/>
          <p:cNvSpPr>
            <a:spLocks noChangeAspect="1"/>
          </p:cNvSpPr>
          <p:nvPr/>
        </p:nvSpPr>
        <p:spPr bwMode="auto">
          <a:xfrm>
            <a:off x="2443164" y="3387330"/>
            <a:ext cx="2381" cy="7144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2147483647 h 5"/>
              <a:gd name="T6" fmla="*/ 2147483647 w 1"/>
              <a:gd name="T7" fmla="*/ 0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2" name="Freeform 794"/>
          <p:cNvSpPr>
            <a:spLocks noChangeAspect="1"/>
          </p:cNvSpPr>
          <p:nvPr/>
        </p:nvSpPr>
        <p:spPr bwMode="auto">
          <a:xfrm>
            <a:off x="2446736" y="3315892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3" y="0"/>
                  <a:pt x="3" y="1"/>
                </a:cubicBezTo>
                <a:cubicBezTo>
                  <a:pt x="4" y="2"/>
                  <a:pt x="2" y="3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3" name="Freeform 795"/>
          <p:cNvSpPr>
            <a:spLocks noChangeAspect="1"/>
          </p:cNvSpPr>
          <p:nvPr/>
        </p:nvSpPr>
        <p:spPr bwMode="auto">
          <a:xfrm>
            <a:off x="1728789" y="3559970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4" name="Freeform 796"/>
          <p:cNvSpPr>
            <a:spLocks noChangeAspect="1"/>
          </p:cNvSpPr>
          <p:nvPr/>
        </p:nvSpPr>
        <p:spPr bwMode="auto">
          <a:xfrm>
            <a:off x="1875236" y="2671764"/>
            <a:ext cx="10715" cy="8335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4"/>
                </a:moveTo>
                <a:cubicBezTo>
                  <a:pt x="3" y="5"/>
                  <a:pt x="1" y="6"/>
                  <a:pt x="0" y="5"/>
                </a:cubicBezTo>
                <a:cubicBezTo>
                  <a:pt x="0" y="5"/>
                  <a:pt x="2" y="3"/>
                  <a:pt x="3" y="3"/>
                </a:cubicBezTo>
                <a:cubicBezTo>
                  <a:pt x="4" y="2"/>
                  <a:pt x="7" y="0"/>
                  <a:pt x="8" y="1"/>
                </a:cubicBezTo>
                <a:cubicBezTo>
                  <a:pt x="8" y="2"/>
                  <a:pt x="4" y="4"/>
                  <a:pt x="3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5" name="Freeform 797"/>
          <p:cNvSpPr>
            <a:spLocks noChangeAspect="1"/>
          </p:cNvSpPr>
          <p:nvPr/>
        </p:nvSpPr>
        <p:spPr bwMode="auto">
          <a:xfrm>
            <a:off x="1540669" y="2851548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6" name="Freeform 798"/>
          <p:cNvSpPr>
            <a:spLocks noChangeAspect="1"/>
          </p:cNvSpPr>
          <p:nvPr/>
        </p:nvSpPr>
        <p:spPr bwMode="auto">
          <a:xfrm>
            <a:off x="1606155" y="2839641"/>
            <a:ext cx="15478" cy="4763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2147483647 h 3"/>
              <a:gd name="T4" fmla="*/ 2147483647 w 11"/>
              <a:gd name="T5" fmla="*/ 2147483647 h 3"/>
              <a:gd name="T6" fmla="*/ 2147483647 w 11"/>
              <a:gd name="T7" fmla="*/ 2147483647 h 3"/>
              <a:gd name="T8" fmla="*/ 2147483647 w 1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"/>
              <a:gd name="T17" fmla="*/ 11 w 1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">
                <a:moveTo>
                  <a:pt x="4" y="3"/>
                </a:moveTo>
                <a:cubicBezTo>
                  <a:pt x="3" y="3"/>
                  <a:pt x="0" y="3"/>
                  <a:pt x="1" y="3"/>
                </a:cubicBezTo>
                <a:cubicBezTo>
                  <a:pt x="1" y="2"/>
                  <a:pt x="3" y="2"/>
                  <a:pt x="5" y="1"/>
                </a:cubicBezTo>
                <a:cubicBezTo>
                  <a:pt x="7" y="1"/>
                  <a:pt x="11" y="0"/>
                  <a:pt x="11" y="1"/>
                </a:cubicBezTo>
                <a:cubicBezTo>
                  <a:pt x="10" y="2"/>
                  <a:pt x="7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7" name="Freeform 799"/>
          <p:cNvSpPr>
            <a:spLocks noChangeAspect="1"/>
          </p:cNvSpPr>
          <p:nvPr/>
        </p:nvSpPr>
        <p:spPr bwMode="auto">
          <a:xfrm>
            <a:off x="1859756" y="2762251"/>
            <a:ext cx="4763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3" y="0"/>
                  <a:pt x="3" y="1"/>
                </a:cubicBezTo>
                <a:cubicBezTo>
                  <a:pt x="4" y="1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8" name="Freeform 800"/>
          <p:cNvSpPr>
            <a:spLocks noChangeAspect="1"/>
          </p:cNvSpPr>
          <p:nvPr/>
        </p:nvSpPr>
        <p:spPr bwMode="auto">
          <a:xfrm>
            <a:off x="1959770" y="2732485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1"/>
                  <a:pt x="3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9" name="Freeform 801"/>
          <p:cNvSpPr>
            <a:spLocks noChangeAspect="1"/>
          </p:cNvSpPr>
          <p:nvPr/>
        </p:nvSpPr>
        <p:spPr bwMode="auto">
          <a:xfrm>
            <a:off x="2160985" y="263842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3"/>
                </a:move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1"/>
                  <a:pt x="2" y="2"/>
                  <a:pt x="1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0" name="Freeform 802"/>
          <p:cNvSpPr>
            <a:spLocks noChangeAspect="1"/>
          </p:cNvSpPr>
          <p:nvPr/>
        </p:nvSpPr>
        <p:spPr bwMode="auto">
          <a:xfrm>
            <a:off x="2112169" y="2622948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2" y="4"/>
                  <a:pt x="1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1" name="Freeform 803"/>
          <p:cNvSpPr>
            <a:spLocks noChangeAspect="1"/>
          </p:cNvSpPr>
          <p:nvPr/>
        </p:nvSpPr>
        <p:spPr bwMode="auto">
          <a:xfrm>
            <a:off x="2311005" y="2765822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4"/>
                </a:moveTo>
                <a:cubicBezTo>
                  <a:pt x="4" y="4"/>
                  <a:pt x="5" y="6"/>
                  <a:pt x="4" y="6"/>
                </a:cubicBezTo>
                <a:cubicBezTo>
                  <a:pt x="4" y="6"/>
                  <a:pt x="3" y="5"/>
                  <a:pt x="2" y="4"/>
                </a:cubicBezTo>
                <a:cubicBezTo>
                  <a:pt x="1" y="3"/>
                  <a:pt x="0" y="0"/>
                  <a:pt x="0" y="0"/>
                </a:cubicBezTo>
                <a:cubicBezTo>
                  <a:pt x="1" y="0"/>
                  <a:pt x="3" y="2"/>
                  <a:pt x="4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2" name="Freeform 804"/>
          <p:cNvSpPr>
            <a:spLocks noChangeAspect="1"/>
          </p:cNvSpPr>
          <p:nvPr/>
        </p:nvSpPr>
        <p:spPr bwMode="auto">
          <a:xfrm>
            <a:off x="2282430" y="2714626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3" name="Freeform 805"/>
          <p:cNvSpPr>
            <a:spLocks noChangeAspect="1"/>
          </p:cNvSpPr>
          <p:nvPr/>
        </p:nvSpPr>
        <p:spPr bwMode="auto">
          <a:xfrm>
            <a:off x="2332436" y="2733675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3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4" name="Freeform 806"/>
          <p:cNvSpPr>
            <a:spLocks noChangeAspect="1"/>
          </p:cNvSpPr>
          <p:nvPr/>
        </p:nvSpPr>
        <p:spPr bwMode="auto">
          <a:xfrm>
            <a:off x="2350295" y="2803922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4"/>
                  <a:pt x="2" y="4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5" name="Freeform 807"/>
          <p:cNvSpPr>
            <a:spLocks noChangeAspect="1"/>
          </p:cNvSpPr>
          <p:nvPr/>
        </p:nvSpPr>
        <p:spPr bwMode="auto">
          <a:xfrm>
            <a:off x="2363391" y="2825355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4"/>
                  <a:pt x="3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6" name="Freeform 808"/>
          <p:cNvSpPr>
            <a:spLocks noChangeAspect="1"/>
          </p:cNvSpPr>
          <p:nvPr/>
        </p:nvSpPr>
        <p:spPr bwMode="auto">
          <a:xfrm>
            <a:off x="2446736" y="2937272"/>
            <a:ext cx="2381" cy="9525"/>
          </a:xfrm>
          <a:custGeom>
            <a:avLst/>
            <a:gdLst>
              <a:gd name="T0" fmla="*/ 2147483647 w 2"/>
              <a:gd name="T1" fmla="*/ 2147483647 h 7"/>
              <a:gd name="T2" fmla="*/ 2147483647 w 2"/>
              <a:gd name="T3" fmla="*/ 2147483647 h 7"/>
              <a:gd name="T4" fmla="*/ 0 w 2"/>
              <a:gd name="T5" fmla="*/ 2147483647 h 7"/>
              <a:gd name="T6" fmla="*/ 0 w 2"/>
              <a:gd name="T7" fmla="*/ 0 h 7"/>
              <a:gd name="T8" fmla="*/ 2147483647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4"/>
                </a:moveTo>
                <a:cubicBezTo>
                  <a:pt x="2" y="5"/>
                  <a:pt x="2" y="7"/>
                  <a:pt x="2" y="6"/>
                </a:cubicBezTo>
                <a:cubicBezTo>
                  <a:pt x="1" y="6"/>
                  <a:pt x="1" y="5"/>
                  <a:pt x="0" y="4"/>
                </a:cubicBezTo>
                <a:cubicBezTo>
                  <a:pt x="0" y="3"/>
                  <a:pt x="0" y="0"/>
                  <a:pt x="0" y="0"/>
                </a:cubicBezTo>
                <a:cubicBezTo>
                  <a:pt x="1" y="0"/>
                  <a:pt x="2" y="3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7" name="Freeform 809"/>
          <p:cNvSpPr>
            <a:spLocks noChangeAspect="1"/>
          </p:cNvSpPr>
          <p:nvPr/>
        </p:nvSpPr>
        <p:spPr bwMode="auto">
          <a:xfrm>
            <a:off x="3819525" y="1925241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8" name="Freeform 810"/>
          <p:cNvSpPr>
            <a:spLocks noChangeAspect="1"/>
          </p:cNvSpPr>
          <p:nvPr/>
        </p:nvSpPr>
        <p:spPr bwMode="auto">
          <a:xfrm>
            <a:off x="3836194" y="1912145"/>
            <a:ext cx="10716" cy="8335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3"/>
                </a:moveTo>
                <a:cubicBezTo>
                  <a:pt x="7" y="3"/>
                  <a:pt x="8" y="5"/>
                  <a:pt x="8" y="6"/>
                </a:cubicBezTo>
                <a:cubicBezTo>
                  <a:pt x="7" y="6"/>
                  <a:pt x="5" y="5"/>
                  <a:pt x="4" y="4"/>
                </a:cubicBezTo>
                <a:cubicBezTo>
                  <a:pt x="2" y="4"/>
                  <a:pt x="0" y="1"/>
                  <a:pt x="1" y="1"/>
                </a:cubicBezTo>
                <a:cubicBezTo>
                  <a:pt x="2" y="0"/>
                  <a:pt x="4" y="2"/>
                  <a:pt x="6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9" name="Freeform 811"/>
          <p:cNvSpPr>
            <a:spLocks noChangeAspect="1"/>
          </p:cNvSpPr>
          <p:nvPr/>
        </p:nvSpPr>
        <p:spPr bwMode="auto">
          <a:xfrm>
            <a:off x="3932636" y="1896666"/>
            <a:ext cx="21431" cy="8334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6"/>
              <a:gd name="T17" fmla="*/ 15 w 1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6">
                <a:moveTo>
                  <a:pt x="9" y="3"/>
                </a:moveTo>
                <a:cubicBezTo>
                  <a:pt x="11" y="3"/>
                  <a:pt x="15" y="4"/>
                  <a:pt x="14" y="5"/>
                </a:cubicBezTo>
                <a:cubicBezTo>
                  <a:pt x="14" y="6"/>
                  <a:pt x="10" y="5"/>
                  <a:pt x="8" y="5"/>
                </a:cubicBezTo>
                <a:cubicBezTo>
                  <a:pt x="5" y="4"/>
                  <a:pt x="0" y="3"/>
                  <a:pt x="1" y="2"/>
                </a:cubicBezTo>
                <a:cubicBezTo>
                  <a:pt x="2" y="0"/>
                  <a:pt x="7" y="2"/>
                  <a:pt x="9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0" name="Freeform 812"/>
          <p:cNvSpPr>
            <a:spLocks noChangeAspect="1"/>
          </p:cNvSpPr>
          <p:nvPr/>
        </p:nvSpPr>
        <p:spPr bwMode="auto">
          <a:xfrm>
            <a:off x="3031332" y="2201466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3"/>
                </a:moveTo>
                <a:cubicBezTo>
                  <a:pt x="2" y="4"/>
                  <a:pt x="1" y="4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4" y="0"/>
                  <a:pt x="4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1" name="Freeform 813"/>
          <p:cNvSpPr>
            <a:spLocks noChangeAspect="1"/>
          </p:cNvSpPr>
          <p:nvPr/>
        </p:nvSpPr>
        <p:spPr bwMode="auto">
          <a:xfrm>
            <a:off x="3038476" y="2130030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0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2" name="Freeform 814"/>
          <p:cNvSpPr>
            <a:spLocks noChangeAspect="1"/>
          </p:cNvSpPr>
          <p:nvPr/>
        </p:nvSpPr>
        <p:spPr bwMode="auto">
          <a:xfrm>
            <a:off x="3326608" y="2559844"/>
            <a:ext cx="11906" cy="4763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2147483647 h 3"/>
              <a:gd name="T4" fmla="*/ 2147483647 w 8"/>
              <a:gd name="T5" fmla="*/ 2147483647 h 3"/>
              <a:gd name="T6" fmla="*/ 2147483647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6" y="1"/>
                </a:moveTo>
                <a:cubicBezTo>
                  <a:pt x="7" y="1"/>
                  <a:pt x="8" y="2"/>
                  <a:pt x="8" y="2"/>
                </a:cubicBezTo>
                <a:cubicBezTo>
                  <a:pt x="8" y="3"/>
                  <a:pt x="6" y="3"/>
                  <a:pt x="4" y="3"/>
                </a:cubicBezTo>
                <a:cubicBezTo>
                  <a:pt x="3" y="2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3" name="Freeform 815"/>
          <p:cNvSpPr>
            <a:spLocks noChangeAspect="1"/>
          </p:cNvSpPr>
          <p:nvPr/>
        </p:nvSpPr>
        <p:spPr bwMode="auto">
          <a:xfrm>
            <a:off x="3175398" y="2468166"/>
            <a:ext cx="5953" cy="13097"/>
          </a:xfrm>
          <a:custGeom>
            <a:avLst/>
            <a:gdLst>
              <a:gd name="T0" fmla="*/ 2147483647 w 4"/>
              <a:gd name="T1" fmla="*/ 2147483647 h 9"/>
              <a:gd name="T2" fmla="*/ 2147483647 w 4"/>
              <a:gd name="T3" fmla="*/ 2147483647 h 9"/>
              <a:gd name="T4" fmla="*/ 0 w 4"/>
              <a:gd name="T5" fmla="*/ 2147483647 h 9"/>
              <a:gd name="T6" fmla="*/ 2147483647 w 4"/>
              <a:gd name="T7" fmla="*/ 0 h 9"/>
              <a:gd name="T8" fmla="*/ 2147483647 w 4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9"/>
              <a:gd name="T17" fmla="*/ 4 w 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9">
                <a:moveTo>
                  <a:pt x="3" y="5"/>
                </a:moveTo>
                <a:cubicBezTo>
                  <a:pt x="4" y="7"/>
                  <a:pt x="3" y="9"/>
                  <a:pt x="2" y="9"/>
                </a:cubicBezTo>
                <a:cubicBezTo>
                  <a:pt x="1" y="8"/>
                  <a:pt x="1" y="6"/>
                  <a:pt x="0" y="5"/>
                </a:cubicBezTo>
                <a:cubicBezTo>
                  <a:pt x="0" y="3"/>
                  <a:pt x="0" y="0"/>
                  <a:pt x="1" y="0"/>
                </a:cubicBezTo>
                <a:cubicBezTo>
                  <a:pt x="3" y="0"/>
                  <a:pt x="3" y="4"/>
                  <a:pt x="3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4" name="Freeform 816"/>
          <p:cNvSpPr>
            <a:spLocks noChangeAspect="1"/>
          </p:cNvSpPr>
          <p:nvPr/>
        </p:nvSpPr>
        <p:spPr bwMode="auto">
          <a:xfrm>
            <a:off x="2972992" y="24050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3"/>
                </a:moveTo>
                <a:cubicBezTo>
                  <a:pt x="4" y="3"/>
                  <a:pt x="5" y="4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5" name="Freeform 817"/>
          <p:cNvSpPr>
            <a:spLocks noChangeAspect="1"/>
          </p:cNvSpPr>
          <p:nvPr/>
        </p:nvSpPr>
        <p:spPr bwMode="auto">
          <a:xfrm>
            <a:off x="3187303" y="3508773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4" y="4"/>
                </a:cubicBezTo>
                <a:cubicBezTo>
                  <a:pt x="3" y="4"/>
                  <a:pt x="2" y="4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2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6" name="Freeform 818"/>
          <p:cNvSpPr>
            <a:spLocks noChangeAspect="1"/>
          </p:cNvSpPr>
          <p:nvPr/>
        </p:nvSpPr>
        <p:spPr bwMode="auto">
          <a:xfrm>
            <a:off x="3192066" y="3487341"/>
            <a:ext cx="9525" cy="8334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6" y="6"/>
                </a:cubicBezTo>
                <a:cubicBezTo>
                  <a:pt x="5" y="6"/>
                  <a:pt x="4" y="5"/>
                  <a:pt x="3" y="4"/>
                </a:cubicBezTo>
                <a:cubicBezTo>
                  <a:pt x="2" y="3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7" name="Freeform 819"/>
          <p:cNvSpPr>
            <a:spLocks noChangeAspect="1"/>
          </p:cNvSpPr>
          <p:nvPr/>
        </p:nvSpPr>
        <p:spPr bwMode="auto">
          <a:xfrm>
            <a:off x="3201591" y="3514726"/>
            <a:ext cx="8334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3"/>
                </a:cubicBezTo>
                <a:cubicBezTo>
                  <a:pt x="1" y="2"/>
                  <a:pt x="0" y="0"/>
                  <a:pt x="1" y="0"/>
                </a:cubicBezTo>
                <a:cubicBezTo>
                  <a:pt x="1" y="0"/>
                  <a:pt x="3" y="2"/>
                  <a:pt x="4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8" name="Freeform 820"/>
          <p:cNvSpPr>
            <a:spLocks noChangeAspect="1"/>
          </p:cNvSpPr>
          <p:nvPr/>
        </p:nvSpPr>
        <p:spPr bwMode="auto">
          <a:xfrm>
            <a:off x="3082530" y="3601642"/>
            <a:ext cx="7144" cy="2381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0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9" name="Freeform 821"/>
          <p:cNvSpPr>
            <a:spLocks noChangeAspect="1"/>
          </p:cNvSpPr>
          <p:nvPr/>
        </p:nvSpPr>
        <p:spPr bwMode="auto">
          <a:xfrm>
            <a:off x="2989661" y="3659981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3" y="1"/>
                  <a:pt x="4" y="0"/>
                  <a:pt x="5" y="1"/>
                </a:cubicBezTo>
                <a:cubicBezTo>
                  <a:pt x="5" y="1"/>
                  <a:pt x="4" y="2"/>
                  <a:pt x="3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2" y="1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0" name="Freeform 822"/>
          <p:cNvSpPr>
            <a:spLocks noChangeAspect="1"/>
          </p:cNvSpPr>
          <p:nvPr/>
        </p:nvSpPr>
        <p:spPr bwMode="auto">
          <a:xfrm>
            <a:off x="2988469" y="357782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1" name="Freeform 823"/>
          <p:cNvSpPr>
            <a:spLocks noChangeAspect="1"/>
          </p:cNvSpPr>
          <p:nvPr/>
        </p:nvSpPr>
        <p:spPr bwMode="auto">
          <a:xfrm>
            <a:off x="2968228" y="3636169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1"/>
                </a:moveTo>
                <a:cubicBezTo>
                  <a:pt x="2" y="1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3"/>
                  <a:pt x="1" y="2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2" name="Freeform 824"/>
          <p:cNvSpPr>
            <a:spLocks noChangeAspect="1"/>
          </p:cNvSpPr>
          <p:nvPr/>
        </p:nvSpPr>
        <p:spPr bwMode="auto">
          <a:xfrm>
            <a:off x="3237311" y="3532585"/>
            <a:ext cx="10715" cy="3572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2147483647 h 2"/>
              <a:gd name="T6" fmla="*/ 0 w 8"/>
              <a:gd name="T7" fmla="*/ 2147483647 h 2"/>
              <a:gd name="T8" fmla="*/ 2147483647 w 8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"/>
              <a:gd name="T17" fmla="*/ 8 w 8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">
                <a:moveTo>
                  <a:pt x="5" y="1"/>
                </a:moveTo>
                <a:cubicBezTo>
                  <a:pt x="6" y="1"/>
                  <a:pt x="8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2"/>
                  <a:pt x="0" y="2"/>
                  <a:pt x="0" y="1"/>
                </a:cubicBezTo>
                <a:cubicBezTo>
                  <a:pt x="1" y="0"/>
                  <a:pt x="4" y="0"/>
                  <a:pt x="5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3" name="Freeform 825"/>
          <p:cNvSpPr>
            <a:spLocks noChangeAspect="1"/>
          </p:cNvSpPr>
          <p:nvPr/>
        </p:nvSpPr>
        <p:spPr bwMode="auto">
          <a:xfrm>
            <a:off x="3218261" y="3531394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0 h 7"/>
              <a:gd name="T4" fmla="*/ 2147483647 w 5"/>
              <a:gd name="T5" fmla="*/ 2147483647 h 7"/>
              <a:gd name="T6" fmla="*/ 0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2"/>
                </a:moveTo>
                <a:cubicBezTo>
                  <a:pt x="4" y="1"/>
                  <a:pt x="5" y="0"/>
                  <a:pt x="5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5"/>
                  <a:pt x="1" y="7"/>
                  <a:pt x="0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4" name="Freeform 826"/>
          <p:cNvSpPr>
            <a:spLocks noChangeAspect="1"/>
          </p:cNvSpPr>
          <p:nvPr/>
        </p:nvSpPr>
        <p:spPr bwMode="auto">
          <a:xfrm>
            <a:off x="3448050" y="369689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0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4" y="4"/>
                  <a:pt x="4" y="5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3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5" name="Freeform 827"/>
          <p:cNvSpPr>
            <a:spLocks noChangeAspect="1"/>
          </p:cNvSpPr>
          <p:nvPr/>
        </p:nvSpPr>
        <p:spPr bwMode="auto">
          <a:xfrm>
            <a:off x="3437336" y="3663554"/>
            <a:ext cx="1190" cy="8334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2147483647 w 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6" name="Freeform 828"/>
          <p:cNvSpPr>
            <a:spLocks noChangeAspect="1"/>
          </p:cNvSpPr>
          <p:nvPr/>
        </p:nvSpPr>
        <p:spPr bwMode="auto">
          <a:xfrm>
            <a:off x="3449242" y="3711180"/>
            <a:ext cx="2381" cy="7144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2147483647 h 5"/>
              <a:gd name="T6" fmla="*/ 2147483647 w 1"/>
              <a:gd name="T7" fmla="*/ 0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7" name="Freeform 829"/>
          <p:cNvSpPr>
            <a:spLocks noChangeAspect="1"/>
          </p:cNvSpPr>
          <p:nvPr/>
        </p:nvSpPr>
        <p:spPr bwMode="auto">
          <a:xfrm>
            <a:off x="3299222" y="3750470"/>
            <a:ext cx="9525" cy="3572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4" y="1"/>
                </a:moveTo>
                <a:cubicBezTo>
                  <a:pt x="5" y="2"/>
                  <a:pt x="6" y="2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2" y="2"/>
                  <a:pt x="0" y="1"/>
                  <a:pt x="0" y="1"/>
                </a:cubicBezTo>
                <a:cubicBezTo>
                  <a:pt x="1" y="0"/>
                  <a:pt x="3" y="1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8" name="Freeform 830"/>
          <p:cNvSpPr>
            <a:spLocks noChangeAspect="1"/>
          </p:cNvSpPr>
          <p:nvPr/>
        </p:nvSpPr>
        <p:spPr bwMode="auto">
          <a:xfrm>
            <a:off x="3625455" y="4006455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9" name="Freeform 831"/>
          <p:cNvSpPr>
            <a:spLocks noChangeAspect="1"/>
          </p:cNvSpPr>
          <p:nvPr/>
        </p:nvSpPr>
        <p:spPr bwMode="auto">
          <a:xfrm>
            <a:off x="3624264" y="4001691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2" y="5"/>
                  <a:pt x="1" y="6"/>
                  <a:pt x="1" y="5"/>
                </a:cubicBezTo>
                <a:cubicBezTo>
                  <a:pt x="0" y="4"/>
                  <a:pt x="1" y="3"/>
                  <a:pt x="2" y="3"/>
                </a:cubicBezTo>
                <a:cubicBezTo>
                  <a:pt x="2" y="2"/>
                  <a:pt x="4" y="0"/>
                  <a:pt x="4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0" name="Freeform 832"/>
          <p:cNvSpPr>
            <a:spLocks noChangeAspect="1"/>
          </p:cNvSpPr>
          <p:nvPr/>
        </p:nvSpPr>
        <p:spPr bwMode="auto">
          <a:xfrm>
            <a:off x="3636170" y="3954067"/>
            <a:ext cx="3572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1" name="Freeform 833"/>
          <p:cNvSpPr>
            <a:spLocks noChangeAspect="1"/>
          </p:cNvSpPr>
          <p:nvPr/>
        </p:nvSpPr>
        <p:spPr bwMode="auto">
          <a:xfrm>
            <a:off x="2927748" y="4014787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2" name="Freeform 834"/>
          <p:cNvSpPr>
            <a:spLocks noChangeAspect="1"/>
          </p:cNvSpPr>
          <p:nvPr/>
        </p:nvSpPr>
        <p:spPr bwMode="auto">
          <a:xfrm>
            <a:off x="3270647" y="4987530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0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3" name="Freeform 835"/>
          <p:cNvSpPr>
            <a:spLocks noChangeAspect="1"/>
          </p:cNvSpPr>
          <p:nvPr/>
        </p:nvSpPr>
        <p:spPr bwMode="auto">
          <a:xfrm>
            <a:off x="3270648" y="4948239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4" name="Freeform 836"/>
          <p:cNvSpPr>
            <a:spLocks noChangeAspect="1"/>
          </p:cNvSpPr>
          <p:nvPr/>
        </p:nvSpPr>
        <p:spPr bwMode="auto">
          <a:xfrm>
            <a:off x="3263505" y="4944667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2" y="4"/>
                </a:moveTo>
                <a:cubicBezTo>
                  <a:pt x="2" y="4"/>
                  <a:pt x="0" y="5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2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5" name="Freeform 837"/>
          <p:cNvSpPr>
            <a:spLocks noChangeAspect="1"/>
          </p:cNvSpPr>
          <p:nvPr/>
        </p:nvSpPr>
        <p:spPr bwMode="auto">
          <a:xfrm>
            <a:off x="3267075" y="5044680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3"/>
                  <a:pt x="4" y="4"/>
                  <a:pt x="3" y="5"/>
                </a:cubicBezTo>
                <a:cubicBezTo>
                  <a:pt x="2" y="5"/>
                  <a:pt x="2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6" name="Freeform 838"/>
          <p:cNvSpPr>
            <a:spLocks noChangeAspect="1"/>
          </p:cNvSpPr>
          <p:nvPr/>
        </p:nvSpPr>
        <p:spPr bwMode="auto">
          <a:xfrm>
            <a:off x="3277791" y="5130405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7" name="Freeform 839"/>
          <p:cNvSpPr>
            <a:spLocks noChangeAspect="1"/>
          </p:cNvSpPr>
          <p:nvPr/>
        </p:nvSpPr>
        <p:spPr bwMode="auto">
          <a:xfrm>
            <a:off x="3265885" y="5091112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8" name="Freeform 840"/>
          <p:cNvSpPr>
            <a:spLocks noChangeAspect="1"/>
          </p:cNvSpPr>
          <p:nvPr/>
        </p:nvSpPr>
        <p:spPr bwMode="auto">
          <a:xfrm>
            <a:off x="3287316" y="5112545"/>
            <a:ext cx="476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3"/>
                  <a:pt x="4" y="4"/>
                  <a:pt x="3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9" name="Freeform 841"/>
          <p:cNvSpPr>
            <a:spLocks noChangeAspect="1"/>
          </p:cNvSpPr>
          <p:nvPr/>
        </p:nvSpPr>
        <p:spPr bwMode="auto">
          <a:xfrm>
            <a:off x="3283744" y="5130403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4" y="0"/>
                  <a:pt x="4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0" name="Freeform 842"/>
          <p:cNvSpPr>
            <a:spLocks noChangeAspect="1"/>
          </p:cNvSpPr>
          <p:nvPr/>
        </p:nvSpPr>
        <p:spPr bwMode="auto">
          <a:xfrm>
            <a:off x="3283745" y="5137547"/>
            <a:ext cx="3572" cy="13097"/>
          </a:xfrm>
          <a:custGeom>
            <a:avLst/>
            <a:gdLst>
              <a:gd name="T0" fmla="*/ 2147483647 w 2"/>
              <a:gd name="T1" fmla="*/ 2147483647 h 9"/>
              <a:gd name="T2" fmla="*/ 0 w 2"/>
              <a:gd name="T3" fmla="*/ 2147483647 h 9"/>
              <a:gd name="T4" fmla="*/ 0 w 2"/>
              <a:gd name="T5" fmla="*/ 2147483647 h 9"/>
              <a:gd name="T6" fmla="*/ 2147483647 w 2"/>
              <a:gd name="T7" fmla="*/ 2147483647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1" y="6"/>
                </a:moveTo>
                <a:cubicBezTo>
                  <a:pt x="1" y="7"/>
                  <a:pt x="1" y="9"/>
                  <a:pt x="0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1" y="0"/>
                  <a:pt x="1" y="1"/>
                </a:cubicBezTo>
                <a:cubicBezTo>
                  <a:pt x="2" y="1"/>
                  <a:pt x="2" y="4"/>
                  <a:pt x="1" y="6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1" name="Freeform 843"/>
          <p:cNvSpPr>
            <a:spLocks noChangeAspect="1"/>
          </p:cNvSpPr>
          <p:nvPr/>
        </p:nvSpPr>
        <p:spPr bwMode="auto">
          <a:xfrm>
            <a:off x="3288506" y="5142310"/>
            <a:ext cx="1191" cy="8334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2147483647 w 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3"/>
                  <a:pt x="1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2" name="Freeform 844"/>
          <p:cNvSpPr>
            <a:spLocks noChangeAspect="1"/>
          </p:cNvSpPr>
          <p:nvPr/>
        </p:nvSpPr>
        <p:spPr bwMode="auto">
          <a:xfrm>
            <a:off x="3301603" y="5154216"/>
            <a:ext cx="4763" cy="476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4" y="2"/>
                  <a:pt x="4" y="3"/>
                  <a:pt x="4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3" name="Freeform 845"/>
          <p:cNvSpPr>
            <a:spLocks noChangeAspect="1"/>
          </p:cNvSpPr>
          <p:nvPr/>
        </p:nvSpPr>
        <p:spPr bwMode="auto">
          <a:xfrm>
            <a:off x="3298032" y="5147072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3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4" name="Freeform 846"/>
          <p:cNvSpPr>
            <a:spLocks noChangeAspect="1"/>
          </p:cNvSpPr>
          <p:nvPr/>
        </p:nvSpPr>
        <p:spPr bwMode="auto">
          <a:xfrm>
            <a:off x="3290887" y="5141119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4" y="2"/>
                  <a:pt x="4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5" name="Freeform 847"/>
          <p:cNvSpPr>
            <a:spLocks noChangeAspect="1"/>
          </p:cNvSpPr>
          <p:nvPr/>
        </p:nvSpPr>
        <p:spPr bwMode="auto">
          <a:xfrm>
            <a:off x="3318273" y="5213749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0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6" name="Freeform 848"/>
          <p:cNvSpPr>
            <a:spLocks noChangeAspect="1"/>
          </p:cNvSpPr>
          <p:nvPr/>
        </p:nvSpPr>
        <p:spPr bwMode="auto">
          <a:xfrm>
            <a:off x="2546749" y="3387330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7" name="Freeform 849"/>
          <p:cNvSpPr>
            <a:spLocks noChangeAspect="1"/>
          </p:cNvSpPr>
          <p:nvPr/>
        </p:nvSpPr>
        <p:spPr bwMode="auto">
          <a:xfrm>
            <a:off x="1378744" y="281582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8" name="Freeform 850"/>
          <p:cNvSpPr>
            <a:spLocks noChangeAspect="1"/>
          </p:cNvSpPr>
          <p:nvPr/>
        </p:nvSpPr>
        <p:spPr bwMode="auto">
          <a:xfrm>
            <a:off x="1852614" y="27610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9" name="Freeform 851"/>
          <p:cNvSpPr>
            <a:spLocks noChangeAspect="1"/>
          </p:cNvSpPr>
          <p:nvPr/>
        </p:nvSpPr>
        <p:spPr bwMode="auto">
          <a:xfrm>
            <a:off x="2347914" y="2790825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0" name="Freeform 852"/>
          <p:cNvSpPr>
            <a:spLocks noChangeAspect="1"/>
          </p:cNvSpPr>
          <p:nvPr/>
        </p:nvSpPr>
        <p:spPr bwMode="auto">
          <a:xfrm>
            <a:off x="2324101" y="2733675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1" name="Freeform 853"/>
          <p:cNvSpPr>
            <a:spLocks noChangeAspect="1"/>
          </p:cNvSpPr>
          <p:nvPr/>
        </p:nvSpPr>
        <p:spPr bwMode="auto">
          <a:xfrm>
            <a:off x="3945731" y="1894285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1"/>
                  <a:pt x="4" y="2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2" name="Freeform 854"/>
          <p:cNvSpPr>
            <a:spLocks noChangeAspect="1"/>
          </p:cNvSpPr>
          <p:nvPr/>
        </p:nvSpPr>
        <p:spPr bwMode="auto">
          <a:xfrm>
            <a:off x="3801666" y="1915716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3" name="Freeform 855"/>
          <p:cNvSpPr>
            <a:spLocks noChangeAspect="1"/>
          </p:cNvSpPr>
          <p:nvPr/>
        </p:nvSpPr>
        <p:spPr bwMode="auto">
          <a:xfrm>
            <a:off x="3701655" y="2305050"/>
            <a:ext cx="5953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4"/>
                </a:moveTo>
                <a:cubicBezTo>
                  <a:pt x="3" y="5"/>
                  <a:pt x="3" y="6"/>
                  <a:pt x="2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1"/>
                  <a:pt x="3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4" name="Freeform 856"/>
          <p:cNvSpPr>
            <a:spLocks noChangeAspect="1"/>
          </p:cNvSpPr>
          <p:nvPr/>
        </p:nvSpPr>
        <p:spPr bwMode="auto">
          <a:xfrm>
            <a:off x="3733800" y="2352676"/>
            <a:ext cx="5954" cy="833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3" y="6"/>
                  <a:pt x="2" y="5"/>
                </a:cubicBezTo>
                <a:cubicBezTo>
                  <a:pt x="1" y="5"/>
                  <a:pt x="0" y="4"/>
                  <a:pt x="1" y="3"/>
                </a:cubicBezTo>
                <a:cubicBezTo>
                  <a:pt x="1" y="2"/>
                  <a:pt x="1" y="0"/>
                  <a:pt x="2" y="0"/>
                </a:cubicBezTo>
                <a:cubicBezTo>
                  <a:pt x="4" y="0"/>
                  <a:pt x="4" y="2"/>
                  <a:pt x="4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5" name="Freeform 857"/>
          <p:cNvSpPr>
            <a:spLocks noChangeAspect="1"/>
          </p:cNvSpPr>
          <p:nvPr/>
        </p:nvSpPr>
        <p:spPr bwMode="auto">
          <a:xfrm>
            <a:off x="3709988" y="2303861"/>
            <a:ext cx="9525" cy="714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2147483647 w 7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5" y="1"/>
                </a:moveTo>
                <a:cubicBezTo>
                  <a:pt x="5" y="1"/>
                  <a:pt x="7" y="2"/>
                  <a:pt x="6" y="3"/>
                </a:cubicBezTo>
                <a:cubicBezTo>
                  <a:pt x="6" y="5"/>
                  <a:pt x="4" y="5"/>
                  <a:pt x="3" y="4"/>
                </a:cubicBezTo>
                <a:cubicBezTo>
                  <a:pt x="2" y="4"/>
                  <a:pt x="0" y="3"/>
                  <a:pt x="1" y="2"/>
                </a:cubicBezTo>
                <a:cubicBezTo>
                  <a:pt x="1" y="0"/>
                  <a:pt x="3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6" name="Freeform 858"/>
          <p:cNvSpPr>
            <a:spLocks noChangeAspect="1"/>
          </p:cNvSpPr>
          <p:nvPr/>
        </p:nvSpPr>
        <p:spPr bwMode="auto">
          <a:xfrm>
            <a:off x="3674270" y="2257426"/>
            <a:ext cx="833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1"/>
                </a:moveTo>
                <a:cubicBezTo>
                  <a:pt x="3" y="0"/>
                  <a:pt x="4" y="0"/>
                  <a:pt x="5" y="1"/>
                </a:cubicBezTo>
                <a:cubicBezTo>
                  <a:pt x="6" y="2"/>
                  <a:pt x="5" y="3"/>
                  <a:pt x="5" y="4"/>
                </a:cubicBezTo>
                <a:cubicBezTo>
                  <a:pt x="4" y="5"/>
                  <a:pt x="2" y="6"/>
                  <a:pt x="1" y="5"/>
                </a:cubicBezTo>
                <a:cubicBezTo>
                  <a:pt x="0" y="3"/>
                  <a:pt x="2" y="2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7" name="Freeform 859"/>
          <p:cNvSpPr>
            <a:spLocks noChangeAspect="1"/>
          </p:cNvSpPr>
          <p:nvPr/>
        </p:nvSpPr>
        <p:spPr bwMode="auto">
          <a:xfrm>
            <a:off x="2924175" y="2321719"/>
            <a:ext cx="5954" cy="476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8" name="Freeform 860"/>
          <p:cNvSpPr>
            <a:spLocks noChangeAspect="1"/>
          </p:cNvSpPr>
          <p:nvPr/>
        </p:nvSpPr>
        <p:spPr bwMode="auto">
          <a:xfrm>
            <a:off x="2963466" y="2325292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2" y="4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0"/>
                  <a:pt x="2" y="0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9" name="Freeform 861"/>
          <p:cNvSpPr>
            <a:spLocks noChangeAspect="1"/>
          </p:cNvSpPr>
          <p:nvPr/>
        </p:nvSpPr>
        <p:spPr bwMode="auto">
          <a:xfrm>
            <a:off x="3065860" y="2201466"/>
            <a:ext cx="476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0" name="Freeform 862"/>
          <p:cNvSpPr>
            <a:spLocks noChangeAspect="1"/>
          </p:cNvSpPr>
          <p:nvPr/>
        </p:nvSpPr>
        <p:spPr bwMode="auto">
          <a:xfrm>
            <a:off x="3396855" y="22967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1" name="Freeform 863"/>
          <p:cNvSpPr>
            <a:spLocks noChangeAspect="1"/>
          </p:cNvSpPr>
          <p:nvPr/>
        </p:nvSpPr>
        <p:spPr bwMode="auto">
          <a:xfrm>
            <a:off x="3289697" y="238958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2" name="Freeform 864"/>
          <p:cNvSpPr>
            <a:spLocks noChangeAspect="1"/>
          </p:cNvSpPr>
          <p:nvPr/>
        </p:nvSpPr>
        <p:spPr bwMode="auto">
          <a:xfrm>
            <a:off x="3484960" y="2564607"/>
            <a:ext cx="9525" cy="7144"/>
          </a:xfrm>
          <a:custGeom>
            <a:avLst/>
            <a:gdLst>
              <a:gd name="T0" fmla="*/ 2147483647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cubicBezTo>
                  <a:pt x="2" y="5"/>
                  <a:pt x="1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1"/>
                  <a:pt x="5" y="0"/>
                  <a:pt x="6" y="2"/>
                </a:cubicBezTo>
                <a:cubicBezTo>
                  <a:pt x="6" y="3"/>
                  <a:pt x="4" y="4"/>
                  <a:pt x="3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3" name="Freeform 865"/>
          <p:cNvSpPr>
            <a:spLocks noChangeAspect="1"/>
          </p:cNvSpPr>
          <p:nvPr/>
        </p:nvSpPr>
        <p:spPr bwMode="auto">
          <a:xfrm>
            <a:off x="3156347" y="3502820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4" name="Freeform 866"/>
          <p:cNvSpPr>
            <a:spLocks noChangeAspect="1"/>
          </p:cNvSpPr>
          <p:nvPr/>
        </p:nvSpPr>
        <p:spPr bwMode="auto">
          <a:xfrm>
            <a:off x="3215878" y="3527824"/>
            <a:ext cx="4763" cy="2381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5" name="Freeform 867"/>
          <p:cNvSpPr>
            <a:spLocks noChangeAspect="1"/>
          </p:cNvSpPr>
          <p:nvPr/>
        </p:nvSpPr>
        <p:spPr bwMode="auto">
          <a:xfrm>
            <a:off x="3439716" y="3659981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6" name="Freeform 868"/>
          <p:cNvSpPr>
            <a:spLocks noChangeAspect="1"/>
          </p:cNvSpPr>
          <p:nvPr/>
        </p:nvSpPr>
        <p:spPr bwMode="auto">
          <a:xfrm>
            <a:off x="3438526" y="3681412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7" name="Freeform 869"/>
          <p:cNvSpPr>
            <a:spLocks noChangeAspect="1"/>
          </p:cNvSpPr>
          <p:nvPr/>
        </p:nvSpPr>
        <p:spPr bwMode="auto">
          <a:xfrm>
            <a:off x="3283745" y="3744517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0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1" y="0"/>
                  <a:pt x="3" y="0"/>
                </a:cubicBezTo>
                <a:cubicBezTo>
                  <a:pt x="5" y="0"/>
                  <a:pt x="4" y="1"/>
                  <a:pt x="4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8" name="Freeform 870"/>
          <p:cNvSpPr>
            <a:spLocks noChangeAspect="1"/>
          </p:cNvSpPr>
          <p:nvPr/>
        </p:nvSpPr>
        <p:spPr bwMode="auto">
          <a:xfrm>
            <a:off x="3317083" y="37516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3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9" name="Freeform 871"/>
          <p:cNvSpPr>
            <a:spLocks noChangeAspect="1"/>
          </p:cNvSpPr>
          <p:nvPr/>
        </p:nvSpPr>
        <p:spPr bwMode="auto">
          <a:xfrm>
            <a:off x="3650457" y="4000501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0" name="Freeform 872"/>
          <p:cNvSpPr>
            <a:spLocks noChangeAspect="1"/>
          </p:cNvSpPr>
          <p:nvPr/>
        </p:nvSpPr>
        <p:spPr bwMode="auto">
          <a:xfrm>
            <a:off x="2911078" y="401002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1" name="Freeform 873"/>
          <p:cNvSpPr>
            <a:spLocks noChangeAspect="1"/>
          </p:cNvSpPr>
          <p:nvPr/>
        </p:nvSpPr>
        <p:spPr bwMode="auto">
          <a:xfrm>
            <a:off x="3270648" y="5105401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2" name="Freeform 874"/>
          <p:cNvSpPr>
            <a:spLocks noChangeAspect="1"/>
          </p:cNvSpPr>
          <p:nvPr/>
        </p:nvSpPr>
        <p:spPr bwMode="auto">
          <a:xfrm>
            <a:off x="3273030" y="5111355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3" name="Freeform 875"/>
          <p:cNvSpPr>
            <a:spLocks noChangeAspect="1"/>
          </p:cNvSpPr>
          <p:nvPr/>
        </p:nvSpPr>
        <p:spPr bwMode="auto">
          <a:xfrm>
            <a:off x="3305176" y="5162550"/>
            <a:ext cx="3572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4" name="Freeform 876"/>
          <p:cNvSpPr>
            <a:spLocks noChangeAspect="1"/>
          </p:cNvSpPr>
          <p:nvPr/>
        </p:nvSpPr>
        <p:spPr bwMode="auto">
          <a:xfrm>
            <a:off x="3425430" y="5249467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5" name="Freeform 877"/>
          <p:cNvSpPr>
            <a:spLocks noChangeAspect="1"/>
          </p:cNvSpPr>
          <p:nvPr/>
        </p:nvSpPr>
        <p:spPr bwMode="auto">
          <a:xfrm>
            <a:off x="3356372" y="5225655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6" name="Freeform 878"/>
          <p:cNvSpPr>
            <a:spLocks noChangeAspect="1"/>
          </p:cNvSpPr>
          <p:nvPr/>
        </p:nvSpPr>
        <p:spPr bwMode="auto">
          <a:xfrm>
            <a:off x="1677592" y="354330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7" name="Freeform 879"/>
          <p:cNvSpPr>
            <a:spLocks noChangeAspect="1"/>
          </p:cNvSpPr>
          <p:nvPr/>
        </p:nvSpPr>
        <p:spPr bwMode="auto">
          <a:xfrm>
            <a:off x="1729978" y="3567114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8" name="Freeform 880"/>
          <p:cNvSpPr>
            <a:spLocks noChangeAspect="1"/>
          </p:cNvSpPr>
          <p:nvPr/>
        </p:nvSpPr>
        <p:spPr bwMode="auto">
          <a:xfrm>
            <a:off x="1389460" y="282416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9" name="Freeform 881"/>
          <p:cNvSpPr>
            <a:spLocks noChangeAspect="1"/>
          </p:cNvSpPr>
          <p:nvPr/>
        </p:nvSpPr>
        <p:spPr bwMode="auto">
          <a:xfrm>
            <a:off x="1707357" y="2708672"/>
            <a:ext cx="8335" cy="3572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2"/>
                </a:moveTo>
                <a:cubicBezTo>
                  <a:pt x="3" y="3"/>
                  <a:pt x="1" y="3"/>
                  <a:pt x="1" y="3"/>
                </a:cubicBezTo>
                <a:cubicBezTo>
                  <a:pt x="0" y="2"/>
                  <a:pt x="2" y="1"/>
                  <a:pt x="2" y="1"/>
                </a:cubicBezTo>
                <a:cubicBezTo>
                  <a:pt x="4" y="0"/>
                  <a:pt x="5" y="0"/>
                  <a:pt x="5" y="0"/>
                </a:cubicBezTo>
                <a:cubicBezTo>
                  <a:pt x="6" y="1"/>
                  <a:pt x="5" y="2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0" name="Oval 882"/>
          <p:cNvSpPr>
            <a:spLocks noChangeAspect="1" noChangeArrowheads="1"/>
          </p:cNvSpPr>
          <p:nvPr/>
        </p:nvSpPr>
        <p:spPr bwMode="auto">
          <a:xfrm>
            <a:off x="1713310" y="2725342"/>
            <a:ext cx="4763" cy="1190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051" name="Freeform 883"/>
          <p:cNvSpPr>
            <a:spLocks noChangeAspect="1"/>
          </p:cNvSpPr>
          <p:nvPr/>
        </p:nvSpPr>
        <p:spPr bwMode="auto">
          <a:xfrm>
            <a:off x="1628775" y="283368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2" name="Freeform 884"/>
          <p:cNvSpPr>
            <a:spLocks noChangeAspect="1"/>
          </p:cNvSpPr>
          <p:nvPr/>
        </p:nvSpPr>
        <p:spPr bwMode="auto">
          <a:xfrm>
            <a:off x="1485900" y="2840831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1" y="3"/>
                  <a:pt x="1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3" name="Freeform 885"/>
          <p:cNvSpPr>
            <a:spLocks noChangeAspect="1"/>
          </p:cNvSpPr>
          <p:nvPr/>
        </p:nvSpPr>
        <p:spPr bwMode="auto">
          <a:xfrm>
            <a:off x="1757364" y="2788444"/>
            <a:ext cx="3572" cy="1191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2147483647 h 1"/>
              <a:gd name="T4" fmla="*/ 2147483647 w 2"/>
              <a:gd name="T5" fmla="*/ 0 h 1"/>
              <a:gd name="T6" fmla="*/ 2147483647 w 2"/>
              <a:gd name="T7" fmla="*/ 2147483647 h 1"/>
              <a:gd name="T8" fmla="*/ 0 w 2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4" name="Freeform 886"/>
          <p:cNvSpPr>
            <a:spLocks noChangeAspect="1"/>
          </p:cNvSpPr>
          <p:nvPr/>
        </p:nvSpPr>
        <p:spPr bwMode="auto">
          <a:xfrm>
            <a:off x="1678783" y="2825353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5" name="Freeform 887"/>
          <p:cNvSpPr>
            <a:spLocks noChangeAspect="1"/>
          </p:cNvSpPr>
          <p:nvPr/>
        </p:nvSpPr>
        <p:spPr bwMode="auto">
          <a:xfrm>
            <a:off x="1943101" y="274677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6" name="Freeform 888"/>
          <p:cNvSpPr>
            <a:spLocks noChangeAspect="1"/>
          </p:cNvSpPr>
          <p:nvPr/>
        </p:nvSpPr>
        <p:spPr bwMode="auto">
          <a:xfrm>
            <a:off x="2349105" y="2778920"/>
            <a:ext cx="1190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7" name="Oval 889"/>
          <p:cNvSpPr>
            <a:spLocks noChangeAspect="1" noChangeArrowheads="1"/>
          </p:cNvSpPr>
          <p:nvPr/>
        </p:nvSpPr>
        <p:spPr bwMode="auto">
          <a:xfrm>
            <a:off x="2340770" y="2765822"/>
            <a:ext cx="2381" cy="3572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058" name="Freeform 890"/>
          <p:cNvSpPr>
            <a:spLocks noChangeAspect="1"/>
          </p:cNvSpPr>
          <p:nvPr/>
        </p:nvSpPr>
        <p:spPr bwMode="auto">
          <a:xfrm>
            <a:off x="2336008" y="2762250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9" name="Freeform 891"/>
          <p:cNvSpPr>
            <a:spLocks noChangeAspect="1"/>
          </p:cNvSpPr>
          <p:nvPr/>
        </p:nvSpPr>
        <p:spPr bwMode="auto">
          <a:xfrm>
            <a:off x="2375299" y="2855119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0" name="Freeform 892"/>
          <p:cNvSpPr>
            <a:spLocks noChangeAspect="1"/>
          </p:cNvSpPr>
          <p:nvPr/>
        </p:nvSpPr>
        <p:spPr bwMode="auto">
          <a:xfrm>
            <a:off x="2441974" y="2932510"/>
            <a:ext cx="1190" cy="3572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1" name="Freeform 893"/>
          <p:cNvSpPr>
            <a:spLocks noChangeAspect="1"/>
          </p:cNvSpPr>
          <p:nvPr/>
        </p:nvSpPr>
        <p:spPr bwMode="auto">
          <a:xfrm>
            <a:off x="3933826" y="2476500"/>
            <a:ext cx="7144" cy="5954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4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2" name="Freeform 894"/>
          <p:cNvSpPr>
            <a:spLocks noChangeAspect="1"/>
          </p:cNvSpPr>
          <p:nvPr/>
        </p:nvSpPr>
        <p:spPr bwMode="auto">
          <a:xfrm>
            <a:off x="3671889" y="2222899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3" name="Freeform 895"/>
          <p:cNvSpPr>
            <a:spLocks noChangeAspect="1"/>
          </p:cNvSpPr>
          <p:nvPr/>
        </p:nvSpPr>
        <p:spPr bwMode="auto">
          <a:xfrm>
            <a:off x="2812256" y="2115742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4" name="Freeform 896"/>
          <p:cNvSpPr>
            <a:spLocks noChangeAspect="1"/>
          </p:cNvSpPr>
          <p:nvPr/>
        </p:nvSpPr>
        <p:spPr bwMode="auto">
          <a:xfrm>
            <a:off x="2961086" y="2116933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5" name="Freeform 897"/>
          <p:cNvSpPr>
            <a:spLocks noChangeAspect="1"/>
          </p:cNvSpPr>
          <p:nvPr/>
        </p:nvSpPr>
        <p:spPr bwMode="auto">
          <a:xfrm>
            <a:off x="3056335" y="2122886"/>
            <a:ext cx="3572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6" name="Freeform 898"/>
          <p:cNvSpPr>
            <a:spLocks noChangeAspect="1"/>
          </p:cNvSpPr>
          <p:nvPr/>
        </p:nvSpPr>
        <p:spPr bwMode="auto">
          <a:xfrm>
            <a:off x="3075386" y="2155033"/>
            <a:ext cx="2381" cy="3572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7" name="Freeform 899"/>
          <p:cNvSpPr>
            <a:spLocks noChangeAspect="1"/>
          </p:cNvSpPr>
          <p:nvPr/>
        </p:nvSpPr>
        <p:spPr bwMode="auto">
          <a:xfrm>
            <a:off x="3113485" y="2077641"/>
            <a:ext cx="3572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2"/>
                </a:move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8" name="Freeform 900"/>
          <p:cNvSpPr>
            <a:spLocks noChangeAspect="1"/>
          </p:cNvSpPr>
          <p:nvPr/>
        </p:nvSpPr>
        <p:spPr bwMode="auto">
          <a:xfrm>
            <a:off x="3111104" y="2003823"/>
            <a:ext cx="8334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2"/>
                  <a:pt x="1" y="1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5" y="4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9" name="Freeform 901"/>
          <p:cNvSpPr>
            <a:spLocks noChangeAspect="1"/>
          </p:cNvSpPr>
          <p:nvPr/>
        </p:nvSpPr>
        <p:spPr bwMode="auto">
          <a:xfrm>
            <a:off x="3419475" y="2060972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2"/>
                </a:move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4" y="1"/>
                  <a:pt x="3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0" name="Freeform 902"/>
          <p:cNvSpPr>
            <a:spLocks noChangeAspect="1"/>
          </p:cNvSpPr>
          <p:nvPr/>
        </p:nvSpPr>
        <p:spPr bwMode="auto">
          <a:xfrm>
            <a:off x="3246836" y="2103836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3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ubicBezTo>
                  <a:pt x="3" y="1"/>
                  <a:pt x="4" y="2"/>
                  <a:pt x="4" y="3"/>
                </a:cubicBezTo>
                <a:cubicBezTo>
                  <a:pt x="4" y="4"/>
                  <a:pt x="2" y="3"/>
                  <a:pt x="1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1" name="Freeform 903"/>
          <p:cNvSpPr>
            <a:spLocks noChangeAspect="1"/>
          </p:cNvSpPr>
          <p:nvPr/>
        </p:nvSpPr>
        <p:spPr bwMode="auto">
          <a:xfrm>
            <a:off x="2987278" y="2080022"/>
            <a:ext cx="3572" cy="476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0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1"/>
                </a:move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2" name="Freeform 904"/>
          <p:cNvSpPr>
            <a:spLocks noChangeAspect="1"/>
          </p:cNvSpPr>
          <p:nvPr/>
        </p:nvSpPr>
        <p:spPr bwMode="auto">
          <a:xfrm>
            <a:off x="2820591" y="2116933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3" name="Freeform 905"/>
          <p:cNvSpPr>
            <a:spLocks noChangeAspect="1"/>
          </p:cNvSpPr>
          <p:nvPr/>
        </p:nvSpPr>
        <p:spPr bwMode="auto">
          <a:xfrm>
            <a:off x="2725341" y="240982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4" name="Freeform 906"/>
          <p:cNvSpPr>
            <a:spLocks noChangeAspect="1"/>
          </p:cNvSpPr>
          <p:nvPr/>
        </p:nvSpPr>
        <p:spPr bwMode="auto">
          <a:xfrm>
            <a:off x="2761061" y="240149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5" name="Freeform 907"/>
          <p:cNvSpPr>
            <a:spLocks noChangeAspect="1"/>
          </p:cNvSpPr>
          <p:nvPr/>
        </p:nvSpPr>
        <p:spPr bwMode="auto">
          <a:xfrm>
            <a:off x="2733675" y="240982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6" name="Freeform 908"/>
          <p:cNvSpPr>
            <a:spLocks noChangeAspect="1"/>
          </p:cNvSpPr>
          <p:nvPr/>
        </p:nvSpPr>
        <p:spPr bwMode="auto">
          <a:xfrm>
            <a:off x="2953942" y="237291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7" name="Freeform 909"/>
          <p:cNvSpPr>
            <a:spLocks noChangeAspect="1"/>
          </p:cNvSpPr>
          <p:nvPr/>
        </p:nvSpPr>
        <p:spPr bwMode="auto">
          <a:xfrm>
            <a:off x="2852738" y="2280047"/>
            <a:ext cx="1191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8" name="Freeform 910"/>
          <p:cNvSpPr>
            <a:spLocks noChangeAspect="1"/>
          </p:cNvSpPr>
          <p:nvPr/>
        </p:nvSpPr>
        <p:spPr bwMode="auto">
          <a:xfrm>
            <a:off x="2868216" y="2232424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9" name="Freeform 911"/>
          <p:cNvSpPr>
            <a:spLocks noChangeAspect="1"/>
          </p:cNvSpPr>
          <p:nvPr/>
        </p:nvSpPr>
        <p:spPr bwMode="auto">
          <a:xfrm>
            <a:off x="2689622" y="216098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0" name="Freeform 912"/>
          <p:cNvSpPr>
            <a:spLocks noChangeAspect="1"/>
          </p:cNvSpPr>
          <p:nvPr/>
        </p:nvSpPr>
        <p:spPr bwMode="auto">
          <a:xfrm>
            <a:off x="2953942" y="2336008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1" name="Freeform 913"/>
          <p:cNvSpPr>
            <a:spLocks noChangeAspect="1"/>
          </p:cNvSpPr>
          <p:nvPr/>
        </p:nvSpPr>
        <p:spPr bwMode="auto">
          <a:xfrm>
            <a:off x="2994422" y="2222899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2" name="Freeform 914"/>
          <p:cNvSpPr>
            <a:spLocks noChangeAspect="1"/>
          </p:cNvSpPr>
          <p:nvPr/>
        </p:nvSpPr>
        <p:spPr bwMode="auto">
          <a:xfrm>
            <a:off x="3034903" y="2257426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3" name="Freeform 915"/>
          <p:cNvSpPr>
            <a:spLocks noChangeAspect="1"/>
          </p:cNvSpPr>
          <p:nvPr/>
        </p:nvSpPr>
        <p:spPr bwMode="auto">
          <a:xfrm>
            <a:off x="3149203" y="2216944"/>
            <a:ext cx="4763" cy="1191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2147483647 h 1"/>
              <a:gd name="T4" fmla="*/ 2147483647 w 3"/>
              <a:gd name="T5" fmla="*/ 2147483647 h 1"/>
              <a:gd name="T6" fmla="*/ 0 w 3"/>
              <a:gd name="T7" fmla="*/ 2147483647 h 1"/>
              <a:gd name="T8" fmla="*/ 2147483647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4" name="Freeform 916"/>
          <p:cNvSpPr>
            <a:spLocks noChangeAspect="1"/>
          </p:cNvSpPr>
          <p:nvPr/>
        </p:nvSpPr>
        <p:spPr bwMode="auto">
          <a:xfrm>
            <a:off x="3308747" y="2269333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5" name="Freeform 917"/>
          <p:cNvSpPr>
            <a:spLocks noChangeAspect="1"/>
          </p:cNvSpPr>
          <p:nvPr/>
        </p:nvSpPr>
        <p:spPr bwMode="auto">
          <a:xfrm>
            <a:off x="3476625" y="235863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6" name="Freeform 918"/>
          <p:cNvSpPr>
            <a:spLocks noChangeAspect="1"/>
          </p:cNvSpPr>
          <p:nvPr/>
        </p:nvSpPr>
        <p:spPr bwMode="auto">
          <a:xfrm>
            <a:off x="3469481" y="235505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7" name="Freeform 919"/>
          <p:cNvSpPr>
            <a:spLocks noChangeAspect="1"/>
          </p:cNvSpPr>
          <p:nvPr/>
        </p:nvSpPr>
        <p:spPr bwMode="auto">
          <a:xfrm>
            <a:off x="3499247" y="253007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8" name="Freeform 920"/>
          <p:cNvSpPr>
            <a:spLocks noChangeAspect="1"/>
          </p:cNvSpPr>
          <p:nvPr/>
        </p:nvSpPr>
        <p:spPr bwMode="auto">
          <a:xfrm>
            <a:off x="3494485" y="251817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9" name="Freeform 921"/>
          <p:cNvSpPr>
            <a:spLocks noChangeAspect="1"/>
          </p:cNvSpPr>
          <p:nvPr/>
        </p:nvSpPr>
        <p:spPr bwMode="auto">
          <a:xfrm>
            <a:off x="3454005" y="255032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0" name="Freeform 922"/>
          <p:cNvSpPr>
            <a:spLocks noChangeAspect="1"/>
          </p:cNvSpPr>
          <p:nvPr/>
        </p:nvSpPr>
        <p:spPr bwMode="auto">
          <a:xfrm>
            <a:off x="3484960" y="250507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1" name="Freeform 923"/>
          <p:cNvSpPr>
            <a:spLocks noChangeAspect="1"/>
          </p:cNvSpPr>
          <p:nvPr/>
        </p:nvSpPr>
        <p:spPr bwMode="auto">
          <a:xfrm>
            <a:off x="3537347" y="2431256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3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2" name="Freeform 924"/>
          <p:cNvSpPr>
            <a:spLocks noChangeAspect="1"/>
          </p:cNvSpPr>
          <p:nvPr/>
        </p:nvSpPr>
        <p:spPr bwMode="auto">
          <a:xfrm>
            <a:off x="3232547" y="2352676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1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3" name="Freeform 925"/>
          <p:cNvSpPr>
            <a:spLocks noChangeAspect="1"/>
          </p:cNvSpPr>
          <p:nvPr/>
        </p:nvSpPr>
        <p:spPr bwMode="auto">
          <a:xfrm>
            <a:off x="3245645" y="2364583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4" y="1"/>
                  <a:pt x="5" y="1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4" name="Freeform 926"/>
          <p:cNvSpPr>
            <a:spLocks noChangeAspect="1"/>
          </p:cNvSpPr>
          <p:nvPr/>
        </p:nvSpPr>
        <p:spPr bwMode="auto">
          <a:xfrm>
            <a:off x="3480199" y="26158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5" name="Freeform 927"/>
          <p:cNvSpPr>
            <a:spLocks noChangeAspect="1"/>
          </p:cNvSpPr>
          <p:nvPr/>
        </p:nvSpPr>
        <p:spPr bwMode="auto">
          <a:xfrm>
            <a:off x="3281364" y="25253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6" name="Freeform 928"/>
          <p:cNvSpPr>
            <a:spLocks noChangeAspect="1"/>
          </p:cNvSpPr>
          <p:nvPr/>
        </p:nvSpPr>
        <p:spPr bwMode="auto">
          <a:xfrm>
            <a:off x="3480199" y="258365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7" name="Freeform 929"/>
          <p:cNvSpPr>
            <a:spLocks noChangeAspect="1"/>
          </p:cNvSpPr>
          <p:nvPr/>
        </p:nvSpPr>
        <p:spPr bwMode="auto">
          <a:xfrm>
            <a:off x="3227785" y="2736057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8" name="Freeform 930"/>
          <p:cNvSpPr>
            <a:spLocks noChangeAspect="1"/>
          </p:cNvSpPr>
          <p:nvPr/>
        </p:nvSpPr>
        <p:spPr bwMode="auto">
          <a:xfrm>
            <a:off x="3195639" y="2846785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9" name="Freeform 931"/>
          <p:cNvSpPr>
            <a:spLocks noChangeAspect="1"/>
          </p:cNvSpPr>
          <p:nvPr/>
        </p:nvSpPr>
        <p:spPr bwMode="auto">
          <a:xfrm>
            <a:off x="3206355" y="2733675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0" name="Oval 932"/>
          <p:cNvSpPr>
            <a:spLocks noChangeAspect="1" noChangeArrowheads="1"/>
          </p:cNvSpPr>
          <p:nvPr/>
        </p:nvSpPr>
        <p:spPr bwMode="auto">
          <a:xfrm>
            <a:off x="3576638" y="2972992"/>
            <a:ext cx="1191" cy="2381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1" name="Freeform 933"/>
          <p:cNvSpPr>
            <a:spLocks noChangeAspect="1"/>
          </p:cNvSpPr>
          <p:nvPr/>
        </p:nvSpPr>
        <p:spPr bwMode="auto">
          <a:xfrm>
            <a:off x="3620691" y="290155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2" name="Oval 934"/>
          <p:cNvSpPr>
            <a:spLocks noChangeAspect="1" noChangeArrowheads="1"/>
          </p:cNvSpPr>
          <p:nvPr/>
        </p:nvSpPr>
        <p:spPr bwMode="auto">
          <a:xfrm>
            <a:off x="3399236" y="3317083"/>
            <a:ext cx="2381" cy="3572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3" name="Oval 935"/>
          <p:cNvSpPr>
            <a:spLocks noChangeAspect="1" noChangeArrowheads="1"/>
          </p:cNvSpPr>
          <p:nvPr/>
        </p:nvSpPr>
        <p:spPr bwMode="auto">
          <a:xfrm>
            <a:off x="3215880" y="3495675"/>
            <a:ext cx="1190" cy="4763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4" name="Freeform 936"/>
          <p:cNvSpPr>
            <a:spLocks noChangeAspect="1"/>
          </p:cNvSpPr>
          <p:nvPr/>
        </p:nvSpPr>
        <p:spPr bwMode="auto">
          <a:xfrm>
            <a:off x="3083719" y="3552826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5" name="Freeform 937"/>
          <p:cNvSpPr>
            <a:spLocks noChangeAspect="1"/>
          </p:cNvSpPr>
          <p:nvPr/>
        </p:nvSpPr>
        <p:spPr bwMode="auto">
          <a:xfrm>
            <a:off x="3138489" y="3531395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6" name="Freeform 938"/>
          <p:cNvSpPr>
            <a:spLocks noChangeAspect="1"/>
          </p:cNvSpPr>
          <p:nvPr/>
        </p:nvSpPr>
        <p:spPr bwMode="auto">
          <a:xfrm>
            <a:off x="3002758" y="3658792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2" y="0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7" name="Freeform 939"/>
          <p:cNvSpPr>
            <a:spLocks noChangeAspect="1"/>
          </p:cNvSpPr>
          <p:nvPr/>
        </p:nvSpPr>
        <p:spPr bwMode="auto">
          <a:xfrm>
            <a:off x="3238501" y="3554016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8" name="Freeform 940"/>
          <p:cNvSpPr>
            <a:spLocks noChangeAspect="1"/>
          </p:cNvSpPr>
          <p:nvPr/>
        </p:nvSpPr>
        <p:spPr bwMode="auto">
          <a:xfrm>
            <a:off x="3224214" y="3527822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9" name="Freeform 941"/>
          <p:cNvSpPr>
            <a:spLocks noChangeAspect="1"/>
          </p:cNvSpPr>
          <p:nvPr/>
        </p:nvSpPr>
        <p:spPr bwMode="auto">
          <a:xfrm>
            <a:off x="3263503" y="3549255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0" name="Freeform 942"/>
          <p:cNvSpPr>
            <a:spLocks noChangeAspect="1"/>
          </p:cNvSpPr>
          <p:nvPr/>
        </p:nvSpPr>
        <p:spPr bwMode="auto">
          <a:xfrm>
            <a:off x="3252789" y="3549255"/>
            <a:ext cx="2381" cy="1190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0 h 1"/>
              <a:gd name="T4" fmla="*/ 2147483647 w 2"/>
              <a:gd name="T5" fmla="*/ 2147483647 h 1"/>
              <a:gd name="T6" fmla="*/ 0 w 2"/>
              <a:gd name="T7" fmla="*/ 2147483647 h 1"/>
              <a:gd name="T8" fmla="*/ 2147483647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1" name="Oval 943"/>
          <p:cNvSpPr>
            <a:spLocks noChangeAspect="1" noChangeArrowheads="1"/>
          </p:cNvSpPr>
          <p:nvPr/>
        </p:nvSpPr>
        <p:spPr bwMode="auto">
          <a:xfrm>
            <a:off x="3381376" y="3632599"/>
            <a:ext cx="2381" cy="2381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12" name="Freeform 944"/>
          <p:cNvSpPr>
            <a:spLocks noChangeAspect="1"/>
          </p:cNvSpPr>
          <p:nvPr/>
        </p:nvSpPr>
        <p:spPr bwMode="auto">
          <a:xfrm>
            <a:off x="3411141" y="36254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3" name="Freeform 945"/>
          <p:cNvSpPr>
            <a:spLocks noChangeAspect="1"/>
          </p:cNvSpPr>
          <p:nvPr/>
        </p:nvSpPr>
        <p:spPr bwMode="auto">
          <a:xfrm>
            <a:off x="3434953" y="3649267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4" name="Freeform 946"/>
          <p:cNvSpPr>
            <a:spLocks noChangeAspect="1"/>
          </p:cNvSpPr>
          <p:nvPr/>
        </p:nvSpPr>
        <p:spPr bwMode="auto">
          <a:xfrm>
            <a:off x="3434953" y="3636170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5" name="Freeform 947"/>
          <p:cNvSpPr>
            <a:spLocks noChangeAspect="1"/>
          </p:cNvSpPr>
          <p:nvPr/>
        </p:nvSpPr>
        <p:spPr bwMode="auto">
          <a:xfrm>
            <a:off x="3383758" y="3758805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6" name="Freeform 948"/>
          <p:cNvSpPr>
            <a:spLocks noChangeAspect="1"/>
          </p:cNvSpPr>
          <p:nvPr/>
        </p:nvSpPr>
        <p:spPr bwMode="auto">
          <a:xfrm>
            <a:off x="3438525" y="3744516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7" name="Freeform 949"/>
          <p:cNvSpPr>
            <a:spLocks noChangeAspect="1"/>
          </p:cNvSpPr>
          <p:nvPr/>
        </p:nvSpPr>
        <p:spPr bwMode="auto">
          <a:xfrm>
            <a:off x="3444480" y="3727847"/>
            <a:ext cx="1190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8" name="Freeform 950"/>
          <p:cNvSpPr>
            <a:spLocks noChangeAspect="1"/>
          </p:cNvSpPr>
          <p:nvPr/>
        </p:nvSpPr>
        <p:spPr bwMode="auto">
          <a:xfrm>
            <a:off x="3434953" y="3751660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9" name="Freeform 951"/>
          <p:cNvSpPr>
            <a:spLocks noChangeAspect="1"/>
          </p:cNvSpPr>
          <p:nvPr/>
        </p:nvSpPr>
        <p:spPr bwMode="auto">
          <a:xfrm>
            <a:off x="3451622" y="3768328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0" name="Freeform 952"/>
          <p:cNvSpPr>
            <a:spLocks noChangeAspect="1"/>
          </p:cNvSpPr>
          <p:nvPr/>
        </p:nvSpPr>
        <p:spPr bwMode="auto">
          <a:xfrm>
            <a:off x="3639741" y="398740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1" name="Freeform 953"/>
          <p:cNvSpPr>
            <a:spLocks noChangeAspect="1"/>
          </p:cNvSpPr>
          <p:nvPr/>
        </p:nvSpPr>
        <p:spPr bwMode="auto">
          <a:xfrm>
            <a:off x="2889649" y="4007645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2" name="Freeform 954"/>
          <p:cNvSpPr>
            <a:spLocks noChangeAspect="1"/>
          </p:cNvSpPr>
          <p:nvPr/>
        </p:nvSpPr>
        <p:spPr bwMode="auto">
          <a:xfrm>
            <a:off x="2905126" y="400288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3" name="Freeform 955"/>
          <p:cNvSpPr>
            <a:spLocks noChangeAspect="1"/>
          </p:cNvSpPr>
          <p:nvPr/>
        </p:nvSpPr>
        <p:spPr bwMode="auto">
          <a:xfrm>
            <a:off x="3095626" y="405884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4" name="Freeform 956"/>
          <p:cNvSpPr>
            <a:spLocks noChangeAspect="1"/>
          </p:cNvSpPr>
          <p:nvPr/>
        </p:nvSpPr>
        <p:spPr bwMode="auto">
          <a:xfrm>
            <a:off x="3099197" y="4056461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5" name="Freeform 957"/>
          <p:cNvSpPr>
            <a:spLocks noChangeAspect="1"/>
          </p:cNvSpPr>
          <p:nvPr/>
        </p:nvSpPr>
        <p:spPr bwMode="auto">
          <a:xfrm>
            <a:off x="3282555" y="499824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6" name="Freeform 958"/>
          <p:cNvSpPr>
            <a:spLocks noChangeAspect="1"/>
          </p:cNvSpPr>
          <p:nvPr/>
        </p:nvSpPr>
        <p:spPr bwMode="auto">
          <a:xfrm>
            <a:off x="3283745" y="491371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7" name="Freeform 959"/>
          <p:cNvSpPr>
            <a:spLocks noChangeAspect="1"/>
          </p:cNvSpPr>
          <p:nvPr/>
        </p:nvSpPr>
        <p:spPr bwMode="auto">
          <a:xfrm>
            <a:off x="3267076" y="4963717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8" name="Freeform 960"/>
          <p:cNvSpPr>
            <a:spLocks noChangeAspect="1"/>
          </p:cNvSpPr>
          <p:nvPr/>
        </p:nvSpPr>
        <p:spPr bwMode="auto">
          <a:xfrm>
            <a:off x="3273028" y="4976814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9" name="Freeform 961"/>
          <p:cNvSpPr>
            <a:spLocks noChangeAspect="1"/>
          </p:cNvSpPr>
          <p:nvPr/>
        </p:nvSpPr>
        <p:spPr bwMode="auto">
          <a:xfrm>
            <a:off x="3269456" y="4981576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0" name="Freeform 962"/>
          <p:cNvSpPr>
            <a:spLocks noChangeAspect="1"/>
          </p:cNvSpPr>
          <p:nvPr/>
        </p:nvSpPr>
        <p:spPr bwMode="auto">
          <a:xfrm>
            <a:off x="3281364" y="496967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1" name="Oval 963"/>
          <p:cNvSpPr>
            <a:spLocks noChangeAspect="1" noChangeArrowheads="1"/>
          </p:cNvSpPr>
          <p:nvPr/>
        </p:nvSpPr>
        <p:spPr bwMode="auto">
          <a:xfrm>
            <a:off x="3280174" y="4973241"/>
            <a:ext cx="1190" cy="4763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32" name="Freeform 964"/>
          <p:cNvSpPr>
            <a:spLocks noChangeAspect="1"/>
          </p:cNvSpPr>
          <p:nvPr/>
        </p:nvSpPr>
        <p:spPr bwMode="auto">
          <a:xfrm>
            <a:off x="3280174" y="495300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3" name="Freeform 965"/>
          <p:cNvSpPr>
            <a:spLocks noChangeAspect="1"/>
          </p:cNvSpPr>
          <p:nvPr/>
        </p:nvSpPr>
        <p:spPr bwMode="auto">
          <a:xfrm>
            <a:off x="3277791" y="4988720"/>
            <a:ext cx="3572" cy="3572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1" y="2"/>
                  <a:pt x="1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4" name="Freeform 966"/>
          <p:cNvSpPr>
            <a:spLocks noChangeAspect="1"/>
          </p:cNvSpPr>
          <p:nvPr/>
        </p:nvSpPr>
        <p:spPr bwMode="auto">
          <a:xfrm>
            <a:off x="3276600" y="4985149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5" name="Freeform 967"/>
          <p:cNvSpPr>
            <a:spLocks noChangeAspect="1"/>
          </p:cNvSpPr>
          <p:nvPr/>
        </p:nvSpPr>
        <p:spPr bwMode="auto">
          <a:xfrm>
            <a:off x="3276600" y="4980385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6" name="Oval 968"/>
          <p:cNvSpPr>
            <a:spLocks noChangeAspect="1" noChangeArrowheads="1"/>
          </p:cNvSpPr>
          <p:nvPr/>
        </p:nvSpPr>
        <p:spPr bwMode="auto">
          <a:xfrm>
            <a:off x="3256361" y="4973241"/>
            <a:ext cx="2381" cy="3572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37" name="Freeform 969"/>
          <p:cNvSpPr>
            <a:spLocks noChangeAspect="1"/>
          </p:cNvSpPr>
          <p:nvPr/>
        </p:nvSpPr>
        <p:spPr bwMode="auto">
          <a:xfrm>
            <a:off x="3256360" y="494466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8" name="Freeform 970"/>
          <p:cNvSpPr>
            <a:spLocks noChangeAspect="1"/>
          </p:cNvSpPr>
          <p:nvPr/>
        </p:nvSpPr>
        <p:spPr bwMode="auto">
          <a:xfrm>
            <a:off x="3292078" y="50458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9" name="Freeform 971"/>
          <p:cNvSpPr>
            <a:spLocks noChangeAspect="1"/>
          </p:cNvSpPr>
          <p:nvPr/>
        </p:nvSpPr>
        <p:spPr bwMode="auto">
          <a:xfrm>
            <a:off x="3263503" y="5070874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0" name="Freeform 972"/>
          <p:cNvSpPr>
            <a:spLocks noChangeAspect="1"/>
          </p:cNvSpPr>
          <p:nvPr/>
        </p:nvSpPr>
        <p:spPr bwMode="auto">
          <a:xfrm>
            <a:off x="3262314" y="5075635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1" name="Freeform 973"/>
          <p:cNvSpPr>
            <a:spLocks noChangeAspect="1"/>
          </p:cNvSpPr>
          <p:nvPr/>
        </p:nvSpPr>
        <p:spPr bwMode="auto">
          <a:xfrm>
            <a:off x="3267076" y="506849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2" name="Freeform 974"/>
          <p:cNvSpPr>
            <a:spLocks noChangeAspect="1"/>
          </p:cNvSpPr>
          <p:nvPr/>
        </p:nvSpPr>
        <p:spPr bwMode="auto">
          <a:xfrm>
            <a:off x="3268267" y="506372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3" name="Freeform 975"/>
          <p:cNvSpPr>
            <a:spLocks noChangeAspect="1"/>
          </p:cNvSpPr>
          <p:nvPr/>
        </p:nvSpPr>
        <p:spPr bwMode="auto">
          <a:xfrm>
            <a:off x="3269458" y="5073253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4" name="Oval 976"/>
          <p:cNvSpPr>
            <a:spLocks noChangeAspect="1" noChangeArrowheads="1"/>
          </p:cNvSpPr>
          <p:nvPr/>
        </p:nvSpPr>
        <p:spPr bwMode="auto">
          <a:xfrm>
            <a:off x="3268267" y="5051822"/>
            <a:ext cx="1190" cy="4763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45" name="Freeform 977"/>
          <p:cNvSpPr>
            <a:spLocks noChangeAspect="1"/>
          </p:cNvSpPr>
          <p:nvPr/>
        </p:nvSpPr>
        <p:spPr bwMode="auto">
          <a:xfrm>
            <a:off x="3263503" y="5041108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6" name="Freeform 978"/>
          <p:cNvSpPr>
            <a:spLocks noChangeAspect="1"/>
          </p:cNvSpPr>
          <p:nvPr/>
        </p:nvSpPr>
        <p:spPr bwMode="auto">
          <a:xfrm>
            <a:off x="3274220" y="50244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7" name="Freeform 979"/>
          <p:cNvSpPr>
            <a:spLocks noChangeAspect="1"/>
          </p:cNvSpPr>
          <p:nvPr/>
        </p:nvSpPr>
        <p:spPr bwMode="auto">
          <a:xfrm>
            <a:off x="3270647" y="5099449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8" name="Freeform 980"/>
          <p:cNvSpPr>
            <a:spLocks noChangeAspect="1"/>
          </p:cNvSpPr>
          <p:nvPr/>
        </p:nvSpPr>
        <p:spPr bwMode="auto">
          <a:xfrm>
            <a:off x="3294461" y="513040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9" name="Freeform 981"/>
          <p:cNvSpPr>
            <a:spLocks noChangeAspect="1"/>
          </p:cNvSpPr>
          <p:nvPr/>
        </p:nvSpPr>
        <p:spPr bwMode="auto">
          <a:xfrm>
            <a:off x="3281364" y="510778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0" name="Freeform 982"/>
          <p:cNvSpPr>
            <a:spLocks noChangeAspect="1"/>
          </p:cNvSpPr>
          <p:nvPr/>
        </p:nvSpPr>
        <p:spPr bwMode="auto">
          <a:xfrm>
            <a:off x="3287316" y="5154217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1" name="Freeform 983"/>
          <p:cNvSpPr>
            <a:spLocks noChangeAspect="1"/>
          </p:cNvSpPr>
          <p:nvPr/>
        </p:nvSpPr>
        <p:spPr bwMode="auto">
          <a:xfrm>
            <a:off x="3427810" y="52363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2" name="Freeform 984"/>
          <p:cNvSpPr>
            <a:spLocks noChangeAspect="1"/>
          </p:cNvSpPr>
          <p:nvPr/>
        </p:nvSpPr>
        <p:spPr bwMode="auto">
          <a:xfrm>
            <a:off x="3419475" y="525542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3" name="Freeform 985"/>
          <p:cNvSpPr>
            <a:spLocks noChangeAspect="1"/>
          </p:cNvSpPr>
          <p:nvPr/>
        </p:nvSpPr>
        <p:spPr bwMode="auto">
          <a:xfrm>
            <a:off x="3392092" y="5168505"/>
            <a:ext cx="67865" cy="64294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0 w 47"/>
              <a:gd name="T23" fmla="*/ 0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5"/>
              <a:gd name="T53" fmla="*/ 47 w 47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5">
                <a:moveTo>
                  <a:pt x="24" y="44"/>
                </a:moveTo>
                <a:cubicBezTo>
                  <a:pt x="28" y="44"/>
                  <a:pt x="32" y="45"/>
                  <a:pt x="36" y="45"/>
                </a:cubicBezTo>
                <a:cubicBezTo>
                  <a:pt x="40" y="44"/>
                  <a:pt x="43" y="43"/>
                  <a:pt x="46" y="40"/>
                </a:cubicBezTo>
                <a:cubicBezTo>
                  <a:pt x="47" y="40"/>
                  <a:pt x="47" y="38"/>
                  <a:pt x="46" y="37"/>
                </a:cubicBezTo>
                <a:cubicBezTo>
                  <a:pt x="43" y="36"/>
                  <a:pt x="40" y="37"/>
                  <a:pt x="37" y="36"/>
                </a:cubicBezTo>
                <a:cubicBezTo>
                  <a:pt x="33" y="35"/>
                  <a:pt x="30" y="32"/>
                  <a:pt x="27" y="30"/>
                </a:cubicBezTo>
                <a:cubicBezTo>
                  <a:pt x="22" y="27"/>
                  <a:pt x="18" y="25"/>
                  <a:pt x="14" y="21"/>
                </a:cubicBezTo>
                <a:cubicBezTo>
                  <a:pt x="11" y="19"/>
                  <a:pt x="9" y="16"/>
                  <a:pt x="7" y="14"/>
                </a:cubicBezTo>
                <a:cubicBezTo>
                  <a:pt x="6" y="13"/>
                  <a:pt x="4" y="12"/>
                  <a:pt x="4" y="10"/>
                </a:cubicBezTo>
                <a:cubicBezTo>
                  <a:pt x="4" y="9"/>
                  <a:pt x="7" y="9"/>
                  <a:pt x="6" y="7"/>
                </a:cubicBezTo>
                <a:cubicBezTo>
                  <a:pt x="6" y="5"/>
                  <a:pt x="5" y="3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2" y="13"/>
                  <a:pt x="4" y="27"/>
                  <a:pt x="6" y="40"/>
                </a:cubicBezTo>
                <a:cubicBezTo>
                  <a:pt x="7" y="40"/>
                  <a:pt x="9" y="40"/>
                  <a:pt x="10" y="40"/>
                </a:cubicBezTo>
                <a:cubicBezTo>
                  <a:pt x="12" y="41"/>
                  <a:pt x="13" y="42"/>
                  <a:pt x="14" y="42"/>
                </a:cubicBezTo>
                <a:cubicBezTo>
                  <a:pt x="16" y="42"/>
                  <a:pt x="18" y="42"/>
                  <a:pt x="20" y="42"/>
                </a:cubicBezTo>
                <a:cubicBezTo>
                  <a:pt x="21" y="43"/>
                  <a:pt x="23" y="43"/>
                  <a:pt x="24" y="4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4" name="Freeform 986"/>
          <p:cNvSpPr>
            <a:spLocks noChangeAspect="1"/>
          </p:cNvSpPr>
          <p:nvPr/>
        </p:nvSpPr>
        <p:spPr bwMode="auto">
          <a:xfrm>
            <a:off x="3412331" y="5228035"/>
            <a:ext cx="15479" cy="9525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w 11"/>
              <a:gd name="T11" fmla="*/ 0 h 7"/>
              <a:gd name="T12" fmla="*/ 2147483647 w 11"/>
              <a:gd name="T13" fmla="*/ 0 h 7"/>
              <a:gd name="T14" fmla="*/ 2147483647 w 11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10" y="2"/>
                </a:moveTo>
                <a:cubicBezTo>
                  <a:pt x="10" y="3"/>
                  <a:pt x="11" y="6"/>
                  <a:pt x="10" y="7"/>
                </a:cubicBezTo>
                <a:cubicBezTo>
                  <a:pt x="9" y="7"/>
                  <a:pt x="7" y="5"/>
                  <a:pt x="6" y="5"/>
                </a:cubicBezTo>
                <a:cubicBezTo>
                  <a:pt x="4" y="4"/>
                  <a:pt x="3" y="6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10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5" name="Freeform 987"/>
          <p:cNvSpPr>
            <a:spLocks noChangeAspect="1"/>
          </p:cNvSpPr>
          <p:nvPr/>
        </p:nvSpPr>
        <p:spPr bwMode="auto">
          <a:xfrm>
            <a:off x="3325416" y="5141119"/>
            <a:ext cx="57150" cy="58341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0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41"/>
              <a:gd name="T80" fmla="*/ 40 w 40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41">
                <a:moveTo>
                  <a:pt x="40" y="12"/>
                </a:moveTo>
                <a:cubicBezTo>
                  <a:pt x="39" y="13"/>
                  <a:pt x="38" y="15"/>
                  <a:pt x="36" y="15"/>
                </a:cubicBezTo>
                <a:cubicBezTo>
                  <a:pt x="33" y="17"/>
                  <a:pt x="28" y="16"/>
                  <a:pt x="25" y="18"/>
                </a:cubicBezTo>
                <a:cubicBezTo>
                  <a:pt x="23" y="20"/>
                  <a:pt x="23" y="24"/>
                  <a:pt x="23" y="27"/>
                </a:cubicBezTo>
                <a:cubicBezTo>
                  <a:pt x="22" y="31"/>
                  <a:pt x="26" y="35"/>
                  <a:pt x="25" y="38"/>
                </a:cubicBezTo>
                <a:cubicBezTo>
                  <a:pt x="24" y="40"/>
                  <a:pt x="21" y="41"/>
                  <a:pt x="19" y="41"/>
                </a:cubicBezTo>
                <a:cubicBezTo>
                  <a:pt x="16" y="39"/>
                  <a:pt x="13" y="36"/>
                  <a:pt x="11" y="34"/>
                </a:cubicBezTo>
                <a:cubicBezTo>
                  <a:pt x="10" y="33"/>
                  <a:pt x="8" y="32"/>
                  <a:pt x="8" y="30"/>
                </a:cubicBezTo>
                <a:cubicBezTo>
                  <a:pt x="8" y="29"/>
                  <a:pt x="10" y="28"/>
                  <a:pt x="11" y="28"/>
                </a:cubicBezTo>
                <a:cubicBezTo>
                  <a:pt x="12" y="29"/>
                  <a:pt x="11" y="31"/>
                  <a:pt x="11" y="32"/>
                </a:cubicBezTo>
                <a:cubicBezTo>
                  <a:pt x="12" y="33"/>
                  <a:pt x="14" y="32"/>
                  <a:pt x="14" y="31"/>
                </a:cubicBezTo>
                <a:cubicBezTo>
                  <a:pt x="16" y="30"/>
                  <a:pt x="17" y="28"/>
                  <a:pt x="17" y="26"/>
                </a:cubicBezTo>
                <a:cubicBezTo>
                  <a:pt x="18" y="24"/>
                  <a:pt x="20" y="22"/>
                  <a:pt x="20" y="20"/>
                </a:cubicBezTo>
                <a:cubicBezTo>
                  <a:pt x="20" y="19"/>
                  <a:pt x="17" y="19"/>
                  <a:pt x="16" y="18"/>
                </a:cubicBezTo>
                <a:cubicBezTo>
                  <a:pt x="15" y="18"/>
                  <a:pt x="15" y="16"/>
                  <a:pt x="15" y="16"/>
                </a:cubicBezTo>
                <a:cubicBezTo>
                  <a:pt x="12" y="15"/>
                  <a:pt x="8" y="15"/>
                  <a:pt x="5" y="16"/>
                </a:cubicBezTo>
                <a:cubicBezTo>
                  <a:pt x="4" y="16"/>
                  <a:pt x="5" y="18"/>
                  <a:pt x="4" y="18"/>
                </a:cubicBezTo>
                <a:cubicBezTo>
                  <a:pt x="3" y="18"/>
                  <a:pt x="2" y="16"/>
                  <a:pt x="1" y="15"/>
                </a:cubicBezTo>
                <a:cubicBezTo>
                  <a:pt x="0" y="15"/>
                  <a:pt x="0" y="14"/>
                  <a:pt x="1" y="13"/>
                </a:cubicBezTo>
                <a:cubicBezTo>
                  <a:pt x="2" y="12"/>
                  <a:pt x="4" y="13"/>
                  <a:pt x="4" y="11"/>
                </a:cubicBezTo>
                <a:cubicBezTo>
                  <a:pt x="5" y="10"/>
                  <a:pt x="3" y="8"/>
                  <a:pt x="3" y="7"/>
                </a:cubicBezTo>
                <a:cubicBezTo>
                  <a:pt x="2" y="6"/>
                  <a:pt x="1" y="5"/>
                  <a:pt x="1" y="4"/>
                </a:cubicBezTo>
                <a:cubicBezTo>
                  <a:pt x="1" y="3"/>
                  <a:pt x="3" y="2"/>
                  <a:pt x="4" y="0"/>
                </a:cubicBezTo>
                <a:cubicBezTo>
                  <a:pt x="5" y="3"/>
                  <a:pt x="6" y="8"/>
                  <a:pt x="9" y="9"/>
                </a:cubicBezTo>
                <a:cubicBezTo>
                  <a:pt x="16" y="11"/>
                  <a:pt x="23" y="8"/>
                  <a:pt x="31" y="9"/>
                </a:cubicBezTo>
                <a:cubicBezTo>
                  <a:pt x="34" y="9"/>
                  <a:pt x="37" y="11"/>
                  <a:pt x="40" y="1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6" name="Freeform 988"/>
          <p:cNvSpPr>
            <a:spLocks noChangeAspect="1"/>
          </p:cNvSpPr>
          <p:nvPr/>
        </p:nvSpPr>
        <p:spPr bwMode="auto">
          <a:xfrm>
            <a:off x="3377805" y="5228035"/>
            <a:ext cx="40481" cy="23813"/>
          </a:xfrm>
          <a:custGeom>
            <a:avLst/>
            <a:gdLst>
              <a:gd name="T0" fmla="*/ 2147483647 w 28"/>
              <a:gd name="T1" fmla="*/ 2147483647 h 17"/>
              <a:gd name="T2" fmla="*/ 2147483647 w 28"/>
              <a:gd name="T3" fmla="*/ 2147483647 h 17"/>
              <a:gd name="T4" fmla="*/ 2147483647 w 28"/>
              <a:gd name="T5" fmla="*/ 2147483647 h 17"/>
              <a:gd name="T6" fmla="*/ 2147483647 w 28"/>
              <a:gd name="T7" fmla="*/ 2147483647 h 17"/>
              <a:gd name="T8" fmla="*/ 2147483647 w 28"/>
              <a:gd name="T9" fmla="*/ 2147483647 h 17"/>
              <a:gd name="T10" fmla="*/ 2147483647 w 28"/>
              <a:gd name="T11" fmla="*/ 2147483647 h 17"/>
              <a:gd name="T12" fmla="*/ 2147483647 w 28"/>
              <a:gd name="T13" fmla="*/ 2147483647 h 17"/>
              <a:gd name="T14" fmla="*/ 2147483647 w 28"/>
              <a:gd name="T15" fmla="*/ 2147483647 h 17"/>
              <a:gd name="T16" fmla="*/ 2147483647 w 28"/>
              <a:gd name="T17" fmla="*/ 2147483647 h 17"/>
              <a:gd name="T18" fmla="*/ 2147483647 w 28"/>
              <a:gd name="T19" fmla="*/ 2147483647 h 17"/>
              <a:gd name="T20" fmla="*/ 2147483647 w 28"/>
              <a:gd name="T21" fmla="*/ 2147483647 h 17"/>
              <a:gd name="T22" fmla="*/ 2147483647 w 28"/>
              <a:gd name="T23" fmla="*/ 2147483647 h 17"/>
              <a:gd name="T24" fmla="*/ 2147483647 w 28"/>
              <a:gd name="T25" fmla="*/ 2147483647 h 17"/>
              <a:gd name="T26" fmla="*/ 2147483647 w 28"/>
              <a:gd name="T27" fmla="*/ 2147483647 h 17"/>
              <a:gd name="T28" fmla="*/ 2147483647 w 28"/>
              <a:gd name="T29" fmla="*/ 2147483647 h 17"/>
              <a:gd name="T30" fmla="*/ 2147483647 w 28"/>
              <a:gd name="T31" fmla="*/ 2147483647 h 17"/>
              <a:gd name="T32" fmla="*/ 2147483647 w 28"/>
              <a:gd name="T33" fmla="*/ 2147483647 h 17"/>
              <a:gd name="T34" fmla="*/ 2147483647 w 28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17"/>
              <a:gd name="T56" fmla="*/ 28 w 28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17">
                <a:moveTo>
                  <a:pt x="1" y="6"/>
                </a:moveTo>
                <a:cubicBezTo>
                  <a:pt x="4" y="3"/>
                  <a:pt x="9" y="3"/>
                  <a:pt x="13" y="2"/>
                </a:cubicBezTo>
                <a:cubicBezTo>
                  <a:pt x="15" y="1"/>
                  <a:pt x="18" y="0"/>
                  <a:pt x="20" y="1"/>
                </a:cubicBezTo>
                <a:cubicBezTo>
                  <a:pt x="21" y="1"/>
                  <a:pt x="20" y="3"/>
                  <a:pt x="19" y="4"/>
                </a:cubicBezTo>
                <a:cubicBezTo>
                  <a:pt x="17" y="4"/>
                  <a:pt x="12" y="2"/>
                  <a:pt x="14" y="4"/>
                </a:cubicBezTo>
                <a:cubicBezTo>
                  <a:pt x="16" y="5"/>
                  <a:pt x="19" y="4"/>
                  <a:pt x="21" y="5"/>
                </a:cubicBezTo>
                <a:cubicBezTo>
                  <a:pt x="22" y="6"/>
                  <a:pt x="18" y="6"/>
                  <a:pt x="19" y="7"/>
                </a:cubicBezTo>
                <a:cubicBezTo>
                  <a:pt x="20" y="9"/>
                  <a:pt x="23" y="8"/>
                  <a:pt x="25" y="10"/>
                </a:cubicBezTo>
                <a:cubicBezTo>
                  <a:pt x="26" y="11"/>
                  <a:pt x="28" y="15"/>
                  <a:pt x="26" y="16"/>
                </a:cubicBezTo>
                <a:cubicBezTo>
                  <a:pt x="25" y="17"/>
                  <a:pt x="24" y="13"/>
                  <a:pt x="22" y="12"/>
                </a:cubicBezTo>
                <a:cubicBezTo>
                  <a:pt x="21" y="11"/>
                  <a:pt x="18" y="13"/>
                  <a:pt x="17" y="12"/>
                </a:cubicBezTo>
                <a:cubicBezTo>
                  <a:pt x="16" y="10"/>
                  <a:pt x="17" y="8"/>
                  <a:pt x="16" y="6"/>
                </a:cubicBezTo>
                <a:cubicBezTo>
                  <a:pt x="15" y="5"/>
                  <a:pt x="14" y="7"/>
                  <a:pt x="13" y="7"/>
                </a:cubicBezTo>
                <a:cubicBezTo>
                  <a:pt x="12" y="7"/>
                  <a:pt x="9" y="6"/>
                  <a:pt x="9" y="7"/>
                </a:cubicBezTo>
                <a:cubicBezTo>
                  <a:pt x="9" y="9"/>
                  <a:pt x="13" y="11"/>
                  <a:pt x="13" y="13"/>
                </a:cubicBezTo>
                <a:cubicBezTo>
                  <a:pt x="12" y="14"/>
                  <a:pt x="9" y="14"/>
                  <a:pt x="8" y="13"/>
                </a:cubicBezTo>
                <a:cubicBezTo>
                  <a:pt x="7" y="11"/>
                  <a:pt x="8" y="9"/>
                  <a:pt x="6" y="7"/>
                </a:cubicBezTo>
                <a:cubicBezTo>
                  <a:pt x="5" y="6"/>
                  <a:pt x="0" y="7"/>
                  <a:pt x="1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7" name="Freeform 989"/>
          <p:cNvSpPr>
            <a:spLocks noChangeAspect="1"/>
          </p:cNvSpPr>
          <p:nvPr/>
        </p:nvSpPr>
        <p:spPr bwMode="auto">
          <a:xfrm>
            <a:off x="3311129" y="5186364"/>
            <a:ext cx="28575" cy="21431"/>
          </a:xfrm>
          <a:custGeom>
            <a:avLst/>
            <a:gdLst>
              <a:gd name="T0" fmla="*/ 2147483647 w 20"/>
              <a:gd name="T1" fmla="*/ 0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0 w 20"/>
              <a:gd name="T19" fmla="*/ 2147483647 h 15"/>
              <a:gd name="T20" fmla="*/ 2147483647 w 20"/>
              <a:gd name="T21" fmla="*/ 0 h 15"/>
              <a:gd name="T22" fmla="*/ 2147483647 w 20"/>
              <a:gd name="T23" fmla="*/ 2147483647 h 15"/>
              <a:gd name="T24" fmla="*/ 2147483647 w 20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5"/>
              <a:gd name="T41" fmla="*/ 20 w 20"/>
              <a:gd name="T42" fmla="*/ 15 h 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5">
                <a:moveTo>
                  <a:pt x="8" y="0"/>
                </a:moveTo>
                <a:cubicBezTo>
                  <a:pt x="11" y="1"/>
                  <a:pt x="13" y="2"/>
                  <a:pt x="15" y="4"/>
                </a:cubicBezTo>
                <a:cubicBezTo>
                  <a:pt x="17" y="5"/>
                  <a:pt x="19" y="6"/>
                  <a:pt x="19" y="8"/>
                </a:cubicBezTo>
                <a:cubicBezTo>
                  <a:pt x="20" y="10"/>
                  <a:pt x="19" y="12"/>
                  <a:pt x="17" y="13"/>
                </a:cubicBezTo>
                <a:cubicBezTo>
                  <a:pt x="16" y="13"/>
                  <a:pt x="15" y="10"/>
                  <a:pt x="13" y="10"/>
                </a:cubicBezTo>
                <a:cubicBezTo>
                  <a:pt x="12" y="11"/>
                  <a:pt x="13" y="14"/>
                  <a:pt x="12" y="15"/>
                </a:cubicBezTo>
                <a:cubicBezTo>
                  <a:pt x="10" y="15"/>
                  <a:pt x="11" y="12"/>
                  <a:pt x="10" y="11"/>
                </a:cubicBezTo>
                <a:cubicBezTo>
                  <a:pt x="9" y="11"/>
                  <a:pt x="7" y="13"/>
                  <a:pt x="7" y="12"/>
                </a:cubicBezTo>
                <a:cubicBezTo>
                  <a:pt x="5" y="10"/>
                  <a:pt x="7" y="8"/>
                  <a:pt x="6" y="6"/>
                </a:cubicBezTo>
                <a:cubicBezTo>
                  <a:pt x="5" y="4"/>
                  <a:pt x="2" y="3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7" y="2"/>
                </a:cubicBezTo>
                <a:cubicBezTo>
                  <a:pt x="8" y="2"/>
                  <a:pt x="8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8" name="Freeform 990"/>
          <p:cNvSpPr>
            <a:spLocks noChangeAspect="1"/>
          </p:cNvSpPr>
          <p:nvPr/>
        </p:nvSpPr>
        <p:spPr bwMode="auto">
          <a:xfrm>
            <a:off x="3362325" y="5187555"/>
            <a:ext cx="10716" cy="21431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2147483647 w 7"/>
              <a:gd name="T5" fmla="*/ 2147483647 h 15"/>
              <a:gd name="T6" fmla="*/ 0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5"/>
              <a:gd name="T20" fmla="*/ 7 w 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5">
                <a:moveTo>
                  <a:pt x="2" y="1"/>
                </a:moveTo>
                <a:cubicBezTo>
                  <a:pt x="4" y="4"/>
                  <a:pt x="3" y="8"/>
                  <a:pt x="4" y="11"/>
                </a:cubicBezTo>
                <a:cubicBezTo>
                  <a:pt x="4" y="12"/>
                  <a:pt x="7" y="15"/>
                  <a:pt x="5" y="15"/>
                </a:cubicBezTo>
                <a:cubicBezTo>
                  <a:pt x="3" y="14"/>
                  <a:pt x="2" y="12"/>
                  <a:pt x="0" y="10"/>
                </a:cubicBezTo>
                <a:cubicBezTo>
                  <a:pt x="0" y="9"/>
                  <a:pt x="1" y="8"/>
                  <a:pt x="1" y="7"/>
                </a:cubicBezTo>
                <a:cubicBezTo>
                  <a:pt x="1" y="5"/>
                  <a:pt x="0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9" name="Freeform 991"/>
          <p:cNvSpPr>
            <a:spLocks noChangeAspect="1"/>
          </p:cNvSpPr>
          <p:nvPr/>
        </p:nvSpPr>
        <p:spPr bwMode="auto">
          <a:xfrm>
            <a:off x="3339705" y="5198270"/>
            <a:ext cx="1190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3"/>
                  <a:pt x="8" y="6"/>
                  <a:pt x="7" y="8"/>
                </a:cubicBezTo>
                <a:cubicBezTo>
                  <a:pt x="6" y="9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0" name="Freeform 992"/>
          <p:cNvSpPr>
            <a:spLocks noChangeAspect="1"/>
          </p:cNvSpPr>
          <p:nvPr/>
        </p:nvSpPr>
        <p:spPr bwMode="auto">
          <a:xfrm>
            <a:off x="3352800" y="5201842"/>
            <a:ext cx="9525" cy="1071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1"/>
                </a:moveTo>
                <a:cubicBezTo>
                  <a:pt x="3" y="0"/>
                  <a:pt x="5" y="2"/>
                  <a:pt x="6" y="4"/>
                </a:cubicBezTo>
                <a:cubicBezTo>
                  <a:pt x="6" y="5"/>
                  <a:pt x="7" y="7"/>
                  <a:pt x="6" y="7"/>
                </a:cubicBezTo>
                <a:cubicBezTo>
                  <a:pt x="4" y="7"/>
                  <a:pt x="3" y="6"/>
                  <a:pt x="2" y="4"/>
                </a:cubicBezTo>
                <a:cubicBezTo>
                  <a:pt x="1" y="3"/>
                  <a:pt x="0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1" name="Freeform 993"/>
          <p:cNvSpPr>
            <a:spLocks noChangeAspect="1"/>
          </p:cNvSpPr>
          <p:nvPr/>
        </p:nvSpPr>
        <p:spPr bwMode="auto">
          <a:xfrm>
            <a:off x="3346847" y="5212557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5"/>
              <a:gd name="T17" fmla="*/ 10 w 10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5">
                <a:moveTo>
                  <a:pt x="9" y="2"/>
                </a:moveTo>
                <a:cubicBezTo>
                  <a:pt x="9" y="3"/>
                  <a:pt x="10" y="4"/>
                  <a:pt x="9" y="5"/>
                </a:cubicBezTo>
                <a:cubicBezTo>
                  <a:pt x="6" y="5"/>
                  <a:pt x="3" y="5"/>
                  <a:pt x="1" y="4"/>
                </a:cubicBezTo>
                <a:cubicBezTo>
                  <a:pt x="0" y="4"/>
                  <a:pt x="0" y="1"/>
                  <a:pt x="1" y="1"/>
                </a:cubicBezTo>
                <a:cubicBezTo>
                  <a:pt x="3" y="0"/>
                  <a:pt x="6" y="1"/>
                  <a:pt x="9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2" name="Freeform 994"/>
          <p:cNvSpPr>
            <a:spLocks noChangeAspect="1"/>
          </p:cNvSpPr>
          <p:nvPr/>
        </p:nvSpPr>
        <p:spPr bwMode="auto">
          <a:xfrm>
            <a:off x="3362326" y="5228035"/>
            <a:ext cx="13097" cy="9525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5" y="0"/>
                </a:moveTo>
                <a:cubicBezTo>
                  <a:pt x="4" y="0"/>
                  <a:pt x="0" y="1"/>
                  <a:pt x="1" y="3"/>
                </a:cubicBezTo>
                <a:cubicBezTo>
                  <a:pt x="1" y="5"/>
                  <a:pt x="5" y="6"/>
                  <a:pt x="7" y="7"/>
                </a:cubicBezTo>
                <a:cubicBezTo>
                  <a:pt x="9" y="7"/>
                  <a:pt x="6" y="5"/>
                  <a:pt x="6" y="4"/>
                </a:cubicBezTo>
                <a:cubicBezTo>
                  <a:pt x="6" y="3"/>
                  <a:pt x="7" y="2"/>
                  <a:pt x="7" y="1"/>
                </a:cubicBezTo>
                <a:cubicBezTo>
                  <a:pt x="7" y="0"/>
                  <a:pt x="6" y="0"/>
                  <a:pt x="5" y="0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3" name="Freeform 995"/>
          <p:cNvSpPr>
            <a:spLocks noChangeAspect="1"/>
          </p:cNvSpPr>
          <p:nvPr/>
        </p:nvSpPr>
        <p:spPr bwMode="auto">
          <a:xfrm>
            <a:off x="3377805" y="5226844"/>
            <a:ext cx="11906" cy="5954"/>
          </a:xfrm>
          <a:custGeom>
            <a:avLst/>
            <a:gdLst>
              <a:gd name="T0" fmla="*/ 2147483647 w 8"/>
              <a:gd name="T1" fmla="*/ 2147483647 h 4"/>
              <a:gd name="T2" fmla="*/ 2147483647 w 8"/>
              <a:gd name="T3" fmla="*/ 2147483647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3" y="4"/>
                  <a:pt x="6" y="3"/>
                  <a:pt x="7" y="2"/>
                </a:cubicBezTo>
                <a:cubicBezTo>
                  <a:pt x="8" y="2"/>
                  <a:pt x="6" y="1"/>
                  <a:pt x="6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4" name="Freeform 996"/>
          <p:cNvSpPr>
            <a:spLocks noChangeAspect="1"/>
          </p:cNvSpPr>
          <p:nvPr/>
        </p:nvSpPr>
        <p:spPr bwMode="auto">
          <a:xfrm>
            <a:off x="3324225" y="5164933"/>
            <a:ext cx="23813" cy="22622"/>
          </a:xfrm>
          <a:custGeom>
            <a:avLst/>
            <a:gdLst>
              <a:gd name="T0" fmla="*/ 2147483647 w 17"/>
              <a:gd name="T1" fmla="*/ 0 h 16"/>
              <a:gd name="T2" fmla="*/ 2147483647 w 17"/>
              <a:gd name="T3" fmla="*/ 2147483647 h 16"/>
              <a:gd name="T4" fmla="*/ 2147483647 w 17"/>
              <a:gd name="T5" fmla="*/ 2147483647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2147483647 w 17"/>
              <a:gd name="T21" fmla="*/ 2147483647 h 16"/>
              <a:gd name="T22" fmla="*/ 2147483647 w 17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6"/>
              <a:gd name="T38" fmla="*/ 17 w 17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6">
                <a:moveTo>
                  <a:pt x="15" y="0"/>
                </a:moveTo>
                <a:cubicBezTo>
                  <a:pt x="16" y="1"/>
                  <a:pt x="17" y="3"/>
                  <a:pt x="16" y="4"/>
                </a:cubicBezTo>
                <a:cubicBezTo>
                  <a:pt x="15" y="6"/>
                  <a:pt x="12" y="8"/>
                  <a:pt x="10" y="9"/>
                </a:cubicBezTo>
                <a:cubicBezTo>
                  <a:pt x="9" y="9"/>
                  <a:pt x="7" y="7"/>
                  <a:pt x="6" y="8"/>
                </a:cubicBezTo>
                <a:cubicBezTo>
                  <a:pt x="5" y="9"/>
                  <a:pt x="6" y="11"/>
                  <a:pt x="6" y="13"/>
                </a:cubicBezTo>
                <a:cubicBezTo>
                  <a:pt x="6" y="14"/>
                  <a:pt x="8" y="15"/>
                  <a:pt x="7" y="15"/>
                </a:cubicBezTo>
                <a:cubicBezTo>
                  <a:pt x="6" y="16"/>
                  <a:pt x="5" y="14"/>
                  <a:pt x="4" y="13"/>
                </a:cubicBezTo>
                <a:cubicBezTo>
                  <a:pt x="3" y="13"/>
                  <a:pt x="1" y="12"/>
                  <a:pt x="1" y="10"/>
                </a:cubicBezTo>
                <a:cubicBezTo>
                  <a:pt x="0" y="8"/>
                  <a:pt x="0" y="6"/>
                  <a:pt x="2" y="4"/>
                </a:cubicBezTo>
                <a:cubicBezTo>
                  <a:pt x="3" y="2"/>
                  <a:pt x="6" y="2"/>
                  <a:pt x="8" y="2"/>
                </a:cubicBezTo>
                <a:cubicBezTo>
                  <a:pt x="10" y="1"/>
                  <a:pt x="11" y="2"/>
                  <a:pt x="13" y="2"/>
                </a:cubicBezTo>
                <a:cubicBezTo>
                  <a:pt x="14" y="1"/>
                  <a:pt x="14" y="0"/>
                  <a:pt x="15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5" name="Freeform 997"/>
          <p:cNvSpPr>
            <a:spLocks noChangeAspect="1"/>
          </p:cNvSpPr>
          <p:nvPr/>
        </p:nvSpPr>
        <p:spPr bwMode="auto">
          <a:xfrm>
            <a:off x="3290889" y="5164932"/>
            <a:ext cx="32147" cy="17860"/>
          </a:xfrm>
          <a:custGeom>
            <a:avLst/>
            <a:gdLst>
              <a:gd name="T0" fmla="*/ 2147483647 w 22"/>
              <a:gd name="T1" fmla="*/ 2147483647 h 12"/>
              <a:gd name="T2" fmla="*/ 2147483647 w 22"/>
              <a:gd name="T3" fmla="*/ 2147483647 h 12"/>
              <a:gd name="T4" fmla="*/ 2147483647 w 22"/>
              <a:gd name="T5" fmla="*/ 2147483647 h 12"/>
              <a:gd name="T6" fmla="*/ 2147483647 w 22"/>
              <a:gd name="T7" fmla="*/ 2147483647 h 12"/>
              <a:gd name="T8" fmla="*/ 2147483647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2147483647 h 12"/>
              <a:gd name="T16" fmla="*/ 2147483647 w 22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2"/>
              <a:gd name="T29" fmla="*/ 22 w 2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2">
                <a:moveTo>
                  <a:pt x="1" y="1"/>
                </a:moveTo>
                <a:cubicBezTo>
                  <a:pt x="0" y="3"/>
                  <a:pt x="2" y="4"/>
                  <a:pt x="3" y="5"/>
                </a:cubicBezTo>
                <a:cubicBezTo>
                  <a:pt x="4" y="7"/>
                  <a:pt x="7" y="9"/>
                  <a:pt x="9" y="10"/>
                </a:cubicBezTo>
                <a:cubicBezTo>
                  <a:pt x="13" y="11"/>
                  <a:pt x="17" y="12"/>
                  <a:pt x="21" y="12"/>
                </a:cubicBezTo>
                <a:cubicBezTo>
                  <a:pt x="22" y="12"/>
                  <a:pt x="21" y="10"/>
                  <a:pt x="21" y="10"/>
                </a:cubicBezTo>
                <a:cubicBezTo>
                  <a:pt x="18" y="8"/>
                  <a:pt x="16" y="7"/>
                  <a:pt x="13" y="6"/>
                </a:cubicBezTo>
                <a:cubicBezTo>
                  <a:pt x="11" y="6"/>
                  <a:pt x="8" y="6"/>
                  <a:pt x="6" y="5"/>
                </a:cubicBezTo>
                <a:cubicBezTo>
                  <a:pt x="5" y="4"/>
                  <a:pt x="5" y="3"/>
                  <a:pt x="3" y="2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6" name="Freeform 998"/>
          <p:cNvSpPr>
            <a:spLocks noChangeAspect="1"/>
          </p:cNvSpPr>
          <p:nvPr/>
        </p:nvSpPr>
        <p:spPr bwMode="auto">
          <a:xfrm>
            <a:off x="3330180" y="5157789"/>
            <a:ext cx="16669" cy="27385"/>
          </a:xfrm>
          <a:custGeom>
            <a:avLst/>
            <a:gdLst>
              <a:gd name="T0" fmla="*/ 2147483647 w 12"/>
              <a:gd name="T1" fmla="*/ 0 h 19"/>
              <a:gd name="T2" fmla="*/ 2147483647 w 12"/>
              <a:gd name="T3" fmla="*/ 2147483647 h 19"/>
              <a:gd name="T4" fmla="*/ 2147483647 w 12"/>
              <a:gd name="T5" fmla="*/ 2147483647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2147483647 w 12"/>
              <a:gd name="T11" fmla="*/ 2147483647 h 19"/>
              <a:gd name="T12" fmla="*/ 2147483647 w 12"/>
              <a:gd name="T13" fmla="*/ 2147483647 h 19"/>
              <a:gd name="T14" fmla="*/ 2147483647 w 12"/>
              <a:gd name="T15" fmla="*/ 2147483647 h 19"/>
              <a:gd name="T16" fmla="*/ 2147483647 w 12"/>
              <a:gd name="T17" fmla="*/ 2147483647 h 19"/>
              <a:gd name="T18" fmla="*/ 2147483647 w 12"/>
              <a:gd name="T19" fmla="*/ 2147483647 h 19"/>
              <a:gd name="T20" fmla="*/ 2147483647 w 12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9"/>
              <a:gd name="T35" fmla="*/ 12 w 12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9">
                <a:moveTo>
                  <a:pt x="10" y="0"/>
                </a:moveTo>
                <a:cubicBezTo>
                  <a:pt x="11" y="0"/>
                  <a:pt x="12" y="3"/>
                  <a:pt x="12" y="4"/>
                </a:cubicBezTo>
                <a:cubicBezTo>
                  <a:pt x="12" y="6"/>
                  <a:pt x="9" y="7"/>
                  <a:pt x="9" y="9"/>
                </a:cubicBezTo>
                <a:cubicBezTo>
                  <a:pt x="8" y="11"/>
                  <a:pt x="9" y="13"/>
                  <a:pt x="9" y="15"/>
                </a:cubicBezTo>
                <a:cubicBezTo>
                  <a:pt x="9" y="16"/>
                  <a:pt x="10" y="19"/>
                  <a:pt x="9" y="19"/>
                </a:cubicBezTo>
                <a:cubicBezTo>
                  <a:pt x="6" y="19"/>
                  <a:pt x="4" y="17"/>
                  <a:pt x="3" y="15"/>
                </a:cubicBezTo>
                <a:cubicBezTo>
                  <a:pt x="2" y="15"/>
                  <a:pt x="2" y="13"/>
                  <a:pt x="2" y="12"/>
                </a:cubicBezTo>
                <a:cubicBezTo>
                  <a:pt x="2" y="10"/>
                  <a:pt x="0" y="7"/>
                  <a:pt x="1" y="5"/>
                </a:cubicBezTo>
                <a:cubicBezTo>
                  <a:pt x="2" y="4"/>
                  <a:pt x="5" y="5"/>
                  <a:pt x="7" y="4"/>
                </a:cubicBezTo>
                <a:cubicBezTo>
                  <a:pt x="8" y="4"/>
                  <a:pt x="9" y="5"/>
                  <a:pt x="10" y="4"/>
                </a:cubicBezTo>
                <a:cubicBezTo>
                  <a:pt x="11" y="3"/>
                  <a:pt x="9" y="1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7" name="Freeform 999"/>
          <p:cNvSpPr>
            <a:spLocks noChangeAspect="1"/>
          </p:cNvSpPr>
          <p:nvPr/>
        </p:nvSpPr>
        <p:spPr bwMode="auto">
          <a:xfrm>
            <a:off x="3294461" y="5136357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2"/>
                </a:moveTo>
                <a:cubicBezTo>
                  <a:pt x="1" y="4"/>
                  <a:pt x="3" y="5"/>
                  <a:pt x="5" y="6"/>
                </a:cubicBezTo>
                <a:cubicBezTo>
                  <a:pt x="5" y="6"/>
                  <a:pt x="5" y="5"/>
                  <a:pt x="5" y="4"/>
                </a:cubicBezTo>
                <a:cubicBezTo>
                  <a:pt x="5" y="3"/>
                  <a:pt x="4" y="1"/>
                  <a:pt x="3" y="0"/>
                </a:cubicBezTo>
                <a:cubicBezTo>
                  <a:pt x="2" y="0"/>
                  <a:pt x="0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8" name="Freeform 1000"/>
          <p:cNvSpPr>
            <a:spLocks noChangeAspect="1"/>
          </p:cNvSpPr>
          <p:nvPr/>
        </p:nvSpPr>
        <p:spPr bwMode="auto">
          <a:xfrm>
            <a:off x="3280172" y="5114926"/>
            <a:ext cx="9525" cy="13097"/>
          </a:xfrm>
          <a:custGeom>
            <a:avLst/>
            <a:gdLst>
              <a:gd name="T0" fmla="*/ 2147483647 w 7"/>
              <a:gd name="T1" fmla="*/ 0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4"/>
                  <a:pt x="7" y="6"/>
                  <a:pt x="7" y="8"/>
                </a:cubicBezTo>
                <a:cubicBezTo>
                  <a:pt x="6" y="9"/>
                  <a:pt x="4" y="8"/>
                  <a:pt x="3" y="8"/>
                </a:cubicBezTo>
                <a:cubicBezTo>
                  <a:pt x="2" y="7"/>
                  <a:pt x="2" y="6"/>
                  <a:pt x="1" y="5"/>
                </a:cubicBezTo>
                <a:cubicBezTo>
                  <a:pt x="1" y="3"/>
                  <a:pt x="0" y="1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9" name="Freeform 1001"/>
          <p:cNvSpPr>
            <a:spLocks noChangeAspect="1"/>
          </p:cNvSpPr>
          <p:nvPr/>
        </p:nvSpPr>
        <p:spPr bwMode="auto">
          <a:xfrm>
            <a:off x="3265885" y="5064920"/>
            <a:ext cx="19050" cy="35719"/>
          </a:xfrm>
          <a:custGeom>
            <a:avLst/>
            <a:gdLst>
              <a:gd name="T0" fmla="*/ 2147483647 w 14"/>
              <a:gd name="T1" fmla="*/ 2147483647 h 25"/>
              <a:gd name="T2" fmla="*/ 2147483647 w 14"/>
              <a:gd name="T3" fmla="*/ 2147483647 h 25"/>
              <a:gd name="T4" fmla="*/ 2147483647 w 14"/>
              <a:gd name="T5" fmla="*/ 2147483647 h 25"/>
              <a:gd name="T6" fmla="*/ 2147483647 w 14"/>
              <a:gd name="T7" fmla="*/ 2147483647 h 25"/>
              <a:gd name="T8" fmla="*/ 2147483647 w 14"/>
              <a:gd name="T9" fmla="*/ 2147483647 h 25"/>
              <a:gd name="T10" fmla="*/ 2147483647 w 14"/>
              <a:gd name="T11" fmla="*/ 2147483647 h 25"/>
              <a:gd name="T12" fmla="*/ 2147483647 w 14"/>
              <a:gd name="T13" fmla="*/ 2147483647 h 25"/>
              <a:gd name="T14" fmla="*/ 2147483647 w 14"/>
              <a:gd name="T15" fmla="*/ 2147483647 h 25"/>
              <a:gd name="T16" fmla="*/ 2147483647 w 14"/>
              <a:gd name="T17" fmla="*/ 2147483647 h 25"/>
              <a:gd name="T18" fmla="*/ 2147483647 w 14"/>
              <a:gd name="T19" fmla="*/ 2147483647 h 25"/>
              <a:gd name="T20" fmla="*/ 2147483647 w 14"/>
              <a:gd name="T21" fmla="*/ 2147483647 h 25"/>
              <a:gd name="T22" fmla="*/ 2147483647 w 14"/>
              <a:gd name="T23" fmla="*/ 2147483647 h 25"/>
              <a:gd name="T24" fmla="*/ 2147483647 w 14"/>
              <a:gd name="T25" fmla="*/ 2147483647 h 25"/>
              <a:gd name="T26" fmla="*/ 2147483647 w 14"/>
              <a:gd name="T27" fmla="*/ 2147483647 h 25"/>
              <a:gd name="T28" fmla="*/ 2147483647 w 14"/>
              <a:gd name="T29" fmla="*/ 2147483647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5"/>
              <a:gd name="T47" fmla="*/ 14 w 14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5">
                <a:moveTo>
                  <a:pt x="10" y="1"/>
                </a:moveTo>
                <a:cubicBezTo>
                  <a:pt x="12" y="8"/>
                  <a:pt x="13" y="15"/>
                  <a:pt x="14" y="22"/>
                </a:cubicBezTo>
                <a:cubicBezTo>
                  <a:pt x="14" y="23"/>
                  <a:pt x="12" y="25"/>
                  <a:pt x="11" y="25"/>
                </a:cubicBezTo>
                <a:cubicBezTo>
                  <a:pt x="9" y="25"/>
                  <a:pt x="8" y="23"/>
                  <a:pt x="8" y="22"/>
                </a:cubicBezTo>
                <a:cubicBezTo>
                  <a:pt x="8" y="20"/>
                  <a:pt x="10" y="18"/>
                  <a:pt x="9" y="15"/>
                </a:cubicBezTo>
                <a:cubicBezTo>
                  <a:pt x="9" y="15"/>
                  <a:pt x="8" y="14"/>
                  <a:pt x="7" y="15"/>
                </a:cubicBezTo>
                <a:cubicBezTo>
                  <a:pt x="6" y="16"/>
                  <a:pt x="6" y="17"/>
                  <a:pt x="6" y="19"/>
                </a:cubicBezTo>
                <a:cubicBezTo>
                  <a:pt x="6" y="20"/>
                  <a:pt x="7" y="22"/>
                  <a:pt x="6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2" y="15"/>
                  <a:pt x="0" y="12"/>
                  <a:pt x="1" y="10"/>
                </a:cubicBezTo>
                <a:cubicBezTo>
                  <a:pt x="1" y="9"/>
                  <a:pt x="4" y="11"/>
                  <a:pt x="5" y="11"/>
                </a:cubicBezTo>
                <a:cubicBezTo>
                  <a:pt x="5" y="12"/>
                  <a:pt x="6" y="13"/>
                  <a:pt x="6" y="13"/>
                </a:cubicBezTo>
                <a:cubicBezTo>
                  <a:pt x="7" y="11"/>
                  <a:pt x="7" y="9"/>
                  <a:pt x="7" y="7"/>
                </a:cubicBezTo>
                <a:cubicBezTo>
                  <a:pt x="7" y="6"/>
                  <a:pt x="5" y="4"/>
                  <a:pt x="6" y="2"/>
                </a:cubicBezTo>
                <a:cubicBezTo>
                  <a:pt x="6" y="1"/>
                  <a:pt x="9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0" name="Freeform 1002"/>
          <p:cNvSpPr>
            <a:spLocks noChangeAspect="1"/>
          </p:cNvSpPr>
          <p:nvPr/>
        </p:nvSpPr>
        <p:spPr bwMode="auto">
          <a:xfrm>
            <a:off x="3261123" y="5049441"/>
            <a:ext cx="7144" cy="19050"/>
          </a:xfrm>
          <a:custGeom>
            <a:avLst/>
            <a:gdLst>
              <a:gd name="T0" fmla="*/ 2147483647 w 5"/>
              <a:gd name="T1" fmla="*/ 2147483647 h 13"/>
              <a:gd name="T2" fmla="*/ 0 w 5"/>
              <a:gd name="T3" fmla="*/ 2147483647 h 13"/>
              <a:gd name="T4" fmla="*/ 2147483647 w 5"/>
              <a:gd name="T5" fmla="*/ 2147483647 h 13"/>
              <a:gd name="T6" fmla="*/ 2147483647 w 5"/>
              <a:gd name="T7" fmla="*/ 2147483647 h 13"/>
              <a:gd name="T8" fmla="*/ 2147483647 w 5"/>
              <a:gd name="T9" fmla="*/ 2147483647 h 13"/>
              <a:gd name="T10" fmla="*/ 2147483647 w 5"/>
              <a:gd name="T11" fmla="*/ 2147483647 h 13"/>
              <a:gd name="T12" fmla="*/ 2147483647 w 5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3"/>
              <a:gd name="T23" fmla="*/ 5 w 5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3">
                <a:moveTo>
                  <a:pt x="2" y="1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2" y="6"/>
                </a:cubicBezTo>
                <a:cubicBezTo>
                  <a:pt x="2" y="8"/>
                  <a:pt x="1" y="10"/>
                  <a:pt x="2" y="12"/>
                </a:cubicBezTo>
                <a:cubicBezTo>
                  <a:pt x="2" y="13"/>
                  <a:pt x="3" y="12"/>
                  <a:pt x="4" y="11"/>
                </a:cubicBezTo>
                <a:cubicBezTo>
                  <a:pt x="4" y="10"/>
                  <a:pt x="5" y="9"/>
                  <a:pt x="5" y="8"/>
                </a:cubicBezTo>
                <a:cubicBezTo>
                  <a:pt x="4" y="5"/>
                  <a:pt x="4" y="3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1" name="Freeform 1003"/>
          <p:cNvSpPr>
            <a:spLocks noChangeAspect="1"/>
          </p:cNvSpPr>
          <p:nvPr/>
        </p:nvSpPr>
        <p:spPr bwMode="auto">
          <a:xfrm>
            <a:off x="3270648" y="5055395"/>
            <a:ext cx="7144" cy="8335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3"/>
                </a:moveTo>
                <a:cubicBezTo>
                  <a:pt x="1" y="4"/>
                  <a:pt x="3" y="6"/>
                  <a:pt x="4" y="6"/>
                </a:cubicBezTo>
                <a:cubicBezTo>
                  <a:pt x="5" y="6"/>
                  <a:pt x="4" y="4"/>
                  <a:pt x="4" y="3"/>
                </a:cubicBezTo>
                <a:cubicBezTo>
                  <a:pt x="4" y="2"/>
                  <a:pt x="4" y="0"/>
                  <a:pt x="3" y="0"/>
                </a:cubicBezTo>
                <a:cubicBezTo>
                  <a:pt x="2" y="0"/>
                  <a:pt x="0" y="2"/>
                  <a:pt x="0" y="3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2" name="Freeform 1004"/>
          <p:cNvSpPr>
            <a:spLocks noChangeAspect="1"/>
          </p:cNvSpPr>
          <p:nvPr/>
        </p:nvSpPr>
        <p:spPr bwMode="auto">
          <a:xfrm>
            <a:off x="3262314" y="4902995"/>
            <a:ext cx="17860" cy="40481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2147483647 h 28"/>
              <a:gd name="T8" fmla="*/ 2147483647 w 12"/>
              <a:gd name="T9" fmla="*/ 2147483647 h 28"/>
              <a:gd name="T10" fmla="*/ 2147483647 w 12"/>
              <a:gd name="T11" fmla="*/ 2147483647 h 28"/>
              <a:gd name="T12" fmla="*/ 2147483647 w 12"/>
              <a:gd name="T13" fmla="*/ 2147483647 h 28"/>
              <a:gd name="T14" fmla="*/ 2147483647 w 12"/>
              <a:gd name="T15" fmla="*/ 2147483647 h 28"/>
              <a:gd name="T16" fmla="*/ 2147483647 w 12"/>
              <a:gd name="T17" fmla="*/ 2147483647 h 28"/>
              <a:gd name="T18" fmla="*/ 2147483647 w 12"/>
              <a:gd name="T19" fmla="*/ 2147483647 h 28"/>
              <a:gd name="T20" fmla="*/ 2147483647 w 12"/>
              <a:gd name="T21" fmla="*/ 2147483647 h 28"/>
              <a:gd name="T22" fmla="*/ 2147483647 w 12"/>
              <a:gd name="T23" fmla="*/ 2147483647 h 28"/>
              <a:gd name="T24" fmla="*/ 2147483647 w 12"/>
              <a:gd name="T25" fmla="*/ 2147483647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8"/>
              <a:gd name="T41" fmla="*/ 12 w 12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8">
                <a:moveTo>
                  <a:pt x="5" y="1"/>
                </a:moveTo>
                <a:cubicBezTo>
                  <a:pt x="3" y="3"/>
                  <a:pt x="3" y="6"/>
                  <a:pt x="2" y="8"/>
                </a:cubicBezTo>
                <a:cubicBezTo>
                  <a:pt x="2" y="11"/>
                  <a:pt x="4" y="14"/>
                  <a:pt x="4" y="18"/>
                </a:cubicBezTo>
                <a:cubicBezTo>
                  <a:pt x="4" y="21"/>
                  <a:pt x="0" y="23"/>
                  <a:pt x="1" y="26"/>
                </a:cubicBezTo>
                <a:cubicBezTo>
                  <a:pt x="2" y="28"/>
                  <a:pt x="6" y="28"/>
                  <a:pt x="9" y="27"/>
                </a:cubicBezTo>
                <a:cubicBezTo>
                  <a:pt x="10" y="26"/>
                  <a:pt x="10" y="23"/>
                  <a:pt x="10" y="21"/>
                </a:cubicBezTo>
                <a:cubicBezTo>
                  <a:pt x="11" y="20"/>
                  <a:pt x="9" y="18"/>
                  <a:pt x="9" y="17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4"/>
                  <a:pt x="9" y="14"/>
                  <a:pt x="8" y="12"/>
                </a:cubicBezTo>
                <a:cubicBezTo>
                  <a:pt x="8" y="11"/>
                  <a:pt x="9" y="10"/>
                  <a:pt x="10" y="10"/>
                </a:cubicBezTo>
                <a:cubicBezTo>
                  <a:pt x="10" y="9"/>
                  <a:pt x="12" y="9"/>
                  <a:pt x="12" y="8"/>
                </a:cubicBezTo>
                <a:cubicBezTo>
                  <a:pt x="12" y="6"/>
                  <a:pt x="11" y="4"/>
                  <a:pt x="9" y="2"/>
                </a:cubicBezTo>
                <a:cubicBezTo>
                  <a:pt x="8" y="1"/>
                  <a:pt x="6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3" name="Freeform 1005"/>
          <p:cNvSpPr>
            <a:spLocks noChangeAspect="1"/>
          </p:cNvSpPr>
          <p:nvPr/>
        </p:nvSpPr>
        <p:spPr bwMode="auto">
          <a:xfrm>
            <a:off x="3374231" y="5199461"/>
            <a:ext cx="9525" cy="119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0 h 8"/>
              <a:gd name="T8" fmla="*/ 0 w 7"/>
              <a:gd name="T9" fmla="*/ 2147483647 h 8"/>
              <a:gd name="T10" fmla="*/ 2147483647 w 7"/>
              <a:gd name="T11" fmla="*/ 2147483647 h 8"/>
              <a:gd name="T12" fmla="*/ 2147483647 w 7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8"/>
              <a:gd name="T23" fmla="*/ 7 w 7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8">
                <a:moveTo>
                  <a:pt x="2" y="7"/>
                </a:moveTo>
                <a:cubicBezTo>
                  <a:pt x="4" y="7"/>
                  <a:pt x="5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7"/>
                  <a:pt x="2" y="8"/>
                  <a:pt x="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4" name="Freeform 1006"/>
          <p:cNvSpPr>
            <a:spLocks noChangeAspect="1"/>
          </p:cNvSpPr>
          <p:nvPr/>
        </p:nvSpPr>
        <p:spPr bwMode="auto">
          <a:xfrm>
            <a:off x="3287317" y="4986339"/>
            <a:ext cx="7144" cy="7144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4"/>
                  <a:pt x="4" y="3"/>
                </a:cubicBezTo>
                <a:cubicBezTo>
                  <a:pt x="5" y="2"/>
                  <a:pt x="3" y="1"/>
                  <a:pt x="2" y="1"/>
                </a:cubicBezTo>
                <a:cubicBezTo>
                  <a:pt x="2" y="1"/>
                  <a:pt x="0" y="0"/>
                  <a:pt x="0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5" name="Freeform 1007"/>
          <p:cNvSpPr>
            <a:spLocks noChangeAspect="1"/>
          </p:cNvSpPr>
          <p:nvPr/>
        </p:nvSpPr>
        <p:spPr bwMode="auto">
          <a:xfrm>
            <a:off x="3269457" y="4967289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2" y="0"/>
                  <a:pt x="5" y="1"/>
                  <a:pt x="5" y="2"/>
                </a:cubicBezTo>
                <a:cubicBezTo>
                  <a:pt x="6" y="4"/>
                  <a:pt x="3" y="5"/>
                  <a:pt x="1" y="4"/>
                </a:cubicBezTo>
                <a:cubicBezTo>
                  <a:pt x="0" y="4"/>
                  <a:pt x="0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6" name="Freeform 1008"/>
          <p:cNvSpPr>
            <a:spLocks noChangeAspect="1"/>
          </p:cNvSpPr>
          <p:nvPr/>
        </p:nvSpPr>
        <p:spPr bwMode="auto">
          <a:xfrm>
            <a:off x="2890837" y="3996929"/>
            <a:ext cx="14288" cy="27384"/>
          </a:xfrm>
          <a:custGeom>
            <a:avLst/>
            <a:gdLst>
              <a:gd name="T0" fmla="*/ 0 w 10"/>
              <a:gd name="T1" fmla="*/ 2147483647 h 19"/>
              <a:gd name="T2" fmla="*/ 2147483647 w 10"/>
              <a:gd name="T3" fmla="*/ 0 h 19"/>
              <a:gd name="T4" fmla="*/ 2147483647 w 10"/>
              <a:gd name="T5" fmla="*/ 2147483647 h 19"/>
              <a:gd name="T6" fmla="*/ 2147483647 w 10"/>
              <a:gd name="T7" fmla="*/ 2147483647 h 19"/>
              <a:gd name="T8" fmla="*/ 2147483647 w 10"/>
              <a:gd name="T9" fmla="*/ 2147483647 h 19"/>
              <a:gd name="T10" fmla="*/ 2147483647 w 10"/>
              <a:gd name="T11" fmla="*/ 2147483647 h 19"/>
              <a:gd name="T12" fmla="*/ 2147483647 w 10"/>
              <a:gd name="T13" fmla="*/ 2147483647 h 19"/>
              <a:gd name="T14" fmla="*/ 2147483647 w 10"/>
              <a:gd name="T15" fmla="*/ 2147483647 h 19"/>
              <a:gd name="T16" fmla="*/ 2147483647 w 10"/>
              <a:gd name="T17" fmla="*/ 2147483647 h 19"/>
              <a:gd name="T18" fmla="*/ 0 w 10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9"/>
              <a:gd name="T32" fmla="*/ 10 w 10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9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5" y="3"/>
                  <a:pt x="7" y="6"/>
                  <a:pt x="9" y="9"/>
                </a:cubicBezTo>
                <a:cubicBezTo>
                  <a:pt x="10" y="11"/>
                  <a:pt x="10" y="12"/>
                  <a:pt x="10" y="14"/>
                </a:cubicBezTo>
                <a:cubicBezTo>
                  <a:pt x="10" y="15"/>
                  <a:pt x="9" y="17"/>
                  <a:pt x="7" y="18"/>
                </a:cubicBezTo>
                <a:cubicBezTo>
                  <a:pt x="6" y="19"/>
                  <a:pt x="4" y="18"/>
                  <a:pt x="3" y="16"/>
                </a:cubicBezTo>
                <a:cubicBezTo>
                  <a:pt x="2" y="16"/>
                  <a:pt x="2" y="15"/>
                  <a:pt x="2" y="14"/>
                </a:cubicBezTo>
                <a:cubicBezTo>
                  <a:pt x="3" y="13"/>
                  <a:pt x="5" y="12"/>
                  <a:pt x="5" y="11"/>
                </a:cubicBezTo>
                <a:cubicBezTo>
                  <a:pt x="5" y="9"/>
                  <a:pt x="4" y="8"/>
                  <a:pt x="3" y="6"/>
                </a:cubicBezTo>
                <a:cubicBezTo>
                  <a:pt x="2" y="5"/>
                  <a:pt x="0" y="4"/>
                  <a:pt x="0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7" name="Freeform 1009"/>
          <p:cNvSpPr>
            <a:spLocks noChangeAspect="1"/>
          </p:cNvSpPr>
          <p:nvPr/>
        </p:nvSpPr>
        <p:spPr bwMode="auto">
          <a:xfrm>
            <a:off x="3612356" y="4013598"/>
            <a:ext cx="10716" cy="16669"/>
          </a:xfrm>
          <a:custGeom>
            <a:avLst/>
            <a:gdLst>
              <a:gd name="T0" fmla="*/ 0 w 7"/>
              <a:gd name="T1" fmla="*/ 2147483647 h 12"/>
              <a:gd name="T2" fmla="*/ 2147483647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2147483647 h 12"/>
              <a:gd name="T12" fmla="*/ 0 w 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2"/>
                </a:moveTo>
                <a:cubicBezTo>
                  <a:pt x="0" y="12"/>
                  <a:pt x="1" y="12"/>
                  <a:pt x="1" y="12"/>
                </a:cubicBezTo>
                <a:cubicBezTo>
                  <a:pt x="3" y="11"/>
                  <a:pt x="4" y="9"/>
                  <a:pt x="5" y="7"/>
                </a:cubicBezTo>
                <a:cubicBezTo>
                  <a:pt x="6" y="5"/>
                  <a:pt x="7" y="3"/>
                  <a:pt x="7" y="1"/>
                </a:cubicBezTo>
                <a:cubicBezTo>
                  <a:pt x="7" y="0"/>
                  <a:pt x="5" y="2"/>
                  <a:pt x="4" y="3"/>
                </a:cubicBezTo>
                <a:cubicBezTo>
                  <a:pt x="3" y="5"/>
                  <a:pt x="3" y="6"/>
                  <a:pt x="3" y="8"/>
                </a:cubicBezTo>
                <a:cubicBezTo>
                  <a:pt x="2" y="9"/>
                  <a:pt x="0" y="10"/>
                  <a:pt x="0" y="1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8" name="Freeform 1010"/>
          <p:cNvSpPr>
            <a:spLocks noChangeAspect="1"/>
          </p:cNvSpPr>
          <p:nvPr/>
        </p:nvSpPr>
        <p:spPr bwMode="auto">
          <a:xfrm>
            <a:off x="3638551" y="3994548"/>
            <a:ext cx="11906" cy="7144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2147483647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8" y="2"/>
                  <a:pt x="8" y="1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9" name="Freeform 1011"/>
          <p:cNvSpPr>
            <a:spLocks noChangeAspect="1"/>
          </p:cNvSpPr>
          <p:nvPr/>
        </p:nvSpPr>
        <p:spPr bwMode="auto">
          <a:xfrm>
            <a:off x="3632598" y="3995739"/>
            <a:ext cx="5953" cy="7144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2147483647 h 5"/>
              <a:gd name="T4" fmla="*/ 2147483647 w 4"/>
              <a:gd name="T5" fmla="*/ 0 h 5"/>
              <a:gd name="T6" fmla="*/ 0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0" y="2"/>
                </a:moveTo>
                <a:cubicBezTo>
                  <a:pt x="0" y="3"/>
                  <a:pt x="1" y="5"/>
                  <a:pt x="2" y="4"/>
                </a:cubicBezTo>
                <a:cubicBezTo>
                  <a:pt x="3" y="4"/>
                  <a:pt x="4" y="1"/>
                  <a:pt x="3" y="0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0" name="Freeform 1012"/>
          <p:cNvSpPr>
            <a:spLocks noChangeAspect="1"/>
          </p:cNvSpPr>
          <p:nvPr/>
        </p:nvSpPr>
        <p:spPr bwMode="auto">
          <a:xfrm>
            <a:off x="3383756" y="3774282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2147483647 w 10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5"/>
                  <a:pt x="8" y="4"/>
                </a:cubicBezTo>
                <a:cubicBezTo>
                  <a:pt x="9" y="4"/>
                  <a:pt x="10" y="2"/>
                  <a:pt x="9" y="1"/>
                </a:cubicBezTo>
                <a:cubicBezTo>
                  <a:pt x="8" y="0"/>
                  <a:pt x="7" y="1"/>
                  <a:pt x="5" y="1"/>
                </a:cubicBezTo>
                <a:cubicBezTo>
                  <a:pt x="4" y="1"/>
                  <a:pt x="3" y="0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1" name="Freeform 1013"/>
          <p:cNvSpPr>
            <a:spLocks noChangeAspect="1"/>
          </p:cNvSpPr>
          <p:nvPr/>
        </p:nvSpPr>
        <p:spPr bwMode="auto">
          <a:xfrm>
            <a:off x="3431381" y="3781425"/>
            <a:ext cx="15479" cy="15479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0 h 11"/>
              <a:gd name="T18" fmla="*/ 2147483647 w 11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1"/>
              <a:gd name="T32" fmla="*/ 11 w 11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1">
                <a:moveTo>
                  <a:pt x="5" y="1"/>
                </a:moveTo>
                <a:cubicBezTo>
                  <a:pt x="4" y="1"/>
                  <a:pt x="4" y="3"/>
                  <a:pt x="4" y="4"/>
                </a:cubicBezTo>
                <a:cubicBezTo>
                  <a:pt x="5" y="5"/>
                  <a:pt x="6" y="7"/>
                  <a:pt x="5" y="7"/>
                </a:cubicBezTo>
                <a:cubicBezTo>
                  <a:pt x="4" y="9"/>
                  <a:pt x="2" y="8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3" y="11"/>
                  <a:pt x="6" y="10"/>
                  <a:pt x="9" y="9"/>
                </a:cubicBezTo>
                <a:cubicBezTo>
                  <a:pt x="9" y="9"/>
                  <a:pt x="11" y="9"/>
                  <a:pt x="11" y="8"/>
                </a:cubicBezTo>
                <a:cubicBezTo>
                  <a:pt x="11" y="6"/>
                  <a:pt x="11" y="4"/>
                  <a:pt x="11" y="2"/>
                </a:cubicBezTo>
                <a:cubicBezTo>
                  <a:pt x="11" y="2"/>
                  <a:pt x="11" y="1"/>
                  <a:pt x="11" y="0"/>
                </a:cubicBezTo>
                <a:cubicBezTo>
                  <a:pt x="9" y="0"/>
                  <a:pt x="6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2" name="Freeform 1014"/>
          <p:cNvSpPr>
            <a:spLocks noChangeAspect="1"/>
          </p:cNvSpPr>
          <p:nvPr/>
        </p:nvSpPr>
        <p:spPr bwMode="auto">
          <a:xfrm>
            <a:off x="3340894" y="3614739"/>
            <a:ext cx="34529" cy="13097"/>
          </a:xfrm>
          <a:custGeom>
            <a:avLst/>
            <a:gdLst>
              <a:gd name="T0" fmla="*/ 2147483647 w 24"/>
              <a:gd name="T1" fmla="*/ 2147483647 h 9"/>
              <a:gd name="T2" fmla="*/ 0 w 24"/>
              <a:gd name="T3" fmla="*/ 2147483647 h 9"/>
              <a:gd name="T4" fmla="*/ 2147483647 w 24"/>
              <a:gd name="T5" fmla="*/ 2147483647 h 9"/>
              <a:gd name="T6" fmla="*/ 2147483647 w 24"/>
              <a:gd name="T7" fmla="*/ 2147483647 h 9"/>
              <a:gd name="T8" fmla="*/ 2147483647 w 24"/>
              <a:gd name="T9" fmla="*/ 2147483647 h 9"/>
              <a:gd name="T10" fmla="*/ 2147483647 w 24"/>
              <a:gd name="T11" fmla="*/ 2147483647 h 9"/>
              <a:gd name="T12" fmla="*/ 2147483647 w 24"/>
              <a:gd name="T13" fmla="*/ 2147483647 h 9"/>
              <a:gd name="T14" fmla="*/ 2147483647 w 24"/>
              <a:gd name="T15" fmla="*/ 2147483647 h 9"/>
              <a:gd name="T16" fmla="*/ 2147483647 w 24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"/>
              <a:gd name="T29" fmla="*/ 24 w 24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5" y="9"/>
                  <a:pt x="7" y="8"/>
                  <a:pt x="10" y="8"/>
                </a:cubicBezTo>
                <a:cubicBezTo>
                  <a:pt x="13" y="8"/>
                  <a:pt x="16" y="9"/>
                  <a:pt x="18" y="8"/>
                </a:cubicBezTo>
                <a:cubicBezTo>
                  <a:pt x="20" y="7"/>
                  <a:pt x="24" y="5"/>
                  <a:pt x="23" y="3"/>
                </a:cubicBezTo>
                <a:cubicBezTo>
                  <a:pt x="22" y="1"/>
                  <a:pt x="18" y="2"/>
                  <a:pt x="16" y="2"/>
                </a:cubicBezTo>
                <a:cubicBezTo>
                  <a:pt x="13" y="1"/>
                  <a:pt x="10" y="1"/>
                  <a:pt x="7" y="1"/>
                </a:cubicBezTo>
                <a:cubicBezTo>
                  <a:pt x="5" y="0"/>
                  <a:pt x="3" y="0"/>
                  <a:pt x="1" y="1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3" name="Freeform 1015"/>
          <p:cNvSpPr>
            <a:spLocks noChangeAspect="1"/>
          </p:cNvSpPr>
          <p:nvPr/>
        </p:nvSpPr>
        <p:spPr bwMode="auto">
          <a:xfrm>
            <a:off x="3225405" y="3559969"/>
            <a:ext cx="15478" cy="10716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0 w 11"/>
              <a:gd name="T11" fmla="*/ 2147483647 h 7"/>
              <a:gd name="T12" fmla="*/ 2147483647 w 11"/>
              <a:gd name="T13" fmla="*/ 2147483647 h 7"/>
              <a:gd name="T14" fmla="*/ 2147483647 w 11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7" y="3"/>
                </a:moveTo>
                <a:cubicBezTo>
                  <a:pt x="8" y="2"/>
                  <a:pt x="9" y="0"/>
                  <a:pt x="10" y="0"/>
                </a:cubicBezTo>
                <a:cubicBezTo>
                  <a:pt x="11" y="0"/>
                  <a:pt x="10" y="2"/>
                  <a:pt x="10" y="3"/>
                </a:cubicBezTo>
                <a:cubicBezTo>
                  <a:pt x="9" y="4"/>
                  <a:pt x="9" y="6"/>
                  <a:pt x="8" y="6"/>
                </a:cubicBezTo>
                <a:cubicBezTo>
                  <a:pt x="6" y="7"/>
                  <a:pt x="4" y="7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3"/>
                  <a:pt x="2" y="2"/>
                  <a:pt x="3" y="2"/>
                </a:cubicBezTo>
                <a:cubicBezTo>
                  <a:pt x="5" y="2"/>
                  <a:pt x="6" y="3"/>
                  <a:pt x="7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4" name="Freeform 1016"/>
          <p:cNvSpPr>
            <a:spLocks noChangeAspect="1"/>
          </p:cNvSpPr>
          <p:nvPr/>
        </p:nvSpPr>
        <p:spPr bwMode="auto">
          <a:xfrm>
            <a:off x="3208736" y="3588545"/>
            <a:ext cx="54769" cy="3691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2147483647 w 39"/>
              <a:gd name="T21" fmla="*/ 2147483647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2147483647 w 39"/>
              <a:gd name="T31" fmla="*/ 2147483647 h 26"/>
              <a:gd name="T32" fmla="*/ 2147483647 w 39"/>
              <a:gd name="T33" fmla="*/ 2147483647 h 26"/>
              <a:gd name="T34" fmla="*/ 2147483647 w 39"/>
              <a:gd name="T35" fmla="*/ 2147483647 h 26"/>
              <a:gd name="T36" fmla="*/ 0 w 39"/>
              <a:gd name="T37" fmla="*/ 2147483647 h 26"/>
              <a:gd name="T38" fmla="*/ 2147483647 w 39"/>
              <a:gd name="T39" fmla="*/ 2147483647 h 26"/>
              <a:gd name="T40" fmla="*/ 2147483647 w 39"/>
              <a:gd name="T41" fmla="*/ 2147483647 h 26"/>
              <a:gd name="T42" fmla="*/ 2147483647 w 39"/>
              <a:gd name="T43" fmla="*/ 2147483647 h 26"/>
              <a:gd name="T44" fmla="*/ 2147483647 w 39"/>
              <a:gd name="T45" fmla="*/ 2147483647 h 26"/>
              <a:gd name="T46" fmla="*/ 2147483647 w 39"/>
              <a:gd name="T47" fmla="*/ 2147483647 h 26"/>
              <a:gd name="T48" fmla="*/ 2147483647 w 39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"/>
              <a:gd name="T76" fmla="*/ 0 h 26"/>
              <a:gd name="T77" fmla="*/ 39 w 39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" h="26">
                <a:moveTo>
                  <a:pt x="37" y="26"/>
                </a:moveTo>
                <a:cubicBezTo>
                  <a:pt x="37" y="26"/>
                  <a:pt x="38" y="25"/>
                  <a:pt x="38" y="24"/>
                </a:cubicBezTo>
                <a:cubicBezTo>
                  <a:pt x="37" y="22"/>
                  <a:pt x="34" y="21"/>
                  <a:pt x="33" y="19"/>
                </a:cubicBezTo>
                <a:cubicBezTo>
                  <a:pt x="33" y="18"/>
                  <a:pt x="36" y="17"/>
                  <a:pt x="37" y="15"/>
                </a:cubicBezTo>
                <a:cubicBezTo>
                  <a:pt x="37" y="14"/>
                  <a:pt x="36" y="13"/>
                  <a:pt x="36" y="12"/>
                </a:cubicBezTo>
                <a:cubicBezTo>
                  <a:pt x="37" y="11"/>
                  <a:pt x="38" y="11"/>
                  <a:pt x="38" y="9"/>
                </a:cubicBezTo>
                <a:cubicBezTo>
                  <a:pt x="39" y="7"/>
                  <a:pt x="38" y="5"/>
                  <a:pt x="37" y="2"/>
                </a:cubicBezTo>
                <a:cubicBezTo>
                  <a:pt x="35" y="3"/>
                  <a:pt x="33" y="4"/>
                  <a:pt x="31" y="3"/>
                </a:cubicBezTo>
                <a:cubicBezTo>
                  <a:pt x="30" y="3"/>
                  <a:pt x="29" y="1"/>
                  <a:pt x="27" y="1"/>
                </a:cubicBezTo>
                <a:cubicBezTo>
                  <a:pt x="24" y="0"/>
                  <a:pt x="21" y="0"/>
                  <a:pt x="18" y="1"/>
                </a:cubicBezTo>
                <a:cubicBezTo>
                  <a:pt x="17" y="2"/>
                  <a:pt x="15" y="4"/>
                  <a:pt x="15" y="5"/>
                </a:cubicBezTo>
                <a:cubicBezTo>
                  <a:pt x="14" y="6"/>
                  <a:pt x="16" y="7"/>
                  <a:pt x="16" y="7"/>
                </a:cubicBezTo>
                <a:cubicBezTo>
                  <a:pt x="18" y="7"/>
                  <a:pt x="20" y="6"/>
                  <a:pt x="22" y="7"/>
                </a:cubicBezTo>
                <a:cubicBezTo>
                  <a:pt x="23" y="9"/>
                  <a:pt x="22" y="12"/>
                  <a:pt x="23" y="14"/>
                </a:cubicBezTo>
                <a:cubicBezTo>
                  <a:pt x="25" y="16"/>
                  <a:pt x="29" y="16"/>
                  <a:pt x="29" y="19"/>
                </a:cubicBezTo>
                <a:cubicBezTo>
                  <a:pt x="29" y="20"/>
                  <a:pt x="25" y="19"/>
                  <a:pt x="24" y="19"/>
                </a:cubicBezTo>
                <a:cubicBezTo>
                  <a:pt x="19" y="19"/>
                  <a:pt x="14" y="19"/>
                  <a:pt x="9" y="18"/>
                </a:cubicBezTo>
                <a:cubicBezTo>
                  <a:pt x="7" y="18"/>
                  <a:pt x="6" y="16"/>
                  <a:pt x="4" y="17"/>
                </a:cubicBezTo>
                <a:cubicBezTo>
                  <a:pt x="2" y="17"/>
                  <a:pt x="0" y="19"/>
                  <a:pt x="0" y="20"/>
                </a:cubicBezTo>
                <a:cubicBezTo>
                  <a:pt x="0" y="22"/>
                  <a:pt x="3" y="23"/>
                  <a:pt x="4" y="23"/>
                </a:cubicBezTo>
                <a:cubicBezTo>
                  <a:pt x="6" y="24"/>
                  <a:pt x="8" y="25"/>
                  <a:pt x="10" y="25"/>
                </a:cubicBezTo>
                <a:cubicBezTo>
                  <a:pt x="13" y="25"/>
                  <a:pt x="16" y="24"/>
                  <a:pt x="19" y="23"/>
                </a:cubicBezTo>
                <a:cubicBezTo>
                  <a:pt x="21" y="23"/>
                  <a:pt x="23" y="24"/>
                  <a:pt x="25" y="24"/>
                </a:cubicBezTo>
                <a:cubicBezTo>
                  <a:pt x="27" y="24"/>
                  <a:pt x="29" y="22"/>
                  <a:pt x="31" y="23"/>
                </a:cubicBezTo>
                <a:cubicBezTo>
                  <a:pt x="33" y="24"/>
                  <a:pt x="34" y="25"/>
                  <a:pt x="37" y="2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5" name="Freeform 1017"/>
          <p:cNvSpPr>
            <a:spLocks noChangeAspect="1"/>
          </p:cNvSpPr>
          <p:nvPr/>
        </p:nvSpPr>
        <p:spPr bwMode="auto">
          <a:xfrm>
            <a:off x="3137299" y="3617120"/>
            <a:ext cx="40481" cy="17860"/>
          </a:xfrm>
          <a:custGeom>
            <a:avLst/>
            <a:gdLst>
              <a:gd name="T0" fmla="*/ 2147483647 w 29"/>
              <a:gd name="T1" fmla="*/ 2147483647 h 12"/>
              <a:gd name="T2" fmla="*/ 2147483647 w 29"/>
              <a:gd name="T3" fmla="*/ 2147483647 h 12"/>
              <a:gd name="T4" fmla="*/ 2147483647 w 29"/>
              <a:gd name="T5" fmla="*/ 2147483647 h 12"/>
              <a:gd name="T6" fmla="*/ 2147483647 w 29"/>
              <a:gd name="T7" fmla="*/ 2147483647 h 12"/>
              <a:gd name="T8" fmla="*/ 2147483647 w 29"/>
              <a:gd name="T9" fmla="*/ 2147483647 h 12"/>
              <a:gd name="T10" fmla="*/ 2147483647 w 29"/>
              <a:gd name="T11" fmla="*/ 2147483647 h 12"/>
              <a:gd name="T12" fmla="*/ 0 w 29"/>
              <a:gd name="T13" fmla="*/ 2147483647 h 12"/>
              <a:gd name="T14" fmla="*/ 2147483647 w 29"/>
              <a:gd name="T15" fmla="*/ 0 h 12"/>
              <a:gd name="T16" fmla="*/ 2147483647 w 29"/>
              <a:gd name="T17" fmla="*/ 2147483647 h 12"/>
              <a:gd name="T18" fmla="*/ 2147483647 w 2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2"/>
              <a:gd name="T32" fmla="*/ 29 w 2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2">
                <a:moveTo>
                  <a:pt x="19" y="1"/>
                </a:moveTo>
                <a:cubicBezTo>
                  <a:pt x="22" y="2"/>
                  <a:pt x="25" y="4"/>
                  <a:pt x="28" y="7"/>
                </a:cubicBezTo>
                <a:cubicBezTo>
                  <a:pt x="29" y="7"/>
                  <a:pt x="29" y="10"/>
                  <a:pt x="28" y="10"/>
                </a:cubicBezTo>
                <a:cubicBezTo>
                  <a:pt x="25" y="11"/>
                  <a:pt x="22" y="8"/>
                  <a:pt x="20" y="9"/>
                </a:cubicBezTo>
                <a:cubicBezTo>
                  <a:pt x="18" y="9"/>
                  <a:pt x="18" y="12"/>
                  <a:pt x="16" y="12"/>
                </a:cubicBezTo>
                <a:cubicBezTo>
                  <a:pt x="12" y="11"/>
                  <a:pt x="9" y="8"/>
                  <a:pt x="6" y="7"/>
                </a:cubicBezTo>
                <a:cubicBezTo>
                  <a:pt x="4" y="6"/>
                  <a:pt x="1" y="6"/>
                  <a:pt x="0" y="4"/>
                </a:cubicBezTo>
                <a:cubicBezTo>
                  <a:pt x="0" y="2"/>
                  <a:pt x="3" y="1"/>
                  <a:pt x="4" y="0"/>
                </a:cubicBezTo>
                <a:cubicBezTo>
                  <a:pt x="8" y="0"/>
                  <a:pt x="12" y="1"/>
                  <a:pt x="15" y="1"/>
                </a:cubicBezTo>
                <a:cubicBezTo>
                  <a:pt x="17" y="1"/>
                  <a:pt x="18" y="0"/>
                  <a:pt x="1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6" name="Freeform 1018"/>
          <p:cNvSpPr>
            <a:spLocks noChangeAspect="1"/>
          </p:cNvSpPr>
          <p:nvPr/>
        </p:nvSpPr>
        <p:spPr bwMode="auto">
          <a:xfrm>
            <a:off x="3027761" y="3518297"/>
            <a:ext cx="191690" cy="75009"/>
          </a:xfrm>
          <a:custGeom>
            <a:avLst/>
            <a:gdLst>
              <a:gd name="T0" fmla="*/ 2147483647 w 134"/>
              <a:gd name="T1" fmla="*/ 2147483647 h 52"/>
              <a:gd name="T2" fmla="*/ 2147483647 w 134"/>
              <a:gd name="T3" fmla="*/ 2147483647 h 52"/>
              <a:gd name="T4" fmla="*/ 2147483647 w 134"/>
              <a:gd name="T5" fmla="*/ 2147483647 h 52"/>
              <a:gd name="T6" fmla="*/ 2147483647 w 134"/>
              <a:gd name="T7" fmla="*/ 2147483647 h 52"/>
              <a:gd name="T8" fmla="*/ 2147483647 w 134"/>
              <a:gd name="T9" fmla="*/ 2147483647 h 52"/>
              <a:gd name="T10" fmla="*/ 2147483647 w 134"/>
              <a:gd name="T11" fmla="*/ 2147483647 h 52"/>
              <a:gd name="T12" fmla="*/ 2147483647 w 134"/>
              <a:gd name="T13" fmla="*/ 2147483647 h 52"/>
              <a:gd name="T14" fmla="*/ 2147483647 w 134"/>
              <a:gd name="T15" fmla="*/ 2147483647 h 52"/>
              <a:gd name="T16" fmla="*/ 2147483647 w 134"/>
              <a:gd name="T17" fmla="*/ 2147483647 h 52"/>
              <a:gd name="T18" fmla="*/ 2147483647 w 134"/>
              <a:gd name="T19" fmla="*/ 2147483647 h 52"/>
              <a:gd name="T20" fmla="*/ 2147483647 w 134"/>
              <a:gd name="T21" fmla="*/ 2147483647 h 52"/>
              <a:gd name="T22" fmla="*/ 2147483647 w 134"/>
              <a:gd name="T23" fmla="*/ 2147483647 h 52"/>
              <a:gd name="T24" fmla="*/ 2147483647 w 134"/>
              <a:gd name="T25" fmla="*/ 2147483647 h 52"/>
              <a:gd name="T26" fmla="*/ 2147483647 w 134"/>
              <a:gd name="T27" fmla="*/ 2147483647 h 52"/>
              <a:gd name="T28" fmla="*/ 2147483647 w 134"/>
              <a:gd name="T29" fmla="*/ 2147483647 h 52"/>
              <a:gd name="T30" fmla="*/ 2147483647 w 134"/>
              <a:gd name="T31" fmla="*/ 2147483647 h 52"/>
              <a:gd name="T32" fmla="*/ 2147483647 w 134"/>
              <a:gd name="T33" fmla="*/ 2147483647 h 52"/>
              <a:gd name="T34" fmla="*/ 2147483647 w 134"/>
              <a:gd name="T35" fmla="*/ 2147483647 h 52"/>
              <a:gd name="T36" fmla="*/ 2147483647 w 134"/>
              <a:gd name="T37" fmla="*/ 2147483647 h 52"/>
              <a:gd name="T38" fmla="*/ 2147483647 w 134"/>
              <a:gd name="T39" fmla="*/ 2147483647 h 52"/>
              <a:gd name="T40" fmla="*/ 2147483647 w 134"/>
              <a:gd name="T41" fmla="*/ 2147483647 h 52"/>
              <a:gd name="T42" fmla="*/ 2147483647 w 134"/>
              <a:gd name="T43" fmla="*/ 2147483647 h 52"/>
              <a:gd name="T44" fmla="*/ 2147483647 w 134"/>
              <a:gd name="T45" fmla="*/ 2147483647 h 52"/>
              <a:gd name="T46" fmla="*/ 2147483647 w 134"/>
              <a:gd name="T47" fmla="*/ 2147483647 h 52"/>
              <a:gd name="T48" fmla="*/ 2147483647 w 134"/>
              <a:gd name="T49" fmla="*/ 2147483647 h 52"/>
              <a:gd name="T50" fmla="*/ 0 w 134"/>
              <a:gd name="T51" fmla="*/ 2147483647 h 52"/>
              <a:gd name="T52" fmla="*/ 2147483647 w 134"/>
              <a:gd name="T53" fmla="*/ 2147483647 h 52"/>
              <a:gd name="T54" fmla="*/ 2147483647 w 134"/>
              <a:gd name="T55" fmla="*/ 2147483647 h 52"/>
              <a:gd name="T56" fmla="*/ 2147483647 w 134"/>
              <a:gd name="T57" fmla="*/ 2147483647 h 52"/>
              <a:gd name="T58" fmla="*/ 2147483647 w 134"/>
              <a:gd name="T59" fmla="*/ 0 h 52"/>
              <a:gd name="T60" fmla="*/ 2147483647 w 134"/>
              <a:gd name="T61" fmla="*/ 2147483647 h 52"/>
              <a:gd name="T62" fmla="*/ 2147483647 w 134"/>
              <a:gd name="T63" fmla="*/ 2147483647 h 52"/>
              <a:gd name="T64" fmla="*/ 2147483647 w 134"/>
              <a:gd name="T65" fmla="*/ 2147483647 h 52"/>
              <a:gd name="T66" fmla="*/ 2147483647 w 134"/>
              <a:gd name="T67" fmla="*/ 2147483647 h 52"/>
              <a:gd name="T68" fmla="*/ 2147483647 w 134"/>
              <a:gd name="T69" fmla="*/ 2147483647 h 52"/>
              <a:gd name="T70" fmla="*/ 2147483647 w 134"/>
              <a:gd name="T71" fmla="*/ 2147483647 h 52"/>
              <a:gd name="T72" fmla="*/ 2147483647 w 134"/>
              <a:gd name="T73" fmla="*/ 2147483647 h 52"/>
              <a:gd name="T74" fmla="*/ 2147483647 w 134"/>
              <a:gd name="T75" fmla="*/ 2147483647 h 52"/>
              <a:gd name="T76" fmla="*/ 2147483647 w 134"/>
              <a:gd name="T77" fmla="*/ 2147483647 h 52"/>
              <a:gd name="T78" fmla="*/ 2147483647 w 134"/>
              <a:gd name="T79" fmla="*/ 2147483647 h 52"/>
              <a:gd name="T80" fmla="*/ 2147483647 w 134"/>
              <a:gd name="T81" fmla="*/ 2147483647 h 52"/>
              <a:gd name="T82" fmla="*/ 2147483647 w 134"/>
              <a:gd name="T83" fmla="*/ 2147483647 h 52"/>
              <a:gd name="T84" fmla="*/ 2147483647 w 134"/>
              <a:gd name="T85" fmla="*/ 2147483647 h 52"/>
              <a:gd name="T86" fmla="*/ 2147483647 w 134"/>
              <a:gd name="T87" fmla="*/ 2147483647 h 52"/>
              <a:gd name="T88" fmla="*/ 2147483647 w 134"/>
              <a:gd name="T89" fmla="*/ 2147483647 h 52"/>
              <a:gd name="T90" fmla="*/ 2147483647 w 134"/>
              <a:gd name="T91" fmla="*/ 2147483647 h 52"/>
              <a:gd name="T92" fmla="*/ 2147483647 w 134"/>
              <a:gd name="T93" fmla="*/ 2147483647 h 52"/>
              <a:gd name="T94" fmla="*/ 2147483647 w 134"/>
              <a:gd name="T95" fmla="*/ 2147483647 h 52"/>
              <a:gd name="T96" fmla="*/ 2147483647 w 134"/>
              <a:gd name="T97" fmla="*/ 2147483647 h 52"/>
              <a:gd name="T98" fmla="*/ 2147483647 w 134"/>
              <a:gd name="T99" fmla="*/ 2147483647 h 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4"/>
              <a:gd name="T151" fmla="*/ 0 h 52"/>
              <a:gd name="T152" fmla="*/ 134 w 134"/>
              <a:gd name="T153" fmla="*/ 52 h 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4" h="52">
                <a:moveTo>
                  <a:pt x="129" y="43"/>
                </a:moveTo>
                <a:cubicBezTo>
                  <a:pt x="130" y="44"/>
                  <a:pt x="134" y="44"/>
                  <a:pt x="133" y="45"/>
                </a:cubicBezTo>
                <a:cubicBezTo>
                  <a:pt x="131" y="47"/>
                  <a:pt x="127" y="47"/>
                  <a:pt x="125" y="48"/>
                </a:cubicBezTo>
                <a:cubicBezTo>
                  <a:pt x="122" y="49"/>
                  <a:pt x="119" y="51"/>
                  <a:pt x="115" y="51"/>
                </a:cubicBezTo>
                <a:cubicBezTo>
                  <a:pt x="110" y="51"/>
                  <a:pt x="105" y="50"/>
                  <a:pt x="100" y="50"/>
                </a:cubicBezTo>
                <a:cubicBezTo>
                  <a:pt x="99" y="50"/>
                  <a:pt x="97" y="52"/>
                  <a:pt x="96" y="52"/>
                </a:cubicBezTo>
                <a:cubicBezTo>
                  <a:pt x="93" y="52"/>
                  <a:pt x="90" y="52"/>
                  <a:pt x="87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90" y="47"/>
                  <a:pt x="94" y="46"/>
                  <a:pt x="95" y="43"/>
                </a:cubicBezTo>
                <a:cubicBezTo>
                  <a:pt x="95" y="42"/>
                  <a:pt x="94" y="41"/>
                  <a:pt x="93" y="40"/>
                </a:cubicBezTo>
                <a:cubicBezTo>
                  <a:pt x="90" y="39"/>
                  <a:pt x="87" y="40"/>
                  <a:pt x="84" y="39"/>
                </a:cubicBezTo>
                <a:cubicBezTo>
                  <a:pt x="82" y="38"/>
                  <a:pt x="79" y="36"/>
                  <a:pt x="78" y="34"/>
                </a:cubicBezTo>
                <a:cubicBezTo>
                  <a:pt x="77" y="31"/>
                  <a:pt x="79" y="28"/>
                  <a:pt x="77" y="25"/>
                </a:cubicBezTo>
                <a:cubicBezTo>
                  <a:pt x="76" y="23"/>
                  <a:pt x="72" y="25"/>
                  <a:pt x="69" y="25"/>
                </a:cubicBezTo>
                <a:cubicBezTo>
                  <a:pt x="66" y="24"/>
                  <a:pt x="62" y="24"/>
                  <a:pt x="59" y="22"/>
                </a:cubicBezTo>
                <a:cubicBezTo>
                  <a:pt x="57" y="21"/>
                  <a:pt x="57" y="18"/>
                  <a:pt x="55" y="17"/>
                </a:cubicBezTo>
                <a:cubicBezTo>
                  <a:pt x="53" y="17"/>
                  <a:pt x="50" y="18"/>
                  <a:pt x="48" y="18"/>
                </a:cubicBezTo>
                <a:cubicBezTo>
                  <a:pt x="46" y="18"/>
                  <a:pt x="44" y="16"/>
                  <a:pt x="42" y="16"/>
                </a:cubicBezTo>
                <a:cubicBezTo>
                  <a:pt x="40" y="15"/>
                  <a:pt x="36" y="16"/>
                  <a:pt x="34" y="15"/>
                </a:cubicBezTo>
                <a:cubicBezTo>
                  <a:pt x="33" y="15"/>
                  <a:pt x="35" y="14"/>
                  <a:pt x="36" y="13"/>
                </a:cubicBezTo>
                <a:cubicBezTo>
                  <a:pt x="37" y="12"/>
                  <a:pt x="40" y="12"/>
                  <a:pt x="39" y="11"/>
                </a:cubicBezTo>
                <a:cubicBezTo>
                  <a:pt x="37" y="9"/>
                  <a:pt x="33" y="8"/>
                  <a:pt x="30" y="8"/>
                </a:cubicBezTo>
                <a:cubicBezTo>
                  <a:pt x="27" y="9"/>
                  <a:pt x="24" y="11"/>
                  <a:pt x="20" y="12"/>
                </a:cubicBezTo>
                <a:cubicBezTo>
                  <a:pt x="17" y="14"/>
                  <a:pt x="14" y="15"/>
                  <a:pt x="12" y="17"/>
                </a:cubicBezTo>
                <a:cubicBezTo>
                  <a:pt x="9" y="18"/>
                  <a:pt x="8" y="22"/>
                  <a:pt x="6" y="22"/>
                </a:cubicBezTo>
                <a:cubicBezTo>
                  <a:pt x="4" y="23"/>
                  <a:pt x="1" y="22"/>
                  <a:pt x="0" y="20"/>
                </a:cubicBezTo>
                <a:cubicBezTo>
                  <a:pt x="0" y="19"/>
                  <a:pt x="4" y="19"/>
                  <a:pt x="5" y="17"/>
                </a:cubicBezTo>
                <a:cubicBezTo>
                  <a:pt x="6" y="15"/>
                  <a:pt x="6" y="11"/>
                  <a:pt x="8" y="10"/>
                </a:cubicBezTo>
                <a:cubicBezTo>
                  <a:pt x="12" y="7"/>
                  <a:pt x="16" y="6"/>
                  <a:pt x="20" y="4"/>
                </a:cubicBezTo>
                <a:cubicBezTo>
                  <a:pt x="24" y="3"/>
                  <a:pt x="29" y="1"/>
                  <a:pt x="34" y="0"/>
                </a:cubicBezTo>
                <a:cubicBezTo>
                  <a:pt x="38" y="0"/>
                  <a:pt x="42" y="1"/>
                  <a:pt x="46" y="2"/>
                </a:cubicBezTo>
                <a:cubicBezTo>
                  <a:pt x="48" y="2"/>
                  <a:pt x="51" y="2"/>
                  <a:pt x="54" y="3"/>
                </a:cubicBezTo>
                <a:cubicBezTo>
                  <a:pt x="55" y="3"/>
                  <a:pt x="56" y="4"/>
                  <a:pt x="57" y="5"/>
                </a:cubicBezTo>
                <a:cubicBezTo>
                  <a:pt x="59" y="5"/>
                  <a:pt x="61" y="4"/>
                  <a:pt x="63" y="6"/>
                </a:cubicBezTo>
                <a:cubicBezTo>
                  <a:pt x="66" y="7"/>
                  <a:pt x="65" y="12"/>
                  <a:pt x="68" y="13"/>
                </a:cubicBezTo>
                <a:cubicBezTo>
                  <a:pt x="72" y="15"/>
                  <a:pt x="76" y="13"/>
                  <a:pt x="80" y="14"/>
                </a:cubicBezTo>
                <a:cubicBezTo>
                  <a:pt x="82" y="15"/>
                  <a:pt x="83" y="19"/>
                  <a:pt x="85" y="21"/>
                </a:cubicBezTo>
                <a:cubicBezTo>
                  <a:pt x="86" y="21"/>
                  <a:pt x="88" y="20"/>
                  <a:pt x="87" y="20"/>
                </a:cubicBezTo>
                <a:cubicBezTo>
                  <a:pt x="86" y="17"/>
                  <a:pt x="83" y="16"/>
                  <a:pt x="82" y="14"/>
                </a:cubicBezTo>
                <a:cubicBezTo>
                  <a:pt x="82" y="13"/>
                  <a:pt x="83" y="12"/>
                  <a:pt x="84" y="13"/>
                </a:cubicBezTo>
                <a:cubicBezTo>
                  <a:pt x="86" y="15"/>
                  <a:pt x="89" y="17"/>
                  <a:pt x="91" y="20"/>
                </a:cubicBezTo>
                <a:cubicBezTo>
                  <a:pt x="92" y="21"/>
                  <a:pt x="90" y="22"/>
                  <a:pt x="91" y="23"/>
                </a:cubicBezTo>
                <a:cubicBezTo>
                  <a:pt x="92" y="24"/>
                  <a:pt x="95" y="23"/>
                  <a:pt x="97" y="24"/>
                </a:cubicBezTo>
                <a:cubicBezTo>
                  <a:pt x="100" y="25"/>
                  <a:pt x="103" y="27"/>
                  <a:pt x="106" y="29"/>
                </a:cubicBezTo>
                <a:cubicBezTo>
                  <a:pt x="107" y="30"/>
                  <a:pt x="108" y="32"/>
                  <a:pt x="109" y="33"/>
                </a:cubicBezTo>
                <a:cubicBezTo>
                  <a:pt x="111" y="34"/>
                  <a:pt x="115" y="32"/>
                  <a:pt x="116" y="34"/>
                </a:cubicBezTo>
                <a:cubicBezTo>
                  <a:pt x="117" y="36"/>
                  <a:pt x="110" y="38"/>
                  <a:pt x="112" y="39"/>
                </a:cubicBezTo>
                <a:cubicBezTo>
                  <a:pt x="115" y="41"/>
                  <a:pt x="118" y="38"/>
                  <a:pt x="121" y="38"/>
                </a:cubicBezTo>
                <a:cubicBezTo>
                  <a:pt x="124" y="38"/>
                  <a:pt x="126" y="39"/>
                  <a:pt x="128" y="40"/>
                </a:cubicBezTo>
                <a:cubicBezTo>
                  <a:pt x="128" y="41"/>
                  <a:pt x="128" y="43"/>
                  <a:pt x="129" y="4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7" name="Freeform 1019"/>
          <p:cNvSpPr>
            <a:spLocks noChangeAspect="1"/>
          </p:cNvSpPr>
          <p:nvPr/>
        </p:nvSpPr>
        <p:spPr bwMode="auto">
          <a:xfrm>
            <a:off x="3056335" y="3549255"/>
            <a:ext cx="13097" cy="10715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8"/>
              <a:gd name="T20" fmla="*/ 9 w 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8">
                <a:moveTo>
                  <a:pt x="5" y="0"/>
                </a:moveTo>
                <a:cubicBezTo>
                  <a:pt x="6" y="2"/>
                  <a:pt x="9" y="4"/>
                  <a:pt x="8" y="6"/>
                </a:cubicBezTo>
                <a:cubicBezTo>
                  <a:pt x="7" y="8"/>
                  <a:pt x="3" y="8"/>
                  <a:pt x="1" y="7"/>
                </a:cubicBezTo>
                <a:cubicBezTo>
                  <a:pt x="0" y="7"/>
                  <a:pt x="2" y="5"/>
                  <a:pt x="2" y="4"/>
                </a:cubicBezTo>
                <a:cubicBezTo>
                  <a:pt x="2" y="3"/>
                  <a:pt x="1" y="2"/>
                  <a:pt x="1" y="1"/>
                </a:cubicBezTo>
                <a:cubicBezTo>
                  <a:pt x="2" y="0"/>
                  <a:pt x="4" y="0"/>
                  <a:pt x="5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8" name="Freeform 1020"/>
          <p:cNvSpPr>
            <a:spLocks noChangeAspect="1"/>
          </p:cNvSpPr>
          <p:nvPr/>
        </p:nvSpPr>
        <p:spPr bwMode="auto">
          <a:xfrm>
            <a:off x="3148013" y="3479007"/>
            <a:ext cx="10716" cy="16669"/>
          </a:xfrm>
          <a:custGeom>
            <a:avLst/>
            <a:gdLst>
              <a:gd name="T0" fmla="*/ 2147483647 w 7"/>
              <a:gd name="T1" fmla="*/ 2147483647 h 12"/>
              <a:gd name="T2" fmla="*/ 2147483647 w 7"/>
              <a:gd name="T3" fmla="*/ 2147483647 h 12"/>
              <a:gd name="T4" fmla="*/ 0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1" y="3"/>
                  <a:pt x="0" y="5"/>
                  <a:pt x="0" y="8"/>
                </a:cubicBezTo>
                <a:cubicBezTo>
                  <a:pt x="0" y="9"/>
                  <a:pt x="1" y="11"/>
                  <a:pt x="3" y="11"/>
                </a:cubicBezTo>
                <a:cubicBezTo>
                  <a:pt x="5" y="12"/>
                  <a:pt x="6" y="10"/>
                  <a:pt x="7" y="9"/>
                </a:cubicBezTo>
                <a:cubicBezTo>
                  <a:pt x="7" y="6"/>
                  <a:pt x="7" y="3"/>
                  <a:pt x="5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9" name="Freeform 1021"/>
          <p:cNvSpPr>
            <a:spLocks noChangeAspect="1"/>
          </p:cNvSpPr>
          <p:nvPr/>
        </p:nvSpPr>
        <p:spPr bwMode="auto">
          <a:xfrm>
            <a:off x="3137297" y="3443287"/>
            <a:ext cx="23813" cy="5954"/>
          </a:xfrm>
          <a:custGeom>
            <a:avLst/>
            <a:gdLst>
              <a:gd name="T0" fmla="*/ 2147483647 w 17"/>
              <a:gd name="T1" fmla="*/ 0 h 4"/>
              <a:gd name="T2" fmla="*/ 2147483647 w 17"/>
              <a:gd name="T3" fmla="*/ 2147483647 h 4"/>
              <a:gd name="T4" fmla="*/ 2147483647 w 17"/>
              <a:gd name="T5" fmla="*/ 2147483647 h 4"/>
              <a:gd name="T6" fmla="*/ 2147483647 w 17"/>
              <a:gd name="T7" fmla="*/ 2147483647 h 4"/>
              <a:gd name="T8" fmla="*/ 2147483647 w 17"/>
              <a:gd name="T9" fmla="*/ 2147483647 h 4"/>
              <a:gd name="T10" fmla="*/ 2147483647 w 17"/>
              <a:gd name="T11" fmla="*/ 2147483647 h 4"/>
              <a:gd name="T12" fmla="*/ 2147483647 w 17"/>
              <a:gd name="T13" fmla="*/ 0 h 4"/>
              <a:gd name="T14" fmla="*/ 2147483647 w 17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4"/>
              <a:gd name="T26" fmla="*/ 17 w 17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4">
                <a:moveTo>
                  <a:pt x="15" y="0"/>
                </a:moveTo>
                <a:cubicBezTo>
                  <a:pt x="16" y="1"/>
                  <a:pt x="17" y="2"/>
                  <a:pt x="16" y="2"/>
                </a:cubicBezTo>
                <a:cubicBezTo>
                  <a:pt x="15" y="3"/>
                  <a:pt x="13" y="2"/>
                  <a:pt x="11" y="2"/>
                </a:cubicBezTo>
                <a:cubicBezTo>
                  <a:pt x="9" y="2"/>
                  <a:pt x="7" y="4"/>
                  <a:pt x="4" y="4"/>
                </a:cubicBezTo>
                <a:cubicBezTo>
                  <a:pt x="3" y="4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ubicBezTo>
                  <a:pt x="8" y="1"/>
                  <a:pt x="10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0" name="Freeform 1022"/>
          <p:cNvSpPr>
            <a:spLocks noChangeAspect="1"/>
          </p:cNvSpPr>
          <p:nvPr/>
        </p:nvSpPr>
        <p:spPr bwMode="auto">
          <a:xfrm>
            <a:off x="3163492" y="3438526"/>
            <a:ext cx="10715" cy="27385"/>
          </a:xfrm>
          <a:custGeom>
            <a:avLst/>
            <a:gdLst>
              <a:gd name="T0" fmla="*/ 2147483647 w 7"/>
              <a:gd name="T1" fmla="*/ 2147483647 h 19"/>
              <a:gd name="T2" fmla="*/ 2147483647 w 7"/>
              <a:gd name="T3" fmla="*/ 2147483647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2147483647 w 7"/>
              <a:gd name="T11" fmla="*/ 2147483647 h 19"/>
              <a:gd name="T12" fmla="*/ 2147483647 w 7"/>
              <a:gd name="T13" fmla="*/ 2147483647 h 19"/>
              <a:gd name="T14" fmla="*/ 2147483647 w 7"/>
              <a:gd name="T15" fmla="*/ 2147483647 h 19"/>
              <a:gd name="T16" fmla="*/ 2147483647 w 7"/>
              <a:gd name="T17" fmla="*/ 2147483647 h 19"/>
              <a:gd name="T18" fmla="*/ 2147483647 w 7"/>
              <a:gd name="T19" fmla="*/ 2147483647 h 19"/>
              <a:gd name="T20" fmla="*/ 2147483647 w 7"/>
              <a:gd name="T21" fmla="*/ 2147483647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19"/>
              <a:gd name="T35" fmla="*/ 7 w 7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19">
                <a:moveTo>
                  <a:pt x="1" y="1"/>
                </a:moveTo>
                <a:cubicBezTo>
                  <a:pt x="0" y="2"/>
                  <a:pt x="1" y="4"/>
                  <a:pt x="2" y="5"/>
                </a:cubicBezTo>
                <a:cubicBezTo>
                  <a:pt x="3" y="6"/>
                  <a:pt x="5" y="5"/>
                  <a:pt x="5" y="6"/>
                </a:cubicBezTo>
                <a:cubicBezTo>
                  <a:pt x="6" y="9"/>
                  <a:pt x="4" y="11"/>
                  <a:pt x="3" y="13"/>
                </a:cubicBezTo>
                <a:cubicBezTo>
                  <a:pt x="3" y="14"/>
                  <a:pt x="1" y="15"/>
                  <a:pt x="1" y="16"/>
                </a:cubicBezTo>
                <a:cubicBezTo>
                  <a:pt x="1" y="17"/>
                  <a:pt x="2" y="19"/>
                  <a:pt x="3" y="18"/>
                </a:cubicBezTo>
                <a:cubicBezTo>
                  <a:pt x="4" y="18"/>
                  <a:pt x="4" y="16"/>
                  <a:pt x="4" y="15"/>
                </a:cubicBezTo>
                <a:cubicBezTo>
                  <a:pt x="5" y="12"/>
                  <a:pt x="6" y="10"/>
                  <a:pt x="7" y="7"/>
                </a:cubicBezTo>
                <a:cubicBezTo>
                  <a:pt x="7" y="6"/>
                  <a:pt x="7" y="6"/>
                  <a:pt x="7" y="5"/>
                </a:cubicBezTo>
                <a:cubicBezTo>
                  <a:pt x="6" y="4"/>
                  <a:pt x="5" y="4"/>
                  <a:pt x="4" y="3"/>
                </a:cubicBezTo>
                <a:cubicBezTo>
                  <a:pt x="3" y="2"/>
                  <a:pt x="2" y="0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1" name="Freeform 1023"/>
          <p:cNvSpPr>
            <a:spLocks noChangeAspect="1"/>
          </p:cNvSpPr>
          <p:nvPr/>
        </p:nvSpPr>
        <p:spPr bwMode="auto">
          <a:xfrm>
            <a:off x="3176588" y="3473055"/>
            <a:ext cx="10716" cy="16669"/>
          </a:xfrm>
          <a:custGeom>
            <a:avLst/>
            <a:gdLst>
              <a:gd name="T0" fmla="*/ 0 w 7"/>
              <a:gd name="T1" fmla="*/ 2147483647 h 12"/>
              <a:gd name="T2" fmla="*/ 2147483647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0 h 12"/>
              <a:gd name="T12" fmla="*/ 0 w 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"/>
                </a:moveTo>
                <a:cubicBezTo>
                  <a:pt x="1" y="3"/>
                  <a:pt x="4" y="3"/>
                  <a:pt x="5" y="5"/>
                </a:cubicBezTo>
                <a:cubicBezTo>
                  <a:pt x="6" y="7"/>
                  <a:pt x="5" y="9"/>
                  <a:pt x="6" y="11"/>
                </a:cubicBezTo>
                <a:cubicBezTo>
                  <a:pt x="6" y="12"/>
                  <a:pt x="7" y="11"/>
                  <a:pt x="7" y="10"/>
                </a:cubicBezTo>
                <a:cubicBezTo>
                  <a:pt x="7" y="8"/>
                  <a:pt x="7" y="6"/>
                  <a:pt x="6" y="4"/>
                </a:cubicBezTo>
                <a:cubicBezTo>
                  <a:pt x="6" y="2"/>
                  <a:pt x="4" y="1"/>
                  <a:pt x="3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2" name="Freeform 1024"/>
          <p:cNvSpPr>
            <a:spLocks noChangeAspect="1"/>
          </p:cNvSpPr>
          <p:nvPr/>
        </p:nvSpPr>
        <p:spPr bwMode="auto">
          <a:xfrm>
            <a:off x="3208735" y="3043239"/>
            <a:ext cx="9525" cy="714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0 w 7"/>
              <a:gd name="T7" fmla="*/ 2147483647 h 5"/>
              <a:gd name="T8" fmla="*/ 2147483647 w 7"/>
              <a:gd name="T9" fmla="*/ 0 h 5"/>
              <a:gd name="T10" fmla="*/ 2147483647 w 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6" y="1"/>
                </a:moveTo>
                <a:cubicBezTo>
                  <a:pt x="7" y="1"/>
                  <a:pt x="7" y="3"/>
                  <a:pt x="6" y="3"/>
                </a:cubicBezTo>
                <a:cubicBezTo>
                  <a:pt x="5" y="4"/>
                  <a:pt x="4" y="5"/>
                  <a:pt x="3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3" name="Freeform 1025"/>
          <p:cNvSpPr>
            <a:spLocks noChangeAspect="1"/>
          </p:cNvSpPr>
          <p:nvPr/>
        </p:nvSpPr>
        <p:spPr bwMode="auto">
          <a:xfrm>
            <a:off x="3113485" y="2997994"/>
            <a:ext cx="27384" cy="952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2147483647 h 6"/>
              <a:gd name="T8" fmla="*/ 0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2147483647 w 19"/>
              <a:gd name="T15" fmla="*/ 2147483647 h 6"/>
              <a:gd name="T16" fmla="*/ 2147483647 w 19"/>
              <a:gd name="T17" fmla="*/ 2147483647 h 6"/>
              <a:gd name="T18" fmla="*/ 2147483647 w 19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6"/>
              <a:gd name="T32" fmla="*/ 19 w 1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6">
                <a:moveTo>
                  <a:pt x="19" y="3"/>
                </a:moveTo>
                <a:cubicBezTo>
                  <a:pt x="19" y="5"/>
                  <a:pt x="17" y="6"/>
                  <a:pt x="15" y="6"/>
                </a:cubicBezTo>
                <a:cubicBezTo>
                  <a:pt x="14" y="6"/>
                  <a:pt x="12" y="5"/>
                  <a:pt x="11" y="5"/>
                </a:cubicBezTo>
                <a:cubicBezTo>
                  <a:pt x="8" y="4"/>
                  <a:pt x="6" y="4"/>
                  <a:pt x="4" y="3"/>
                </a:cubicBezTo>
                <a:cubicBezTo>
                  <a:pt x="3" y="3"/>
                  <a:pt x="0" y="2"/>
                  <a:pt x="0" y="1"/>
                </a:cubicBezTo>
                <a:cubicBezTo>
                  <a:pt x="0" y="0"/>
                  <a:pt x="3" y="1"/>
                  <a:pt x="4" y="1"/>
                </a:cubicBezTo>
                <a:cubicBezTo>
                  <a:pt x="5" y="1"/>
                  <a:pt x="6" y="2"/>
                  <a:pt x="7" y="2"/>
                </a:cubicBezTo>
                <a:cubicBezTo>
                  <a:pt x="8" y="2"/>
                  <a:pt x="9" y="2"/>
                  <a:pt x="9" y="1"/>
                </a:cubicBezTo>
                <a:cubicBezTo>
                  <a:pt x="11" y="1"/>
                  <a:pt x="13" y="1"/>
                  <a:pt x="15" y="2"/>
                </a:cubicBezTo>
                <a:cubicBezTo>
                  <a:pt x="16" y="2"/>
                  <a:pt x="19" y="2"/>
                  <a:pt x="19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4" name="Freeform 1026"/>
          <p:cNvSpPr>
            <a:spLocks noChangeAspect="1"/>
          </p:cNvSpPr>
          <p:nvPr/>
        </p:nvSpPr>
        <p:spPr bwMode="auto">
          <a:xfrm>
            <a:off x="3103961" y="2995612"/>
            <a:ext cx="5953" cy="4763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5" name="Freeform 1027"/>
          <p:cNvSpPr>
            <a:spLocks noChangeAspect="1"/>
          </p:cNvSpPr>
          <p:nvPr/>
        </p:nvSpPr>
        <p:spPr bwMode="auto">
          <a:xfrm>
            <a:off x="3019426" y="2944416"/>
            <a:ext cx="11906" cy="8334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4"/>
                </a:moveTo>
                <a:cubicBezTo>
                  <a:pt x="0" y="5"/>
                  <a:pt x="1" y="6"/>
                  <a:pt x="2" y="6"/>
                </a:cubicBezTo>
                <a:cubicBezTo>
                  <a:pt x="4" y="5"/>
                  <a:pt x="6" y="3"/>
                  <a:pt x="8" y="2"/>
                </a:cubicBezTo>
                <a:cubicBezTo>
                  <a:pt x="8" y="1"/>
                  <a:pt x="7" y="0"/>
                  <a:pt x="7" y="1"/>
                </a:cubicBezTo>
                <a:cubicBezTo>
                  <a:pt x="5" y="1"/>
                  <a:pt x="3" y="3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6" name="Freeform 1028"/>
          <p:cNvSpPr>
            <a:spLocks noChangeAspect="1"/>
          </p:cNvSpPr>
          <p:nvPr/>
        </p:nvSpPr>
        <p:spPr bwMode="auto">
          <a:xfrm>
            <a:off x="3040856" y="2928939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1" y="1"/>
                  <a:pt x="0" y="2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7" name="Freeform 1029"/>
          <p:cNvSpPr>
            <a:spLocks noChangeAspect="1"/>
          </p:cNvSpPr>
          <p:nvPr/>
        </p:nvSpPr>
        <p:spPr bwMode="auto">
          <a:xfrm>
            <a:off x="3074194" y="2952750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2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8" name="Freeform 1030"/>
          <p:cNvSpPr>
            <a:spLocks noChangeAspect="1"/>
          </p:cNvSpPr>
          <p:nvPr/>
        </p:nvSpPr>
        <p:spPr bwMode="auto">
          <a:xfrm>
            <a:off x="3489724" y="2972991"/>
            <a:ext cx="30956" cy="36909"/>
          </a:xfrm>
          <a:custGeom>
            <a:avLst/>
            <a:gdLst>
              <a:gd name="T0" fmla="*/ 2147483647 w 22"/>
              <a:gd name="T1" fmla="*/ 0 h 26"/>
              <a:gd name="T2" fmla="*/ 2147483647 w 22"/>
              <a:gd name="T3" fmla="*/ 2147483647 h 26"/>
              <a:gd name="T4" fmla="*/ 2147483647 w 22"/>
              <a:gd name="T5" fmla="*/ 2147483647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2147483647 w 22"/>
              <a:gd name="T25" fmla="*/ 2147483647 h 26"/>
              <a:gd name="T26" fmla="*/ 2147483647 w 2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6"/>
              <a:gd name="T44" fmla="*/ 22 w 22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6">
                <a:moveTo>
                  <a:pt x="11" y="0"/>
                </a:moveTo>
                <a:cubicBezTo>
                  <a:pt x="13" y="1"/>
                  <a:pt x="15" y="4"/>
                  <a:pt x="14" y="6"/>
                </a:cubicBezTo>
                <a:cubicBezTo>
                  <a:pt x="14" y="10"/>
                  <a:pt x="11" y="12"/>
                  <a:pt x="9" y="15"/>
                </a:cubicBezTo>
                <a:cubicBezTo>
                  <a:pt x="8" y="17"/>
                  <a:pt x="6" y="19"/>
                  <a:pt x="6" y="21"/>
                </a:cubicBezTo>
                <a:cubicBezTo>
                  <a:pt x="7" y="22"/>
                  <a:pt x="10" y="22"/>
                  <a:pt x="11" y="21"/>
                </a:cubicBezTo>
                <a:cubicBezTo>
                  <a:pt x="12" y="20"/>
                  <a:pt x="12" y="16"/>
                  <a:pt x="14" y="14"/>
                </a:cubicBezTo>
                <a:cubicBezTo>
                  <a:pt x="15" y="13"/>
                  <a:pt x="19" y="12"/>
                  <a:pt x="20" y="14"/>
                </a:cubicBezTo>
                <a:cubicBezTo>
                  <a:pt x="22" y="16"/>
                  <a:pt x="19" y="19"/>
                  <a:pt x="17" y="21"/>
                </a:cubicBezTo>
                <a:cubicBezTo>
                  <a:pt x="15" y="23"/>
                  <a:pt x="13" y="25"/>
                  <a:pt x="10" y="26"/>
                </a:cubicBezTo>
                <a:cubicBezTo>
                  <a:pt x="8" y="26"/>
                  <a:pt x="6" y="25"/>
                  <a:pt x="4" y="24"/>
                </a:cubicBezTo>
                <a:cubicBezTo>
                  <a:pt x="3" y="23"/>
                  <a:pt x="1" y="21"/>
                  <a:pt x="1" y="19"/>
                </a:cubicBezTo>
                <a:cubicBezTo>
                  <a:pt x="0" y="17"/>
                  <a:pt x="0" y="14"/>
                  <a:pt x="1" y="12"/>
                </a:cubicBezTo>
                <a:cubicBezTo>
                  <a:pt x="3" y="8"/>
                  <a:pt x="5" y="5"/>
                  <a:pt x="8" y="2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9" name="Freeform 1031"/>
          <p:cNvSpPr>
            <a:spLocks noChangeAspect="1"/>
          </p:cNvSpPr>
          <p:nvPr/>
        </p:nvSpPr>
        <p:spPr bwMode="auto">
          <a:xfrm>
            <a:off x="3442099" y="2969419"/>
            <a:ext cx="40481" cy="28575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2147483647 w 28"/>
              <a:gd name="T7" fmla="*/ 2147483647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2147483647 w 28"/>
              <a:gd name="T29" fmla="*/ 2147483647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20"/>
              <a:gd name="T47" fmla="*/ 28 w 28"/>
              <a:gd name="T48" fmla="*/ 20 h 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20">
                <a:moveTo>
                  <a:pt x="26" y="11"/>
                </a:moveTo>
                <a:cubicBezTo>
                  <a:pt x="28" y="13"/>
                  <a:pt x="23" y="13"/>
                  <a:pt x="22" y="14"/>
                </a:cubicBezTo>
                <a:cubicBezTo>
                  <a:pt x="21" y="16"/>
                  <a:pt x="23" y="18"/>
                  <a:pt x="22" y="19"/>
                </a:cubicBezTo>
                <a:cubicBezTo>
                  <a:pt x="20" y="20"/>
                  <a:pt x="18" y="19"/>
                  <a:pt x="16" y="18"/>
                </a:cubicBezTo>
                <a:cubicBezTo>
                  <a:pt x="16" y="17"/>
                  <a:pt x="17" y="15"/>
                  <a:pt x="16" y="14"/>
                </a:cubicBezTo>
                <a:cubicBezTo>
                  <a:pt x="14" y="14"/>
                  <a:pt x="13" y="16"/>
                  <a:pt x="11" y="16"/>
                </a:cubicBezTo>
                <a:cubicBezTo>
                  <a:pt x="8" y="16"/>
                  <a:pt x="7" y="13"/>
                  <a:pt x="5" y="12"/>
                </a:cubicBezTo>
                <a:cubicBezTo>
                  <a:pt x="3" y="11"/>
                  <a:pt x="2" y="11"/>
                  <a:pt x="1" y="10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5" y="2"/>
                  <a:pt x="3" y="5"/>
                  <a:pt x="4" y="7"/>
                </a:cubicBezTo>
                <a:cubicBezTo>
                  <a:pt x="4" y="8"/>
                  <a:pt x="5" y="9"/>
                  <a:pt x="7" y="10"/>
                </a:cubicBezTo>
                <a:cubicBezTo>
                  <a:pt x="9" y="11"/>
                  <a:pt x="11" y="11"/>
                  <a:pt x="13" y="12"/>
                </a:cubicBezTo>
                <a:cubicBezTo>
                  <a:pt x="15" y="12"/>
                  <a:pt x="17" y="11"/>
                  <a:pt x="19" y="11"/>
                </a:cubicBezTo>
                <a:cubicBezTo>
                  <a:pt x="22" y="11"/>
                  <a:pt x="25" y="9"/>
                  <a:pt x="26" y="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0" name="Freeform 1032"/>
          <p:cNvSpPr>
            <a:spLocks noChangeAspect="1"/>
          </p:cNvSpPr>
          <p:nvPr/>
        </p:nvSpPr>
        <p:spPr bwMode="auto">
          <a:xfrm>
            <a:off x="3437335" y="2888458"/>
            <a:ext cx="47625" cy="21431"/>
          </a:xfrm>
          <a:custGeom>
            <a:avLst/>
            <a:gdLst>
              <a:gd name="T0" fmla="*/ 2147483647 w 33"/>
              <a:gd name="T1" fmla="*/ 2147483647 h 15"/>
              <a:gd name="T2" fmla="*/ 2147483647 w 33"/>
              <a:gd name="T3" fmla="*/ 0 h 15"/>
              <a:gd name="T4" fmla="*/ 2147483647 w 33"/>
              <a:gd name="T5" fmla="*/ 2147483647 h 15"/>
              <a:gd name="T6" fmla="*/ 2147483647 w 33"/>
              <a:gd name="T7" fmla="*/ 2147483647 h 15"/>
              <a:gd name="T8" fmla="*/ 2147483647 w 33"/>
              <a:gd name="T9" fmla="*/ 2147483647 h 15"/>
              <a:gd name="T10" fmla="*/ 2147483647 w 33"/>
              <a:gd name="T11" fmla="*/ 2147483647 h 15"/>
              <a:gd name="T12" fmla="*/ 2147483647 w 33"/>
              <a:gd name="T13" fmla="*/ 2147483647 h 15"/>
              <a:gd name="T14" fmla="*/ 2147483647 w 33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15"/>
              <a:gd name="T26" fmla="*/ 33 w 3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15">
                <a:moveTo>
                  <a:pt x="1" y="2"/>
                </a:moveTo>
                <a:cubicBezTo>
                  <a:pt x="0" y="1"/>
                  <a:pt x="1" y="0"/>
                  <a:pt x="2" y="0"/>
                </a:cubicBezTo>
                <a:cubicBezTo>
                  <a:pt x="7" y="0"/>
                  <a:pt x="13" y="2"/>
                  <a:pt x="19" y="3"/>
                </a:cubicBezTo>
                <a:cubicBezTo>
                  <a:pt x="23" y="5"/>
                  <a:pt x="27" y="7"/>
                  <a:pt x="30" y="9"/>
                </a:cubicBezTo>
                <a:cubicBezTo>
                  <a:pt x="32" y="10"/>
                  <a:pt x="33" y="13"/>
                  <a:pt x="32" y="13"/>
                </a:cubicBezTo>
                <a:cubicBezTo>
                  <a:pt x="28" y="15"/>
                  <a:pt x="23" y="13"/>
                  <a:pt x="19" y="12"/>
                </a:cubicBezTo>
                <a:cubicBezTo>
                  <a:pt x="16" y="11"/>
                  <a:pt x="13" y="8"/>
                  <a:pt x="9" y="6"/>
                </a:cubicBezTo>
                <a:cubicBezTo>
                  <a:pt x="7" y="4"/>
                  <a:pt x="3" y="3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1" name="Freeform 1033"/>
          <p:cNvSpPr>
            <a:spLocks noChangeAspect="1"/>
          </p:cNvSpPr>
          <p:nvPr/>
        </p:nvSpPr>
        <p:spPr bwMode="auto">
          <a:xfrm>
            <a:off x="3483770" y="2952751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5" y="1"/>
                </a:moveTo>
                <a:cubicBezTo>
                  <a:pt x="3" y="3"/>
                  <a:pt x="1" y="6"/>
                  <a:pt x="0" y="9"/>
                </a:cubicBezTo>
                <a:cubicBezTo>
                  <a:pt x="0" y="9"/>
                  <a:pt x="2" y="9"/>
                  <a:pt x="3" y="8"/>
                </a:cubicBezTo>
                <a:cubicBezTo>
                  <a:pt x="4" y="6"/>
                  <a:pt x="5" y="4"/>
                  <a:pt x="6" y="1"/>
                </a:cubicBezTo>
                <a:cubicBezTo>
                  <a:pt x="6" y="1"/>
                  <a:pt x="5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2" name="Freeform 1034"/>
          <p:cNvSpPr>
            <a:spLocks noChangeAspect="1"/>
          </p:cNvSpPr>
          <p:nvPr/>
        </p:nvSpPr>
        <p:spPr bwMode="auto">
          <a:xfrm>
            <a:off x="3530203" y="2858692"/>
            <a:ext cx="117872" cy="125015"/>
          </a:xfrm>
          <a:custGeom>
            <a:avLst/>
            <a:gdLst>
              <a:gd name="T0" fmla="*/ 2147483647 w 83"/>
              <a:gd name="T1" fmla="*/ 2147483647 h 88"/>
              <a:gd name="T2" fmla="*/ 2147483647 w 83"/>
              <a:gd name="T3" fmla="*/ 2147483647 h 88"/>
              <a:gd name="T4" fmla="*/ 2147483647 w 83"/>
              <a:gd name="T5" fmla="*/ 2147483647 h 88"/>
              <a:gd name="T6" fmla="*/ 2147483647 w 83"/>
              <a:gd name="T7" fmla="*/ 2147483647 h 88"/>
              <a:gd name="T8" fmla="*/ 2147483647 w 83"/>
              <a:gd name="T9" fmla="*/ 2147483647 h 88"/>
              <a:gd name="T10" fmla="*/ 2147483647 w 83"/>
              <a:gd name="T11" fmla="*/ 2147483647 h 88"/>
              <a:gd name="T12" fmla="*/ 2147483647 w 83"/>
              <a:gd name="T13" fmla="*/ 2147483647 h 88"/>
              <a:gd name="T14" fmla="*/ 2147483647 w 83"/>
              <a:gd name="T15" fmla="*/ 2147483647 h 88"/>
              <a:gd name="T16" fmla="*/ 2147483647 w 83"/>
              <a:gd name="T17" fmla="*/ 2147483647 h 88"/>
              <a:gd name="T18" fmla="*/ 2147483647 w 83"/>
              <a:gd name="T19" fmla="*/ 2147483647 h 88"/>
              <a:gd name="T20" fmla="*/ 2147483647 w 83"/>
              <a:gd name="T21" fmla="*/ 2147483647 h 88"/>
              <a:gd name="T22" fmla="*/ 2147483647 w 83"/>
              <a:gd name="T23" fmla="*/ 2147483647 h 88"/>
              <a:gd name="T24" fmla="*/ 2147483647 w 83"/>
              <a:gd name="T25" fmla="*/ 2147483647 h 88"/>
              <a:gd name="T26" fmla="*/ 2147483647 w 83"/>
              <a:gd name="T27" fmla="*/ 2147483647 h 88"/>
              <a:gd name="T28" fmla="*/ 2147483647 w 83"/>
              <a:gd name="T29" fmla="*/ 2147483647 h 88"/>
              <a:gd name="T30" fmla="*/ 2147483647 w 83"/>
              <a:gd name="T31" fmla="*/ 2147483647 h 88"/>
              <a:gd name="T32" fmla="*/ 2147483647 w 83"/>
              <a:gd name="T33" fmla="*/ 2147483647 h 88"/>
              <a:gd name="T34" fmla="*/ 2147483647 w 83"/>
              <a:gd name="T35" fmla="*/ 2147483647 h 88"/>
              <a:gd name="T36" fmla="*/ 2147483647 w 83"/>
              <a:gd name="T37" fmla="*/ 2147483647 h 88"/>
              <a:gd name="T38" fmla="*/ 2147483647 w 83"/>
              <a:gd name="T39" fmla="*/ 2147483647 h 88"/>
              <a:gd name="T40" fmla="*/ 2147483647 w 83"/>
              <a:gd name="T41" fmla="*/ 2147483647 h 88"/>
              <a:gd name="T42" fmla="*/ 2147483647 w 83"/>
              <a:gd name="T43" fmla="*/ 2147483647 h 88"/>
              <a:gd name="T44" fmla="*/ 2147483647 w 83"/>
              <a:gd name="T45" fmla="*/ 2147483647 h 88"/>
              <a:gd name="T46" fmla="*/ 2147483647 w 83"/>
              <a:gd name="T47" fmla="*/ 2147483647 h 88"/>
              <a:gd name="T48" fmla="*/ 2147483647 w 83"/>
              <a:gd name="T49" fmla="*/ 2147483647 h 88"/>
              <a:gd name="T50" fmla="*/ 2147483647 w 83"/>
              <a:gd name="T51" fmla="*/ 2147483647 h 88"/>
              <a:gd name="T52" fmla="*/ 2147483647 w 83"/>
              <a:gd name="T53" fmla="*/ 2147483647 h 88"/>
              <a:gd name="T54" fmla="*/ 2147483647 w 83"/>
              <a:gd name="T55" fmla="*/ 2147483647 h 88"/>
              <a:gd name="T56" fmla="*/ 2147483647 w 83"/>
              <a:gd name="T57" fmla="*/ 2147483647 h 88"/>
              <a:gd name="T58" fmla="*/ 2147483647 w 83"/>
              <a:gd name="T59" fmla="*/ 2147483647 h 88"/>
              <a:gd name="T60" fmla="*/ 2147483647 w 83"/>
              <a:gd name="T61" fmla="*/ 2147483647 h 88"/>
              <a:gd name="T62" fmla="*/ 2147483647 w 83"/>
              <a:gd name="T63" fmla="*/ 2147483647 h 88"/>
              <a:gd name="T64" fmla="*/ 2147483647 w 83"/>
              <a:gd name="T65" fmla="*/ 2147483647 h 88"/>
              <a:gd name="T66" fmla="*/ 2147483647 w 83"/>
              <a:gd name="T67" fmla="*/ 2147483647 h 88"/>
              <a:gd name="T68" fmla="*/ 2147483647 w 83"/>
              <a:gd name="T69" fmla="*/ 2147483647 h 88"/>
              <a:gd name="T70" fmla="*/ 2147483647 w 83"/>
              <a:gd name="T71" fmla="*/ 2147483647 h 88"/>
              <a:gd name="T72" fmla="*/ 2147483647 w 83"/>
              <a:gd name="T73" fmla="*/ 2147483647 h 88"/>
              <a:gd name="T74" fmla="*/ 2147483647 w 83"/>
              <a:gd name="T75" fmla="*/ 2147483647 h 88"/>
              <a:gd name="T76" fmla="*/ 2147483647 w 83"/>
              <a:gd name="T77" fmla="*/ 2147483647 h 88"/>
              <a:gd name="T78" fmla="*/ 2147483647 w 83"/>
              <a:gd name="T79" fmla="*/ 2147483647 h 88"/>
              <a:gd name="T80" fmla="*/ 2147483647 w 83"/>
              <a:gd name="T81" fmla="*/ 2147483647 h 88"/>
              <a:gd name="T82" fmla="*/ 2147483647 w 83"/>
              <a:gd name="T83" fmla="*/ 2147483647 h 88"/>
              <a:gd name="T84" fmla="*/ 2147483647 w 83"/>
              <a:gd name="T85" fmla="*/ 2147483647 h 88"/>
              <a:gd name="T86" fmla="*/ 2147483647 w 83"/>
              <a:gd name="T87" fmla="*/ 2147483647 h 88"/>
              <a:gd name="T88" fmla="*/ 0 w 83"/>
              <a:gd name="T89" fmla="*/ 2147483647 h 88"/>
              <a:gd name="T90" fmla="*/ 2147483647 w 83"/>
              <a:gd name="T91" fmla="*/ 2147483647 h 88"/>
              <a:gd name="T92" fmla="*/ 2147483647 w 83"/>
              <a:gd name="T93" fmla="*/ 2147483647 h 88"/>
              <a:gd name="T94" fmla="*/ 2147483647 w 83"/>
              <a:gd name="T95" fmla="*/ 2147483647 h 88"/>
              <a:gd name="T96" fmla="*/ 2147483647 w 83"/>
              <a:gd name="T97" fmla="*/ 2147483647 h 88"/>
              <a:gd name="T98" fmla="*/ 2147483647 w 83"/>
              <a:gd name="T99" fmla="*/ 2147483647 h 88"/>
              <a:gd name="T100" fmla="*/ 2147483647 w 83"/>
              <a:gd name="T101" fmla="*/ 2147483647 h 88"/>
              <a:gd name="T102" fmla="*/ 2147483647 w 83"/>
              <a:gd name="T103" fmla="*/ 2147483647 h 88"/>
              <a:gd name="T104" fmla="*/ 2147483647 w 83"/>
              <a:gd name="T105" fmla="*/ 2147483647 h 88"/>
              <a:gd name="T106" fmla="*/ 2147483647 w 83"/>
              <a:gd name="T107" fmla="*/ 2147483647 h 88"/>
              <a:gd name="T108" fmla="*/ 2147483647 w 83"/>
              <a:gd name="T109" fmla="*/ 2147483647 h 88"/>
              <a:gd name="T110" fmla="*/ 2147483647 w 83"/>
              <a:gd name="T111" fmla="*/ 2147483647 h 88"/>
              <a:gd name="T112" fmla="*/ 2147483647 w 83"/>
              <a:gd name="T113" fmla="*/ 2147483647 h 88"/>
              <a:gd name="T114" fmla="*/ 2147483647 w 83"/>
              <a:gd name="T115" fmla="*/ 2147483647 h 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"/>
              <a:gd name="T175" fmla="*/ 0 h 88"/>
              <a:gd name="T176" fmla="*/ 83 w 83"/>
              <a:gd name="T177" fmla="*/ 88 h 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" h="88">
                <a:moveTo>
                  <a:pt x="53" y="2"/>
                </a:moveTo>
                <a:cubicBezTo>
                  <a:pt x="52" y="4"/>
                  <a:pt x="48" y="4"/>
                  <a:pt x="47" y="6"/>
                </a:cubicBezTo>
                <a:cubicBezTo>
                  <a:pt x="46" y="8"/>
                  <a:pt x="48" y="11"/>
                  <a:pt x="46" y="13"/>
                </a:cubicBezTo>
                <a:cubicBezTo>
                  <a:pt x="44" y="18"/>
                  <a:pt x="40" y="21"/>
                  <a:pt x="37" y="25"/>
                </a:cubicBezTo>
                <a:cubicBezTo>
                  <a:pt x="36" y="27"/>
                  <a:pt x="34" y="32"/>
                  <a:pt x="36" y="32"/>
                </a:cubicBezTo>
                <a:cubicBezTo>
                  <a:pt x="39" y="31"/>
                  <a:pt x="39" y="25"/>
                  <a:pt x="42" y="24"/>
                </a:cubicBezTo>
                <a:cubicBezTo>
                  <a:pt x="44" y="24"/>
                  <a:pt x="47" y="27"/>
                  <a:pt x="47" y="29"/>
                </a:cubicBezTo>
                <a:cubicBezTo>
                  <a:pt x="47" y="31"/>
                  <a:pt x="40" y="31"/>
                  <a:pt x="42" y="33"/>
                </a:cubicBezTo>
                <a:cubicBezTo>
                  <a:pt x="44" y="37"/>
                  <a:pt x="49" y="37"/>
                  <a:pt x="53" y="39"/>
                </a:cubicBezTo>
                <a:cubicBezTo>
                  <a:pt x="55" y="39"/>
                  <a:pt x="56" y="40"/>
                  <a:pt x="58" y="39"/>
                </a:cubicBezTo>
                <a:cubicBezTo>
                  <a:pt x="60" y="35"/>
                  <a:pt x="61" y="39"/>
                  <a:pt x="62" y="38"/>
                </a:cubicBezTo>
                <a:cubicBezTo>
                  <a:pt x="63" y="38"/>
                  <a:pt x="64" y="37"/>
                  <a:pt x="66" y="37"/>
                </a:cubicBezTo>
                <a:cubicBezTo>
                  <a:pt x="68" y="37"/>
                  <a:pt x="73" y="36"/>
                  <a:pt x="72" y="38"/>
                </a:cubicBezTo>
                <a:cubicBezTo>
                  <a:pt x="72" y="42"/>
                  <a:pt x="67" y="43"/>
                  <a:pt x="65" y="47"/>
                </a:cubicBezTo>
                <a:cubicBezTo>
                  <a:pt x="64" y="49"/>
                  <a:pt x="63" y="53"/>
                  <a:pt x="66" y="55"/>
                </a:cubicBezTo>
                <a:cubicBezTo>
                  <a:pt x="68" y="56"/>
                  <a:pt x="71" y="52"/>
                  <a:pt x="74" y="52"/>
                </a:cubicBezTo>
                <a:cubicBezTo>
                  <a:pt x="76" y="52"/>
                  <a:pt x="75" y="55"/>
                  <a:pt x="74" y="56"/>
                </a:cubicBezTo>
                <a:cubicBezTo>
                  <a:pt x="72" y="58"/>
                  <a:pt x="68" y="58"/>
                  <a:pt x="66" y="60"/>
                </a:cubicBezTo>
                <a:cubicBezTo>
                  <a:pt x="66" y="61"/>
                  <a:pt x="68" y="62"/>
                  <a:pt x="68" y="63"/>
                </a:cubicBezTo>
                <a:cubicBezTo>
                  <a:pt x="68" y="65"/>
                  <a:pt x="65" y="67"/>
                  <a:pt x="66" y="68"/>
                </a:cubicBezTo>
                <a:cubicBezTo>
                  <a:pt x="66" y="69"/>
                  <a:pt x="68" y="68"/>
                  <a:pt x="69" y="67"/>
                </a:cubicBezTo>
                <a:cubicBezTo>
                  <a:pt x="71" y="65"/>
                  <a:pt x="73" y="62"/>
                  <a:pt x="76" y="61"/>
                </a:cubicBezTo>
                <a:cubicBezTo>
                  <a:pt x="77" y="61"/>
                  <a:pt x="77" y="63"/>
                  <a:pt x="77" y="64"/>
                </a:cubicBezTo>
                <a:cubicBezTo>
                  <a:pt x="76" y="67"/>
                  <a:pt x="71" y="71"/>
                  <a:pt x="74" y="73"/>
                </a:cubicBezTo>
                <a:cubicBezTo>
                  <a:pt x="76" y="74"/>
                  <a:pt x="78" y="65"/>
                  <a:pt x="80" y="67"/>
                </a:cubicBezTo>
                <a:cubicBezTo>
                  <a:pt x="83" y="69"/>
                  <a:pt x="79" y="73"/>
                  <a:pt x="78" y="76"/>
                </a:cubicBezTo>
                <a:cubicBezTo>
                  <a:pt x="77" y="79"/>
                  <a:pt x="77" y="84"/>
                  <a:pt x="74" y="86"/>
                </a:cubicBezTo>
                <a:cubicBezTo>
                  <a:pt x="73" y="88"/>
                  <a:pt x="69" y="88"/>
                  <a:pt x="67" y="86"/>
                </a:cubicBezTo>
                <a:cubicBezTo>
                  <a:pt x="65" y="84"/>
                  <a:pt x="69" y="79"/>
                  <a:pt x="67" y="79"/>
                </a:cubicBezTo>
                <a:cubicBezTo>
                  <a:pt x="64" y="79"/>
                  <a:pt x="62" y="88"/>
                  <a:pt x="60" y="85"/>
                </a:cubicBezTo>
                <a:cubicBezTo>
                  <a:pt x="58" y="82"/>
                  <a:pt x="63" y="78"/>
                  <a:pt x="64" y="74"/>
                </a:cubicBezTo>
                <a:cubicBezTo>
                  <a:pt x="64" y="71"/>
                  <a:pt x="64" y="68"/>
                  <a:pt x="63" y="66"/>
                </a:cubicBezTo>
                <a:cubicBezTo>
                  <a:pt x="62" y="65"/>
                  <a:pt x="60" y="64"/>
                  <a:pt x="59" y="65"/>
                </a:cubicBezTo>
                <a:cubicBezTo>
                  <a:pt x="58" y="68"/>
                  <a:pt x="59" y="72"/>
                  <a:pt x="57" y="74"/>
                </a:cubicBezTo>
                <a:cubicBezTo>
                  <a:pt x="55" y="76"/>
                  <a:pt x="52" y="75"/>
                  <a:pt x="50" y="76"/>
                </a:cubicBezTo>
                <a:cubicBezTo>
                  <a:pt x="48" y="78"/>
                  <a:pt x="47" y="81"/>
                  <a:pt x="45" y="82"/>
                </a:cubicBezTo>
                <a:cubicBezTo>
                  <a:pt x="43" y="83"/>
                  <a:pt x="37" y="84"/>
                  <a:pt x="38" y="82"/>
                </a:cubicBezTo>
                <a:cubicBezTo>
                  <a:pt x="39" y="78"/>
                  <a:pt x="45" y="78"/>
                  <a:pt x="48" y="74"/>
                </a:cubicBezTo>
                <a:cubicBezTo>
                  <a:pt x="50" y="73"/>
                  <a:pt x="53" y="69"/>
                  <a:pt x="51" y="67"/>
                </a:cubicBezTo>
                <a:cubicBezTo>
                  <a:pt x="49" y="66"/>
                  <a:pt x="47" y="71"/>
                  <a:pt x="44" y="71"/>
                </a:cubicBezTo>
                <a:cubicBezTo>
                  <a:pt x="41" y="71"/>
                  <a:pt x="40" y="66"/>
                  <a:pt x="37" y="66"/>
                </a:cubicBezTo>
                <a:cubicBezTo>
                  <a:pt x="32" y="65"/>
                  <a:pt x="28" y="69"/>
                  <a:pt x="23" y="69"/>
                </a:cubicBezTo>
                <a:cubicBezTo>
                  <a:pt x="19" y="69"/>
                  <a:pt x="15" y="67"/>
                  <a:pt x="11" y="67"/>
                </a:cubicBezTo>
                <a:cubicBezTo>
                  <a:pt x="8" y="67"/>
                  <a:pt x="6" y="70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2" y="59"/>
                  <a:pt x="6" y="58"/>
                  <a:pt x="9" y="55"/>
                </a:cubicBezTo>
                <a:cubicBezTo>
                  <a:pt x="11" y="54"/>
                  <a:pt x="17" y="53"/>
                  <a:pt x="15" y="51"/>
                </a:cubicBezTo>
                <a:cubicBezTo>
                  <a:pt x="12" y="49"/>
                  <a:pt x="6" y="54"/>
                  <a:pt x="4" y="51"/>
                </a:cubicBezTo>
                <a:cubicBezTo>
                  <a:pt x="2" y="48"/>
                  <a:pt x="8" y="46"/>
                  <a:pt x="11" y="45"/>
                </a:cubicBezTo>
                <a:cubicBezTo>
                  <a:pt x="13" y="44"/>
                  <a:pt x="17" y="46"/>
                  <a:pt x="19" y="44"/>
                </a:cubicBezTo>
                <a:cubicBezTo>
                  <a:pt x="21" y="43"/>
                  <a:pt x="19" y="41"/>
                  <a:pt x="18" y="39"/>
                </a:cubicBezTo>
                <a:cubicBezTo>
                  <a:pt x="18" y="38"/>
                  <a:pt x="17" y="36"/>
                  <a:pt x="18" y="35"/>
                </a:cubicBezTo>
                <a:cubicBezTo>
                  <a:pt x="20" y="32"/>
                  <a:pt x="23" y="30"/>
                  <a:pt x="26" y="26"/>
                </a:cubicBezTo>
                <a:cubicBezTo>
                  <a:pt x="28" y="23"/>
                  <a:pt x="29" y="20"/>
                  <a:pt x="30" y="17"/>
                </a:cubicBezTo>
                <a:cubicBezTo>
                  <a:pt x="32" y="13"/>
                  <a:pt x="33" y="10"/>
                  <a:pt x="36" y="7"/>
                </a:cubicBezTo>
                <a:cubicBezTo>
                  <a:pt x="38" y="4"/>
                  <a:pt x="41" y="3"/>
                  <a:pt x="44" y="1"/>
                </a:cubicBezTo>
                <a:cubicBezTo>
                  <a:pt x="46" y="1"/>
                  <a:pt x="47" y="1"/>
                  <a:pt x="49" y="1"/>
                </a:cubicBezTo>
                <a:cubicBezTo>
                  <a:pt x="50" y="1"/>
                  <a:pt x="54" y="0"/>
                  <a:pt x="5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3" name="Freeform 1035"/>
          <p:cNvSpPr>
            <a:spLocks noChangeAspect="1"/>
          </p:cNvSpPr>
          <p:nvPr/>
        </p:nvSpPr>
        <p:spPr bwMode="auto">
          <a:xfrm>
            <a:off x="3261123" y="3112294"/>
            <a:ext cx="35719" cy="14288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2147483647 h 10"/>
              <a:gd name="T12" fmla="*/ 2147483647 w 25"/>
              <a:gd name="T13" fmla="*/ 2147483647 h 10"/>
              <a:gd name="T14" fmla="*/ 2147483647 w 25"/>
              <a:gd name="T15" fmla="*/ 2147483647 h 10"/>
              <a:gd name="T16" fmla="*/ 2147483647 w 25"/>
              <a:gd name="T17" fmla="*/ 2147483647 h 10"/>
              <a:gd name="T18" fmla="*/ 2147483647 w 25"/>
              <a:gd name="T19" fmla="*/ 2147483647 h 10"/>
              <a:gd name="T20" fmla="*/ 2147483647 w 25"/>
              <a:gd name="T21" fmla="*/ 2147483647 h 10"/>
              <a:gd name="T22" fmla="*/ 2147483647 w 25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10"/>
              <a:gd name="T38" fmla="*/ 25 w 2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10">
                <a:moveTo>
                  <a:pt x="1" y="7"/>
                </a:moveTo>
                <a:cubicBezTo>
                  <a:pt x="1" y="7"/>
                  <a:pt x="0" y="8"/>
                  <a:pt x="1" y="9"/>
                </a:cubicBezTo>
                <a:cubicBezTo>
                  <a:pt x="2" y="10"/>
                  <a:pt x="4" y="10"/>
                  <a:pt x="6" y="9"/>
                </a:cubicBezTo>
                <a:cubicBezTo>
                  <a:pt x="10" y="8"/>
                  <a:pt x="14" y="7"/>
                  <a:pt x="18" y="5"/>
                </a:cubicBezTo>
                <a:cubicBezTo>
                  <a:pt x="20" y="5"/>
                  <a:pt x="22" y="4"/>
                  <a:pt x="24" y="3"/>
                </a:cubicBezTo>
                <a:cubicBezTo>
                  <a:pt x="25" y="3"/>
                  <a:pt x="22" y="3"/>
                  <a:pt x="22" y="3"/>
                </a:cubicBezTo>
                <a:cubicBezTo>
                  <a:pt x="20" y="3"/>
                  <a:pt x="18" y="4"/>
                  <a:pt x="17" y="3"/>
                </a:cubicBezTo>
                <a:cubicBezTo>
                  <a:pt x="17" y="2"/>
                  <a:pt x="21" y="2"/>
                  <a:pt x="20" y="1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2"/>
                  <a:pt x="12" y="2"/>
                  <a:pt x="9" y="3"/>
                </a:cubicBezTo>
                <a:cubicBezTo>
                  <a:pt x="8" y="3"/>
                  <a:pt x="6" y="3"/>
                  <a:pt x="5" y="4"/>
                </a:cubicBezTo>
                <a:cubicBezTo>
                  <a:pt x="4" y="5"/>
                  <a:pt x="2" y="5"/>
                  <a:pt x="1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4" name="Freeform 1036"/>
          <p:cNvSpPr>
            <a:spLocks noChangeAspect="1"/>
          </p:cNvSpPr>
          <p:nvPr/>
        </p:nvSpPr>
        <p:spPr bwMode="auto">
          <a:xfrm>
            <a:off x="3205164" y="2732486"/>
            <a:ext cx="21431" cy="21431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2147483647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2147483647 w 15"/>
              <a:gd name="T15" fmla="*/ 0 h 15"/>
              <a:gd name="T16" fmla="*/ 2147483647 w 15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5"/>
              <a:gd name="T29" fmla="*/ 15 w 15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5">
                <a:moveTo>
                  <a:pt x="9" y="1"/>
                </a:moveTo>
                <a:cubicBezTo>
                  <a:pt x="8" y="2"/>
                  <a:pt x="8" y="5"/>
                  <a:pt x="7" y="6"/>
                </a:cubicBezTo>
                <a:cubicBezTo>
                  <a:pt x="7" y="6"/>
                  <a:pt x="5" y="4"/>
                  <a:pt x="5" y="5"/>
                </a:cubicBezTo>
                <a:cubicBezTo>
                  <a:pt x="3" y="7"/>
                  <a:pt x="0" y="10"/>
                  <a:pt x="1" y="13"/>
                </a:cubicBezTo>
                <a:cubicBezTo>
                  <a:pt x="2" y="15"/>
                  <a:pt x="6" y="12"/>
                  <a:pt x="8" y="12"/>
                </a:cubicBezTo>
                <a:cubicBezTo>
                  <a:pt x="10" y="11"/>
                  <a:pt x="12" y="10"/>
                  <a:pt x="13" y="9"/>
                </a:cubicBezTo>
                <a:cubicBezTo>
                  <a:pt x="14" y="7"/>
                  <a:pt x="15" y="5"/>
                  <a:pt x="15" y="4"/>
                </a:cubicBezTo>
                <a:cubicBezTo>
                  <a:pt x="15" y="2"/>
                  <a:pt x="13" y="1"/>
                  <a:pt x="12" y="0"/>
                </a:cubicBezTo>
                <a:cubicBezTo>
                  <a:pt x="11" y="0"/>
                  <a:pt x="10" y="0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5" name="Freeform 1037"/>
          <p:cNvSpPr>
            <a:spLocks noChangeAspect="1"/>
          </p:cNvSpPr>
          <p:nvPr/>
        </p:nvSpPr>
        <p:spPr bwMode="auto">
          <a:xfrm>
            <a:off x="3161111" y="2818210"/>
            <a:ext cx="21431" cy="13097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3" y="3"/>
                </a:moveTo>
                <a:cubicBezTo>
                  <a:pt x="14" y="4"/>
                  <a:pt x="15" y="6"/>
                  <a:pt x="15" y="8"/>
                </a:cubicBezTo>
                <a:cubicBezTo>
                  <a:pt x="14" y="9"/>
                  <a:pt x="12" y="9"/>
                  <a:pt x="11" y="8"/>
                </a:cubicBezTo>
                <a:cubicBezTo>
                  <a:pt x="9" y="8"/>
                  <a:pt x="7" y="7"/>
                  <a:pt x="6" y="7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8" y="0"/>
                  <a:pt x="10" y="0"/>
                </a:cubicBezTo>
                <a:cubicBezTo>
                  <a:pt x="12" y="0"/>
                  <a:pt x="13" y="2"/>
                  <a:pt x="13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6" name="Freeform 1038"/>
          <p:cNvSpPr>
            <a:spLocks noChangeAspect="1"/>
          </p:cNvSpPr>
          <p:nvPr/>
        </p:nvSpPr>
        <p:spPr bwMode="auto">
          <a:xfrm>
            <a:off x="3418286" y="2618185"/>
            <a:ext cx="11906" cy="13097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5" y="0"/>
                </a:moveTo>
                <a:cubicBezTo>
                  <a:pt x="6" y="0"/>
                  <a:pt x="8" y="2"/>
                  <a:pt x="7" y="4"/>
                </a:cubicBezTo>
                <a:cubicBezTo>
                  <a:pt x="7" y="6"/>
                  <a:pt x="4" y="8"/>
                  <a:pt x="2" y="9"/>
                </a:cubicBezTo>
                <a:cubicBezTo>
                  <a:pt x="1" y="9"/>
                  <a:pt x="0" y="8"/>
                  <a:pt x="1" y="7"/>
                </a:cubicBezTo>
                <a:cubicBezTo>
                  <a:pt x="1" y="5"/>
                  <a:pt x="2" y="1"/>
                  <a:pt x="5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7" name="Freeform 1039"/>
          <p:cNvSpPr>
            <a:spLocks noChangeAspect="1"/>
          </p:cNvSpPr>
          <p:nvPr/>
        </p:nvSpPr>
        <p:spPr bwMode="auto">
          <a:xfrm>
            <a:off x="3475435" y="2589610"/>
            <a:ext cx="8334" cy="13097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w 6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0" y="2"/>
                </a:moveTo>
                <a:cubicBezTo>
                  <a:pt x="0" y="4"/>
                  <a:pt x="1" y="7"/>
                  <a:pt x="3" y="8"/>
                </a:cubicBezTo>
                <a:cubicBezTo>
                  <a:pt x="4" y="9"/>
                  <a:pt x="5" y="7"/>
                  <a:pt x="6" y="6"/>
                </a:cubicBezTo>
                <a:cubicBezTo>
                  <a:pt x="6" y="5"/>
                  <a:pt x="6" y="4"/>
                  <a:pt x="6" y="3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8" name="Freeform 1040"/>
          <p:cNvSpPr>
            <a:spLocks noChangeAspect="1"/>
          </p:cNvSpPr>
          <p:nvPr/>
        </p:nvSpPr>
        <p:spPr bwMode="auto">
          <a:xfrm>
            <a:off x="3287317" y="2537222"/>
            <a:ext cx="10715" cy="8334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2" y="4"/>
                  <a:pt x="3" y="6"/>
                  <a:pt x="6" y="6"/>
                </a:cubicBezTo>
                <a:cubicBezTo>
                  <a:pt x="7" y="6"/>
                  <a:pt x="8" y="2"/>
                  <a:pt x="7" y="1"/>
                </a:cubicBezTo>
                <a:cubicBezTo>
                  <a:pt x="6" y="0"/>
                  <a:pt x="3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9" name="Freeform 1041"/>
          <p:cNvSpPr>
            <a:spLocks noChangeAspect="1"/>
          </p:cNvSpPr>
          <p:nvPr/>
        </p:nvSpPr>
        <p:spPr bwMode="auto">
          <a:xfrm>
            <a:off x="3265886" y="2540795"/>
            <a:ext cx="15478" cy="13097"/>
          </a:xfrm>
          <a:custGeom>
            <a:avLst/>
            <a:gdLst>
              <a:gd name="T0" fmla="*/ 2147483647 w 11"/>
              <a:gd name="T1" fmla="*/ 0 h 9"/>
              <a:gd name="T2" fmla="*/ 0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0 h 9"/>
              <a:gd name="T12" fmla="*/ 2147483647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2" y="5"/>
                  <a:pt x="3" y="8"/>
                  <a:pt x="6" y="9"/>
                </a:cubicBezTo>
                <a:cubicBezTo>
                  <a:pt x="8" y="9"/>
                  <a:pt x="10" y="7"/>
                  <a:pt x="11" y="6"/>
                </a:cubicBezTo>
                <a:cubicBezTo>
                  <a:pt x="11" y="5"/>
                  <a:pt x="11" y="3"/>
                  <a:pt x="10" y="1"/>
                </a:cubicBezTo>
                <a:cubicBezTo>
                  <a:pt x="10" y="0"/>
                  <a:pt x="8" y="0"/>
                  <a:pt x="6" y="0"/>
                </a:cubicBezTo>
                <a:cubicBezTo>
                  <a:pt x="5" y="0"/>
                  <a:pt x="3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0" name="Freeform 1042"/>
          <p:cNvSpPr>
            <a:spLocks noChangeAspect="1"/>
          </p:cNvSpPr>
          <p:nvPr/>
        </p:nvSpPr>
        <p:spPr bwMode="auto">
          <a:xfrm>
            <a:off x="3230167" y="2569370"/>
            <a:ext cx="16669" cy="26194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9" y="1"/>
                </a:moveTo>
                <a:cubicBezTo>
                  <a:pt x="10" y="1"/>
                  <a:pt x="11" y="2"/>
                  <a:pt x="11" y="3"/>
                </a:cubicBezTo>
                <a:cubicBezTo>
                  <a:pt x="12" y="5"/>
                  <a:pt x="12" y="7"/>
                  <a:pt x="11" y="8"/>
                </a:cubicBezTo>
                <a:cubicBezTo>
                  <a:pt x="10" y="11"/>
                  <a:pt x="8" y="15"/>
                  <a:pt x="5" y="17"/>
                </a:cubicBezTo>
                <a:cubicBezTo>
                  <a:pt x="3" y="18"/>
                  <a:pt x="2" y="15"/>
                  <a:pt x="1" y="14"/>
                </a:cubicBezTo>
                <a:cubicBezTo>
                  <a:pt x="0" y="12"/>
                  <a:pt x="0" y="9"/>
                  <a:pt x="1" y="7"/>
                </a:cubicBezTo>
                <a:cubicBezTo>
                  <a:pt x="2" y="5"/>
                  <a:pt x="4" y="3"/>
                  <a:pt x="6" y="1"/>
                </a:cubicBezTo>
                <a:cubicBezTo>
                  <a:pt x="7" y="1"/>
                  <a:pt x="8" y="0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1" name="Freeform 1043"/>
          <p:cNvSpPr>
            <a:spLocks noChangeAspect="1"/>
          </p:cNvSpPr>
          <p:nvPr/>
        </p:nvSpPr>
        <p:spPr bwMode="auto">
          <a:xfrm>
            <a:off x="3173017" y="2557462"/>
            <a:ext cx="35719" cy="23813"/>
          </a:xfrm>
          <a:custGeom>
            <a:avLst/>
            <a:gdLst>
              <a:gd name="T0" fmla="*/ 2147483647 w 25"/>
              <a:gd name="T1" fmla="*/ 0 h 17"/>
              <a:gd name="T2" fmla="*/ 2147483647 w 25"/>
              <a:gd name="T3" fmla="*/ 2147483647 h 17"/>
              <a:gd name="T4" fmla="*/ 2147483647 w 25"/>
              <a:gd name="T5" fmla="*/ 2147483647 h 17"/>
              <a:gd name="T6" fmla="*/ 2147483647 w 25"/>
              <a:gd name="T7" fmla="*/ 2147483647 h 17"/>
              <a:gd name="T8" fmla="*/ 2147483647 w 25"/>
              <a:gd name="T9" fmla="*/ 2147483647 h 17"/>
              <a:gd name="T10" fmla="*/ 2147483647 w 25"/>
              <a:gd name="T11" fmla="*/ 2147483647 h 17"/>
              <a:gd name="T12" fmla="*/ 2147483647 w 25"/>
              <a:gd name="T13" fmla="*/ 2147483647 h 17"/>
              <a:gd name="T14" fmla="*/ 2147483647 w 25"/>
              <a:gd name="T15" fmla="*/ 2147483647 h 17"/>
              <a:gd name="T16" fmla="*/ 2147483647 w 25"/>
              <a:gd name="T17" fmla="*/ 2147483647 h 17"/>
              <a:gd name="T18" fmla="*/ 2147483647 w 25"/>
              <a:gd name="T19" fmla="*/ 2147483647 h 17"/>
              <a:gd name="T20" fmla="*/ 2147483647 w 25"/>
              <a:gd name="T21" fmla="*/ 0 h 17"/>
              <a:gd name="T22" fmla="*/ 2147483647 w 25"/>
              <a:gd name="T23" fmla="*/ 2147483647 h 17"/>
              <a:gd name="T24" fmla="*/ 2147483647 w 25"/>
              <a:gd name="T25" fmla="*/ 2147483647 h 17"/>
              <a:gd name="T26" fmla="*/ 2147483647 w 25"/>
              <a:gd name="T27" fmla="*/ 2147483647 h 17"/>
              <a:gd name="T28" fmla="*/ 2147483647 w 25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17"/>
              <a:gd name="T47" fmla="*/ 25 w 25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17">
                <a:moveTo>
                  <a:pt x="22" y="0"/>
                </a:moveTo>
                <a:cubicBezTo>
                  <a:pt x="23" y="0"/>
                  <a:pt x="25" y="0"/>
                  <a:pt x="25" y="1"/>
                </a:cubicBezTo>
                <a:cubicBezTo>
                  <a:pt x="25" y="2"/>
                  <a:pt x="25" y="4"/>
                  <a:pt x="24" y="4"/>
                </a:cubicBezTo>
                <a:cubicBezTo>
                  <a:pt x="22" y="7"/>
                  <a:pt x="19" y="8"/>
                  <a:pt x="16" y="10"/>
                </a:cubicBezTo>
                <a:cubicBezTo>
                  <a:pt x="14" y="11"/>
                  <a:pt x="13" y="14"/>
                  <a:pt x="11" y="16"/>
                </a:cubicBezTo>
                <a:cubicBezTo>
                  <a:pt x="9" y="16"/>
                  <a:pt x="8" y="14"/>
                  <a:pt x="6" y="14"/>
                </a:cubicBezTo>
                <a:cubicBezTo>
                  <a:pt x="4" y="15"/>
                  <a:pt x="4" y="17"/>
                  <a:pt x="2" y="17"/>
                </a:cubicBezTo>
                <a:cubicBezTo>
                  <a:pt x="1" y="17"/>
                  <a:pt x="1" y="16"/>
                  <a:pt x="1" y="15"/>
                </a:cubicBezTo>
                <a:cubicBezTo>
                  <a:pt x="0" y="14"/>
                  <a:pt x="0" y="12"/>
                  <a:pt x="1" y="11"/>
                </a:cubicBezTo>
                <a:cubicBezTo>
                  <a:pt x="2" y="8"/>
                  <a:pt x="6" y="6"/>
                  <a:pt x="8" y="3"/>
                </a:cubicBezTo>
                <a:cubicBezTo>
                  <a:pt x="8" y="2"/>
                  <a:pt x="8" y="0"/>
                  <a:pt x="9" y="0"/>
                </a:cubicBezTo>
                <a:cubicBezTo>
                  <a:pt x="11" y="0"/>
                  <a:pt x="11" y="3"/>
                  <a:pt x="13" y="3"/>
                </a:cubicBezTo>
                <a:cubicBezTo>
                  <a:pt x="14" y="3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0"/>
                  <a:pt x="2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2" name="Freeform 1044"/>
          <p:cNvSpPr>
            <a:spLocks noChangeAspect="1"/>
          </p:cNvSpPr>
          <p:nvPr/>
        </p:nvSpPr>
        <p:spPr bwMode="auto">
          <a:xfrm>
            <a:off x="3126581" y="2469357"/>
            <a:ext cx="115491" cy="84535"/>
          </a:xfrm>
          <a:custGeom>
            <a:avLst/>
            <a:gdLst>
              <a:gd name="T0" fmla="*/ 2147483647 w 81"/>
              <a:gd name="T1" fmla="*/ 2147483647 h 59"/>
              <a:gd name="T2" fmla="*/ 2147483647 w 81"/>
              <a:gd name="T3" fmla="*/ 2147483647 h 59"/>
              <a:gd name="T4" fmla="*/ 2147483647 w 81"/>
              <a:gd name="T5" fmla="*/ 2147483647 h 59"/>
              <a:gd name="T6" fmla="*/ 2147483647 w 81"/>
              <a:gd name="T7" fmla="*/ 2147483647 h 59"/>
              <a:gd name="T8" fmla="*/ 2147483647 w 81"/>
              <a:gd name="T9" fmla="*/ 2147483647 h 59"/>
              <a:gd name="T10" fmla="*/ 2147483647 w 81"/>
              <a:gd name="T11" fmla="*/ 2147483647 h 59"/>
              <a:gd name="T12" fmla="*/ 2147483647 w 81"/>
              <a:gd name="T13" fmla="*/ 2147483647 h 59"/>
              <a:gd name="T14" fmla="*/ 2147483647 w 81"/>
              <a:gd name="T15" fmla="*/ 2147483647 h 59"/>
              <a:gd name="T16" fmla="*/ 2147483647 w 81"/>
              <a:gd name="T17" fmla="*/ 2147483647 h 59"/>
              <a:gd name="T18" fmla="*/ 2147483647 w 81"/>
              <a:gd name="T19" fmla="*/ 2147483647 h 59"/>
              <a:gd name="T20" fmla="*/ 2147483647 w 81"/>
              <a:gd name="T21" fmla="*/ 2147483647 h 59"/>
              <a:gd name="T22" fmla="*/ 2147483647 w 81"/>
              <a:gd name="T23" fmla="*/ 2147483647 h 59"/>
              <a:gd name="T24" fmla="*/ 2147483647 w 81"/>
              <a:gd name="T25" fmla="*/ 2147483647 h 59"/>
              <a:gd name="T26" fmla="*/ 2147483647 w 81"/>
              <a:gd name="T27" fmla="*/ 2147483647 h 59"/>
              <a:gd name="T28" fmla="*/ 2147483647 w 81"/>
              <a:gd name="T29" fmla="*/ 2147483647 h 59"/>
              <a:gd name="T30" fmla="*/ 2147483647 w 81"/>
              <a:gd name="T31" fmla="*/ 2147483647 h 59"/>
              <a:gd name="T32" fmla="*/ 2147483647 w 81"/>
              <a:gd name="T33" fmla="*/ 2147483647 h 59"/>
              <a:gd name="T34" fmla="*/ 2147483647 w 81"/>
              <a:gd name="T35" fmla="*/ 2147483647 h 59"/>
              <a:gd name="T36" fmla="*/ 2147483647 w 81"/>
              <a:gd name="T37" fmla="*/ 2147483647 h 59"/>
              <a:gd name="T38" fmla="*/ 2147483647 w 81"/>
              <a:gd name="T39" fmla="*/ 2147483647 h 59"/>
              <a:gd name="T40" fmla="*/ 2147483647 w 81"/>
              <a:gd name="T41" fmla="*/ 2147483647 h 59"/>
              <a:gd name="T42" fmla="*/ 2147483647 w 81"/>
              <a:gd name="T43" fmla="*/ 2147483647 h 59"/>
              <a:gd name="T44" fmla="*/ 2147483647 w 81"/>
              <a:gd name="T45" fmla="*/ 2147483647 h 59"/>
              <a:gd name="T46" fmla="*/ 2147483647 w 81"/>
              <a:gd name="T47" fmla="*/ 2147483647 h 59"/>
              <a:gd name="T48" fmla="*/ 2147483647 w 81"/>
              <a:gd name="T49" fmla="*/ 2147483647 h 59"/>
              <a:gd name="T50" fmla="*/ 2147483647 w 81"/>
              <a:gd name="T51" fmla="*/ 2147483647 h 59"/>
              <a:gd name="T52" fmla="*/ 2147483647 w 81"/>
              <a:gd name="T53" fmla="*/ 2147483647 h 59"/>
              <a:gd name="T54" fmla="*/ 2147483647 w 81"/>
              <a:gd name="T55" fmla="*/ 2147483647 h 59"/>
              <a:gd name="T56" fmla="*/ 2147483647 w 81"/>
              <a:gd name="T57" fmla="*/ 2147483647 h 59"/>
              <a:gd name="T58" fmla="*/ 0 w 81"/>
              <a:gd name="T59" fmla="*/ 2147483647 h 59"/>
              <a:gd name="T60" fmla="*/ 2147483647 w 81"/>
              <a:gd name="T61" fmla="*/ 2147483647 h 59"/>
              <a:gd name="T62" fmla="*/ 2147483647 w 81"/>
              <a:gd name="T63" fmla="*/ 2147483647 h 59"/>
              <a:gd name="T64" fmla="*/ 2147483647 w 81"/>
              <a:gd name="T65" fmla="*/ 2147483647 h 59"/>
              <a:gd name="T66" fmla="*/ 2147483647 w 81"/>
              <a:gd name="T67" fmla="*/ 2147483647 h 59"/>
              <a:gd name="T68" fmla="*/ 2147483647 w 81"/>
              <a:gd name="T69" fmla="*/ 2147483647 h 59"/>
              <a:gd name="T70" fmla="*/ 2147483647 w 81"/>
              <a:gd name="T71" fmla="*/ 2147483647 h 59"/>
              <a:gd name="T72" fmla="*/ 2147483647 w 81"/>
              <a:gd name="T73" fmla="*/ 2147483647 h 59"/>
              <a:gd name="T74" fmla="*/ 2147483647 w 81"/>
              <a:gd name="T75" fmla="*/ 2147483647 h 59"/>
              <a:gd name="T76" fmla="*/ 2147483647 w 81"/>
              <a:gd name="T77" fmla="*/ 2147483647 h 59"/>
              <a:gd name="T78" fmla="*/ 2147483647 w 81"/>
              <a:gd name="T79" fmla="*/ 2147483647 h 59"/>
              <a:gd name="T80" fmla="*/ 2147483647 w 81"/>
              <a:gd name="T81" fmla="*/ 2147483647 h 59"/>
              <a:gd name="T82" fmla="*/ 2147483647 w 81"/>
              <a:gd name="T83" fmla="*/ 2147483647 h 59"/>
              <a:gd name="T84" fmla="*/ 2147483647 w 81"/>
              <a:gd name="T85" fmla="*/ 2147483647 h 59"/>
              <a:gd name="T86" fmla="*/ 2147483647 w 81"/>
              <a:gd name="T87" fmla="*/ 2147483647 h 59"/>
              <a:gd name="T88" fmla="*/ 2147483647 w 81"/>
              <a:gd name="T89" fmla="*/ 2147483647 h 59"/>
              <a:gd name="T90" fmla="*/ 2147483647 w 81"/>
              <a:gd name="T91" fmla="*/ 2147483647 h 59"/>
              <a:gd name="T92" fmla="*/ 2147483647 w 81"/>
              <a:gd name="T93" fmla="*/ 2147483647 h 59"/>
              <a:gd name="T94" fmla="*/ 2147483647 w 81"/>
              <a:gd name="T95" fmla="*/ 2147483647 h 59"/>
              <a:gd name="T96" fmla="*/ 2147483647 w 81"/>
              <a:gd name="T97" fmla="*/ 2147483647 h 59"/>
              <a:gd name="T98" fmla="*/ 2147483647 w 81"/>
              <a:gd name="T99" fmla="*/ 2147483647 h 59"/>
              <a:gd name="T100" fmla="*/ 2147483647 w 81"/>
              <a:gd name="T101" fmla="*/ 2147483647 h 59"/>
              <a:gd name="T102" fmla="*/ 2147483647 w 81"/>
              <a:gd name="T103" fmla="*/ 2147483647 h 59"/>
              <a:gd name="T104" fmla="*/ 2147483647 w 81"/>
              <a:gd name="T105" fmla="*/ 2147483647 h 59"/>
              <a:gd name="T106" fmla="*/ 2147483647 w 81"/>
              <a:gd name="T107" fmla="*/ 2147483647 h 59"/>
              <a:gd name="T108" fmla="*/ 2147483647 w 81"/>
              <a:gd name="T109" fmla="*/ 2147483647 h 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"/>
              <a:gd name="T166" fmla="*/ 0 h 59"/>
              <a:gd name="T167" fmla="*/ 81 w 81"/>
              <a:gd name="T168" fmla="*/ 59 h 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" h="59">
                <a:moveTo>
                  <a:pt x="75" y="38"/>
                </a:moveTo>
                <a:cubicBezTo>
                  <a:pt x="77" y="38"/>
                  <a:pt x="77" y="40"/>
                  <a:pt x="77" y="42"/>
                </a:cubicBezTo>
                <a:cubicBezTo>
                  <a:pt x="77" y="43"/>
                  <a:pt x="74" y="43"/>
                  <a:pt x="75" y="43"/>
                </a:cubicBezTo>
                <a:cubicBezTo>
                  <a:pt x="76" y="44"/>
                  <a:pt x="79" y="43"/>
                  <a:pt x="80" y="44"/>
                </a:cubicBezTo>
                <a:cubicBezTo>
                  <a:pt x="81" y="44"/>
                  <a:pt x="80" y="45"/>
                  <a:pt x="79" y="46"/>
                </a:cubicBezTo>
                <a:cubicBezTo>
                  <a:pt x="77" y="47"/>
                  <a:pt x="74" y="49"/>
                  <a:pt x="71" y="49"/>
                </a:cubicBezTo>
                <a:cubicBezTo>
                  <a:pt x="69" y="50"/>
                  <a:pt x="67" y="49"/>
                  <a:pt x="65" y="48"/>
                </a:cubicBezTo>
                <a:cubicBezTo>
                  <a:pt x="64" y="48"/>
                  <a:pt x="64" y="47"/>
                  <a:pt x="64" y="46"/>
                </a:cubicBezTo>
                <a:cubicBezTo>
                  <a:pt x="63" y="46"/>
                  <a:pt x="62" y="47"/>
                  <a:pt x="61" y="47"/>
                </a:cubicBezTo>
                <a:cubicBezTo>
                  <a:pt x="60" y="46"/>
                  <a:pt x="59" y="45"/>
                  <a:pt x="57" y="45"/>
                </a:cubicBezTo>
                <a:cubicBezTo>
                  <a:pt x="56" y="45"/>
                  <a:pt x="57" y="47"/>
                  <a:pt x="56" y="46"/>
                </a:cubicBezTo>
                <a:cubicBezTo>
                  <a:pt x="55" y="46"/>
                  <a:pt x="54" y="45"/>
                  <a:pt x="53" y="44"/>
                </a:cubicBezTo>
                <a:cubicBezTo>
                  <a:pt x="53" y="43"/>
                  <a:pt x="55" y="42"/>
                  <a:pt x="54" y="42"/>
                </a:cubicBezTo>
                <a:cubicBezTo>
                  <a:pt x="53" y="41"/>
                  <a:pt x="51" y="41"/>
                  <a:pt x="50" y="41"/>
                </a:cubicBezTo>
                <a:cubicBezTo>
                  <a:pt x="49" y="41"/>
                  <a:pt x="48" y="42"/>
                  <a:pt x="48" y="41"/>
                </a:cubicBezTo>
                <a:cubicBezTo>
                  <a:pt x="48" y="40"/>
                  <a:pt x="50" y="38"/>
                  <a:pt x="48" y="37"/>
                </a:cubicBezTo>
                <a:cubicBezTo>
                  <a:pt x="46" y="36"/>
                  <a:pt x="44" y="36"/>
                  <a:pt x="42" y="38"/>
                </a:cubicBezTo>
                <a:cubicBezTo>
                  <a:pt x="40" y="40"/>
                  <a:pt x="41" y="43"/>
                  <a:pt x="40" y="45"/>
                </a:cubicBezTo>
                <a:cubicBezTo>
                  <a:pt x="38" y="47"/>
                  <a:pt x="36" y="47"/>
                  <a:pt x="34" y="48"/>
                </a:cubicBezTo>
                <a:cubicBezTo>
                  <a:pt x="33" y="48"/>
                  <a:pt x="32" y="48"/>
                  <a:pt x="31" y="49"/>
                </a:cubicBezTo>
                <a:cubicBezTo>
                  <a:pt x="29" y="50"/>
                  <a:pt x="29" y="53"/>
                  <a:pt x="28" y="54"/>
                </a:cubicBezTo>
                <a:cubicBezTo>
                  <a:pt x="26" y="56"/>
                  <a:pt x="23" y="57"/>
                  <a:pt x="21" y="58"/>
                </a:cubicBezTo>
                <a:cubicBezTo>
                  <a:pt x="20" y="59"/>
                  <a:pt x="18" y="59"/>
                  <a:pt x="17" y="58"/>
                </a:cubicBezTo>
                <a:cubicBezTo>
                  <a:pt x="16" y="55"/>
                  <a:pt x="17" y="53"/>
                  <a:pt x="17" y="50"/>
                </a:cubicBezTo>
                <a:cubicBezTo>
                  <a:pt x="17" y="49"/>
                  <a:pt x="18" y="47"/>
                  <a:pt x="18" y="46"/>
                </a:cubicBezTo>
                <a:cubicBezTo>
                  <a:pt x="18" y="45"/>
                  <a:pt x="17" y="44"/>
                  <a:pt x="16" y="44"/>
                </a:cubicBezTo>
                <a:cubicBezTo>
                  <a:pt x="15" y="44"/>
                  <a:pt x="15" y="46"/>
                  <a:pt x="14" y="46"/>
                </a:cubicBezTo>
                <a:cubicBezTo>
                  <a:pt x="12" y="47"/>
                  <a:pt x="11" y="46"/>
                  <a:pt x="9" y="46"/>
                </a:cubicBezTo>
                <a:cubicBezTo>
                  <a:pt x="7" y="47"/>
                  <a:pt x="5" y="49"/>
                  <a:pt x="3" y="49"/>
                </a:cubicBezTo>
                <a:cubicBezTo>
                  <a:pt x="2" y="49"/>
                  <a:pt x="0" y="48"/>
                  <a:pt x="0" y="47"/>
                </a:cubicBezTo>
                <a:cubicBezTo>
                  <a:pt x="1" y="44"/>
                  <a:pt x="3" y="42"/>
                  <a:pt x="6" y="40"/>
                </a:cubicBezTo>
                <a:cubicBezTo>
                  <a:pt x="8" y="39"/>
                  <a:pt x="12" y="40"/>
                  <a:pt x="13" y="37"/>
                </a:cubicBezTo>
                <a:cubicBezTo>
                  <a:pt x="15" y="35"/>
                  <a:pt x="14" y="31"/>
                  <a:pt x="14" y="28"/>
                </a:cubicBezTo>
                <a:cubicBezTo>
                  <a:pt x="15" y="25"/>
                  <a:pt x="17" y="22"/>
                  <a:pt x="18" y="19"/>
                </a:cubicBezTo>
                <a:cubicBezTo>
                  <a:pt x="18" y="16"/>
                  <a:pt x="19" y="14"/>
                  <a:pt x="20" y="11"/>
                </a:cubicBezTo>
                <a:cubicBezTo>
                  <a:pt x="21" y="9"/>
                  <a:pt x="22" y="7"/>
                  <a:pt x="24" y="5"/>
                </a:cubicBezTo>
                <a:cubicBezTo>
                  <a:pt x="25" y="4"/>
                  <a:pt x="26" y="1"/>
                  <a:pt x="29" y="1"/>
                </a:cubicBezTo>
                <a:cubicBezTo>
                  <a:pt x="30" y="0"/>
                  <a:pt x="30" y="3"/>
                  <a:pt x="31" y="4"/>
                </a:cubicBezTo>
                <a:cubicBezTo>
                  <a:pt x="32" y="5"/>
                  <a:pt x="33" y="6"/>
                  <a:pt x="33" y="7"/>
                </a:cubicBezTo>
                <a:cubicBezTo>
                  <a:pt x="32" y="8"/>
                  <a:pt x="30" y="8"/>
                  <a:pt x="30" y="9"/>
                </a:cubicBezTo>
                <a:cubicBezTo>
                  <a:pt x="30" y="11"/>
                  <a:pt x="31" y="14"/>
                  <a:pt x="32" y="16"/>
                </a:cubicBezTo>
                <a:cubicBezTo>
                  <a:pt x="32" y="16"/>
                  <a:pt x="34" y="17"/>
                  <a:pt x="34" y="16"/>
                </a:cubicBezTo>
                <a:cubicBezTo>
                  <a:pt x="35" y="14"/>
                  <a:pt x="35" y="11"/>
                  <a:pt x="37" y="10"/>
                </a:cubicBezTo>
                <a:cubicBezTo>
                  <a:pt x="39" y="10"/>
                  <a:pt x="40" y="13"/>
                  <a:pt x="41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4" y="17"/>
                  <a:pt x="47" y="17"/>
                  <a:pt x="49" y="18"/>
                </a:cubicBezTo>
                <a:cubicBezTo>
                  <a:pt x="50" y="18"/>
                  <a:pt x="49" y="20"/>
                  <a:pt x="50" y="21"/>
                </a:cubicBezTo>
                <a:cubicBezTo>
                  <a:pt x="54" y="24"/>
                  <a:pt x="60" y="24"/>
                  <a:pt x="64" y="28"/>
                </a:cubicBezTo>
                <a:cubicBezTo>
                  <a:pt x="65" y="29"/>
                  <a:pt x="63" y="31"/>
                  <a:pt x="64" y="33"/>
                </a:cubicBezTo>
                <a:cubicBezTo>
                  <a:pt x="64" y="34"/>
                  <a:pt x="66" y="35"/>
                  <a:pt x="65" y="36"/>
                </a:cubicBezTo>
                <a:cubicBezTo>
                  <a:pt x="65" y="38"/>
                  <a:pt x="61" y="38"/>
                  <a:pt x="61" y="40"/>
                </a:cubicBezTo>
                <a:cubicBezTo>
                  <a:pt x="61" y="42"/>
                  <a:pt x="64" y="40"/>
                  <a:pt x="66" y="40"/>
                </a:cubicBezTo>
                <a:cubicBezTo>
                  <a:pt x="67" y="40"/>
                  <a:pt x="67" y="38"/>
                  <a:pt x="68" y="38"/>
                </a:cubicBezTo>
                <a:cubicBezTo>
                  <a:pt x="70" y="38"/>
                  <a:pt x="71" y="40"/>
                  <a:pt x="73" y="40"/>
                </a:cubicBezTo>
                <a:cubicBezTo>
                  <a:pt x="74" y="40"/>
                  <a:pt x="74" y="38"/>
                  <a:pt x="75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3" name="Freeform 1045"/>
          <p:cNvSpPr>
            <a:spLocks noChangeAspect="1"/>
          </p:cNvSpPr>
          <p:nvPr/>
        </p:nvSpPr>
        <p:spPr bwMode="auto">
          <a:xfrm>
            <a:off x="3184922" y="2465786"/>
            <a:ext cx="19050" cy="15478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2147483647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2147483647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1"/>
              <a:gd name="T35" fmla="*/ 13 w 13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1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3"/>
                  <a:pt x="3" y="2"/>
                  <a:pt x="3" y="3"/>
                </a:cubicBezTo>
                <a:cubicBezTo>
                  <a:pt x="4" y="4"/>
                  <a:pt x="2" y="6"/>
                  <a:pt x="3" y="7"/>
                </a:cubicBezTo>
                <a:cubicBezTo>
                  <a:pt x="4" y="8"/>
                  <a:pt x="5" y="7"/>
                  <a:pt x="6" y="8"/>
                </a:cubicBezTo>
                <a:cubicBezTo>
                  <a:pt x="6" y="8"/>
                  <a:pt x="5" y="10"/>
                  <a:pt x="6" y="10"/>
                </a:cubicBezTo>
                <a:cubicBezTo>
                  <a:pt x="8" y="10"/>
                  <a:pt x="10" y="11"/>
                  <a:pt x="12" y="9"/>
                </a:cubicBezTo>
                <a:cubicBezTo>
                  <a:pt x="13" y="9"/>
                  <a:pt x="11" y="8"/>
                  <a:pt x="10" y="7"/>
                </a:cubicBezTo>
                <a:cubicBezTo>
                  <a:pt x="9" y="6"/>
                  <a:pt x="9" y="6"/>
                  <a:pt x="8" y="5"/>
                </a:cubicBezTo>
                <a:cubicBezTo>
                  <a:pt x="7" y="4"/>
                  <a:pt x="6" y="2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4" name="Freeform 1046"/>
          <p:cNvSpPr>
            <a:spLocks noChangeAspect="1"/>
          </p:cNvSpPr>
          <p:nvPr/>
        </p:nvSpPr>
        <p:spPr bwMode="auto">
          <a:xfrm>
            <a:off x="3155156" y="2400300"/>
            <a:ext cx="10716" cy="19050"/>
          </a:xfrm>
          <a:custGeom>
            <a:avLst/>
            <a:gdLst>
              <a:gd name="T0" fmla="*/ 2147483647 w 7"/>
              <a:gd name="T1" fmla="*/ 0 h 14"/>
              <a:gd name="T2" fmla="*/ 2147483647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2147483647 h 14"/>
              <a:gd name="T10" fmla="*/ 2147483647 w 7"/>
              <a:gd name="T11" fmla="*/ 2147483647 h 14"/>
              <a:gd name="T12" fmla="*/ 0 w 7"/>
              <a:gd name="T13" fmla="*/ 2147483647 h 14"/>
              <a:gd name="T14" fmla="*/ 2147483647 w 7"/>
              <a:gd name="T15" fmla="*/ 2147483647 h 14"/>
              <a:gd name="T16" fmla="*/ 2147483647 w 7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4"/>
              <a:gd name="T29" fmla="*/ 7 w 7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4">
                <a:moveTo>
                  <a:pt x="4" y="0"/>
                </a:moveTo>
                <a:cubicBezTo>
                  <a:pt x="5" y="0"/>
                  <a:pt x="6" y="2"/>
                  <a:pt x="6" y="3"/>
                </a:cubicBezTo>
                <a:cubicBezTo>
                  <a:pt x="7" y="6"/>
                  <a:pt x="7" y="8"/>
                  <a:pt x="6" y="11"/>
                </a:cubicBezTo>
                <a:cubicBezTo>
                  <a:pt x="6" y="12"/>
                  <a:pt x="5" y="14"/>
                  <a:pt x="4" y="14"/>
                </a:cubicBezTo>
                <a:cubicBezTo>
                  <a:pt x="3" y="14"/>
                  <a:pt x="2" y="13"/>
                  <a:pt x="2" y="12"/>
                </a:cubicBezTo>
                <a:cubicBezTo>
                  <a:pt x="1" y="10"/>
                  <a:pt x="2" y="9"/>
                  <a:pt x="2" y="8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3"/>
                  <a:pt x="2" y="2"/>
                </a:cubicBezTo>
                <a:cubicBezTo>
                  <a:pt x="3" y="2"/>
                  <a:pt x="3" y="0"/>
                  <a:pt x="4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5" name="Freeform 1047"/>
          <p:cNvSpPr>
            <a:spLocks noChangeAspect="1"/>
          </p:cNvSpPr>
          <p:nvPr/>
        </p:nvSpPr>
        <p:spPr bwMode="auto">
          <a:xfrm>
            <a:off x="2962276" y="2347914"/>
            <a:ext cx="70247" cy="50006"/>
          </a:xfrm>
          <a:custGeom>
            <a:avLst/>
            <a:gdLst>
              <a:gd name="T0" fmla="*/ 2147483647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2147483647 h 35"/>
              <a:gd name="T6" fmla="*/ 2147483647 w 49"/>
              <a:gd name="T7" fmla="*/ 2147483647 h 35"/>
              <a:gd name="T8" fmla="*/ 2147483647 w 49"/>
              <a:gd name="T9" fmla="*/ 2147483647 h 35"/>
              <a:gd name="T10" fmla="*/ 2147483647 w 49"/>
              <a:gd name="T11" fmla="*/ 2147483647 h 35"/>
              <a:gd name="T12" fmla="*/ 2147483647 w 49"/>
              <a:gd name="T13" fmla="*/ 2147483647 h 35"/>
              <a:gd name="T14" fmla="*/ 2147483647 w 49"/>
              <a:gd name="T15" fmla="*/ 2147483647 h 35"/>
              <a:gd name="T16" fmla="*/ 2147483647 w 49"/>
              <a:gd name="T17" fmla="*/ 2147483647 h 35"/>
              <a:gd name="T18" fmla="*/ 2147483647 w 49"/>
              <a:gd name="T19" fmla="*/ 2147483647 h 35"/>
              <a:gd name="T20" fmla="*/ 2147483647 w 49"/>
              <a:gd name="T21" fmla="*/ 2147483647 h 35"/>
              <a:gd name="T22" fmla="*/ 0 w 49"/>
              <a:gd name="T23" fmla="*/ 2147483647 h 35"/>
              <a:gd name="T24" fmla="*/ 2147483647 w 49"/>
              <a:gd name="T25" fmla="*/ 2147483647 h 35"/>
              <a:gd name="T26" fmla="*/ 2147483647 w 49"/>
              <a:gd name="T27" fmla="*/ 2147483647 h 35"/>
              <a:gd name="T28" fmla="*/ 2147483647 w 49"/>
              <a:gd name="T29" fmla="*/ 2147483647 h 35"/>
              <a:gd name="T30" fmla="*/ 2147483647 w 49"/>
              <a:gd name="T31" fmla="*/ 2147483647 h 35"/>
              <a:gd name="T32" fmla="*/ 2147483647 w 49"/>
              <a:gd name="T33" fmla="*/ 2147483647 h 35"/>
              <a:gd name="T34" fmla="*/ 2147483647 w 49"/>
              <a:gd name="T35" fmla="*/ 2147483647 h 35"/>
              <a:gd name="T36" fmla="*/ 2147483647 w 49"/>
              <a:gd name="T37" fmla="*/ 2147483647 h 35"/>
              <a:gd name="T38" fmla="*/ 2147483647 w 49"/>
              <a:gd name="T39" fmla="*/ 2147483647 h 35"/>
              <a:gd name="T40" fmla="*/ 2147483647 w 49"/>
              <a:gd name="T41" fmla="*/ 2147483647 h 35"/>
              <a:gd name="T42" fmla="*/ 2147483647 w 49"/>
              <a:gd name="T43" fmla="*/ 0 h 35"/>
              <a:gd name="T44" fmla="*/ 2147483647 w 49"/>
              <a:gd name="T45" fmla="*/ 2147483647 h 35"/>
              <a:gd name="T46" fmla="*/ 2147483647 w 49"/>
              <a:gd name="T47" fmla="*/ 2147483647 h 35"/>
              <a:gd name="T48" fmla="*/ 2147483647 w 49"/>
              <a:gd name="T49" fmla="*/ 2147483647 h 35"/>
              <a:gd name="T50" fmla="*/ 2147483647 w 49"/>
              <a:gd name="T51" fmla="*/ 2147483647 h 35"/>
              <a:gd name="T52" fmla="*/ 2147483647 w 49"/>
              <a:gd name="T53" fmla="*/ 2147483647 h 35"/>
              <a:gd name="T54" fmla="*/ 2147483647 w 49"/>
              <a:gd name="T55" fmla="*/ 2147483647 h 35"/>
              <a:gd name="T56" fmla="*/ 2147483647 w 49"/>
              <a:gd name="T57" fmla="*/ 2147483647 h 35"/>
              <a:gd name="T58" fmla="*/ 2147483647 w 49"/>
              <a:gd name="T59" fmla="*/ 2147483647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"/>
              <a:gd name="T91" fmla="*/ 0 h 35"/>
              <a:gd name="T92" fmla="*/ 49 w 49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" h="35">
                <a:moveTo>
                  <a:pt x="47" y="23"/>
                </a:moveTo>
                <a:cubicBezTo>
                  <a:pt x="47" y="23"/>
                  <a:pt x="49" y="25"/>
                  <a:pt x="48" y="25"/>
                </a:cubicBezTo>
                <a:cubicBezTo>
                  <a:pt x="47" y="27"/>
                  <a:pt x="44" y="27"/>
                  <a:pt x="43" y="28"/>
                </a:cubicBezTo>
                <a:cubicBezTo>
                  <a:pt x="41" y="29"/>
                  <a:pt x="40" y="30"/>
                  <a:pt x="38" y="31"/>
                </a:cubicBezTo>
                <a:cubicBezTo>
                  <a:pt x="37" y="32"/>
                  <a:pt x="36" y="34"/>
                  <a:pt x="34" y="35"/>
                </a:cubicBezTo>
                <a:cubicBezTo>
                  <a:pt x="32" y="35"/>
                  <a:pt x="29" y="34"/>
                  <a:pt x="27" y="33"/>
                </a:cubicBezTo>
                <a:cubicBezTo>
                  <a:pt x="23" y="32"/>
                  <a:pt x="19" y="29"/>
                  <a:pt x="15" y="27"/>
                </a:cubicBezTo>
                <a:cubicBezTo>
                  <a:pt x="14" y="27"/>
                  <a:pt x="14" y="26"/>
                  <a:pt x="13" y="26"/>
                </a:cubicBezTo>
                <a:cubicBezTo>
                  <a:pt x="13" y="25"/>
                  <a:pt x="12" y="26"/>
                  <a:pt x="11" y="26"/>
                </a:cubicBezTo>
                <a:cubicBezTo>
                  <a:pt x="10" y="25"/>
                  <a:pt x="9" y="23"/>
                  <a:pt x="8" y="23"/>
                </a:cubicBezTo>
                <a:cubicBezTo>
                  <a:pt x="7" y="23"/>
                  <a:pt x="7" y="25"/>
                  <a:pt x="6" y="25"/>
                </a:cubicBezTo>
                <a:cubicBezTo>
                  <a:pt x="4" y="25"/>
                  <a:pt x="1" y="24"/>
                  <a:pt x="0" y="22"/>
                </a:cubicBezTo>
                <a:cubicBezTo>
                  <a:pt x="0" y="20"/>
                  <a:pt x="3" y="18"/>
                  <a:pt x="5" y="18"/>
                </a:cubicBezTo>
                <a:cubicBezTo>
                  <a:pt x="6" y="18"/>
                  <a:pt x="7" y="20"/>
                  <a:pt x="8" y="20"/>
                </a:cubicBezTo>
                <a:cubicBezTo>
                  <a:pt x="9" y="20"/>
                  <a:pt x="11" y="19"/>
                  <a:pt x="13" y="18"/>
                </a:cubicBezTo>
                <a:cubicBezTo>
                  <a:pt x="14" y="17"/>
                  <a:pt x="16" y="16"/>
                  <a:pt x="17" y="14"/>
                </a:cubicBezTo>
                <a:cubicBezTo>
                  <a:pt x="18" y="12"/>
                  <a:pt x="16" y="9"/>
                  <a:pt x="18" y="8"/>
                </a:cubicBezTo>
                <a:cubicBezTo>
                  <a:pt x="19" y="7"/>
                  <a:pt x="19" y="11"/>
                  <a:pt x="20" y="12"/>
                </a:cubicBezTo>
                <a:cubicBezTo>
                  <a:pt x="22" y="12"/>
                  <a:pt x="24" y="13"/>
                  <a:pt x="25" y="11"/>
                </a:cubicBezTo>
                <a:cubicBezTo>
                  <a:pt x="25" y="10"/>
                  <a:pt x="22" y="10"/>
                  <a:pt x="21" y="8"/>
                </a:cubicBezTo>
                <a:cubicBezTo>
                  <a:pt x="21" y="7"/>
                  <a:pt x="21" y="5"/>
                  <a:pt x="21" y="4"/>
                </a:cubicBezTo>
                <a:cubicBezTo>
                  <a:pt x="22" y="2"/>
                  <a:pt x="24" y="0"/>
                  <a:pt x="25" y="0"/>
                </a:cubicBezTo>
                <a:cubicBezTo>
                  <a:pt x="28" y="1"/>
                  <a:pt x="29" y="3"/>
                  <a:pt x="30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31" y="9"/>
                  <a:pt x="33" y="8"/>
                  <a:pt x="34" y="9"/>
                </a:cubicBezTo>
                <a:cubicBezTo>
                  <a:pt x="36" y="11"/>
                  <a:pt x="38" y="13"/>
                  <a:pt x="39" y="15"/>
                </a:cubicBezTo>
                <a:cubicBezTo>
                  <a:pt x="39" y="17"/>
                  <a:pt x="38" y="19"/>
                  <a:pt x="39" y="20"/>
                </a:cubicBezTo>
                <a:cubicBezTo>
                  <a:pt x="39" y="21"/>
                  <a:pt x="41" y="19"/>
                  <a:pt x="41" y="20"/>
                </a:cubicBezTo>
                <a:cubicBezTo>
                  <a:pt x="42" y="21"/>
                  <a:pt x="40" y="24"/>
                  <a:pt x="41" y="25"/>
                </a:cubicBezTo>
                <a:cubicBezTo>
                  <a:pt x="43" y="26"/>
                  <a:pt x="45" y="23"/>
                  <a:pt x="47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6" name="Freeform 1048"/>
          <p:cNvSpPr>
            <a:spLocks noChangeAspect="1"/>
          </p:cNvSpPr>
          <p:nvPr/>
        </p:nvSpPr>
        <p:spPr bwMode="auto">
          <a:xfrm>
            <a:off x="3024188" y="2357439"/>
            <a:ext cx="9525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0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2147483647 w 7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9"/>
              <a:gd name="T26" fmla="*/ 7 w 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9">
                <a:moveTo>
                  <a:pt x="6" y="8"/>
                </a:moveTo>
                <a:cubicBezTo>
                  <a:pt x="7" y="7"/>
                  <a:pt x="7" y="5"/>
                  <a:pt x="6" y="4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4" y="5"/>
                </a:cubicBezTo>
                <a:cubicBezTo>
                  <a:pt x="4" y="5"/>
                  <a:pt x="3" y="6"/>
                  <a:pt x="4" y="7"/>
                </a:cubicBezTo>
                <a:cubicBezTo>
                  <a:pt x="4" y="8"/>
                  <a:pt x="5" y="9"/>
                  <a:pt x="6" y="8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7" name="Freeform 1049"/>
          <p:cNvSpPr>
            <a:spLocks noChangeAspect="1"/>
          </p:cNvSpPr>
          <p:nvPr/>
        </p:nvSpPr>
        <p:spPr bwMode="auto">
          <a:xfrm>
            <a:off x="2945607" y="2376489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4"/>
                  <a:pt x="6" y="5"/>
                </a:cubicBezTo>
                <a:cubicBezTo>
                  <a:pt x="5" y="7"/>
                  <a:pt x="3" y="9"/>
                  <a:pt x="2" y="8"/>
                </a:cubicBezTo>
                <a:cubicBezTo>
                  <a:pt x="0" y="7"/>
                  <a:pt x="1" y="4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8" name="Freeform 1050"/>
          <p:cNvSpPr>
            <a:spLocks noChangeAspect="1"/>
          </p:cNvSpPr>
          <p:nvPr/>
        </p:nvSpPr>
        <p:spPr bwMode="auto">
          <a:xfrm>
            <a:off x="2918222" y="2386014"/>
            <a:ext cx="9525" cy="833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6" y="4"/>
                  <a:pt x="5" y="5"/>
                </a:cubicBezTo>
                <a:cubicBezTo>
                  <a:pt x="4" y="6"/>
                  <a:pt x="2" y="5"/>
                  <a:pt x="0" y="4"/>
                </a:cubicBezTo>
                <a:cubicBezTo>
                  <a:pt x="0" y="4"/>
                  <a:pt x="1" y="2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9" name="Freeform 1051"/>
          <p:cNvSpPr>
            <a:spLocks noChangeAspect="1"/>
          </p:cNvSpPr>
          <p:nvPr/>
        </p:nvSpPr>
        <p:spPr bwMode="auto">
          <a:xfrm>
            <a:off x="2874169" y="2390775"/>
            <a:ext cx="952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0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3"/>
                  <a:pt x="5" y="6"/>
                  <a:pt x="4" y="5"/>
                </a:cubicBezTo>
                <a:cubicBezTo>
                  <a:pt x="2" y="5"/>
                  <a:pt x="1" y="3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0" name="Freeform 1052"/>
          <p:cNvSpPr>
            <a:spLocks noChangeAspect="1"/>
          </p:cNvSpPr>
          <p:nvPr/>
        </p:nvSpPr>
        <p:spPr bwMode="auto">
          <a:xfrm>
            <a:off x="3015855" y="2358630"/>
            <a:ext cx="7144" cy="7144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0 w 5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3"/>
                  <a:pt x="4" y="5"/>
                  <a:pt x="3" y="5"/>
                </a:cubicBezTo>
                <a:cubicBezTo>
                  <a:pt x="1" y="4"/>
                  <a:pt x="0" y="2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1" name="Freeform 1053"/>
          <p:cNvSpPr>
            <a:spLocks noChangeAspect="1"/>
          </p:cNvSpPr>
          <p:nvPr/>
        </p:nvSpPr>
        <p:spPr bwMode="auto">
          <a:xfrm>
            <a:off x="2386014" y="2369344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4" y="6"/>
                </a:cubicBezTo>
                <a:cubicBezTo>
                  <a:pt x="4" y="7"/>
                  <a:pt x="1" y="6"/>
                  <a:pt x="1" y="5"/>
                </a:cubicBezTo>
                <a:cubicBezTo>
                  <a:pt x="0" y="3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2" name="Freeform 1054"/>
          <p:cNvSpPr>
            <a:spLocks noChangeAspect="1"/>
          </p:cNvSpPr>
          <p:nvPr/>
        </p:nvSpPr>
        <p:spPr bwMode="auto">
          <a:xfrm>
            <a:off x="2393156" y="2368153"/>
            <a:ext cx="952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5"/>
                  <a:pt x="6" y="7"/>
                </a:cubicBezTo>
                <a:cubicBezTo>
                  <a:pt x="5" y="8"/>
                  <a:pt x="2" y="9"/>
                  <a:pt x="1" y="8"/>
                </a:cubicBezTo>
                <a:cubicBezTo>
                  <a:pt x="0" y="6"/>
                  <a:pt x="0" y="4"/>
                  <a:pt x="1" y="2"/>
                </a:cubicBezTo>
                <a:cubicBezTo>
                  <a:pt x="1" y="1"/>
                  <a:pt x="3" y="0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3" name="Freeform 1055"/>
          <p:cNvSpPr>
            <a:spLocks noChangeAspect="1"/>
          </p:cNvSpPr>
          <p:nvPr/>
        </p:nvSpPr>
        <p:spPr bwMode="auto">
          <a:xfrm>
            <a:off x="2400300" y="2357438"/>
            <a:ext cx="25004" cy="19050"/>
          </a:xfrm>
          <a:custGeom>
            <a:avLst/>
            <a:gdLst>
              <a:gd name="T0" fmla="*/ 2147483647 w 17"/>
              <a:gd name="T1" fmla="*/ 0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2147483647 w 17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4"/>
              <a:gd name="T26" fmla="*/ 17 w 17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4">
                <a:moveTo>
                  <a:pt x="12" y="0"/>
                </a:moveTo>
                <a:cubicBezTo>
                  <a:pt x="14" y="0"/>
                  <a:pt x="17" y="2"/>
                  <a:pt x="17" y="4"/>
                </a:cubicBezTo>
                <a:cubicBezTo>
                  <a:pt x="16" y="7"/>
                  <a:pt x="13" y="8"/>
                  <a:pt x="10" y="10"/>
                </a:cubicBezTo>
                <a:cubicBezTo>
                  <a:pt x="8" y="11"/>
                  <a:pt x="6" y="14"/>
                  <a:pt x="4" y="13"/>
                </a:cubicBezTo>
                <a:cubicBezTo>
                  <a:pt x="2" y="13"/>
                  <a:pt x="1" y="11"/>
                  <a:pt x="1" y="9"/>
                </a:cubicBezTo>
                <a:cubicBezTo>
                  <a:pt x="0" y="8"/>
                  <a:pt x="1" y="6"/>
                  <a:pt x="2" y="5"/>
                </a:cubicBezTo>
                <a:cubicBezTo>
                  <a:pt x="4" y="4"/>
                  <a:pt x="7" y="6"/>
                  <a:pt x="9" y="5"/>
                </a:cubicBezTo>
                <a:cubicBezTo>
                  <a:pt x="10" y="4"/>
                  <a:pt x="10" y="0"/>
                  <a:pt x="1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4" name="Freeform 1056"/>
          <p:cNvSpPr>
            <a:spLocks noChangeAspect="1"/>
          </p:cNvSpPr>
          <p:nvPr/>
        </p:nvSpPr>
        <p:spPr bwMode="auto">
          <a:xfrm>
            <a:off x="3130155" y="2225280"/>
            <a:ext cx="429815" cy="363140"/>
          </a:xfrm>
          <a:custGeom>
            <a:avLst/>
            <a:gdLst>
              <a:gd name="T0" fmla="*/ 2147483647 w 301"/>
              <a:gd name="T1" fmla="*/ 2147483647 h 254"/>
              <a:gd name="T2" fmla="*/ 2147483647 w 301"/>
              <a:gd name="T3" fmla="*/ 2147483647 h 254"/>
              <a:gd name="T4" fmla="*/ 2147483647 w 301"/>
              <a:gd name="T5" fmla="*/ 2147483647 h 254"/>
              <a:gd name="T6" fmla="*/ 2147483647 w 301"/>
              <a:gd name="T7" fmla="*/ 2147483647 h 254"/>
              <a:gd name="T8" fmla="*/ 2147483647 w 301"/>
              <a:gd name="T9" fmla="*/ 2147483647 h 254"/>
              <a:gd name="T10" fmla="*/ 2147483647 w 301"/>
              <a:gd name="T11" fmla="*/ 2147483647 h 254"/>
              <a:gd name="T12" fmla="*/ 2147483647 w 301"/>
              <a:gd name="T13" fmla="*/ 2147483647 h 254"/>
              <a:gd name="T14" fmla="*/ 2147483647 w 301"/>
              <a:gd name="T15" fmla="*/ 2147483647 h 254"/>
              <a:gd name="T16" fmla="*/ 2147483647 w 301"/>
              <a:gd name="T17" fmla="*/ 2147483647 h 254"/>
              <a:gd name="T18" fmla="*/ 2147483647 w 301"/>
              <a:gd name="T19" fmla="*/ 2147483647 h 254"/>
              <a:gd name="T20" fmla="*/ 2147483647 w 301"/>
              <a:gd name="T21" fmla="*/ 2147483647 h 254"/>
              <a:gd name="T22" fmla="*/ 2147483647 w 301"/>
              <a:gd name="T23" fmla="*/ 2147483647 h 254"/>
              <a:gd name="T24" fmla="*/ 2147483647 w 301"/>
              <a:gd name="T25" fmla="*/ 2147483647 h 254"/>
              <a:gd name="T26" fmla="*/ 2147483647 w 301"/>
              <a:gd name="T27" fmla="*/ 2147483647 h 254"/>
              <a:gd name="T28" fmla="*/ 2147483647 w 301"/>
              <a:gd name="T29" fmla="*/ 2147483647 h 254"/>
              <a:gd name="T30" fmla="*/ 2147483647 w 301"/>
              <a:gd name="T31" fmla="*/ 2147483647 h 254"/>
              <a:gd name="T32" fmla="*/ 2147483647 w 301"/>
              <a:gd name="T33" fmla="*/ 2147483647 h 254"/>
              <a:gd name="T34" fmla="*/ 2147483647 w 301"/>
              <a:gd name="T35" fmla="*/ 2147483647 h 254"/>
              <a:gd name="T36" fmla="*/ 2147483647 w 301"/>
              <a:gd name="T37" fmla="*/ 2147483647 h 254"/>
              <a:gd name="T38" fmla="*/ 2147483647 w 301"/>
              <a:gd name="T39" fmla="*/ 2147483647 h 254"/>
              <a:gd name="T40" fmla="*/ 2147483647 w 301"/>
              <a:gd name="T41" fmla="*/ 2147483647 h 254"/>
              <a:gd name="T42" fmla="*/ 2147483647 w 301"/>
              <a:gd name="T43" fmla="*/ 2147483647 h 254"/>
              <a:gd name="T44" fmla="*/ 2147483647 w 301"/>
              <a:gd name="T45" fmla="*/ 2147483647 h 254"/>
              <a:gd name="T46" fmla="*/ 2147483647 w 301"/>
              <a:gd name="T47" fmla="*/ 2147483647 h 254"/>
              <a:gd name="T48" fmla="*/ 2147483647 w 301"/>
              <a:gd name="T49" fmla="*/ 2147483647 h 254"/>
              <a:gd name="T50" fmla="*/ 2147483647 w 301"/>
              <a:gd name="T51" fmla="*/ 2147483647 h 254"/>
              <a:gd name="T52" fmla="*/ 2147483647 w 301"/>
              <a:gd name="T53" fmla="*/ 2147483647 h 254"/>
              <a:gd name="T54" fmla="*/ 2147483647 w 301"/>
              <a:gd name="T55" fmla="*/ 2147483647 h 254"/>
              <a:gd name="T56" fmla="*/ 2147483647 w 301"/>
              <a:gd name="T57" fmla="*/ 2147483647 h 254"/>
              <a:gd name="T58" fmla="*/ 2147483647 w 301"/>
              <a:gd name="T59" fmla="*/ 2147483647 h 254"/>
              <a:gd name="T60" fmla="*/ 2147483647 w 301"/>
              <a:gd name="T61" fmla="*/ 2147483647 h 254"/>
              <a:gd name="T62" fmla="*/ 2147483647 w 301"/>
              <a:gd name="T63" fmla="*/ 2147483647 h 254"/>
              <a:gd name="T64" fmla="*/ 2147483647 w 301"/>
              <a:gd name="T65" fmla="*/ 2147483647 h 254"/>
              <a:gd name="T66" fmla="*/ 2147483647 w 301"/>
              <a:gd name="T67" fmla="*/ 2147483647 h 254"/>
              <a:gd name="T68" fmla="*/ 2147483647 w 301"/>
              <a:gd name="T69" fmla="*/ 2147483647 h 254"/>
              <a:gd name="T70" fmla="*/ 2147483647 w 301"/>
              <a:gd name="T71" fmla="*/ 2147483647 h 254"/>
              <a:gd name="T72" fmla="*/ 2147483647 w 301"/>
              <a:gd name="T73" fmla="*/ 2147483647 h 254"/>
              <a:gd name="T74" fmla="*/ 2147483647 w 301"/>
              <a:gd name="T75" fmla="*/ 2147483647 h 254"/>
              <a:gd name="T76" fmla="*/ 2147483647 w 301"/>
              <a:gd name="T77" fmla="*/ 2147483647 h 254"/>
              <a:gd name="T78" fmla="*/ 2147483647 w 301"/>
              <a:gd name="T79" fmla="*/ 2147483647 h 254"/>
              <a:gd name="T80" fmla="*/ 2147483647 w 301"/>
              <a:gd name="T81" fmla="*/ 2147483647 h 254"/>
              <a:gd name="T82" fmla="*/ 2147483647 w 301"/>
              <a:gd name="T83" fmla="*/ 2147483647 h 254"/>
              <a:gd name="T84" fmla="*/ 2147483647 w 301"/>
              <a:gd name="T85" fmla="*/ 2147483647 h 254"/>
              <a:gd name="T86" fmla="*/ 2147483647 w 301"/>
              <a:gd name="T87" fmla="*/ 2147483647 h 254"/>
              <a:gd name="T88" fmla="*/ 2147483647 w 301"/>
              <a:gd name="T89" fmla="*/ 2147483647 h 254"/>
              <a:gd name="T90" fmla="*/ 2147483647 w 301"/>
              <a:gd name="T91" fmla="*/ 2147483647 h 254"/>
              <a:gd name="T92" fmla="*/ 2147483647 w 301"/>
              <a:gd name="T93" fmla="*/ 2147483647 h 254"/>
              <a:gd name="T94" fmla="*/ 2147483647 w 301"/>
              <a:gd name="T95" fmla="*/ 2147483647 h 254"/>
              <a:gd name="T96" fmla="*/ 2147483647 w 301"/>
              <a:gd name="T97" fmla="*/ 2147483647 h 254"/>
              <a:gd name="T98" fmla="*/ 2147483647 w 301"/>
              <a:gd name="T99" fmla="*/ 2147483647 h 254"/>
              <a:gd name="T100" fmla="*/ 2147483647 w 301"/>
              <a:gd name="T101" fmla="*/ 2147483647 h 254"/>
              <a:gd name="T102" fmla="*/ 2147483647 w 301"/>
              <a:gd name="T103" fmla="*/ 2147483647 h 254"/>
              <a:gd name="T104" fmla="*/ 2147483647 w 301"/>
              <a:gd name="T105" fmla="*/ 2147483647 h 254"/>
              <a:gd name="T106" fmla="*/ 2147483647 w 301"/>
              <a:gd name="T107" fmla="*/ 2147483647 h 254"/>
              <a:gd name="T108" fmla="*/ 2147483647 w 301"/>
              <a:gd name="T109" fmla="*/ 2147483647 h 254"/>
              <a:gd name="T110" fmla="*/ 2147483647 w 301"/>
              <a:gd name="T111" fmla="*/ 2147483647 h 254"/>
              <a:gd name="T112" fmla="*/ 2147483647 w 301"/>
              <a:gd name="T113" fmla="*/ 2147483647 h 254"/>
              <a:gd name="T114" fmla="*/ 2147483647 w 301"/>
              <a:gd name="T115" fmla="*/ 2147483647 h 254"/>
              <a:gd name="T116" fmla="*/ 2147483647 w 301"/>
              <a:gd name="T117" fmla="*/ 2147483647 h 254"/>
              <a:gd name="T118" fmla="*/ 2147483647 w 301"/>
              <a:gd name="T119" fmla="*/ 2147483647 h 2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1"/>
              <a:gd name="T181" fmla="*/ 0 h 254"/>
              <a:gd name="T182" fmla="*/ 301 w 301"/>
              <a:gd name="T183" fmla="*/ 254 h 2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1" h="254">
                <a:moveTo>
                  <a:pt x="248" y="236"/>
                </a:moveTo>
                <a:cubicBezTo>
                  <a:pt x="245" y="237"/>
                  <a:pt x="243" y="234"/>
                  <a:pt x="241" y="233"/>
                </a:cubicBezTo>
                <a:cubicBezTo>
                  <a:pt x="239" y="232"/>
                  <a:pt x="238" y="230"/>
                  <a:pt x="236" y="229"/>
                </a:cubicBezTo>
                <a:cubicBezTo>
                  <a:pt x="235" y="229"/>
                  <a:pt x="234" y="231"/>
                  <a:pt x="233" y="230"/>
                </a:cubicBezTo>
                <a:cubicBezTo>
                  <a:pt x="231" y="230"/>
                  <a:pt x="231" y="227"/>
                  <a:pt x="230" y="227"/>
                </a:cubicBezTo>
                <a:cubicBezTo>
                  <a:pt x="228" y="225"/>
                  <a:pt x="225" y="226"/>
                  <a:pt x="224" y="224"/>
                </a:cubicBezTo>
                <a:cubicBezTo>
                  <a:pt x="222" y="222"/>
                  <a:pt x="223" y="217"/>
                  <a:pt x="220" y="216"/>
                </a:cubicBezTo>
                <a:cubicBezTo>
                  <a:pt x="217" y="215"/>
                  <a:pt x="221" y="222"/>
                  <a:pt x="218" y="222"/>
                </a:cubicBezTo>
                <a:cubicBezTo>
                  <a:pt x="215" y="222"/>
                  <a:pt x="215" y="217"/>
                  <a:pt x="213" y="216"/>
                </a:cubicBezTo>
                <a:cubicBezTo>
                  <a:pt x="212" y="215"/>
                  <a:pt x="211" y="216"/>
                  <a:pt x="209" y="216"/>
                </a:cubicBezTo>
                <a:cubicBezTo>
                  <a:pt x="208" y="216"/>
                  <a:pt x="206" y="214"/>
                  <a:pt x="206" y="216"/>
                </a:cubicBezTo>
                <a:cubicBezTo>
                  <a:pt x="207" y="219"/>
                  <a:pt x="210" y="222"/>
                  <a:pt x="213" y="225"/>
                </a:cubicBezTo>
                <a:cubicBezTo>
                  <a:pt x="214" y="226"/>
                  <a:pt x="217" y="227"/>
                  <a:pt x="219" y="228"/>
                </a:cubicBezTo>
                <a:cubicBezTo>
                  <a:pt x="220" y="229"/>
                  <a:pt x="218" y="231"/>
                  <a:pt x="219" y="232"/>
                </a:cubicBezTo>
                <a:cubicBezTo>
                  <a:pt x="221" y="234"/>
                  <a:pt x="225" y="234"/>
                  <a:pt x="227" y="236"/>
                </a:cubicBezTo>
                <a:cubicBezTo>
                  <a:pt x="229" y="238"/>
                  <a:pt x="229" y="241"/>
                  <a:pt x="231" y="242"/>
                </a:cubicBezTo>
                <a:cubicBezTo>
                  <a:pt x="232" y="243"/>
                  <a:pt x="234" y="242"/>
                  <a:pt x="235" y="243"/>
                </a:cubicBezTo>
                <a:cubicBezTo>
                  <a:pt x="236" y="244"/>
                  <a:pt x="237" y="246"/>
                  <a:pt x="236" y="247"/>
                </a:cubicBezTo>
                <a:cubicBezTo>
                  <a:pt x="235" y="248"/>
                  <a:pt x="232" y="246"/>
                  <a:pt x="232" y="247"/>
                </a:cubicBezTo>
                <a:cubicBezTo>
                  <a:pt x="232" y="249"/>
                  <a:pt x="236" y="251"/>
                  <a:pt x="235" y="252"/>
                </a:cubicBezTo>
                <a:cubicBezTo>
                  <a:pt x="234" y="254"/>
                  <a:pt x="231" y="253"/>
                  <a:pt x="229" y="252"/>
                </a:cubicBezTo>
                <a:cubicBezTo>
                  <a:pt x="227" y="252"/>
                  <a:pt x="225" y="250"/>
                  <a:pt x="223" y="249"/>
                </a:cubicBezTo>
                <a:cubicBezTo>
                  <a:pt x="221" y="248"/>
                  <a:pt x="218" y="246"/>
                  <a:pt x="215" y="245"/>
                </a:cubicBezTo>
                <a:cubicBezTo>
                  <a:pt x="213" y="244"/>
                  <a:pt x="210" y="245"/>
                  <a:pt x="207" y="245"/>
                </a:cubicBezTo>
                <a:cubicBezTo>
                  <a:pt x="205" y="244"/>
                  <a:pt x="202" y="244"/>
                  <a:pt x="200" y="243"/>
                </a:cubicBezTo>
                <a:cubicBezTo>
                  <a:pt x="198" y="242"/>
                  <a:pt x="197" y="239"/>
                  <a:pt x="195" y="237"/>
                </a:cubicBezTo>
                <a:cubicBezTo>
                  <a:pt x="194" y="236"/>
                  <a:pt x="194" y="233"/>
                  <a:pt x="193" y="233"/>
                </a:cubicBezTo>
                <a:cubicBezTo>
                  <a:pt x="191" y="233"/>
                  <a:pt x="190" y="235"/>
                  <a:pt x="189" y="235"/>
                </a:cubicBezTo>
                <a:cubicBezTo>
                  <a:pt x="187" y="235"/>
                  <a:pt x="186" y="234"/>
                  <a:pt x="184" y="233"/>
                </a:cubicBezTo>
                <a:cubicBezTo>
                  <a:pt x="183" y="232"/>
                  <a:pt x="181" y="232"/>
                  <a:pt x="180" y="231"/>
                </a:cubicBezTo>
                <a:cubicBezTo>
                  <a:pt x="179" y="230"/>
                  <a:pt x="181" y="229"/>
                  <a:pt x="180" y="228"/>
                </a:cubicBezTo>
                <a:cubicBezTo>
                  <a:pt x="179" y="228"/>
                  <a:pt x="178" y="229"/>
                  <a:pt x="177" y="229"/>
                </a:cubicBezTo>
                <a:cubicBezTo>
                  <a:pt x="175" y="228"/>
                  <a:pt x="174" y="226"/>
                  <a:pt x="173" y="225"/>
                </a:cubicBezTo>
                <a:cubicBezTo>
                  <a:pt x="172" y="224"/>
                  <a:pt x="168" y="223"/>
                  <a:pt x="170" y="222"/>
                </a:cubicBezTo>
                <a:cubicBezTo>
                  <a:pt x="172" y="220"/>
                  <a:pt x="175" y="222"/>
                  <a:pt x="178" y="221"/>
                </a:cubicBezTo>
                <a:cubicBezTo>
                  <a:pt x="179" y="221"/>
                  <a:pt x="179" y="219"/>
                  <a:pt x="178" y="218"/>
                </a:cubicBezTo>
                <a:cubicBezTo>
                  <a:pt x="177" y="217"/>
                  <a:pt x="175" y="217"/>
                  <a:pt x="174" y="217"/>
                </a:cubicBezTo>
                <a:cubicBezTo>
                  <a:pt x="172" y="216"/>
                  <a:pt x="172" y="214"/>
                  <a:pt x="171" y="214"/>
                </a:cubicBezTo>
                <a:cubicBezTo>
                  <a:pt x="170" y="213"/>
                  <a:pt x="170" y="216"/>
                  <a:pt x="169" y="216"/>
                </a:cubicBezTo>
                <a:cubicBezTo>
                  <a:pt x="168" y="215"/>
                  <a:pt x="168" y="213"/>
                  <a:pt x="167" y="212"/>
                </a:cubicBezTo>
                <a:cubicBezTo>
                  <a:pt x="166" y="211"/>
                  <a:pt x="164" y="213"/>
                  <a:pt x="163" y="212"/>
                </a:cubicBezTo>
                <a:cubicBezTo>
                  <a:pt x="162" y="211"/>
                  <a:pt x="163" y="209"/>
                  <a:pt x="163" y="208"/>
                </a:cubicBezTo>
                <a:cubicBezTo>
                  <a:pt x="162" y="206"/>
                  <a:pt x="159" y="206"/>
                  <a:pt x="158" y="205"/>
                </a:cubicBezTo>
                <a:cubicBezTo>
                  <a:pt x="158" y="203"/>
                  <a:pt x="159" y="200"/>
                  <a:pt x="159" y="198"/>
                </a:cubicBezTo>
                <a:cubicBezTo>
                  <a:pt x="159" y="198"/>
                  <a:pt x="157" y="198"/>
                  <a:pt x="157" y="198"/>
                </a:cubicBezTo>
                <a:cubicBezTo>
                  <a:pt x="155" y="200"/>
                  <a:pt x="155" y="202"/>
                  <a:pt x="154" y="204"/>
                </a:cubicBezTo>
                <a:cubicBezTo>
                  <a:pt x="153" y="205"/>
                  <a:pt x="154" y="203"/>
                  <a:pt x="154" y="202"/>
                </a:cubicBezTo>
                <a:cubicBezTo>
                  <a:pt x="154" y="201"/>
                  <a:pt x="156" y="198"/>
                  <a:pt x="155" y="197"/>
                </a:cubicBezTo>
                <a:cubicBezTo>
                  <a:pt x="153" y="197"/>
                  <a:pt x="152" y="201"/>
                  <a:pt x="150" y="202"/>
                </a:cubicBezTo>
                <a:cubicBezTo>
                  <a:pt x="149" y="202"/>
                  <a:pt x="150" y="200"/>
                  <a:pt x="150" y="199"/>
                </a:cubicBezTo>
                <a:cubicBezTo>
                  <a:pt x="150" y="197"/>
                  <a:pt x="151" y="195"/>
                  <a:pt x="150" y="194"/>
                </a:cubicBezTo>
                <a:cubicBezTo>
                  <a:pt x="149" y="194"/>
                  <a:pt x="149" y="197"/>
                  <a:pt x="148" y="197"/>
                </a:cubicBezTo>
                <a:cubicBezTo>
                  <a:pt x="147" y="196"/>
                  <a:pt x="148" y="194"/>
                  <a:pt x="147" y="193"/>
                </a:cubicBezTo>
                <a:cubicBezTo>
                  <a:pt x="145" y="192"/>
                  <a:pt x="144" y="191"/>
                  <a:pt x="142" y="191"/>
                </a:cubicBezTo>
                <a:cubicBezTo>
                  <a:pt x="141" y="192"/>
                  <a:pt x="141" y="195"/>
                  <a:pt x="142" y="196"/>
                </a:cubicBezTo>
                <a:cubicBezTo>
                  <a:pt x="143" y="197"/>
                  <a:pt x="147" y="196"/>
                  <a:pt x="147" y="198"/>
                </a:cubicBezTo>
                <a:cubicBezTo>
                  <a:pt x="147" y="200"/>
                  <a:pt x="145" y="202"/>
                  <a:pt x="143" y="202"/>
                </a:cubicBezTo>
                <a:cubicBezTo>
                  <a:pt x="141" y="202"/>
                  <a:pt x="140" y="200"/>
                  <a:pt x="138" y="200"/>
                </a:cubicBezTo>
                <a:cubicBezTo>
                  <a:pt x="136" y="199"/>
                  <a:pt x="134" y="197"/>
                  <a:pt x="132" y="198"/>
                </a:cubicBezTo>
                <a:cubicBezTo>
                  <a:pt x="131" y="199"/>
                  <a:pt x="133" y="201"/>
                  <a:pt x="132" y="202"/>
                </a:cubicBezTo>
                <a:cubicBezTo>
                  <a:pt x="130" y="203"/>
                  <a:pt x="127" y="202"/>
                  <a:pt x="125" y="203"/>
                </a:cubicBezTo>
                <a:cubicBezTo>
                  <a:pt x="124" y="203"/>
                  <a:pt x="125" y="205"/>
                  <a:pt x="124" y="206"/>
                </a:cubicBezTo>
                <a:cubicBezTo>
                  <a:pt x="122" y="207"/>
                  <a:pt x="118" y="206"/>
                  <a:pt x="115" y="206"/>
                </a:cubicBezTo>
                <a:cubicBezTo>
                  <a:pt x="113" y="205"/>
                  <a:pt x="112" y="203"/>
                  <a:pt x="110" y="202"/>
                </a:cubicBezTo>
                <a:cubicBezTo>
                  <a:pt x="109" y="202"/>
                  <a:pt x="107" y="203"/>
                  <a:pt x="106" y="202"/>
                </a:cubicBezTo>
                <a:cubicBezTo>
                  <a:pt x="105" y="200"/>
                  <a:pt x="104" y="197"/>
                  <a:pt x="104" y="194"/>
                </a:cubicBezTo>
                <a:cubicBezTo>
                  <a:pt x="104" y="192"/>
                  <a:pt x="105" y="190"/>
                  <a:pt x="107" y="189"/>
                </a:cubicBezTo>
                <a:cubicBezTo>
                  <a:pt x="110" y="187"/>
                  <a:pt x="113" y="189"/>
                  <a:pt x="115" y="188"/>
                </a:cubicBezTo>
                <a:cubicBezTo>
                  <a:pt x="116" y="187"/>
                  <a:pt x="115" y="186"/>
                  <a:pt x="116" y="184"/>
                </a:cubicBezTo>
                <a:cubicBezTo>
                  <a:pt x="116" y="184"/>
                  <a:pt x="116" y="182"/>
                  <a:pt x="117" y="182"/>
                </a:cubicBezTo>
                <a:cubicBezTo>
                  <a:pt x="120" y="182"/>
                  <a:pt x="122" y="182"/>
                  <a:pt x="125" y="182"/>
                </a:cubicBezTo>
                <a:cubicBezTo>
                  <a:pt x="127" y="182"/>
                  <a:pt x="128" y="183"/>
                  <a:pt x="129" y="183"/>
                </a:cubicBezTo>
                <a:cubicBezTo>
                  <a:pt x="131" y="183"/>
                  <a:pt x="133" y="182"/>
                  <a:pt x="135" y="183"/>
                </a:cubicBezTo>
                <a:cubicBezTo>
                  <a:pt x="137" y="183"/>
                  <a:pt x="139" y="184"/>
                  <a:pt x="141" y="184"/>
                </a:cubicBezTo>
                <a:cubicBezTo>
                  <a:pt x="142" y="184"/>
                  <a:pt x="144" y="183"/>
                  <a:pt x="145" y="183"/>
                </a:cubicBezTo>
                <a:cubicBezTo>
                  <a:pt x="146" y="183"/>
                  <a:pt x="148" y="184"/>
                  <a:pt x="149" y="183"/>
                </a:cubicBezTo>
                <a:cubicBezTo>
                  <a:pt x="151" y="182"/>
                  <a:pt x="152" y="180"/>
                  <a:pt x="155" y="179"/>
                </a:cubicBezTo>
                <a:cubicBezTo>
                  <a:pt x="156" y="179"/>
                  <a:pt x="159" y="181"/>
                  <a:pt x="160" y="180"/>
                </a:cubicBezTo>
                <a:cubicBezTo>
                  <a:pt x="161" y="178"/>
                  <a:pt x="160" y="175"/>
                  <a:pt x="158" y="173"/>
                </a:cubicBezTo>
                <a:cubicBezTo>
                  <a:pt x="157" y="172"/>
                  <a:pt x="153" y="171"/>
                  <a:pt x="153" y="169"/>
                </a:cubicBezTo>
                <a:cubicBezTo>
                  <a:pt x="153" y="167"/>
                  <a:pt x="156" y="164"/>
                  <a:pt x="158" y="162"/>
                </a:cubicBezTo>
                <a:cubicBezTo>
                  <a:pt x="162" y="159"/>
                  <a:pt x="167" y="157"/>
                  <a:pt x="170" y="154"/>
                </a:cubicBezTo>
                <a:cubicBezTo>
                  <a:pt x="172" y="152"/>
                  <a:pt x="173" y="149"/>
                  <a:pt x="175" y="147"/>
                </a:cubicBezTo>
                <a:cubicBezTo>
                  <a:pt x="176" y="145"/>
                  <a:pt x="181" y="144"/>
                  <a:pt x="181" y="141"/>
                </a:cubicBezTo>
                <a:cubicBezTo>
                  <a:pt x="182" y="138"/>
                  <a:pt x="178" y="136"/>
                  <a:pt x="177" y="133"/>
                </a:cubicBezTo>
                <a:cubicBezTo>
                  <a:pt x="176" y="131"/>
                  <a:pt x="176" y="129"/>
                  <a:pt x="177" y="127"/>
                </a:cubicBezTo>
                <a:cubicBezTo>
                  <a:pt x="177" y="126"/>
                  <a:pt x="178" y="125"/>
                  <a:pt x="178" y="124"/>
                </a:cubicBezTo>
                <a:cubicBezTo>
                  <a:pt x="176" y="123"/>
                  <a:pt x="174" y="123"/>
                  <a:pt x="172" y="122"/>
                </a:cubicBezTo>
                <a:cubicBezTo>
                  <a:pt x="171" y="122"/>
                  <a:pt x="169" y="121"/>
                  <a:pt x="168" y="120"/>
                </a:cubicBezTo>
                <a:cubicBezTo>
                  <a:pt x="167" y="119"/>
                  <a:pt x="168" y="117"/>
                  <a:pt x="168" y="116"/>
                </a:cubicBezTo>
                <a:cubicBezTo>
                  <a:pt x="167" y="114"/>
                  <a:pt x="167" y="112"/>
                  <a:pt x="165" y="112"/>
                </a:cubicBezTo>
                <a:cubicBezTo>
                  <a:pt x="164" y="112"/>
                  <a:pt x="166" y="115"/>
                  <a:pt x="165" y="117"/>
                </a:cubicBezTo>
                <a:cubicBezTo>
                  <a:pt x="164" y="118"/>
                  <a:pt x="162" y="118"/>
                  <a:pt x="161" y="117"/>
                </a:cubicBezTo>
                <a:cubicBezTo>
                  <a:pt x="159" y="116"/>
                  <a:pt x="160" y="113"/>
                  <a:pt x="159" y="111"/>
                </a:cubicBezTo>
                <a:cubicBezTo>
                  <a:pt x="159" y="111"/>
                  <a:pt x="157" y="112"/>
                  <a:pt x="157" y="112"/>
                </a:cubicBezTo>
                <a:cubicBezTo>
                  <a:pt x="156" y="110"/>
                  <a:pt x="156" y="109"/>
                  <a:pt x="157" y="107"/>
                </a:cubicBezTo>
                <a:cubicBezTo>
                  <a:pt x="157" y="106"/>
                  <a:pt x="160" y="104"/>
                  <a:pt x="158" y="104"/>
                </a:cubicBezTo>
                <a:cubicBezTo>
                  <a:pt x="156" y="105"/>
                  <a:pt x="155" y="107"/>
                  <a:pt x="153" y="108"/>
                </a:cubicBezTo>
                <a:cubicBezTo>
                  <a:pt x="153" y="108"/>
                  <a:pt x="152" y="105"/>
                  <a:pt x="152" y="106"/>
                </a:cubicBezTo>
                <a:cubicBezTo>
                  <a:pt x="151" y="107"/>
                  <a:pt x="153" y="110"/>
                  <a:pt x="151" y="111"/>
                </a:cubicBezTo>
                <a:cubicBezTo>
                  <a:pt x="147" y="114"/>
                  <a:pt x="142" y="116"/>
                  <a:pt x="137" y="116"/>
                </a:cubicBezTo>
                <a:cubicBezTo>
                  <a:pt x="135" y="116"/>
                  <a:pt x="136" y="112"/>
                  <a:pt x="137" y="111"/>
                </a:cubicBezTo>
                <a:cubicBezTo>
                  <a:pt x="138" y="109"/>
                  <a:pt x="140" y="107"/>
                  <a:pt x="142" y="106"/>
                </a:cubicBezTo>
                <a:cubicBezTo>
                  <a:pt x="144" y="104"/>
                  <a:pt x="148" y="105"/>
                  <a:pt x="150" y="103"/>
                </a:cubicBezTo>
                <a:cubicBezTo>
                  <a:pt x="152" y="102"/>
                  <a:pt x="149" y="100"/>
                  <a:pt x="148" y="99"/>
                </a:cubicBezTo>
                <a:cubicBezTo>
                  <a:pt x="147" y="98"/>
                  <a:pt x="144" y="99"/>
                  <a:pt x="143" y="97"/>
                </a:cubicBezTo>
                <a:cubicBezTo>
                  <a:pt x="142" y="96"/>
                  <a:pt x="145" y="92"/>
                  <a:pt x="143" y="92"/>
                </a:cubicBezTo>
                <a:cubicBezTo>
                  <a:pt x="141" y="90"/>
                  <a:pt x="137" y="95"/>
                  <a:pt x="135" y="94"/>
                </a:cubicBezTo>
                <a:cubicBezTo>
                  <a:pt x="133" y="92"/>
                  <a:pt x="138" y="89"/>
                  <a:pt x="137" y="87"/>
                </a:cubicBezTo>
                <a:cubicBezTo>
                  <a:pt x="137" y="85"/>
                  <a:pt x="134" y="88"/>
                  <a:pt x="132" y="89"/>
                </a:cubicBezTo>
                <a:cubicBezTo>
                  <a:pt x="131" y="90"/>
                  <a:pt x="130" y="94"/>
                  <a:pt x="130" y="92"/>
                </a:cubicBezTo>
                <a:cubicBezTo>
                  <a:pt x="129" y="88"/>
                  <a:pt x="132" y="83"/>
                  <a:pt x="131" y="79"/>
                </a:cubicBezTo>
                <a:cubicBezTo>
                  <a:pt x="130" y="77"/>
                  <a:pt x="128" y="82"/>
                  <a:pt x="126" y="82"/>
                </a:cubicBezTo>
                <a:cubicBezTo>
                  <a:pt x="124" y="82"/>
                  <a:pt x="124" y="79"/>
                  <a:pt x="122" y="78"/>
                </a:cubicBezTo>
                <a:cubicBezTo>
                  <a:pt x="121" y="77"/>
                  <a:pt x="119" y="77"/>
                  <a:pt x="118" y="76"/>
                </a:cubicBezTo>
                <a:cubicBezTo>
                  <a:pt x="118" y="74"/>
                  <a:pt x="122" y="69"/>
                  <a:pt x="119" y="70"/>
                </a:cubicBezTo>
                <a:cubicBezTo>
                  <a:pt x="117" y="70"/>
                  <a:pt x="117" y="75"/>
                  <a:pt x="115" y="76"/>
                </a:cubicBezTo>
                <a:cubicBezTo>
                  <a:pt x="113" y="77"/>
                  <a:pt x="114" y="72"/>
                  <a:pt x="112" y="72"/>
                </a:cubicBezTo>
                <a:cubicBezTo>
                  <a:pt x="110" y="72"/>
                  <a:pt x="109" y="76"/>
                  <a:pt x="110" y="77"/>
                </a:cubicBezTo>
                <a:cubicBezTo>
                  <a:pt x="112" y="80"/>
                  <a:pt x="117" y="78"/>
                  <a:pt x="119" y="81"/>
                </a:cubicBezTo>
                <a:cubicBezTo>
                  <a:pt x="121" y="83"/>
                  <a:pt x="120" y="87"/>
                  <a:pt x="118" y="88"/>
                </a:cubicBezTo>
                <a:cubicBezTo>
                  <a:pt x="115" y="90"/>
                  <a:pt x="110" y="90"/>
                  <a:pt x="106" y="89"/>
                </a:cubicBezTo>
                <a:cubicBezTo>
                  <a:pt x="105" y="89"/>
                  <a:pt x="105" y="85"/>
                  <a:pt x="103" y="85"/>
                </a:cubicBezTo>
                <a:cubicBezTo>
                  <a:pt x="98" y="83"/>
                  <a:pt x="93" y="83"/>
                  <a:pt x="87" y="83"/>
                </a:cubicBezTo>
                <a:cubicBezTo>
                  <a:pt x="86" y="83"/>
                  <a:pt x="89" y="85"/>
                  <a:pt x="90" y="85"/>
                </a:cubicBezTo>
                <a:cubicBezTo>
                  <a:pt x="92" y="87"/>
                  <a:pt x="95" y="87"/>
                  <a:pt x="97" y="89"/>
                </a:cubicBezTo>
                <a:cubicBezTo>
                  <a:pt x="98" y="90"/>
                  <a:pt x="95" y="91"/>
                  <a:pt x="93" y="91"/>
                </a:cubicBezTo>
                <a:cubicBezTo>
                  <a:pt x="90" y="90"/>
                  <a:pt x="88" y="87"/>
                  <a:pt x="85" y="86"/>
                </a:cubicBezTo>
                <a:cubicBezTo>
                  <a:pt x="83" y="84"/>
                  <a:pt x="81" y="81"/>
                  <a:pt x="79" y="80"/>
                </a:cubicBezTo>
                <a:cubicBezTo>
                  <a:pt x="77" y="79"/>
                  <a:pt x="75" y="79"/>
                  <a:pt x="73" y="79"/>
                </a:cubicBezTo>
                <a:cubicBezTo>
                  <a:pt x="72" y="79"/>
                  <a:pt x="75" y="80"/>
                  <a:pt x="76" y="81"/>
                </a:cubicBezTo>
                <a:cubicBezTo>
                  <a:pt x="78" y="83"/>
                  <a:pt x="82" y="84"/>
                  <a:pt x="83" y="87"/>
                </a:cubicBezTo>
                <a:cubicBezTo>
                  <a:pt x="83" y="88"/>
                  <a:pt x="80" y="88"/>
                  <a:pt x="79" y="88"/>
                </a:cubicBezTo>
                <a:cubicBezTo>
                  <a:pt x="74" y="88"/>
                  <a:pt x="70" y="86"/>
                  <a:pt x="66" y="86"/>
                </a:cubicBezTo>
                <a:cubicBezTo>
                  <a:pt x="62" y="86"/>
                  <a:pt x="58" y="87"/>
                  <a:pt x="55" y="86"/>
                </a:cubicBezTo>
                <a:cubicBezTo>
                  <a:pt x="53" y="85"/>
                  <a:pt x="56" y="81"/>
                  <a:pt x="54" y="80"/>
                </a:cubicBezTo>
                <a:cubicBezTo>
                  <a:pt x="52" y="80"/>
                  <a:pt x="53" y="84"/>
                  <a:pt x="52" y="85"/>
                </a:cubicBezTo>
                <a:cubicBezTo>
                  <a:pt x="49" y="86"/>
                  <a:pt x="46" y="83"/>
                  <a:pt x="43" y="84"/>
                </a:cubicBezTo>
                <a:cubicBezTo>
                  <a:pt x="42" y="84"/>
                  <a:pt x="46" y="86"/>
                  <a:pt x="45" y="86"/>
                </a:cubicBezTo>
                <a:cubicBezTo>
                  <a:pt x="43" y="87"/>
                  <a:pt x="41" y="85"/>
                  <a:pt x="39" y="84"/>
                </a:cubicBezTo>
                <a:cubicBezTo>
                  <a:pt x="38" y="83"/>
                  <a:pt x="36" y="82"/>
                  <a:pt x="35" y="80"/>
                </a:cubicBezTo>
                <a:cubicBezTo>
                  <a:pt x="34" y="79"/>
                  <a:pt x="36" y="76"/>
                  <a:pt x="35" y="76"/>
                </a:cubicBezTo>
                <a:cubicBezTo>
                  <a:pt x="33" y="76"/>
                  <a:pt x="35" y="79"/>
                  <a:pt x="33" y="80"/>
                </a:cubicBezTo>
                <a:cubicBezTo>
                  <a:pt x="33" y="81"/>
                  <a:pt x="31" y="80"/>
                  <a:pt x="31" y="80"/>
                </a:cubicBezTo>
                <a:cubicBezTo>
                  <a:pt x="30" y="79"/>
                  <a:pt x="31" y="77"/>
                  <a:pt x="30" y="76"/>
                </a:cubicBezTo>
                <a:cubicBezTo>
                  <a:pt x="30" y="76"/>
                  <a:pt x="29" y="76"/>
                  <a:pt x="28" y="76"/>
                </a:cubicBezTo>
                <a:cubicBezTo>
                  <a:pt x="28" y="78"/>
                  <a:pt x="30" y="80"/>
                  <a:pt x="28" y="81"/>
                </a:cubicBezTo>
                <a:cubicBezTo>
                  <a:pt x="26" y="81"/>
                  <a:pt x="23" y="79"/>
                  <a:pt x="20" y="78"/>
                </a:cubicBezTo>
                <a:cubicBezTo>
                  <a:pt x="19" y="78"/>
                  <a:pt x="18" y="80"/>
                  <a:pt x="17" y="80"/>
                </a:cubicBezTo>
                <a:cubicBezTo>
                  <a:pt x="16" y="79"/>
                  <a:pt x="17" y="77"/>
                  <a:pt x="16" y="76"/>
                </a:cubicBezTo>
                <a:cubicBezTo>
                  <a:pt x="14" y="74"/>
                  <a:pt x="11" y="73"/>
                  <a:pt x="10" y="71"/>
                </a:cubicBezTo>
                <a:cubicBezTo>
                  <a:pt x="8" y="69"/>
                  <a:pt x="8" y="66"/>
                  <a:pt x="7" y="63"/>
                </a:cubicBezTo>
                <a:cubicBezTo>
                  <a:pt x="7" y="63"/>
                  <a:pt x="6" y="61"/>
                  <a:pt x="7" y="61"/>
                </a:cubicBezTo>
                <a:cubicBezTo>
                  <a:pt x="10" y="61"/>
                  <a:pt x="13" y="61"/>
                  <a:pt x="16" y="61"/>
                </a:cubicBezTo>
                <a:cubicBezTo>
                  <a:pt x="19" y="62"/>
                  <a:pt x="20" y="64"/>
                  <a:pt x="23" y="65"/>
                </a:cubicBezTo>
                <a:cubicBezTo>
                  <a:pt x="25" y="65"/>
                  <a:pt x="30" y="67"/>
                  <a:pt x="31" y="64"/>
                </a:cubicBezTo>
                <a:cubicBezTo>
                  <a:pt x="31" y="61"/>
                  <a:pt x="26" y="61"/>
                  <a:pt x="24" y="59"/>
                </a:cubicBezTo>
                <a:cubicBezTo>
                  <a:pt x="23" y="59"/>
                  <a:pt x="24" y="57"/>
                  <a:pt x="23" y="57"/>
                </a:cubicBezTo>
                <a:cubicBezTo>
                  <a:pt x="21" y="57"/>
                  <a:pt x="18" y="58"/>
                  <a:pt x="16" y="58"/>
                </a:cubicBezTo>
                <a:cubicBezTo>
                  <a:pt x="11" y="58"/>
                  <a:pt x="6" y="58"/>
                  <a:pt x="1" y="56"/>
                </a:cubicBezTo>
                <a:cubicBezTo>
                  <a:pt x="0" y="56"/>
                  <a:pt x="1" y="54"/>
                  <a:pt x="2" y="52"/>
                </a:cubicBezTo>
                <a:cubicBezTo>
                  <a:pt x="3" y="49"/>
                  <a:pt x="4" y="46"/>
                  <a:pt x="5" y="43"/>
                </a:cubicBezTo>
                <a:cubicBezTo>
                  <a:pt x="6" y="41"/>
                  <a:pt x="8" y="40"/>
                  <a:pt x="9" y="37"/>
                </a:cubicBezTo>
                <a:cubicBezTo>
                  <a:pt x="10" y="35"/>
                  <a:pt x="8" y="32"/>
                  <a:pt x="9" y="30"/>
                </a:cubicBezTo>
                <a:cubicBezTo>
                  <a:pt x="10" y="27"/>
                  <a:pt x="14" y="26"/>
                  <a:pt x="16" y="23"/>
                </a:cubicBezTo>
                <a:cubicBezTo>
                  <a:pt x="19" y="20"/>
                  <a:pt x="20" y="16"/>
                  <a:pt x="23" y="13"/>
                </a:cubicBezTo>
                <a:cubicBezTo>
                  <a:pt x="27" y="9"/>
                  <a:pt x="32" y="6"/>
                  <a:pt x="37" y="4"/>
                </a:cubicBezTo>
                <a:cubicBezTo>
                  <a:pt x="41" y="2"/>
                  <a:pt x="46" y="1"/>
                  <a:pt x="51" y="1"/>
                </a:cubicBezTo>
                <a:cubicBezTo>
                  <a:pt x="55" y="0"/>
                  <a:pt x="59" y="1"/>
                  <a:pt x="63" y="1"/>
                </a:cubicBezTo>
                <a:cubicBezTo>
                  <a:pt x="65" y="1"/>
                  <a:pt x="67" y="0"/>
                  <a:pt x="68" y="1"/>
                </a:cubicBezTo>
                <a:cubicBezTo>
                  <a:pt x="69" y="2"/>
                  <a:pt x="68" y="4"/>
                  <a:pt x="67" y="5"/>
                </a:cubicBezTo>
                <a:cubicBezTo>
                  <a:pt x="65" y="6"/>
                  <a:pt x="61" y="7"/>
                  <a:pt x="59" y="8"/>
                </a:cubicBezTo>
                <a:cubicBezTo>
                  <a:pt x="57" y="9"/>
                  <a:pt x="54" y="10"/>
                  <a:pt x="53" y="12"/>
                </a:cubicBezTo>
                <a:cubicBezTo>
                  <a:pt x="51" y="14"/>
                  <a:pt x="52" y="17"/>
                  <a:pt x="51" y="19"/>
                </a:cubicBezTo>
                <a:cubicBezTo>
                  <a:pt x="49" y="22"/>
                  <a:pt x="46" y="23"/>
                  <a:pt x="45" y="25"/>
                </a:cubicBezTo>
                <a:cubicBezTo>
                  <a:pt x="45" y="28"/>
                  <a:pt x="48" y="30"/>
                  <a:pt x="48" y="32"/>
                </a:cubicBezTo>
                <a:cubicBezTo>
                  <a:pt x="48" y="35"/>
                  <a:pt x="45" y="37"/>
                  <a:pt x="45" y="39"/>
                </a:cubicBezTo>
                <a:cubicBezTo>
                  <a:pt x="44" y="41"/>
                  <a:pt x="44" y="44"/>
                  <a:pt x="45" y="45"/>
                </a:cubicBezTo>
                <a:cubicBezTo>
                  <a:pt x="47" y="48"/>
                  <a:pt x="51" y="50"/>
                  <a:pt x="53" y="52"/>
                </a:cubicBezTo>
                <a:cubicBezTo>
                  <a:pt x="54" y="53"/>
                  <a:pt x="57" y="53"/>
                  <a:pt x="56" y="54"/>
                </a:cubicBezTo>
                <a:cubicBezTo>
                  <a:pt x="55" y="56"/>
                  <a:pt x="51" y="56"/>
                  <a:pt x="49" y="57"/>
                </a:cubicBezTo>
                <a:cubicBezTo>
                  <a:pt x="46" y="58"/>
                  <a:pt x="44" y="58"/>
                  <a:pt x="42" y="59"/>
                </a:cubicBezTo>
                <a:cubicBezTo>
                  <a:pt x="40" y="60"/>
                  <a:pt x="38" y="62"/>
                  <a:pt x="38" y="64"/>
                </a:cubicBezTo>
                <a:cubicBezTo>
                  <a:pt x="38" y="65"/>
                  <a:pt x="41" y="63"/>
                  <a:pt x="42" y="62"/>
                </a:cubicBezTo>
                <a:cubicBezTo>
                  <a:pt x="45" y="62"/>
                  <a:pt x="47" y="60"/>
                  <a:pt x="50" y="59"/>
                </a:cubicBezTo>
                <a:cubicBezTo>
                  <a:pt x="51" y="59"/>
                  <a:pt x="53" y="58"/>
                  <a:pt x="54" y="59"/>
                </a:cubicBezTo>
                <a:cubicBezTo>
                  <a:pt x="55" y="61"/>
                  <a:pt x="53" y="63"/>
                  <a:pt x="53" y="65"/>
                </a:cubicBezTo>
                <a:cubicBezTo>
                  <a:pt x="53" y="66"/>
                  <a:pt x="55" y="67"/>
                  <a:pt x="55" y="66"/>
                </a:cubicBezTo>
                <a:cubicBezTo>
                  <a:pt x="57" y="63"/>
                  <a:pt x="57" y="60"/>
                  <a:pt x="58" y="57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2"/>
                  <a:pt x="62" y="50"/>
                  <a:pt x="61" y="49"/>
                </a:cubicBezTo>
                <a:cubicBezTo>
                  <a:pt x="59" y="46"/>
                  <a:pt x="56" y="46"/>
                  <a:pt x="53" y="45"/>
                </a:cubicBezTo>
                <a:cubicBezTo>
                  <a:pt x="52" y="44"/>
                  <a:pt x="49" y="42"/>
                  <a:pt x="50" y="41"/>
                </a:cubicBezTo>
                <a:cubicBezTo>
                  <a:pt x="51" y="38"/>
                  <a:pt x="54" y="35"/>
                  <a:pt x="57" y="34"/>
                </a:cubicBezTo>
                <a:cubicBezTo>
                  <a:pt x="58" y="33"/>
                  <a:pt x="60" y="36"/>
                  <a:pt x="61" y="37"/>
                </a:cubicBezTo>
                <a:cubicBezTo>
                  <a:pt x="63" y="38"/>
                  <a:pt x="64" y="40"/>
                  <a:pt x="66" y="40"/>
                </a:cubicBezTo>
                <a:cubicBezTo>
                  <a:pt x="67" y="41"/>
                  <a:pt x="67" y="38"/>
                  <a:pt x="66" y="38"/>
                </a:cubicBezTo>
                <a:cubicBezTo>
                  <a:pt x="65" y="36"/>
                  <a:pt x="62" y="37"/>
                  <a:pt x="61" y="35"/>
                </a:cubicBezTo>
                <a:cubicBezTo>
                  <a:pt x="60" y="34"/>
                  <a:pt x="63" y="32"/>
                  <a:pt x="62" y="31"/>
                </a:cubicBezTo>
                <a:cubicBezTo>
                  <a:pt x="62" y="30"/>
                  <a:pt x="59" y="32"/>
                  <a:pt x="58" y="31"/>
                </a:cubicBezTo>
                <a:cubicBezTo>
                  <a:pt x="57" y="31"/>
                  <a:pt x="57" y="29"/>
                  <a:pt x="57" y="28"/>
                </a:cubicBezTo>
                <a:cubicBezTo>
                  <a:pt x="57" y="24"/>
                  <a:pt x="55" y="20"/>
                  <a:pt x="57" y="18"/>
                </a:cubicBezTo>
                <a:cubicBezTo>
                  <a:pt x="58" y="16"/>
                  <a:pt x="60" y="20"/>
                  <a:pt x="62" y="21"/>
                </a:cubicBezTo>
                <a:cubicBezTo>
                  <a:pt x="65" y="22"/>
                  <a:pt x="68" y="25"/>
                  <a:pt x="71" y="25"/>
                </a:cubicBezTo>
                <a:cubicBezTo>
                  <a:pt x="72" y="25"/>
                  <a:pt x="72" y="23"/>
                  <a:pt x="71" y="22"/>
                </a:cubicBezTo>
                <a:cubicBezTo>
                  <a:pt x="68" y="20"/>
                  <a:pt x="64" y="20"/>
                  <a:pt x="61" y="17"/>
                </a:cubicBezTo>
                <a:cubicBezTo>
                  <a:pt x="60" y="16"/>
                  <a:pt x="64" y="16"/>
                  <a:pt x="65" y="16"/>
                </a:cubicBezTo>
                <a:cubicBezTo>
                  <a:pt x="68" y="16"/>
                  <a:pt x="71" y="19"/>
                  <a:pt x="73" y="17"/>
                </a:cubicBezTo>
                <a:cubicBezTo>
                  <a:pt x="75" y="15"/>
                  <a:pt x="69" y="16"/>
                  <a:pt x="67" y="14"/>
                </a:cubicBezTo>
                <a:cubicBezTo>
                  <a:pt x="66" y="13"/>
                  <a:pt x="65" y="11"/>
                  <a:pt x="66" y="10"/>
                </a:cubicBezTo>
                <a:cubicBezTo>
                  <a:pt x="68" y="9"/>
                  <a:pt x="69" y="12"/>
                  <a:pt x="71" y="12"/>
                </a:cubicBezTo>
                <a:cubicBezTo>
                  <a:pt x="72" y="11"/>
                  <a:pt x="73" y="8"/>
                  <a:pt x="74" y="8"/>
                </a:cubicBezTo>
                <a:cubicBezTo>
                  <a:pt x="76" y="7"/>
                  <a:pt x="78" y="9"/>
                  <a:pt x="80" y="9"/>
                </a:cubicBezTo>
                <a:cubicBezTo>
                  <a:pt x="81" y="8"/>
                  <a:pt x="79" y="6"/>
                  <a:pt x="80" y="6"/>
                </a:cubicBezTo>
                <a:cubicBezTo>
                  <a:pt x="85" y="4"/>
                  <a:pt x="89" y="2"/>
                  <a:pt x="94" y="2"/>
                </a:cubicBezTo>
                <a:cubicBezTo>
                  <a:pt x="99" y="1"/>
                  <a:pt x="104" y="1"/>
                  <a:pt x="108" y="3"/>
                </a:cubicBezTo>
                <a:cubicBezTo>
                  <a:pt x="109" y="3"/>
                  <a:pt x="109" y="6"/>
                  <a:pt x="109" y="7"/>
                </a:cubicBezTo>
                <a:cubicBezTo>
                  <a:pt x="109" y="9"/>
                  <a:pt x="107" y="11"/>
                  <a:pt x="108" y="13"/>
                </a:cubicBezTo>
                <a:cubicBezTo>
                  <a:pt x="109" y="15"/>
                  <a:pt x="112" y="14"/>
                  <a:pt x="113" y="16"/>
                </a:cubicBezTo>
                <a:cubicBezTo>
                  <a:pt x="114" y="17"/>
                  <a:pt x="112" y="19"/>
                  <a:pt x="112" y="21"/>
                </a:cubicBezTo>
                <a:cubicBezTo>
                  <a:pt x="112" y="23"/>
                  <a:pt x="114" y="24"/>
                  <a:pt x="113" y="25"/>
                </a:cubicBezTo>
                <a:cubicBezTo>
                  <a:pt x="110" y="29"/>
                  <a:pt x="104" y="30"/>
                  <a:pt x="101" y="34"/>
                </a:cubicBezTo>
                <a:cubicBezTo>
                  <a:pt x="100" y="35"/>
                  <a:pt x="106" y="32"/>
                  <a:pt x="107" y="34"/>
                </a:cubicBezTo>
                <a:cubicBezTo>
                  <a:pt x="108" y="36"/>
                  <a:pt x="104" y="38"/>
                  <a:pt x="103" y="40"/>
                </a:cubicBezTo>
                <a:cubicBezTo>
                  <a:pt x="103" y="41"/>
                  <a:pt x="103" y="44"/>
                  <a:pt x="105" y="44"/>
                </a:cubicBezTo>
                <a:cubicBezTo>
                  <a:pt x="107" y="43"/>
                  <a:pt x="108" y="40"/>
                  <a:pt x="110" y="38"/>
                </a:cubicBezTo>
                <a:cubicBezTo>
                  <a:pt x="111" y="37"/>
                  <a:pt x="111" y="36"/>
                  <a:pt x="113" y="35"/>
                </a:cubicBezTo>
                <a:cubicBezTo>
                  <a:pt x="114" y="35"/>
                  <a:pt x="115" y="37"/>
                  <a:pt x="116" y="36"/>
                </a:cubicBezTo>
                <a:cubicBezTo>
                  <a:pt x="117" y="35"/>
                  <a:pt x="115" y="32"/>
                  <a:pt x="116" y="32"/>
                </a:cubicBezTo>
                <a:cubicBezTo>
                  <a:pt x="118" y="32"/>
                  <a:pt x="118" y="35"/>
                  <a:pt x="120" y="36"/>
                </a:cubicBezTo>
                <a:cubicBezTo>
                  <a:pt x="122" y="37"/>
                  <a:pt x="125" y="33"/>
                  <a:pt x="125" y="35"/>
                </a:cubicBezTo>
                <a:cubicBezTo>
                  <a:pt x="126" y="37"/>
                  <a:pt x="122" y="40"/>
                  <a:pt x="123" y="43"/>
                </a:cubicBezTo>
                <a:cubicBezTo>
                  <a:pt x="124" y="45"/>
                  <a:pt x="127" y="44"/>
                  <a:pt x="128" y="43"/>
                </a:cubicBezTo>
                <a:cubicBezTo>
                  <a:pt x="129" y="42"/>
                  <a:pt x="125" y="39"/>
                  <a:pt x="127" y="38"/>
                </a:cubicBezTo>
                <a:cubicBezTo>
                  <a:pt x="128" y="37"/>
                  <a:pt x="130" y="40"/>
                  <a:pt x="132" y="41"/>
                </a:cubicBezTo>
                <a:cubicBezTo>
                  <a:pt x="133" y="42"/>
                  <a:pt x="134" y="45"/>
                  <a:pt x="134" y="44"/>
                </a:cubicBezTo>
                <a:cubicBezTo>
                  <a:pt x="134" y="42"/>
                  <a:pt x="133" y="40"/>
                  <a:pt x="132" y="38"/>
                </a:cubicBezTo>
                <a:cubicBezTo>
                  <a:pt x="131" y="36"/>
                  <a:pt x="128" y="35"/>
                  <a:pt x="129" y="34"/>
                </a:cubicBezTo>
                <a:cubicBezTo>
                  <a:pt x="131" y="33"/>
                  <a:pt x="133" y="36"/>
                  <a:pt x="135" y="36"/>
                </a:cubicBezTo>
                <a:cubicBezTo>
                  <a:pt x="137" y="37"/>
                  <a:pt x="140" y="38"/>
                  <a:pt x="143" y="37"/>
                </a:cubicBezTo>
                <a:cubicBezTo>
                  <a:pt x="144" y="37"/>
                  <a:pt x="141" y="36"/>
                  <a:pt x="140" y="35"/>
                </a:cubicBezTo>
                <a:cubicBezTo>
                  <a:pt x="137" y="34"/>
                  <a:pt x="133" y="35"/>
                  <a:pt x="132" y="32"/>
                </a:cubicBezTo>
                <a:cubicBezTo>
                  <a:pt x="132" y="30"/>
                  <a:pt x="136" y="28"/>
                  <a:pt x="138" y="27"/>
                </a:cubicBezTo>
                <a:cubicBezTo>
                  <a:pt x="140" y="26"/>
                  <a:pt x="143" y="24"/>
                  <a:pt x="145" y="25"/>
                </a:cubicBezTo>
                <a:cubicBezTo>
                  <a:pt x="150" y="25"/>
                  <a:pt x="155" y="27"/>
                  <a:pt x="159" y="29"/>
                </a:cubicBezTo>
                <a:cubicBezTo>
                  <a:pt x="160" y="29"/>
                  <a:pt x="161" y="32"/>
                  <a:pt x="162" y="31"/>
                </a:cubicBezTo>
                <a:cubicBezTo>
                  <a:pt x="163" y="31"/>
                  <a:pt x="162" y="27"/>
                  <a:pt x="163" y="28"/>
                </a:cubicBezTo>
                <a:cubicBezTo>
                  <a:pt x="167" y="29"/>
                  <a:pt x="170" y="31"/>
                  <a:pt x="171" y="35"/>
                </a:cubicBezTo>
                <a:cubicBezTo>
                  <a:pt x="172" y="37"/>
                  <a:pt x="168" y="38"/>
                  <a:pt x="166" y="39"/>
                </a:cubicBezTo>
                <a:cubicBezTo>
                  <a:pt x="164" y="41"/>
                  <a:pt x="162" y="42"/>
                  <a:pt x="161" y="44"/>
                </a:cubicBezTo>
                <a:cubicBezTo>
                  <a:pt x="161" y="45"/>
                  <a:pt x="162" y="46"/>
                  <a:pt x="162" y="46"/>
                </a:cubicBezTo>
                <a:cubicBezTo>
                  <a:pt x="164" y="44"/>
                  <a:pt x="165" y="41"/>
                  <a:pt x="168" y="40"/>
                </a:cubicBezTo>
                <a:cubicBezTo>
                  <a:pt x="171" y="39"/>
                  <a:pt x="175" y="37"/>
                  <a:pt x="177" y="40"/>
                </a:cubicBezTo>
                <a:cubicBezTo>
                  <a:pt x="179" y="42"/>
                  <a:pt x="175" y="44"/>
                  <a:pt x="173" y="46"/>
                </a:cubicBezTo>
                <a:cubicBezTo>
                  <a:pt x="171" y="47"/>
                  <a:pt x="168" y="47"/>
                  <a:pt x="168" y="48"/>
                </a:cubicBezTo>
                <a:cubicBezTo>
                  <a:pt x="167" y="50"/>
                  <a:pt x="172" y="48"/>
                  <a:pt x="172" y="49"/>
                </a:cubicBezTo>
                <a:cubicBezTo>
                  <a:pt x="172" y="51"/>
                  <a:pt x="169" y="53"/>
                  <a:pt x="169" y="55"/>
                </a:cubicBezTo>
                <a:cubicBezTo>
                  <a:pt x="169" y="56"/>
                  <a:pt x="171" y="56"/>
                  <a:pt x="172" y="56"/>
                </a:cubicBezTo>
                <a:cubicBezTo>
                  <a:pt x="174" y="54"/>
                  <a:pt x="174" y="51"/>
                  <a:pt x="176" y="49"/>
                </a:cubicBezTo>
                <a:cubicBezTo>
                  <a:pt x="178" y="47"/>
                  <a:pt x="181" y="43"/>
                  <a:pt x="181" y="45"/>
                </a:cubicBezTo>
                <a:cubicBezTo>
                  <a:pt x="182" y="48"/>
                  <a:pt x="178" y="50"/>
                  <a:pt x="177" y="53"/>
                </a:cubicBezTo>
                <a:cubicBezTo>
                  <a:pt x="176" y="54"/>
                  <a:pt x="175" y="58"/>
                  <a:pt x="176" y="58"/>
                </a:cubicBezTo>
                <a:cubicBezTo>
                  <a:pt x="179" y="56"/>
                  <a:pt x="179" y="48"/>
                  <a:pt x="182" y="50"/>
                </a:cubicBezTo>
                <a:cubicBezTo>
                  <a:pt x="185" y="51"/>
                  <a:pt x="179" y="56"/>
                  <a:pt x="180" y="59"/>
                </a:cubicBezTo>
                <a:cubicBezTo>
                  <a:pt x="182" y="61"/>
                  <a:pt x="183" y="53"/>
                  <a:pt x="185" y="54"/>
                </a:cubicBezTo>
                <a:cubicBezTo>
                  <a:pt x="187" y="56"/>
                  <a:pt x="181" y="63"/>
                  <a:pt x="184" y="62"/>
                </a:cubicBezTo>
                <a:cubicBezTo>
                  <a:pt x="188" y="62"/>
                  <a:pt x="189" y="57"/>
                  <a:pt x="190" y="54"/>
                </a:cubicBezTo>
                <a:cubicBezTo>
                  <a:pt x="192" y="52"/>
                  <a:pt x="192" y="48"/>
                  <a:pt x="194" y="47"/>
                </a:cubicBezTo>
                <a:cubicBezTo>
                  <a:pt x="196" y="46"/>
                  <a:pt x="200" y="47"/>
                  <a:pt x="202" y="49"/>
                </a:cubicBezTo>
                <a:cubicBezTo>
                  <a:pt x="203" y="50"/>
                  <a:pt x="199" y="54"/>
                  <a:pt x="201" y="54"/>
                </a:cubicBezTo>
                <a:cubicBezTo>
                  <a:pt x="202" y="55"/>
                  <a:pt x="202" y="50"/>
                  <a:pt x="204" y="50"/>
                </a:cubicBezTo>
                <a:cubicBezTo>
                  <a:pt x="207" y="50"/>
                  <a:pt x="209" y="53"/>
                  <a:pt x="210" y="55"/>
                </a:cubicBezTo>
                <a:cubicBezTo>
                  <a:pt x="211" y="55"/>
                  <a:pt x="211" y="57"/>
                  <a:pt x="210" y="58"/>
                </a:cubicBezTo>
                <a:cubicBezTo>
                  <a:pt x="209" y="59"/>
                  <a:pt x="207" y="60"/>
                  <a:pt x="205" y="61"/>
                </a:cubicBezTo>
                <a:cubicBezTo>
                  <a:pt x="203" y="62"/>
                  <a:pt x="200" y="60"/>
                  <a:pt x="198" y="61"/>
                </a:cubicBezTo>
                <a:cubicBezTo>
                  <a:pt x="196" y="62"/>
                  <a:pt x="196" y="65"/>
                  <a:pt x="195" y="67"/>
                </a:cubicBezTo>
                <a:cubicBezTo>
                  <a:pt x="194" y="69"/>
                  <a:pt x="191" y="72"/>
                  <a:pt x="193" y="73"/>
                </a:cubicBezTo>
                <a:cubicBezTo>
                  <a:pt x="195" y="74"/>
                  <a:pt x="197" y="70"/>
                  <a:pt x="199" y="69"/>
                </a:cubicBezTo>
                <a:cubicBezTo>
                  <a:pt x="201" y="67"/>
                  <a:pt x="204" y="66"/>
                  <a:pt x="206" y="67"/>
                </a:cubicBezTo>
                <a:cubicBezTo>
                  <a:pt x="208" y="67"/>
                  <a:pt x="203" y="70"/>
                  <a:pt x="204" y="69"/>
                </a:cubicBezTo>
                <a:cubicBezTo>
                  <a:pt x="206" y="68"/>
                  <a:pt x="208" y="67"/>
                  <a:pt x="210" y="65"/>
                </a:cubicBezTo>
                <a:cubicBezTo>
                  <a:pt x="211" y="64"/>
                  <a:pt x="212" y="61"/>
                  <a:pt x="213" y="61"/>
                </a:cubicBezTo>
                <a:cubicBezTo>
                  <a:pt x="215" y="62"/>
                  <a:pt x="215" y="65"/>
                  <a:pt x="214" y="67"/>
                </a:cubicBezTo>
                <a:cubicBezTo>
                  <a:pt x="213" y="69"/>
                  <a:pt x="210" y="71"/>
                  <a:pt x="207" y="72"/>
                </a:cubicBezTo>
                <a:cubicBezTo>
                  <a:pt x="205" y="73"/>
                  <a:pt x="202" y="73"/>
                  <a:pt x="200" y="74"/>
                </a:cubicBezTo>
                <a:cubicBezTo>
                  <a:pt x="198" y="75"/>
                  <a:pt x="197" y="77"/>
                  <a:pt x="196" y="79"/>
                </a:cubicBezTo>
                <a:cubicBezTo>
                  <a:pt x="196" y="80"/>
                  <a:pt x="198" y="80"/>
                  <a:pt x="199" y="80"/>
                </a:cubicBezTo>
                <a:cubicBezTo>
                  <a:pt x="200" y="79"/>
                  <a:pt x="200" y="76"/>
                  <a:pt x="202" y="75"/>
                </a:cubicBezTo>
                <a:cubicBezTo>
                  <a:pt x="203" y="74"/>
                  <a:pt x="205" y="75"/>
                  <a:pt x="205" y="76"/>
                </a:cubicBezTo>
                <a:cubicBezTo>
                  <a:pt x="206" y="78"/>
                  <a:pt x="203" y="80"/>
                  <a:pt x="203" y="82"/>
                </a:cubicBezTo>
                <a:cubicBezTo>
                  <a:pt x="203" y="83"/>
                  <a:pt x="205" y="82"/>
                  <a:pt x="206" y="81"/>
                </a:cubicBezTo>
                <a:cubicBezTo>
                  <a:pt x="207" y="79"/>
                  <a:pt x="207" y="75"/>
                  <a:pt x="209" y="73"/>
                </a:cubicBezTo>
                <a:cubicBezTo>
                  <a:pt x="212" y="70"/>
                  <a:pt x="216" y="68"/>
                  <a:pt x="220" y="67"/>
                </a:cubicBezTo>
                <a:cubicBezTo>
                  <a:pt x="221" y="66"/>
                  <a:pt x="221" y="69"/>
                  <a:pt x="220" y="70"/>
                </a:cubicBezTo>
                <a:cubicBezTo>
                  <a:pt x="218" y="72"/>
                  <a:pt x="214" y="73"/>
                  <a:pt x="212" y="75"/>
                </a:cubicBezTo>
                <a:cubicBezTo>
                  <a:pt x="211" y="76"/>
                  <a:pt x="212" y="78"/>
                  <a:pt x="213" y="77"/>
                </a:cubicBezTo>
                <a:cubicBezTo>
                  <a:pt x="218" y="75"/>
                  <a:pt x="222" y="71"/>
                  <a:pt x="227" y="69"/>
                </a:cubicBezTo>
                <a:cubicBezTo>
                  <a:pt x="228" y="69"/>
                  <a:pt x="228" y="71"/>
                  <a:pt x="229" y="72"/>
                </a:cubicBezTo>
                <a:cubicBezTo>
                  <a:pt x="231" y="73"/>
                  <a:pt x="235" y="73"/>
                  <a:pt x="235" y="75"/>
                </a:cubicBezTo>
                <a:cubicBezTo>
                  <a:pt x="236" y="77"/>
                  <a:pt x="232" y="78"/>
                  <a:pt x="230" y="79"/>
                </a:cubicBezTo>
                <a:cubicBezTo>
                  <a:pt x="228" y="80"/>
                  <a:pt x="225" y="79"/>
                  <a:pt x="222" y="80"/>
                </a:cubicBezTo>
                <a:cubicBezTo>
                  <a:pt x="220" y="81"/>
                  <a:pt x="218" y="83"/>
                  <a:pt x="216" y="85"/>
                </a:cubicBezTo>
                <a:cubicBezTo>
                  <a:pt x="215" y="85"/>
                  <a:pt x="215" y="87"/>
                  <a:pt x="216" y="87"/>
                </a:cubicBezTo>
                <a:cubicBezTo>
                  <a:pt x="220" y="86"/>
                  <a:pt x="222" y="84"/>
                  <a:pt x="226" y="83"/>
                </a:cubicBezTo>
                <a:cubicBezTo>
                  <a:pt x="227" y="82"/>
                  <a:pt x="231" y="80"/>
                  <a:pt x="231" y="81"/>
                </a:cubicBezTo>
                <a:cubicBezTo>
                  <a:pt x="230" y="84"/>
                  <a:pt x="227" y="85"/>
                  <a:pt x="224" y="87"/>
                </a:cubicBezTo>
                <a:cubicBezTo>
                  <a:pt x="223" y="88"/>
                  <a:pt x="221" y="88"/>
                  <a:pt x="220" y="89"/>
                </a:cubicBezTo>
                <a:cubicBezTo>
                  <a:pt x="219" y="89"/>
                  <a:pt x="220" y="91"/>
                  <a:pt x="220" y="91"/>
                </a:cubicBezTo>
                <a:cubicBezTo>
                  <a:pt x="224" y="90"/>
                  <a:pt x="227" y="88"/>
                  <a:pt x="230" y="86"/>
                </a:cubicBezTo>
                <a:cubicBezTo>
                  <a:pt x="233" y="85"/>
                  <a:pt x="235" y="82"/>
                  <a:pt x="238" y="80"/>
                </a:cubicBezTo>
                <a:cubicBezTo>
                  <a:pt x="239" y="80"/>
                  <a:pt x="240" y="81"/>
                  <a:pt x="241" y="81"/>
                </a:cubicBezTo>
                <a:cubicBezTo>
                  <a:pt x="243" y="83"/>
                  <a:pt x="246" y="85"/>
                  <a:pt x="248" y="87"/>
                </a:cubicBezTo>
                <a:cubicBezTo>
                  <a:pt x="249" y="88"/>
                  <a:pt x="250" y="91"/>
                  <a:pt x="248" y="91"/>
                </a:cubicBezTo>
                <a:cubicBezTo>
                  <a:pt x="244" y="92"/>
                  <a:pt x="240" y="90"/>
                  <a:pt x="235" y="91"/>
                </a:cubicBezTo>
                <a:cubicBezTo>
                  <a:pt x="232" y="91"/>
                  <a:pt x="229" y="92"/>
                  <a:pt x="226" y="94"/>
                </a:cubicBezTo>
                <a:cubicBezTo>
                  <a:pt x="225" y="95"/>
                  <a:pt x="229" y="94"/>
                  <a:pt x="230" y="95"/>
                </a:cubicBezTo>
                <a:cubicBezTo>
                  <a:pt x="233" y="95"/>
                  <a:pt x="236" y="97"/>
                  <a:pt x="239" y="97"/>
                </a:cubicBezTo>
                <a:cubicBezTo>
                  <a:pt x="243" y="98"/>
                  <a:pt x="247" y="97"/>
                  <a:pt x="250" y="98"/>
                </a:cubicBezTo>
                <a:cubicBezTo>
                  <a:pt x="252" y="99"/>
                  <a:pt x="253" y="100"/>
                  <a:pt x="253" y="101"/>
                </a:cubicBezTo>
                <a:cubicBezTo>
                  <a:pt x="253" y="102"/>
                  <a:pt x="251" y="103"/>
                  <a:pt x="251" y="103"/>
                </a:cubicBezTo>
                <a:cubicBezTo>
                  <a:pt x="248" y="103"/>
                  <a:pt x="245" y="103"/>
                  <a:pt x="243" y="103"/>
                </a:cubicBezTo>
                <a:cubicBezTo>
                  <a:pt x="240" y="102"/>
                  <a:pt x="237" y="100"/>
                  <a:pt x="233" y="100"/>
                </a:cubicBezTo>
                <a:cubicBezTo>
                  <a:pt x="231" y="100"/>
                  <a:pt x="228" y="101"/>
                  <a:pt x="226" y="102"/>
                </a:cubicBezTo>
                <a:cubicBezTo>
                  <a:pt x="225" y="103"/>
                  <a:pt x="224" y="106"/>
                  <a:pt x="226" y="106"/>
                </a:cubicBezTo>
                <a:cubicBezTo>
                  <a:pt x="228" y="107"/>
                  <a:pt x="231" y="104"/>
                  <a:pt x="234" y="104"/>
                </a:cubicBezTo>
                <a:cubicBezTo>
                  <a:pt x="235" y="104"/>
                  <a:pt x="238" y="104"/>
                  <a:pt x="238" y="105"/>
                </a:cubicBezTo>
                <a:cubicBezTo>
                  <a:pt x="239" y="107"/>
                  <a:pt x="236" y="107"/>
                  <a:pt x="235" y="108"/>
                </a:cubicBezTo>
                <a:cubicBezTo>
                  <a:pt x="233" y="108"/>
                  <a:pt x="230" y="106"/>
                  <a:pt x="230" y="108"/>
                </a:cubicBezTo>
                <a:cubicBezTo>
                  <a:pt x="231" y="110"/>
                  <a:pt x="238" y="110"/>
                  <a:pt x="236" y="111"/>
                </a:cubicBezTo>
                <a:cubicBezTo>
                  <a:pt x="233" y="113"/>
                  <a:pt x="228" y="110"/>
                  <a:pt x="224" y="111"/>
                </a:cubicBezTo>
                <a:cubicBezTo>
                  <a:pt x="223" y="112"/>
                  <a:pt x="223" y="114"/>
                  <a:pt x="224" y="114"/>
                </a:cubicBezTo>
                <a:cubicBezTo>
                  <a:pt x="227" y="115"/>
                  <a:pt x="231" y="112"/>
                  <a:pt x="233" y="114"/>
                </a:cubicBezTo>
                <a:cubicBezTo>
                  <a:pt x="235" y="116"/>
                  <a:pt x="224" y="116"/>
                  <a:pt x="226" y="117"/>
                </a:cubicBezTo>
                <a:cubicBezTo>
                  <a:pt x="232" y="119"/>
                  <a:pt x="239" y="116"/>
                  <a:pt x="245" y="118"/>
                </a:cubicBezTo>
                <a:cubicBezTo>
                  <a:pt x="249" y="119"/>
                  <a:pt x="236" y="117"/>
                  <a:pt x="235" y="120"/>
                </a:cubicBezTo>
                <a:cubicBezTo>
                  <a:pt x="234" y="122"/>
                  <a:pt x="242" y="119"/>
                  <a:pt x="244" y="121"/>
                </a:cubicBezTo>
                <a:cubicBezTo>
                  <a:pt x="245" y="123"/>
                  <a:pt x="238" y="123"/>
                  <a:pt x="238" y="126"/>
                </a:cubicBezTo>
                <a:cubicBezTo>
                  <a:pt x="238" y="128"/>
                  <a:pt x="242" y="123"/>
                  <a:pt x="244" y="123"/>
                </a:cubicBezTo>
                <a:cubicBezTo>
                  <a:pt x="245" y="124"/>
                  <a:pt x="242" y="127"/>
                  <a:pt x="244" y="127"/>
                </a:cubicBezTo>
                <a:cubicBezTo>
                  <a:pt x="246" y="128"/>
                  <a:pt x="249" y="122"/>
                  <a:pt x="251" y="124"/>
                </a:cubicBezTo>
                <a:cubicBezTo>
                  <a:pt x="253" y="126"/>
                  <a:pt x="247" y="129"/>
                  <a:pt x="249" y="132"/>
                </a:cubicBezTo>
                <a:cubicBezTo>
                  <a:pt x="250" y="133"/>
                  <a:pt x="252" y="127"/>
                  <a:pt x="253" y="128"/>
                </a:cubicBezTo>
                <a:cubicBezTo>
                  <a:pt x="255" y="130"/>
                  <a:pt x="251" y="136"/>
                  <a:pt x="253" y="135"/>
                </a:cubicBezTo>
                <a:cubicBezTo>
                  <a:pt x="256" y="135"/>
                  <a:pt x="255" y="127"/>
                  <a:pt x="258" y="128"/>
                </a:cubicBezTo>
                <a:cubicBezTo>
                  <a:pt x="261" y="128"/>
                  <a:pt x="256" y="137"/>
                  <a:pt x="258" y="136"/>
                </a:cubicBezTo>
                <a:cubicBezTo>
                  <a:pt x="262" y="136"/>
                  <a:pt x="260" y="130"/>
                  <a:pt x="262" y="127"/>
                </a:cubicBezTo>
                <a:cubicBezTo>
                  <a:pt x="263" y="126"/>
                  <a:pt x="266" y="127"/>
                  <a:pt x="266" y="128"/>
                </a:cubicBezTo>
                <a:cubicBezTo>
                  <a:pt x="267" y="131"/>
                  <a:pt x="262" y="132"/>
                  <a:pt x="263" y="134"/>
                </a:cubicBezTo>
                <a:cubicBezTo>
                  <a:pt x="264" y="137"/>
                  <a:pt x="269" y="135"/>
                  <a:pt x="271" y="137"/>
                </a:cubicBezTo>
                <a:cubicBezTo>
                  <a:pt x="272" y="137"/>
                  <a:pt x="272" y="139"/>
                  <a:pt x="271" y="140"/>
                </a:cubicBezTo>
                <a:cubicBezTo>
                  <a:pt x="270" y="141"/>
                  <a:pt x="266" y="139"/>
                  <a:pt x="265" y="141"/>
                </a:cubicBezTo>
                <a:cubicBezTo>
                  <a:pt x="264" y="143"/>
                  <a:pt x="267" y="145"/>
                  <a:pt x="268" y="145"/>
                </a:cubicBezTo>
                <a:cubicBezTo>
                  <a:pt x="271" y="146"/>
                  <a:pt x="273" y="142"/>
                  <a:pt x="276" y="142"/>
                </a:cubicBezTo>
                <a:cubicBezTo>
                  <a:pt x="277" y="142"/>
                  <a:pt x="278" y="144"/>
                  <a:pt x="279" y="144"/>
                </a:cubicBezTo>
                <a:cubicBezTo>
                  <a:pt x="281" y="144"/>
                  <a:pt x="283" y="140"/>
                  <a:pt x="284" y="142"/>
                </a:cubicBezTo>
                <a:cubicBezTo>
                  <a:pt x="284" y="144"/>
                  <a:pt x="281" y="146"/>
                  <a:pt x="280" y="148"/>
                </a:cubicBezTo>
                <a:cubicBezTo>
                  <a:pt x="279" y="150"/>
                  <a:pt x="276" y="151"/>
                  <a:pt x="276" y="153"/>
                </a:cubicBezTo>
                <a:cubicBezTo>
                  <a:pt x="276" y="154"/>
                  <a:pt x="278" y="154"/>
                  <a:pt x="279" y="154"/>
                </a:cubicBezTo>
                <a:cubicBezTo>
                  <a:pt x="280" y="153"/>
                  <a:pt x="280" y="149"/>
                  <a:pt x="282" y="150"/>
                </a:cubicBezTo>
                <a:cubicBezTo>
                  <a:pt x="284" y="150"/>
                  <a:pt x="282" y="154"/>
                  <a:pt x="283" y="155"/>
                </a:cubicBezTo>
                <a:cubicBezTo>
                  <a:pt x="285" y="155"/>
                  <a:pt x="284" y="150"/>
                  <a:pt x="286" y="150"/>
                </a:cubicBezTo>
                <a:cubicBezTo>
                  <a:pt x="287" y="150"/>
                  <a:pt x="288" y="154"/>
                  <a:pt x="289" y="153"/>
                </a:cubicBezTo>
                <a:cubicBezTo>
                  <a:pt x="291" y="153"/>
                  <a:pt x="289" y="149"/>
                  <a:pt x="290" y="149"/>
                </a:cubicBezTo>
                <a:cubicBezTo>
                  <a:pt x="292" y="148"/>
                  <a:pt x="295" y="150"/>
                  <a:pt x="297" y="151"/>
                </a:cubicBezTo>
                <a:cubicBezTo>
                  <a:pt x="298" y="152"/>
                  <a:pt x="301" y="154"/>
                  <a:pt x="300" y="156"/>
                </a:cubicBezTo>
                <a:cubicBezTo>
                  <a:pt x="298" y="158"/>
                  <a:pt x="292" y="155"/>
                  <a:pt x="292" y="158"/>
                </a:cubicBezTo>
                <a:cubicBezTo>
                  <a:pt x="292" y="160"/>
                  <a:pt x="299" y="159"/>
                  <a:pt x="299" y="162"/>
                </a:cubicBezTo>
                <a:cubicBezTo>
                  <a:pt x="299" y="164"/>
                  <a:pt x="295" y="163"/>
                  <a:pt x="292" y="163"/>
                </a:cubicBezTo>
                <a:cubicBezTo>
                  <a:pt x="290" y="163"/>
                  <a:pt x="288" y="162"/>
                  <a:pt x="286" y="163"/>
                </a:cubicBezTo>
                <a:cubicBezTo>
                  <a:pt x="285" y="163"/>
                  <a:pt x="282" y="164"/>
                  <a:pt x="283" y="165"/>
                </a:cubicBezTo>
                <a:cubicBezTo>
                  <a:pt x="284" y="167"/>
                  <a:pt x="288" y="166"/>
                  <a:pt x="290" y="167"/>
                </a:cubicBezTo>
                <a:cubicBezTo>
                  <a:pt x="291" y="168"/>
                  <a:pt x="288" y="169"/>
                  <a:pt x="287" y="169"/>
                </a:cubicBezTo>
                <a:cubicBezTo>
                  <a:pt x="285" y="169"/>
                  <a:pt x="280" y="167"/>
                  <a:pt x="280" y="169"/>
                </a:cubicBezTo>
                <a:cubicBezTo>
                  <a:pt x="281" y="172"/>
                  <a:pt x="288" y="172"/>
                  <a:pt x="288" y="176"/>
                </a:cubicBezTo>
                <a:cubicBezTo>
                  <a:pt x="288" y="178"/>
                  <a:pt x="283" y="174"/>
                  <a:pt x="281" y="175"/>
                </a:cubicBezTo>
                <a:cubicBezTo>
                  <a:pt x="280" y="175"/>
                  <a:pt x="282" y="177"/>
                  <a:pt x="282" y="177"/>
                </a:cubicBezTo>
                <a:cubicBezTo>
                  <a:pt x="280" y="178"/>
                  <a:pt x="277" y="178"/>
                  <a:pt x="275" y="177"/>
                </a:cubicBezTo>
                <a:cubicBezTo>
                  <a:pt x="274" y="177"/>
                  <a:pt x="275" y="172"/>
                  <a:pt x="274" y="173"/>
                </a:cubicBezTo>
                <a:cubicBezTo>
                  <a:pt x="272" y="175"/>
                  <a:pt x="272" y="179"/>
                  <a:pt x="272" y="181"/>
                </a:cubicBezTo>
                <a:cubicBezTo>
                  <a:pt x="272" y="184"/>
                  <a:pt x="274" y="189"/>
                  <a:pt x="271" y="191"/>
                </a:cubicBezTo>
                <a:cubicBezTo>
                  <a:pt x="270" y="193"/>
                  <a:pt x="268" y="190"/>
                  <a:pt x="266" y="188"/>
                </a:cubicBezTo>
                <a:cubicBezTo>
                  <a:pt x="265" y="187"/>
                  <a:pt x="264" y="184"/>
                  <a:pt x="263" y="184"/>
                </a:cubicBezTo>
                <a:cubicBezTo>
                  <a:pt x="261" y="183"/>
                  <a:pt x="261" y="187"/>
                  <a:pt x="260" y="187"/>
                </a:cubicBezTo>
                <a:cubicBezTo>
                  <a:pt x="258" y="187"/>
                  <a:pt x="258" y="185"/>
                  <a:pt x="257" y="183"/>
                </a:cubicBezTo>
                <a:cubicBezTo>
                  <a:pt x="257" y="182"/>
                  <a:pt x="258" y="181"/>
                  <a:pt x="257" y="180"/>
                </a:cubicBezTo>
                <a:cubicBezTo>
                  <a:pt x="257" y="179"/>
                  <a:pt x="255" y="179"/>
                  <a:pt x="255" y="177"/>
                </a:cubicBezTo>
                <a:cubicBezTo>
                  <a:pt x="254" y="175"/>
                  <a:pt x="254" y="173"/>
                  <a:pt x="255" y="172"/>
                </a:cubicBezTo>
                <a:cubicBezTo>
                  <a:pt x="256" y="169"/>
                  <a:pt x="260" y="170"/>
                  <a:pt x="261" y="168"/>
                </a:cubicBezTo>
                <a:cubicBezTo>
                  <a:pt x="262" y="167"/>
                  <a:pt x="263" y="163"/>
                  <a:pt x="262" y="163"/>
                </a:cubicBezTo>
                <a:cubicBezTo>
                  <a:pt x="258" y="164"/>
                  <a:pt x="256" y="167"/>
                  <a:pt x="253" y="169"/>
                </a:cubicBezTo>
                <a:cubicBezTo>
                  <a:pt x="252" y="169"/>
                  <a:pt x="250" y="171"/>
                  <a:pt x="250" y="170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49" y="164"/>
                  <a:pt x="246" y="166"/>
                  <a:pt x="244" y="165"/>
                </a:cubicBezTo>
                <a:cubicBezTo>
                  <a:pt x="243" y="165"/>
                  <a:pt x="241" y="164"/>
                  <a:pt x="240" y="162"/>
                </a:cubicBezTo>
                <a:cubicBezTo>
                  <a:pt x="239" y="161"/>
                  <a:pt x="241" y="158"/>
                  <a:pt x="240" y="157"/>
                </a:cubicBezTo>
                <a:cubicBezTo>
                  <a:pt x="237" y="156"/>
                  <a:pt x="233" y="156"/>
                  <a:pt x="231" y="158"/>
                </a:cubicBezTo>
                <a:cubicBezTo>
                  <a:pt x="230" y="160"/>
                  <a:pt x="235" y="161"/>
                  <a:pt x="235" y="164"/>
                </a:cubicBezTo>
                <a:cubicBezTo>
                  <a:pt x="235" y="165"/>
                  <a:pt x="233" y="165"/>
                  <a:pt x="231" y="164"/>
                </a:cubicBezTo>
                <a:cubicBezTo>
                  <a:pt x="230" y="163"/>
                  <a:pt x="229" y="160"/>
                  <a:pt x="228" y="161"/>
                </a:cubicBezTo>
                <a:cubicBezTo>
                  <a:pt x="226" y="162"/>
                  <a:pt x="228" y="164"/>
                  <a:pt x="228" y="166"/>
                </a:cubicBezTo>
                <a:cubicBezTo>
                  <a:pt x="229" y="168"/>
                  <a:pt x="234" y="169"/>
                  <a:pt x="233" y="171"/>
                </a:cubicBezTo>
                <a:cubicBezTo>
                  <a:pt x="232" y="173"/>
                  <a:pt x="227" y="173"/>
                  <a:pt x="225" y="172"/>
                </a:cubicBezTo>
                <a:cubicBezTo>
                  <a:pt x="223" y="170"/>
                  <a:pt x="224" y="166"/>
                  <a:pt x="221" y="165"/>
                </a:cubicBezTo>
                <a:cubicBezTo>
                  <a:pt x="220" y="165"/>
                  <a:pt x="220" y="168"/>
                  <a:pt x="221" y="170"/>
                </a:cubicBezTo>
                <a:cubicBezTo>
                  <a:pt x="221" y="172"/>
                  <a:pt x="222" y="176"/>
                  <a:pt x="224" y="177"/>
                </a:cubicBezTo>
                <a:cubicBezTo>
                  <a:pt x="226" y="178"/>
                  <a:pt x="229" y="176"/>
                  <a:pt x="231" y="177"/>
                </a:cubicBezTo>
                <a:cubicBezTo>
                  <a:pt x="233" y="180"/>
                  <a:pt x="232" y="184"/>
                  <a:pt x="233" y="187"/>
                </a:cubicBezTo>
                <a:cubicBezTo>
                  <a:pt x="233" y="190"/>
                  <a:pt x="231" y="193"/>
                  <a:pt x="233" y="195"/>
                </a:cubicBezTo>
                <a:cubicBezTo>
                  <a:pt x="234" y="196"/>
                  <a:pt x="235" y="191"/>
                  <a:pt x="237" y="191"/>
                </a:cubicBezTo>
                <a:cubicBezTo>
                  <a:pt x="239" y="191"/>
                  <a:pt x="241" y="193"/>
                  <a:pt x="243" y="194"/>
                </a:cubicBezTo>
                <a:cubicBezTo>
                  <a:pt x="244" y="195"/>
                  <a:pt x="247" y="194"/>
                  <a:pt x="248" y="195"/>
                </a:cubicBezTo>
                <a:cubicBezTo>
                  <a:pt x="249" y="197"/>
                  <a:pt x="246" y="200"/>
                  <a:pt x="247" y="202"/>
                </a:cubicBezTo>
                <a:cubicBezTo>
                  <a:pt x="248" y="203"/>
                  <a:pt x="250" y="201"/>
                  <a:pt x="251" y="202"/>
                </a:cubicBezTo>
                <a:cubicBezTo>
                  <a:pt x="252" y="203"/>
                  <a:pt x="251" y="205"/>
                  <a:pt x="251" y="206"/>
                </a:cubicBezTo>
                <a:cubicBezTo>
                  <a:pt x="251" y="208"/>
                  <a:pt x="252" y="210"/>
                  <a:pt x="253" y="212"/>
                </a:cubicBezTo>
                <a:cubicBezTo>
                  <a:pt x="255" y="216"/>
                  <a:pt x="258" y="218"/>
                  <a:pt x="259" y="222"/>
                </a:cubicBezTo>
                <a:cubicBezTo>
                  <a:pt x="259" y="224"/>
                  <a:pt x="256" y="224"/>
                  <a:pt x="254" y="223"/>
                </a:cubicBezTo>
                <a:cubicBezTo>
                  <a:pt x="252" y="222"/>
                  <a:pt x="250" y="217"/>
                  <a:pt x="249" y="219"/>
                </a:cubicBezTo>
                <a:cubicBezTo>
                  <a:pt x="248" y="224"/>
                  <a:pt x="252" y="228"/>
                  <a:pt x="252" y="233"/>
                </a:cubicBezTo>
                <a:cubicBezTo>
                  <a:pt x="251" y="234"/>
                  <a:pt x="248" y="231"/>
                  <a:pt x="247" y="232"/>
                </a:cubicBezTo>
                <a:cubicBezTo>
                  <a:pt x="246" y="233"/>
                  <a:pt x="249" y="236"/>
                  <a:pt x="248" y="2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5" name="Freeform 1057"/>
          <p:cNvSpPr>
            <a:spLocks noChangeAspect="1"/>
          </p:cNvSpPr>
          <p:nvPr/>
        </p:nvSpPr>
        <p:spPr bwMode="auto">
          <a:xfrm>
            <a:off x="3309939" y="2397920"/>
            <a:ext cx="36910" cy="35719"/>
          </a:xfrm>
          <a:custGeom>
            <a:avLst/>
            <a:gdLst>
              <a:gd name="T0" fmla="*/ 2147483647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0 w 26"/>
              <a:gd name="T11" fmla="*/ 2147483647 h 25"/>
              <a:gd name="T12" fmla="*/ 2147483647 w 26"/>
              <a:gd name="T13" fmla="*/ 2147483647 h 25"/>
              <a:gd name="T14" fmla="*/ 2147483647 w 26"/>
              <a:gd name="T15" fmla="*/ 2147483647 h 25"/>
              <a:gd name="T16" fmla="*/ 2147483647 w 26"/>
              <a:gd name="T17" fmla="*/ 0 h 25"/>
              <a:gd name="T18" fmla="*/ 2147483647 w 26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5"/>
              <a:gd name="T32" fmla="*/ 26 w 26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5">
                <a:moveTo>
                  <a:pt x="24" y="2"/>
                </a:moveTo>
                <a:cubicBezTo>
                  <a:pt x="25" y="2"/>
                  <a:pt x="26" y="3"/>
                  <a:pt x="26" y="4"/>
                </a:cubicBezTo>
                <a:cubicBezTo>
                  <a:pt x="25" y="9"/>
                  <a:pt x="26" y="14"/>
                  <a:pt x="24" y="17"/>
                </a:cubicBezTo>
                <a:cubicBezTo>
                  <a:pt x="22" y="21"/>
                  <a:pt x="18" y="23"/>
                  <a:pt x="14" y="24"/>
                </a:cubicBezTo>
                <a:cubicBezTo>
                  <a:pt x="11" y="25"/>
                  <a:pt x="6" y="24"/>
                  <a:pt x="3" y="23"/>
                </a:cubicBezTo>
                <a:cubicBezTo>
                  <a:pt x="1" y="23"/>
                  <a:pt x="0" y="21"/>
                  <a:pt x="0" y="19"/>
                </a:cubicBezTo>
                <a:cubicBezTo>
                  <a:pt x="0" y="16"/>
                  <a:pt x="1" y="12"/>
                  <a:pt x="3" y="9"/>
                </a:cubicBezTo>
                <a:cubicBezTo>
                  <a:pt x="4" y="7"/>
                  <a:pt x="6" y="4"/>
                  <a:pt x="9" y="2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6" name="Freeform 1058"/>
          <p:cNvSpPr>
            <a:spLocks noChangeAspect="1"/>
          </p:cNvSpPr>
          <p:nvPr/>
        </p:nvSpPr>
        <p:spPr bwMode="auto">
          <a:xfrm>
            <a:off x="3349228" y="2402681"/>
            <a:ext cx="23813" cy="15479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2147483647 h 11"/>
              <a:gd name="T4" fmla="*/ 2147483647 w 16"/>
              <a:gd name="T5" fmla="*/ 2147483647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2147483647 w 16"/>
              <a:gd name="T15" fmla="*/ 0 h 11"/>
              <a:gd name="T16" fmla="*/ 2147483647 w 16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1"/>
              <a:gd name="T29" fmla="*/ 16 w 16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1">
                <a:moveTo>
                  <a:pt x="2" y="2"/>
                </a:moveTo>
                <a:cubicBezTo>
                  <a:pt x="1" y="2"/>
                  <a:pt x="1" y="3"/>
                  <a:pt x="1" y="4"/>
                </a:cubicBezTo>
                <a:cubicBezTo>
                  <a:pt x="1" y="6"/>
                  <a:pt x="0" y="9"/>
                  <a:pt x="2" y="10"/>
                </a:cubicBezTo>
                <a:cubicBezTo>
                  <a:pt x="4" y="11"/>
                  <a:pt x="7" y="9"/>
                  <a:pt x="9" y="9"/>
                </a:cubicBezTo>
                <a:cubicBezTo>
                  <a:pt x="11" y="9"/>
                  <a:pt x="13" y="11"/>
                  <a:pt x="14" y="10"/>
                </a:cubicBezTo>
                <a:cubicBezTo>
                  <a:pt x="16" y="9"/>
                  <a:pt x="16" y="6"/>
                  <a:pt x="15" y="4"/>
                </a:cubicBezTo>
                <a:cubicBezTo>
                  <a:pt x="14" y="2"/>
                  <a:pt x="12" y="3"/>
                  <a:pt x="10" y="2"/>
                </a:cubicBezTo>
                <a:cubicBezTo>
                  <a:pt x="9" y="2"/>
                  <a:pt x="8" y="1"/>
                  <a:pt x="6" y="0"/>
                </a:cubicBezTo>
                <a:cubicBezTo>
                  <a:pt x="4" y="0"/>
                  <a:pt x="3" y="1"/>
                  <a:pt x="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7" name="Freeform 1059"/>
          <p:cNvSpPr>
            <a:spLocks noChangeAspect="1"/>
          </p:cNvSpPr>
          <p:nvPr/>
        </p:nvSpPr>
        <p:spPr bwMode="auto">
          <a:xfrm>
            <a:off x="3346848" y="2387203"/>
            <a:ext cx="7144" cy="13097"/>
          </a:xfrm>
          <a:custGeom>
            <a:avLst/>
            <a:gdLst>
              <a:gd name="T0" fmla="*/ 2147483647 w 5"/>
              <a:gd name="T1" fmla="*/ 2147483647 h 9"/>
              <a:gd name="T2" fmla="*/ 0 w 5"/>
              <a:gd name="T3" fmla="*/ 2147483647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2147483647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3" y="9"/>
                  <a:pt x="4" y="7"/>
                  <a:pt x="4" y="6"/>
                </a:cubicBezTo>
                <a:cubicBezTo>
                  <a:pt x="5" y="4"/>
                  <a:pt x="4" y="3"/>
                  <a:pt x="4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8" name="Freeform 1060"/>
          <p:cNvSpPr>
            <a:spLocks noChangeAspect="1"/>
          </p:cNvSpPr>
          <p:nvPr/>
        </p:nvSpPr>
        <p:spPr bwMode="auto">
          <a:xfrm>
            <a:off x="3277791" y="2365774"/>
            <a:ext cx="27384" cy="21431"/>
          </a:xfrm>
          <a:custGeom>
            <a:avLst/>
            <a:gdLst>
              <a:gd name="T0" fmla="*/ 2147483647 w 19"/>
              <a:gd name="T1" fmla="*/ 0 h 15"/>
              <a:gd name="T2" fmla="*/ 2147483647 w 19"/>
              <a:gd name="T3" fmla="*/ 2147483647 h 15"/>
              <a:gd name="T4" fmla="*/ 2147483647 w 19"/>
              <a:gd name="T5" fmla="*/ 2147483647 h 15"/>
              <a:gd name="T6" fmla="*/ 2147483647 w 19"/>
              <a:gd name="T7" fmla="*/ 2147483647 h 15"/>
              <a:gd name="T8" fmla="*/ 2147483647 w 19"/>
              <a:gd name="T9" fmla="*/ 2147483647 h 15"/>
              <a:gd name="T10" fmla="*/ 0 w 19"/>
              <a:gd name="T11" fmla="*/ 2147483647 h 15"/>
              <a:gd name="T12" fmla="*/ 2147483647 w 19"/>
              <a:gd name="T13" fmla="*/ 2147483647 h 15"/>
              <a:gd name="T14" fmla="*/ 2147483647 w 19"/>
              <a:gd name="T15" fmla="*/ 2147483647 h 15"/>
              <a:gd name="T16" fmla="*/ 2147483647 w 19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5"/>
              <a:gd name="T29" fmla="*/ 19 w 19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5">
                <a:moveTo>
                  <a:pt x="15" y="0"/>
                </a:moveTo>
                <a:cubicBezTo>
                  <a:pt x="17" y="0"/>
                  <a:pt x="19" y="1"/>
                  <a:pt x="19" y="2"/>
                </a:cubicBezTo>
                <a:cubicBezTo>
                  <a:pt x="17" y="5"/>
                  <a:pt x="14" y="5"/>
                  <a:pt x="12" y="7"/>
                </a:cubicBezTo>
                <a:cubicBezTo>
                  <a:pt x="11" y="9"/>
                  <a:pt x="10" y="11"/>
                  <a:pt x="8" y="13"/>
                </a:cubicBezTo>
                <a:cubicBezTo>
                  <a:pt x="6" y="14"/>
                  <a:pt x="4" y="15"/>
                  <a:pt x="2" y="14"/>
                </a:cubicBezTo>
                <a:cubicBezTo>
                  <a:pt x="1" y="14"/>
                  <a:pt x="0" y="12"/>
                  <a:pt x="0" y="11"/>
                </a:cubicBezTo>
                <a:cubicBezTo>
                  <a:pt x="2" y="9"/>
                  <a:pt x="5" y="8"/>
                  <a:pt x="7" y="6"/>
                </a:cubicBezTo>
                <a:cubicBezTo>
                  <a:pt x="8" y="5"/>
                  <a:pt x="10" y="3"/>
                  <a:pt x="12" y="2"/>
                </a:cubicBezTo>
                <a:cubicBezTo>
                  <a:pt x="13" y="1"/>
                  <a:pt x="14" y="0"/>
                  <a:pt x="1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9" name="Freeform 1061"/>
          <p:cNvSpPr>
            <a:spLocks noChangeAspect="1"/>
          </p:cNvSpPr>
          <p:nvPr/>
        </p:nvSpPr>
        <p:spPr bwMode="auto">
          <a:xfrm>
            <a:off x="3294460" y="2355056"/>
            <a:ext cx="19050" cy="9525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6"/>
              <a:gd name="T17" fmla="*/ 14 w 1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6">
                <a:moveTo>
                  <a:pt x="1" y="4"/>
                </a:moveTo>
                <a:cubicBezTo>
                  <a:pt x="3" y="1"/>
                  <a:pt x="7" y="1"/>
                  <a:pt x="10" y="1"/>
                </a:cubicBezTo>
                <a:cubicBezTo>
                  <a:pt x="12" y="0"/>
                  <a:pt x="14" y="1"/>
                  <a:pt x="14" y="2"/>
                </a:cubicBezTo>
                <a:cubicBezTo>
                  <a:pt x="13" y="4"/>
                  <a:pt x="10" y="4"/>
                  <a:pt x="8" y="4"/>
                </a:cubicBezTo>
                <a:cubicBezTo>
                  <a:pt x="6" y="4"/>
                  <a:pt x="0" y="6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0" name="Freeform 1062"/>
          <p:cNvSpPr>
            <a:spLocks noChangeAspect="1"/>
          </p:cNvSpPr>
          <p:nvPr/>
        </p:nvSpPr>
        <p:spPr bwMode="auto">
          <a:xfrm>
            <a:off x="3269456" y="2353867"/>
            <a:ext cx="15479" cy="7144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2147483647 h 5"/>
              <a:gd name="T8" fmla="*/ 2147483647 w 1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2"/>
                </a:moveTo>
                <a:cubicBezTo>
                  <a:pt x="0" y="3"/>
                  <a:pt x="2" y="5"/>
                  <a:pt x="4" y="5"/>
                </a:cubicBezTo>
                <a:cubicBezTo>
                  <a:pt x="6" y="5"/>
                  <a:pt x="9" y="4"/>
                  <a:pt x="11" y="3"/>
                </a:cubicBezTo>
                <a:cubicBezTo>
                  <a:pt x="11" y="2"/>
                  <a:pt x="10" y="1"/>
                  <a:pt x="9" y="1"/>
                </a:cubicBezTo>
                <a:cubicBezTo>
                  <a:pt x="6" y="1"/>
                  <a:pt x="3" y="0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1" name="Freeform 1063"/>
          <p:cNvSpPr>
            <a:spLocks noChangeAspect="1"/>
          </p:cNvSpPr>
          <p:nvPr/>
        </p:nvSpPr>
        <p:spPr bwMode="auto">
          <a:xfrm>
            <a:off x="3283744" y="2396730"/>
            <a:ext cx="10716" cy="1071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2"/>
                </a:moveTo>
                <a:cubicBezTo>
                  <a:pt x="0" y="3"/>
                  <a:pt x="0" y="5"/>
                  <a:pt x="1" y="6"/>
                </a:cubicBezTo>
                <a:cubicBezTo>
                  <a:pt x="1" y="7"/>
                  <a:pt x="3" y="6"/>
                  <a:pt x="4" y="5"/>
                </a:cubicBezTo>
                <a:cubicBezTo>
                  <a:pt x="5" y="4"/>
                  <a:pt x="7" y="3"/>
                  <a:pt x="6" y="2"/>
                </a:cubicBezTo>
                <a:cubicBezTo>
                  <a:pt x="5" y="0"/>
                  <a:pt x="2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2" name="Freeform 1064"/>
          <p:cNvSpPr>
            <a:spLocks noChangeAspect="1"/>
          </p:cNvSpPr>
          <p:nvPr/>
        </p:nvSpPr>
        <p:spPr bwMode="auto">
          <a:xfrm>
            <a:off x="3161111" y="2343151"/>
            <a:ext cx="16669" cy="8335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2" y="1"/>
                </a:moveTo>
                <a:cubicBezTo>
                  <a:pt x="0" y="2"/>
                  <a:pt x="4" y="5"/>
                  <a:pt x="5" y="5"/>
                </a:cubicBezTo>
                <a:cubicBezTo>
                  <a:pt x="7" y="6"/>
                  <a:pt x="9" y="6"/>
                  <a:pt x="11" y="5"/>
                </a:cubicBezTo>
                <a:cubicBezTo>
                  <a:pt x="12" y="4"/>
                  <a:pt x="11" y="2"/>
                  <a:pt x="10" y="1"/>
                </a:cubicBezTo>
                <a:cubicBezTo>
                  <a:pt x="7" y="0"/>
                  <a:pt x="4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3" name="Freeform 1065"/>
          <p:cNvSpPr>
            <a:spLocks noChangeAspect="1"/>
          </p:cNvSpPr>
          <p:nvPr/>
        </p:nvSpPr>
        <p:spPr bwMode="auto">
          <a:xfrm>
            <a:off x="3288506" y="2225279"/>
            <a:ext cx="72629" cy="36909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2147483647 h 26"/>
              <a:gd name="T16" fmla="*/ 2147483647 w 51"/>
              <a:gd name="T17" fmla="*/ 2147483647 h 26"/>
              <a:gd name="T18" fmla="*/ 2147483647 w 51"/>
              <a:gd name="T19" fmla="*/ 2147483647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2147483647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6"/>
              <a:gd name="T53" fmla="*/ 51 w 51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6">
                <a:moveTo>
                  <a:pt x="21" y="5"/>
                </a:moveTo>
                <a:cubicBezTo>
                  <a:pt x="25" y="6"/>
                  <a:pt x="29" y="3"/>
                  <a:pt x="33" y="4"/>
                </a:cubicBezTo>
                <a:cubicBezTo>
                  <a:pt x="37" y="4"/>
                  <a:pt x="39" y="8"/>
                  <a:pt x="42" y="10"/>
                </a:cubicBezTo>
                <a:cubicBezTo>
                  <a:pt x="43" y="11"/>
                  <a:pt x="46" y="12"/>
                  <a:pt x="47" y="13"/>
                </a:cubicBezTo>
                <a:cubicBezTo>
                  <a:pt x="49" y="15"/>
                  <a:pt x="50" y="18"/>
                  <a:pt x="51" y="20"/>
                </a:cubicBezTo>
                <a:cubicBezTo>
                  <a:pt x="51" y="21"/>
                  <a:pt x="51" y="23"/>
                  <a:pt x="50" y="23"/>
                </a:cubicBezTo>
                <a:cubicBezTo>
                  <a:pt x="47" y="23"/>
                  <a:pt x="44" y="21"/>
                  <a:pt x="41" y="20"/>
                </a:cubicBezTo>
                <a:cubicBezTo>
                  <a:pt x="36" y="20"/>
                  <a:pt x="32" y="20"/>
                  <a:pt x="28" y="21"/>
                </a:cubicBezTo>
                <a:cubicBezTo>
                  <a:pt x="24" y="21"/>
                  <a:pt x="20" y="24"/>
                  <a:pt x="16" y="25"/>
                </a:cubicBezTo>
                <a:cubicBezTo>
                  <a:pt x="14" y="25"/>
                  <a:pt x="12" y="26"/>
                  <a:pt x="10" y="25"/>
                </a:cubicBezTo>
                <a:cubicBezTo>
                  <a:pt x="8" y="24"/>
                  <a:pt x="7" y="22"/>
                  <a:pt x="6" y="20"/>
                </a:cubicBezTo>
                <a:cubicBezTo>
                  <a:pt x="6" y="18"/>
                  <a:pt x="7" y="16"/>
                  <a:pt x="7" y="14"/>
                </a:cubicBezTo>
                <a:cubicBezTo>
                  <a:pt x="7" y="14"/>
                  <a:pt x="6" y="13"/>
                  <a:pt x="6" y="13"/>
                </a:cubicBezTo>
                <a:cubicBezTo>
                  <a:pt x="4" y="12"/>
                  <a:pt x="1" y="14"/>
                  <a:pt x="0" y="12"/>
                </a:cubicBezTo>
                <a:cubicBezTo>
                  <a:pt x="0" y="8"/>
                  <a:pt x="2" y="5"/>
                  <a:pt x="4" y="1"/>
                </a:cubicBezTo>
                <a:cubicBezTo>
                  <a:pt x="5" y="0"/>
                  <a:pt x="7" y="1"/>
                  <a:pt x="8" y="1"/>
                </a:cubicBezTo>
                <a:cubicBezTo>
                  <a:pt x="13" y="2"/>
                  <a:pt x="17" y="5"/>
                  <a:pt x="21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4" name="Freeform 1066"/>
          <p:cNvSpPr>
            <a:spLocks noChangeAspect="1"/>
          </p:cNvSpPr>
          <p:nvPr/>
        </p:nvSpPr>
        <p:spPr bwMode="auto">
          <a:xfrm>
            <a:off x="3055145" y="2213373"/>
            <a:ext cx="92869" cy="72628"/>
          </a:xfrm>
          <a:custGeom>
            <a:avLst/>
            <a:gdLst>
              <a:gd name="T0" fmla="*/ 2147483647 w 65"/>
              <a:gd name="T1" fmla="*/ 2147483647 h 50"/>
              <a:gd name="T2" fmla="*/ 2147483647 w 65"/>
              <a:gd name="T3" fmla="*/ 2147483647 h 50"/>
              <a:gd name="T4" fmla="*/ 2147483647 w 65"/>
              <a:gd name="T5" fmla="*/ 2147483647 h 50"/>
              <a:gd name="T6" fmla="*/ 2147483647 w 65"/>
              <a:gd name="T7" fmla="*/ 2147483647 h 50"/>
              <a:gd name="T8" fmla="*/ 2147483647 w 65"/>
              <a:gd name="T9" fmla="*/ 2147483647 h 50"/>
              <a:gd name="T10" fmla="*/ 2147483647 w 65"/>
              <a:gd name="T11" fmla="*/ 2147483647 h 50"/>
              <a:gd name="T12" fmla="*/ 2147483647 w 65"/>
              <a:gd name="T13" fmla="*/ 2147483647 h 50"/>
              <a:gd name="T14" fmla="*/ 2147483647 w 65"/>
              <a:gd name="T15" fmla="*/ 2147483647 h 50"/>
              <a:gd name="T16" fmla="*/ 2147483647 w 65"/>
              <a:gd name="T17" fmla="*/ 2147483647 h 50"/>
              <a:gd name="T18" fmla="*/ 2147483647 w 65"/>
              <a:gd name="T19" fmla="*/ 2147483647 h 50"/>
              <a:gd name="T20" fmla="*/ 2147483647 w 65"/>
              <a:gd name="T21" fmla="*/ 2147483647 h 50"/>
              <a:gd name="T22" fmla="*/ 2147483647 w 65"/>
              <a:gd name="T23" fmla="*/ 2147483647 h 50"/>
              <a:gd name="T24" fmla="*/ 2147483647 w 65"/>
              <a:gd name="T25" fmla="*/ 2147483647 h 50"/>
              <a:gd name="T26" fmla="*/ 2147483647 w 65"/>
              <a:gd name="T27" fmla="*/ 2147483647 h 50"/>
              <a:gd name="T28" fmla="*/ 2147483647 w 65"/>
              <a:gd name="T29" fmla="*/ 2147483647 h 50"/>
              <a:gd name="T30" fmla="*/ 0 w 65"/>
              <a:gd name="T31" fmla="*/ 2147483647 h 50"/>
              <a:gd name="T32" fmla="*/ 2147483647 w 65"/>
              <a:gd name="T33" fmla="*/ 2147483647 h 50"/>
              <a:gd name="T34" fmla="*/ 2147483647 w 65"/>
              <a:gd name="T35" fmla="*/ 2147483647 h 50"/>
              <a:gd name="T36" fmla="*/ 2147483647 w 65"/>
              <a:gd name="T37" fmla="*/ 2147483647 h 50"/>
              <a:gd name="T38" fmla="*/ 2147483647 w 65"/>
              <a:gd name="T39" fmla="*/ 2147483647 h 50"/>
              <a:gd name="T40" fmla="*/ 2147483647 w 65"/>
              <a:gd name="T41" fmla="*/ 2147483647 h 50"/>
              <a:gd name="T42" fmla="*/ 2147483647 w 65"/>
              <a:gd name="T43" fmla="*/ 2147483647 h 50"/>
              <a:gd name="T44" fmla="*/ 2147483647 w 65"/>
              <a:gd name="T45" fmla="*/ 2147483647 h 50"/>
              <a:gd name="T46" fmla="*/ 2147483647 w 65"/>
              <a:gd name="T47" fmla="*/ 2147483647 h 50"/>
              <a:gd name="T48" fmla="*/ 2147483647 w 65"/>
              <a:gd name="T49" fmla="*/ 2147483647 h 50"/>
              <a:gd name="T50" fmla="*/ 2147483647 w 65"/>
              <a:gd name="T51" fmla="*/ 2147483647 h 50"/>
              <a:gd name="T52" fmla="*/ 2147483647 w 65"/>
              <a:gd name="T53" fmla="*/ 2147483647 h 50"/>
              <a:gd name="T54" fmla="*/ 2147483647 w 65"/>
              <a:gd name="T55" fmla="*/ 2147483647 h 50"/>
              <a:gd name="T56" fmla="*/ 2147483647 w 65"/>
              <a:gd name="T57" fmla="*/ 2147483647 h 50"/>
              <a:gd name="T58" fmla="*/ 2147483647 w 65"/>
              <a:gd name="T59" fmla="*/ 2147483647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"/>
              <a:gd name="T91" fmla="*/ 0 h 50"/>
              <a:gd name="T92" fmla="*/ 65 w 65"/>
              <a:gd name="T93" fmla="*/ 50 h 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" h="50">
                <a:moveTo>
                  <a:pt x="62" y="5"/>
                </a:moveTo>
                <a:cubicBezTo>
                  <a:pt x="63" y="5"/>
                  <a:pt x="65" y="5"/>
                  <a:pt x="65" y="6"/>
                </a:cubicBezTo>
                <a:cubicBezTo>
                  <a:pt x="63" y="9"/>
                  <a:pt x="60" y="11"/>
                  <a:pt x="57" y="13"/>
                </a:cubicBezTo>
                <a:cubicBezTo>
                  <a:pt x="54" y="16"/>
                  <a:pt x="51" y="19"/>
                  <a:pt x="48" y="22"/>
                </a:cubicBezTo>
                <a:cubicBezTo>
                  <a:pt x="45" y="26"/>
                  <a:pt x="42" y="31"/>
                  <a:pt x="38" y="32"/>
                </a:cubicBezTo>
                <a:cubicBezTo>
                  <a:pt x="33" y="33"/>
                  <a:pt x="28" y="30"/>
                  <a:pt x="23" y="29"/>
                </a:cubicBezTo>
                <a:cubicBezTo>
                  <a:pt x="21" y="29"/>
                  <a:pt x="19" y="29"/>
                  <a:pt x="17" y="30"/>
                </a:cubicBezTo>
                <a:cubicBezTo>
                  <a:pt x="16" y="30"/>
                  <a:pt x="17" y="31"/>
                  <a:pt x="17" y="32"/>
                </a:cubicBezTo>
                <a:cubicBezTo>
                  <a:pt x="18" y="33"/>
                  <a:pt x="21" y="33"/>
                  <a:pt x="22" y="34"/>
                </a:cubicBezTo>
                <a:cubicBezTo>
                  <a:pt x="23" y="35"/>
                  <a:pt x="24" y="36"/>
                  <a:pt x="23" y="38"/>
                </a:cubicBezTo>
                <a:cubicBezTo>
                  <a:pt x="21" y="42"/>
                  <a:pt x="16" y="46"/>
                  <a:pt x="12" y="49"/>
                </a:cubicBezTo>
                <a:cubicBezTo>
                  <a:pt x="11" y="50"/>
                  <a:pt x="10" y="49"/>
                  <a:pt x="9" y="48"/>
                </a:cubicBezTo>
                <a:cubicBezTo>
                  <a:pt x="7" y="48"/>
                  <a:pt x="4" y="49"/>
                  <a:pt x="1" y="48"/>
                </a:cubicBezTo>
                <a:cubicBezTo>
                  <a:pt x="0" y="47"/>
                  <a:pt x="2" y="46"/>
                  <a:pt x="3" y="44"/>
                </a:cubicBezTo>
                <a:cubicBezTo>
                  <a:pt x="3" y="42"/>
                  <a:pt x="4" y="39"/>
                  <a:pt x="3" y="36"/>
                </a:cubicBezTo>
                <a:cubicBezTo>
                  <a:pt x="3" y="34"/>
                  <a:pt x="0" y="34"/>
                  <a:pt x="0" y="32"/>
                </a:cubicBezTo>
                <a:cubicBezTo>
                  <a:pt x="0" y="28"/>
                  <a:pt x="2" y="23"/>
                  <a:pt x="3" y="19"/>
                </a:cubicBezTo>
                <a:cubicBezTo>
                  <a:pt x="3" y="18"/>
                  <a:pt x="3" y="17"/>
                  <a:pt x="3" y="16"/>
                </a:cubicBezTo>
                <a:cubicBezTo>
                  <a:pt x="4" y="14"/>
                  <a:pt x="3" y="11"/>
                  <a:pt x="5" y="10"/>
                </a:cubicBezTo>
                <a:cubicBezTo>
                  <a:pt x="8" y="9"/>
                  <a:pt x="10" y="12"/>
                  <a:pt x="13" y="12"/>
                </a:cubicBezTo>
                <a:cubicBezTo>
                  <a:pt x="14" y="12"/>
                  <a:pt x="15" y="11"/>
                  <a:pt x="15" y="11"/>
                </a:cubicBezTo>
                <a:cubicBezTo>
                  <a:pt x="13" y="8"/>
                  <a:pt x="9" y="8"/>
                  <a:pt x="9" y="5"/>
                </a:cubicBezTo>
                <a:cubicBezTo>
                  <a:pt x="9" y="3"/>
                  <a:pt x="12" y="4"/>
                  <a:pt x="14" y="3"/>
                </a:cubicBezTo>
                <a:cubicBezTo>
                  <a:pt x="18" y="2"/>
                  <a:pt x="22" y="1"/>
                  <a:pt x="26" y="1"/>
                </a:cubicBezTo>
                <a:cubicBezTo>
                  <a:pt x="27" y="1"/>
                  <a:pt x="27" y="3"/>
                  <a:pt x="28" y="3"/>
                </a:cubicBezTo>
                <a:cubicBezTo>
                  <a:pt x="29" y="3"/>
                  <a:pt x="30" y="1"/>
                  <a:pt x="32" y="1"/>
                </a:cubicBezTo>
                <a:cubicBezTo>
                  <a:pt x="35" y="0"/>
                  <a:pt x="39" y="0"/>
                  <a:pt x="43" y="2"/>
                </a:cubicBezTo>
                <a:cubicBezTo>
                  <a:pt x="44" y="2"/>
                  <a:pt x="43" y="5"/>
                  <a:pt x="44" y="5"/>
                </a:cubicBezTo>
                <a:cubicBezTo>
                  <a:pt x="46" y="5"/>
                  <a:pt x="47" y="2"/>
                  <a:pt x="49" y="2"/>
                </a:cubicBezTo>
                <a:cubicBezTo>
                  <a:pt x="54" y="1"/>
                  <a:pt x="58" y="3"/>
                  <a:pt x="62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5" name="Freeform 1067"/>
          <p:cNvSpPr>
            <a:spLocks noChangeAspect="1"/>
          </p:cNvSpPr>
          <p:nvPr/>
        </p:nvSpPr>
        <p:spPr bwMode="auto">
          <a:xfrm>
            <a:off x="2951560" y="2222898"/>
            <a:ext cx="90488" cy="82153"/>
          </a:xfrm>
          <a:custGeom>
            <a:avLst/>
            <a:gdLst>
              <a:gd name="T0" fmla="*/ 2147483647 w 64"/>
              <a:gd name="T1" fmla="*/ 2147483647 h 58"/>
              <a:gd name="T2" fmla="*/ 2147483647 w 64"/>
              <a:gd name="T3" fmla="*/ 2147483647 h 58"/>
              <a:gd name="T4" fmla="*/ 2147483647 w 64"/>
              <a:gd name="T5" fmla="*/ 2147483647 h 58"/>
              <a:gd name="T6" fmla="*/ 2147483647 w 64"/>
              <a:gd name="T7" fmla="*/ 2147483647 h 58"/>
              <a:gd name="T8" fmla="*/ 2147483647 w 64"/>
              <a:gd name="T9" fmla="*/ 2147483647 h 58"/>
              <a:gd name="T10" fmla="*/ 2147483647 w 64"/>
              <a:gd name="T11" fmla="*/ 0 h 58"/>
              <a:gd name="T12" fmla="*/ 2147483647 w 64"/>
              <a:gd name="T13" fmla="*/ 2147483647 h 58"/>
              <a:gd name="T14" fmla="*/ 2147483647 w 64"/>
              <a:gd name="T15" fmla="*/ 2147483647 h 58"/>
              <a:gd name="T16" fmla="*/ 2147483647 w 64"/>
              <a:gd name="T17" fmla="*/ 2147483647 h 58"/>
              <a:gd name="T18" fmla="*/ 2147483647 w 64"/>
              <a:gd name="T19" fmla="*/ 2147483647 h 58"/>
              <a:gd name="T20" fmla="*/ 2147483647 w 64"/>
              <a:gd name="T21" fmla="*/ 2147483647 h 58"/>
              <a:gd name="T22" fmla="*/ 2147483647 w 64"/>
              <a:gd name="T23" fmla="*/ 2147483647 h 58"/>
              <a:gd name="T24" fmla="*/ 2147483647 w 64"/>
              <a:gd name="T25" fmla="*/ 2147483647 h 58"/>
              <a:gd name="T26" fmla="*/ 2147483647 w 64"/>
              <a:gd name="T27" fmla="*/ 2147483647 h 58"/>
              <a:gd name="T28" fmla="*/ 2147483647 w 64"/>
              <a:gd name="T29" fmla="*/ 2147483647 h 58"/>
              <a:gd name="T30" fmla="*/ 2147483647 w 64"/>
              <a:gd name="T31" fmla="*/ 2147483647 h 58"/>
              <a:gd name="T32" fmla="*/ 2147483647 w 64"/>
              <a:gd name="T33" fmla="*/ 2147483647 h 58"/>
              <a:gd name="T34" fmla="*/ 2147483647 w 64"/>
              <a:gd name="T35" fmla="*/ 2147483647 h 58"/>
              <a:gd name="T36" fmla="*/ 2147483647 w 64"/>
              <a:gd name="T37" fmla="*/ 2147483647 h 58"/>
              <a:gd name="T38" fmla="*/ 2147483647 w 64"/>
              <a:gd name="T39" fmla="*/ 2147483647 h 58"/>
              <a:gd name="T40" fmla="*/ 2147483647 w 64"/>
              <a:gd name="T41" fmla="*/ 2147483647 h 58"/>
              <a:gd name="T42" fmla="*/ 2147483647 w 64"/>
              <a:gd name="T43" fmla="*/ 2147483647 h 58"/>
              <a:gd name="T44" fmla="*/ 2147483647 w 64"/>
              <a:gd name="T45" fmla="*/ 2147483647 h 58"/>
              <a:gd name="T46" fmla="*/ 2147483647 w 64"/>
              <a:gd name="T47" fmla="*/ 2147483647 h 58"/>
              <a:gd name="T48" fmla="*/ 0 w 64"/>
              <a:gd name="T49" fmla="*/ 2147483647 h 58"/>
              <a:gd name="T50" fmla="*/ 2147483647 w 64"/>
              <a:gd name="T51" fmla="*/ 2147483647 h 58"/>
              <a:gd name="T52" fmla="*/ 2147483647 w 64"/>
              <a:gd name="T53" fmla="*/ 2147483647 h 58"/>
              <a:gd name="T54" fmla="*/ 2147483647 w 64"/>
              <a:gd name="T55" fmla="*/ 2147483647 h 58"/>
              <a:gd name="T56" fmla="*/ 2147483647 w 64"/>
              <a:gd name="T57" fmla="*/ 2147483647 h 58"/>
              <a:gd name="T58" fmla="*/ 2147483647 w 64"/>
              <a:gd name="T59" fmla="*/ 2147483647 h 58"/>
              <a:gd name="T60" fmla="*/ 2147483647 w 64"/>
              <a:gd name="T61" fmla="*/ 2147483647 h 58"/>
              <a:gd name="T62" fmla="*/ 2147483647 w 64"/>
              <a:gd name="T63" fmla="*/ 2147483647 h 58"/>
              <a:gd name="T64" fmla="*/ 2147483647 w 64"/>
              <a:gd name="T65" fmla="*/ 2147483647 h 58"/>
              <a:gd name="T66" fmla="*/ 2147483647 w 64"/>
              <a:gd name="T67" fmla="*/ 2147483647 h 58"/>
              <a:gd name="T68" fmla="*/ 2147483647 w 64"/>
              <a:gd name="T69" fmla="*/ 2147483647 h 58"/>
              <a:gd name="T70" fmla="*/ 2147483647 w 64"/>
              <a:gd name="T71" fmla="*/ 2147483647 h 58"/>
              <a:gd name="T72" fmla="*/ 2147483647 w 64"/>
              <a:gd name="T73" fmla="*/ 2147483647 h 58"/>
              <a:gd name="T74" fmla="*/ 2147483647 w 64"/>
              <a:gd name="T75" fmla="*/ 2147483647 h 58"/>
              <a:gd name="T76" fmla="*/ 2147483647 w 64"/>
              <a:gd name="T77" fmla="*/ 2147483647 h 58"/>
              <a:gd name="T78" fmla="*/ 2147483647 w 64"/>
              <a:gd name="T79" fmla="*/ 2147483647 h 58"/>
              <a:gd name="T80" fmla="*/ 2147483647 w 64"/>
              <a:gd name="T81" fmla="*/ 2147483647 h 58"/>
              <a:gd name="T82" fmla="*/ 2147483647 w 64"/>
              <a:gd name="T83" fmla="*/ 2147483647 h 58"/>
              <a:gd name="T84" fmla="*/ 2147483647 w 64"/>
              <a:gd name="T85" fmla="*/ 2147483647 h 58"/>
              <a:gd name="T86" fmla="*/ 2147483647 w 64"/>
              <a:gd name="T87" fmla="*/ 2147483647 h 58"/>
              <a:gd name="T88" fmla="*/ 2147483647 w 64"/>
              <a:gd name="T89" fmla="*/ 2147483647 h 58"/>
              <a:gd name="T90" fmla="*/ 2147483647 w 64"/>
              <a:gd name="T91" fmla="*/ 2147483647 h 58"/>
              <a:gd name="T92" fmla="*/ 2147483647 w 64"/>
              <a:gd name="T93" fmla="*/ 2147483647 h 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"/>
              <a:gd name="T142" fmla="*/ 0 h 58"/>
              <a:gd name="T143" fmla="*/ 64 w 64"/>
              <a:gd name="T144" fmla="*/ 58 h 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" h="58">
                <a:moveTo>
                  <a:pt x="44" y="22"/>
                </a:moveTo>
                <a:cubicBezTo>
                  <a:pt x="42" y="21"/>
                  <a:pt x="45" y="18"/>
                  <a:pt x="47" y="17"/>
                </a:cubicBezTo>
                <a:cubicBezTo>
                  <a:pt x="50" y="14"/>
                  <a:pt x="55" y="15"/>
                  <a:pt x="58" y="12"/>
                </a:cubicBezTo>
                <a:cubicBezTo>
                  <a:pt x="59" y="11"/>
                  <a:pt x="56" y="9"/>
                  <a:pt x="56" y="8"/>
                </a:cubicBezTo>
                <a:cubicBezTo>
                  <a:pt x="58" y="6"/>
                  <a:pt x="62" y="5"/>
                  <a:pt x="62" y="3"/>
                </a:cubicBezTo>
                <a:cubicBezTo>
                  <a:pt x="63" y="1"/>
                  <a:pt x="60" y="0"/>
                  <a:pt x="59" y="0"/>
                </a:cubicBezTo>
                <a:cubicBezTo>
                  <a:pt x="55" y="1"/>
                  <a:pt x="51" y="3"/>
                  <a:pt x="47" y="3"/>
                </a:cubicBezTo>
                <a:cubicBezTo>
                  <a:pt x="44" y="4"/>
                  <a:pt x="42" y="6"/>
                  <a:pt x="39" y="5"/>
                </a:cubicBezTo>
                <a:cubicBezTo>
                  <a:pt x="37" y="5"/>
                  <a:pt x="35" y="3"/>
                  <a:pt x="33" y="3"/>
                </a:cubicBezTo>
                <a:cubicBezTo>
                  <a:pt x="32" y="2"/>
                  <a:pt x="31" y="4"/>
                  <a:pt x="29" y="4"/>
                </a:cubicBezTo>
                <a:cubicBezTo>
                  <a:pt x="28" y="4"/>
                  <a:pt x="27" y="2"/>
                  <a:pt x="26" y="2"/>
                </a:cubicBezTo>
                <a:cubicBezTo>
                  <a:pt x="24" y="3"/>
                  <a:pt x="20" y="3"/>
                  <a:pt x="20" y="5"/>
                </a:cubicBezTo>
                <a:cubicBezTo>
                  <a:pt x="20" y="7"/>
                  <a:pt x="24" y="6"/>
                  <a:pt x="25" y="8"/>
                </a:cubicBezTo>
                <a:cubicBezTo>
                  <a:pt x="26" y="8"/>
                  <a:pt x="25" y="10"/>
                  <a:pt x="24" y="10"/>
                </a:cubicBezTo>
                <a:cubicBezTo>
                  <a:pt x="21" y="10"/>
                  <a:pt x="20" y="7"/>
                  <a:pt x="16" y="7"/>
                </a:cubicBezTo>
                <a:cubicBezTo>
                  <a:pt x="15" y="7"/>
                  <a:pt x="14" y="9"/>
                  <a:pt x="15" y="10"/>
                </a:cubicBezTo>
                <a:cubicBezTo>
                  <a:pt x="17" y="12"/>
                  <a:pt x="19" y="13"/>
                  <a:pt x="22" y="14"/>
                </a:cubicBezTo>
                <a:cubicBezTo>
                  <a:pt x="24" y="15"/>
                  <a:pt x="27" y="12"/>
                  <a:pt x="28" y="14"/>
                </a:cubicBezTo>
                <a:cubicBezTo>
                  <a:pt x="28" y="16"/>
                  <a:pt x="24" y="17"/>
                  <a:pt x="24" y="19"/>
                </a:cubicBezTo>
                <a:cubicBezTo>
                  <a:pt x="23" y="21"/>
                  <a:pt x="28" y="22"/>
                  <a:pt x="27" y="23"/>
                </a:cubicBezTo>
                <a:cubicBezTo>
                  <a:pt x="26" y="26"/>
                  <a:pt x="23" y="28"/>
                  <a:pt x="20" y="29"/>
                </a:cubicBezTo>
                <a:cubicBezTo>
                  <a:pt x="18" y="30"/>
                  <a:pt x="15" y="30"/>
                  <a:pt x="13" y="28"/>
                </a:cubicBezTo>
                <a:cubicBezTo>
                  <a:pt x="11" y="27"/>
                  <a:pt x="10" y="23"/>
                  <a:pt x="8" y="22"/>
                </a:cubicBezTo>
                <a:cubicBezTo>
                  <a:pt x="7" y="21"/>
                  <a:pt x="5" y="21"/>
                  <a:pt x="4" y="22"/>
                </a:cubicBezTo>
                <a:cubicBezTo>
                  <a:pt x="2" y="23"/>
                  <a:pt x="0" y="26"/>
                  <a:pt x="0" y="28"/>
                </a:cubicBezTo>
                <a:cubicBezTo>
                  <a:pt x="0" y="31"/>
                  <a:pt x="1" y="33"/>
                  <a:pt x="2" y="35"/>
                </a:cubicBezTo>
                <a:cubicBezTo>
                  <a:pt x="4" y="36"/>
                  <a:pt x="6" y="38"/>
                  <a:pt x="8" y="38"/>
                </a:cubicBezTo>
                <a:cubicBezTo>
                  <a:pt x="9" y="39"/>
                  <a:pt x="12" y="38"/>
                  <a:pt x="13" y="39"/>
                </a:cubicBezTo>
                <a:cubicBezTo>
                  <a:pt x="16" y="40"/>
                  <a:pt x="18" y="42"/>
                  <a:pt x="20" y="44"/>
                </a:cubicBezTo>
                <a:cubicBezTo>
                  <a:pt x="21" y="45"/>
                  <a:pt x="21" y="48"/>
                  <a:pt x="22" y="49"/>
                </a:cubicBezTo>
                <a:cubicBezTo>
                  <a:pt x="24" y="51"/>
                  <a:pt x="26" y="50"/>
                  <a:pt x="27" y="51"/>
                </a:cubicBezTo>
                <a:cubicBezTo>
                  <a:pt x="28" y="53"/>
                  <a:pt x="27" y="56"/>
                  <a:pt x="28" y="57"/>
                </a:cubicBezTo>
                <a:cubicBezTo>
                  <a:pt x="29" y="58"/>
                  <a:pt x="31" y="57"/>
                  <a:pt x="33" y="57"/>
                </a:cubicBezTo>
                <a:cubicBezTo>
                  <a:pt x="34" y="57"/>
                  <a:pt x="35" y="58"/>
                  <a:pt x="36" y="58"/>
                </a:cubicBezTo>
                <a:cubicBezTo>
                  <a:pt x="38" y="57"/>
                  <a:pt x="40" y="56"/>
                  <a:pt x="41" y="54"/>
                </a:cubicBezTo>
                <a:cubicBezTo>
                  <a:pt x="42" y="52"/>
                  <a:pt x="39" y="50"/>
                  <a:pt x="40" y="49"/>
                </a:cubicBezTo>
                <a:cubicBezTo>
                  <a:pt x="41" y="47"/>
                  <a:pt x="42" y="51"/>
                  <a:pt x="44" y="51"/>
                </a:cubicBezTo>
                <a:cubicBezTo>
                  <a:pt x="46" y="52"/>
                  <a:pt x="49" y="52"/>
                  <a:pt x="52" y="51"/>
                </a:cubicBezTo>
                <a:cubicBezTo>
                  <a:pt x="54" y="51"/>
                  <a:pt x="57" y="50"/>
                  <a:pt x="58" y="47"/>
                </a:cubicBezTo>
                <a:cubicBezTo>
                  <a:pt x="59" y="45"/>
                  <a:pt x="56" y="42"/>
                  <a:pt x="57" y="39"/>
                </a:cubicBezTo>
                <a:cubicBezTo>
                  <a:pt x="58" y="37"/>
                  <a:pt x="62" y="36"/>
                  <a:pt x="63" y="34"/>
                </a:cubicBezTo>
                <a:cubicBezTo>
                  <a:pt x="64" y="33"/>
                  <a:pt x="64" y="30"/>
                  <a:pt x="62" y="30"/>
                </a:cubicBezTo>
                <a:cubicBezTo>
                  <a:pt x="60" y="28"/>
                  <a:pt x="57" y="31"/>
                  <a:pt x="55" y="30"/>
                </a:cubicBezTo>
                <a:cubicBezTo>
                  <a:pt x="54" y="29"/>
                  <a:pt x="57" y="27"/>
                  <a:pt x="57" y="26"/>
                </a:cubicBezTo>
                <a:cubicBezTo>
                  <a:pt x="57" y="24"/>
                  <a:pt x="56" y="22"/>
                  <a:pt x="55" y="21"/>
                </a:cubicBezTo>
                <a:cubicBezTo>
                  <a:pt x="54" y="20"/>
                  <a:pt x="51" y="19"/>
                  <a:pt x="50" y="19"/>
                </a:cubicBezTo>
                <a:cubicBezTo>
                  <a:pt x="47" y="19"/>
                  <a:pt x="46" y="24"/>
                  <a:pt x="44" y="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6" name="Freeform 1068"/>
          <p:cNvSpPr>
            <a:spLocks noChangeAspect="1"/>
          </p:cNvSpPr>
          <p:nvPr/>
        </p:nvSpPr>
        <p:spPr bwMode="auto">
          <a:xfrm>
            <a:off x="3003949" y="2213372"/>
            <a:ext cx="29765" cy="13097"/>
          </a:xfrm>
          <a:custGeom>
            <a:avLst/>
            <a:gdLst>
              <a:gd name="T0" fmla="*/ 2147483647 w 21"/>
              <a:gd name="T1" fmla="*/ 2147483647 h 9"/>
              <a:gd name="T2" fmla="*/ 2147483647 w 21"/>
              <a:gd name="T3" fmla="*/ 2147483647 h 9"/>
              <a:gd name="T4" fmla="*/ 2147483647 w 21"/>
              <a:gd name="T5" fmla="*/ 2147483647 h 9"/>
              <a:gd name="T6" fmla="*/ 2147483647 w 21"/>
              <a:gd name="T7" fmla="*/ 2147483647 h 9"/>
              <a:gd name="T8" fmla="*/ 2147483647 w 21"/>
              <a:gd name="T9" fmla="*/ 2147483647 h 9"/>
              <a:gd name="T10" fmla="*/ 2147483647 w 21"/>
              <a:gd name="T11" fmla="*/ 2147483647 h 9"/>
              <a:gd name="T12" fmla="*/ 2147483647 w 21"/>
              <a:gd name="T13" fmla="*/ 2147483647 h 9"/>
              <a:gd name="T14" fmla="*/ 2147483647 w 21"/>
              <a:gd name="T15" fmla="*/ 2147483647 h 9"/>
              <a:gd name="T16" fmla="*/ 2147483647 w 2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9"/>
              <a:gd name="T29" fmla="*/ 21 w 2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9">
                <a:moveTo>
                  <a:pt x="3" y="7"/>
                </a:moveTo>
                <a:cubicBezTo>
                  <a:pt x="2" y="7"/>
                  <a:pt x="0" y="8"/>
                  <a:pt x="1" y="8"/>
                </a:cubicBezTo>
                <a:cubicBezTo>
                  <a:pt x="3" y="9"/>
                  <a:pt x="4" y="9"/>
                  <a:pt x="6" y="9"/>
                </a:cubicBezTo>
                <a:cubicBezTo>
                  <a:pt x="8" y="8"/>
                  <a:pt x="11" y="8"/>
                  <a:pt x="13" y="7"/>
                </a:cubicBezTo>
                <a:cubicBezTo>
                  <a:pt x="15" y="7"/>
                  <a:pt x="16" y="6"/>
                  <a:pt x="18" y="5"/>
                </a:cubicBezTo>
                <a:cubicBezTo>
                  <a:pt x="19" y="4"/>
                  <a:pt x="21" y="2"/>
                  <a:pt x="19" y="2"/>
                </a:cubicBezTo>
                <a:cubicBezTo>
                  <a:pt x="18" y="0"/>
                  <a:pt x="16" y="2"/>
                  <a:pt x="14" y="3"/>
                </a:cubicBezTo>
                <a:cubicBezTo>
                  <a:pt x="11" y="4"/>
                  <a:pt x="9" y="4"/>
                  <a:pt x="7" y="5"/>
                </a:cubicBezTo>
                <a:cubicBezTo>
                  <a:pt x="6" y="6"/>
                  <a:pt x="4" y="6"/>
                  <a:pt x="3" y="7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7" name="Freeform 1069"/>
          <p:cNvSpPr>
            <a:spLocks noChangeAspect="1"/>
          </p:cNvSpPr>
          <p:nvPr/>
        </p:nvSpPr>
        <p:spPr bwMode="auto">
          <a:xfrm>
            <a:off x="3033713" y="2243139"/>
            <a:ext cx="10716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5" y="1"/>
                </a:moveTo>
                <a:cubicBezTo>
                  <a:pt x="6" y="1"/>
                  <a:pt x="7" y="3"/>
                  <a:pt x="7" y="4"/>
                </a:cubicBezTo>
                <a:cubicBezTo>
                  <a:pt x="7" y="6"/>
                  <a:pt x="6" y="7"/>
                  <a:pt x="5" y="8"/>
                </a:cubicBezTo>
                <a:cubicBezTo>
                  <a:pt x="4" y="8"/>
                  <a:pt x="2" y="9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1"/>
                  <a:pt x="3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8" name="Freeform 1070"/>
          <p:cNvSpPr>
            <a:spLocks noChangeAspect="1"/>
          </p:cNvSpPr>
          <p:nvPr/>
        </p:nvSpPr>
        <p:spPr bwMode="auto">
          <a:xfrm>
            <a:off x="3056336" y="2166939"/>
            <a:ext cx="53578" cy="35719"/>
          </a:xfrm>
          <a:custGeom>
            <a:avLst/>
            <a:gdLst>
              <a:gd name="T0" fmla="*/ 2147483647 w 37"/>
              <a:gd name="T1" fmla="*/ 2147483647 h 25"/>
              <a:gd name="T2" fmla="*/ 2147483647 w 37"/>
              <a:gd name="T3" fmla="*/ 2147483647 h 25"/>
              <a:gd name="T4" fmla="*/ 2147483647 w 37"/>
              <a:gd name="T5" fmla="*/ 2147483647 h 25"/>
              <a:gd name="T6" fmla="*/ 2147483647 w 37"/>
              <a:gd name="T7" fmla="*/ 2147483647 h 25"/>
              <a:gd name="T8" fmla="*/ 2147483647 w 37"/>
              <a:gd name="T9" fmla="*/ 2147483647 h 25"/>
              <a:gd name="T10" fmla="*/ 2147483647 w 37"/>
              <a:gd name="T11" fmla="*/ 2147483647 h 25"/>
              <a:gd name="T12" fmla="*/ 2147483647 w 37"/>
              <a:gd name="T13" fmla="*/ 2147483647 h 25"/>
              <a:gd name="T14" fmla="*/ 2147483647 w 37"/>
              <a:gd name="T15" fmla="*/ 2147483647 h 25"/>
              <a:gd name="T16" fmla="*/ 2147483647 w 37"/>
              <a:gd name="T17" fmla="*/ 2147483647 h 25"/>
              <a:gd name="T18" fmla="*/ 2147483647 w 37"/>
              <a:gd name="T19" fmla="*/ 2147483647 h 25"/>
              <a:gd name="T20" fmla="*/ 2147483647 w 37"/>
              <a:gd name="T21" fmla="*/ 2147483647 h 25"/>
              <a:gd name="T22" fmla="*/ 0 w 37"/>
              <a:gd name="T23" fmla="*/ 2147483647 h 25"/>
              <a:gd name="T24" fmla="*/ 2147483647 w 37"/>
              <a:gd name="T25" fmla="*/ 2147483647 h 25"/>
              <a:gd name="T26" fmla="*/ 2147483647 w 37"/>
              <a:gd name="T27" fmla="*/ 2147483647 h 25"/>
              <a:gd name="T28" fmla="*/ 2147483647 w 37"/>
              <a:gd name="T29" fmla="*/ 2147483647 h 25"/>
              <a:gd name="T30" fmla="*/ 2147483647 w 37"/>
              <a:gd name="T31" fmla="*/ 0 h 25"/>
              <a:gd name="T32" fmla="*/ 2147483647 w 37"/>
              <a:gd name="T33" fmla="*/ 2147483647 h 25"/>
              <a:gd name="T34" fmla="*/ 2147483647 w 37"/>
              <a:gd name="T35" fmla="*/ 2147483647 h 25"/>
              <a:gd name="T36" fmla="*/ 2147483647 w 37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25"/>
              <a:gd name="T59" fmla="*/ 37 w 37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25">
                <a:moveTo>
                  <a:pt x="36" y="13"/>
                </a:moveTo>
                <a:cubicBezTo>
                  <a:pt x="35" y="16"/>
                  <a:pt x="35" y="20"/>
                  <a:pt x="34" y="23"/>
                </a:cubicBezTo>
                <a:cubicBezTo>
                  <a:pt x="34" y="24"/>
                  <a:pt x="32" y="24"/>
                  <a:pt x="31" y="25"/>
                </a:cubicBezTo>
                <a:cubicBezTo>
                  <a:pt x="28" y="25"/>
                  <a:pt x="25" y="25"/>
                  <a:pt x="21" y="24"/>
                </a:cubicBezTo>
                <a:cubicBezTo>
                  <a:pt x="20" y="24"/>
                  <a:pt x="18" y="24"/>
                  <a:pt x="16" y="24"/>
                </a:cubicBezTo>
                <a:cubicBezTo>
                  <a:pt x="15" y="23"/>
                  <a:pt x="15" y="21"/>
                  <a:pt x="14" y="21"/>
                </a:cubicBezTo>
                <a:cubicBezTo>
                  <a:pt x="13" y="21"/>
                  <a:pt x="12" y="22"/>
                  <a:pt x="11" y="22"/>
                </a:cubicBezTo>
                <a:cubicBezTo>
                  <a:pt x="9" y="22"/>
                  <a:pt x="8" y="21"/>
                  <a:pt x="7" y="20"/>
                </a:cubicBezTo>
                <a:cubicBezTo>
                  <a:pt x="6" y="19"/>
                  <a:pt x="8" y="17"/>
                  <a:pt x="7" y="17"/>
                </a:cubicBezTo>
                <a:cubicBezTo>
                  <a:pt x="6" y="16"/>
                  <a:pt x="5" y="17"/>
                  <a:pt x="4" y="17"/>
                </a:cubicBezTo>
                <a:cubicBezTo>
                  <a:pt x="3" y="17"/>
                  <a:pt x="3" y="15"/>
                  <a:pt x="3" y="15"/>
                </a:cubicBezTo>
                <a:cubicBezTo>
                  <a:pt x="2" y="15"/>
                  <a:pt x="0" y="16"/>
                  <a:pt x="0" y="15"/>
                </a:cubicBezTo>
                <a:cubicBezTo>
                  <a:pt x="0" y="13"/>
                  <a:pt x="1" y="12"/>
                  <a:pt x="3" y="11"/>
                </a:cubicBezTo>
                <a:cubicBezTo>
                  <a:pt x="5" y="9"/>
                  <a:pt x="8" y="8"/>
                  <a:pt x="10" y="7"/>
                </a:cubicBezTo>
                <a:cubicBezTo>
                  <a:pt x="13" y="5"/>
                  <a:pt x="15" y="2"/>
                  <a:pt x="18" y="1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4" y="4"/>
                  <a:pt x="36" y="6"/>
                  <a:pt x="37" y="8"/>
                </a:cubicBezTo>
                <a:cubicBezTo>
                  <a:pt x="37" y="10"/>
                  <a:pt x="36" y="11"/>
                  <a:pt x="36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9" name="Freeform 1071"/>
          <p:cNvSpPr>
            <a:spLocks noChangeAspect="1"/>
          </p:cNvSpPr>
          <p:nvPr/>
        </p:nvSpPr>
        <p:spPr bwMode="auto">
          <a:xfrm>
            <a:off x="3090864" y="2155031"/>
            <a:ext cx="8335" cy="10716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1" y="1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7"/>
                  <a:pt x="5" y="6"/>
                </a:cubicBezTo>
                <a:cubicBezTo>
                  <a:pt x="6" y="5"/>
                  <a:pt x="6" y="2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0" name="Freeform 1072"/>
          <p:cNvSpPr>
            <a:spLocks noChangeAspect="1"/>
          </p:cNvSpPr>
          <p:nvPr/>
        </p:nvSpPr>
        <p:spPr bwMode="auto">
          <a:xfrm>
            <a:off x="3052764" y="2165749"/>
            <a:ext cx="17860" cy="11906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0 h 9"/>
              <a:gd name="T16" fmla="*/ 2147483647 w 13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13" y="2"/>
                </a:moveTo>
                <a:cubicBezTo>
                  <a:pt x="13" y="3"/>
                  <a:pt x="12" y="4"/>
                  <a:pt x="11" y="4"/>
                </a:cubicBezTo>
                <a:cubicBezTo>
                  <a:pt x="10" y="4"/>
                  <a:pt x="9" y="2"/>
                  <a:pt x="8" y="2"/>
                </a:cubicBezTo>
                <a:cubicBezTo>
                  <a:pt x="6" y="3"/>
                  <a:pt x="7" y="6"/>
                  <a:pt x="5" y="7"/>
                </a:cubicBezTo>
                <a:cubicBezTo>
                  <a:pt x="4" y="8"/>
                  <a:pt x="2" y="9"/>
                  <a:pt x="1" y="8"/>
                </a:cubicBezTo>
                <a:cubicBezTo>
                  <a:pt x="0" y="7"/>
                  <a:pt x="1" y="5"/>
                  <a:pt x="2" y="3"/>
                </a:cubicBezTo>
                <a:cubicBezTo>
                  <a:pt x="3" y="2"/>
                  <a:pt x="5" y="3"/>
                  <a:pt x="6" y="2"/>
                </a:cubicBezTo>
                <a:cubicBezTo>
                  <a:pt x="7" y="2"/>
                  <a:pt x="8" y="0"/>
                  <a:pt x="10" y="0"/>
                </a:cubicBezTo>
                <a:cubicBezTo>
                  <a:pt x="11" y="0"/>
                  <a:pt x="12" y="1"/>
                  <a:pt x="1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1" name="Freeform 1073"/>
          <p:cNvSpPr>
            <a:spLocks noChangeAspect="1"/>
          </p:cNvSpPr>
          <p:nvPr/>
        </p:nvSpPr>
        <p:spPr bwMode="auto">
          <a:xfrm>
            <a:off x="2881312" y="2225278"/>
            <a:ext cx="44054" cy="32147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0 h 22"/>
              <a:gd name="T22" fmla="*/ 2147483647 w 31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"/>
              <a:gd name="T37" fmla="*/ 0 h 22"/>
              <a:gd name="T38" fmla="*/ 31 w 3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" h="22">
                <a:moveTo>
                  <a:pt x="29" y="4"/>
                </a:moveTo>
                <a:cubicBezTo>
                  <a:pt x="30" y="4"/>
                  <a:pt x="31" y="6"/>
                  <a:pt x="31" y="7"/>
                </a:cubicBezTo>
                <a:cubicBezTo>
                  <a:pt x="28" y="11"/>
                  <a:pt x="23" y="14"/>
                  <a:pt x="20" y="17"/>
                </a:cubicBezTo>
                <a:cubicBezTo>
                  <a:pt x="20" y="18"/>
                  <a:pt x="21" y="22"/>
                  <a:pt x="19" y="21"/>
                </a:cubicBezTo>
                <a:cubicBezTo>
                  <a:pt x="17" y="21"/>
                  <a:pt x="16" y="18"/>
                  <a:pt x="15" y="16"/>
                </a:cubicBezTo>
                <a:cubicBezTo>
                  <a:pt x="13" y="14"/>
                  <a:pt x="11" y="11"/>
                  <a:pt x="8" y="10"/>
                </a:cubicBezTo>
                <a:cubicBezTo>
                  <a:pt x="6" y="8"/>
                  <a:pt x="3" y="9"/>
                  <a:pt x="1" y="7"/>
                </a:cubicBezTo>
                <a:cubicBezTo>
                  <a:pt x="0" y="6"/>
                  <a:pt x="3" y="5"/>
                  <a:pt x="4" y="4"/>
                </a:cubicBezTo>
                <a:cubicBezTo>
                  <a:pt x="6" y="3"/>
                  <a:pt x="9" y="3"/>
                  <a:pt x="11" y="3"/>
                </a:cubicBezTo>
                <a:cubicBezTo>
                  <a:pt x="13" y="2"/>
                  <a:pt x="15" y="3"/>
                  <a:pt x="17" y="3"/>
                </a:cubicBezTo>
                <a:cubicBezTo>
                  <a:pt x="19" y="3"/>
                  <a:pt x="20" y="0"/>
                  <a:pt x="22" y="0"/>
                </a:cubicBezTo>
                <a:cubicBezTo>
                  <a:pt x="25" y="1"/>
                  <a:pt x="27" y="2"/>
                  <a:pt x="29" y="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2" name="Freeform 1074"/>
          <p:cNvSpPr>
            <a:spLocks noChangeAspect="1"/>
          </p:cNvSpPr>
          <p:nvPr/>
        </p:nvSpPr>
        <p:spPr bwMode="auto">
          <a:xfrm>
            <a:off x="2681288" y="2240758"/>
            <a:ext cx="277416" cy="155972"/>
          </a:xfrm>
          <a:custGeom>
            <a:avLst/>
            <a:gdLst>
              <a:gd name="T0" fmla="*/ 2147483647 w 194"/>
              <a:gd name="T1" fmla="*/ 2147483647 h 109"/>
              <a:gd name="T2" fmla="*/ 2147483647 w 194"/>
              <a:gd name="T3" fmla="*/ 2147483647 h 109"/>
              <a:gd name="T4" fmla="*/ 2147483647 w 194"/>
              <a:gd name="T5" fmla="*/ 2147483647 h 109"/>
              <a:gd name="T6" fmla="*/ 2147483647 w 194"/>
              <a:gd name="T7" fmla="*/ 2147483647 h 109"/>
              <a:gd name="T8" fmla="*/ 2147483647 w 194"/>
              <a:gd name="T9" fmla="*/ 2147483647 h 109"/>
              <a:gd name="T10" fmla="*/ 2147483647 w 194"/>
              <a:gd name="T11" fmla="*/ 2147483647 h 109"/>
              <a:gd name="T12" fmla="*/ 2147483647 w 194"/>
              <a:gd name="T13" fmla="*/ 2147483647 h 109"/>
              <a:gd name="T14" fmla="*/ 2147483647 w 194"/>
              <a:gd name="T15" fmla="*/ 2147483647 h 109"/>
              <a:gd name="T16" fmla="*/ 2147483647 w 194"/>
              <a:gd name="T17" fmla="*/ 2147483647 h 109"/>
              <a:gd name="T18" fmla="*/ 2147483647 w 194"/>
              <a:gd name="T19" fmla="*/ 2147483647 h 109"/>
              <a:gd name="T20" fmla="*/ 2147483647 w 194"/>
              <a:gd name="T21" fmla="*/ 2147483647 h 109"/>
              <a:gd name="T22" fmla="*/ 2147483647 w 194"/>
              <a:gd name="T23" fmla="*/ 2147483647 h 109"/>
              <a:gd name="T24" fmla="*/ 2147483647 w 194"/>
              <a:gd name="T25" fmla="*/ 2147483647 h 109"/>
              <a:gd name="T26" fmla="*/ 2147483647 w 194"/>
              <a:gd name="T27" fmla="*/ 2147483647 h 109"/>
              <a:gd name="T28" fmla="*/ 2147483647 w 194"/>
              <a:gd name="T29" fmla="*/ 2147483647 h 109"/>
              <a:gd name="T30" fmla="*/ 2147483647 w 194"/>
              <a:gd name="T31" fmla="*/ 2147483647 h 109"/>
              <a:gd name="T32" fmla="*/ 2147483647 w 194"/>
              <a:gd name="T33" fmla="*/ 2147483647 h 109"/>
              <a:gd name="T34" fmla="*/ 2147483647 w 194"/>
              <a:gd name="T35" fmla="*/ 2147483647 h 109"/>
              <a:gd name="T36" fmla="*/ 2147483647 w 194"/>
              <a:gd name="T37" fmla="*/ 2147483647 h 109"/>
              <a:gd name="T38" fmla="*/ 2147483647 w 194"/>
              <a:gd name="T39" fmla="*/ 2147483647 h 109"/>
              <a:gd name="T40" fmla="*/ 2147483647 w 194"/>
              <a:gd name="T41" fmla="*/ 2147483647 h 109"/>
              <a:gd name="T42" fmla="*/ 2147483647 w 194"/>
              <a:gd name="T43" fmla="*/ 2147483647 h 109"/>
              <a:gd name="T44" fmla="*/ 2147483647 w 194"/>
              <a:gd name="T45" fmla="*/ 2147483647 h 109"/>
              <a:gd name="T46" fmla="*/ 2147483647 w 194"/>
              <a:gd name="T47" fmla="*/ 2147483647 h 109"/>
              <a:gd name="T48" fmla="*/ 2147483647 w 194"/>
              <a:gd name="T49" fmla="*/ 2147483647 h 109"/>
              <a:gd name="T50" fmla="*/ 2147483647 w 194"/>
              <a:gd name="T51" fmla="*/ 2147483647 h 109"/>
              <a:gd name="T52" fmla="*/ 2147483647 w 194"/>
              <a:gd name="T53" fmla="*/ 2147483647 h 109"/>
              <a:gd name="T54" fmla="*/ 2147483647 w 194"/>
              <a:gd name="T55" fmla="*/ 2147483647 h 109"/>
              <a:gd name="T56" fmla="*/ 2147483647 w 194"/>
              <a:gd name="T57" fmla="*/ 2147483647 h 109"/>
              <a:gd name="T58" fmla="*/ 2147483647 w 194"/>
              <a:gd name="T59" fmla="*/ 2147483647 h 109"/>
              <a:gd name="T60" fmla="*/ 2147483647 w 194"/>
              <a:gd name="T61" fmla="*/ 2147483647 h 109"/>
              <a:gd name="T62" fmla="*/ 2147483647 w 194"/>
              <a:gd name="T63" fmla="*/ 2147483647 h 109"/>
              <a:gd name="T64" fmla="*/ 2147483647 w 194"/>
              <a:gd name="T65" fmla="*/ 2147483647 h 109"/>
              <a:gd name="T66" fmla="*/ 2147483647 w 194"/>
              <a:gd name="T67" fmla="*/ 2147483647 h 109"/>
              <a:gd name="T68" fmla="*/ 2147483647 w 194"/>
              <a:gd name="T69" fmla="*/ 2147483647 h 109"/>
              <a:gd name="T70" fmla="*/ 2147483647 w 194"/>
              <a:gd name="T71" fmla="*/ 2147483647 h 109"/>
              <a:gd name="T72" fmla="*/ 2147483647 w 194"/>
              <a:gd name="T73" fmla="*/ 2147483647 h 109"/>
              <a:gd name="T74" fmla="*/ 2147483647 w 194"/>
              <a:gd name="T75" fmla="*/ 2147483647 h 109"/>
              <a:gd name="T76" fmla="*/ 2147483647 w 194"/>
              <a:gd name="T77" fmla="*/ 2147483647 h 109"/>
              <a:gd name="T78" fmla="*/ 2147483647 w 194"/>
              <a:gd name="T79" fmla="*/ 2147483647 h 109"/>
              <a:gd name="T80" fmla="*/ 2147483647 w 194"/>
              <a:gd name="T81" fmla="*/ 2147483647 h 109"/>
              <a:gd name="T82" fmla="*/ 2147483647 w 194"/>
              <a:gd name="T83" fmla="*/ 2147483647 h 109"/>
              <a:gd name="T84" fmla="*/ 2147483647 w 194"/>
              <a:gd name="T85" fmla="*/ 2147483647 h 109"/>
              <a:gd name="T86" fmla="*/ 2147483647 w 194"/>
              <a:gd name="T87" fmla="*/ 2147483647 h 109"/>
              <a:gd name="T88" fmla="*/ 2147483647 w 194"/>
              <a:gd name="T89" fmla="*/ 2147483647 h 109"/>
              <a:gd name="T90" fmla="*/ 2147483647 w 194"/>
              <a:gd name="T91" fmla="*/ 2147483647 h 109"/>
              <a:gd name="T92" fmla="*/ 2147483647 w 194"/>
              <a:gd name="T93" fmla="*/ 2147483647 h 109"/>
              <a:gd name="T94" fmla="*/ 2147483647 w 194"/>
              <a:gd name="T95" fmla="*/ 2147483647 h 1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4"/>
              <a:gd name="T145" fmla="*/ 0 h 109"/>
              <a:gd name="T146" fmla="*/ 194 w 194"/>
              <a:gd name="T147" fmla="*/ 109 h 1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4" h="109">
                <a:moveTo>
                  <a:pt x="159" y="12"/>
                </a:moveTo>
                <a:cubicBezTo>
                  <a:pt x="160" y="14"/>
                  <a:pt x="159" y="17"/>
                  <a:pt x="159" y="20"/>
                </a:cubicBezTo>
                <a:cubicBezTo>
                  <a:pt x="159" y="24"/>
                  <a:pt x="157" y="27"/>
                  <a:pt x="157" y="31"/>
                </a:cubicBezTo>
                <a:cubicBezTo>
                  <a:pt x="158" y="34"/>
                  <a:pt x="160" y="36"/>
                  <a:pt x="162" y="38"/>
                </a:cubicBezTo>
                <a:cubicBezTo>
                  <a:pt x="162" y="40"/>
                  <a:pt x="163" y="41"/>
                  <a:pt x="162" y="42"/>
                </a:cubicBezTo>
                <a:cubicBezTo>
                  <a:pt x="162" y="45"/>
                  <a:pt x="158" y="47"/>
                  <a:pt x="158" y="50"/>
                </a:cubicBezTo>
                <a:cubicBezTo>
                  <a:pt x="158" y="54"/>
                  <a:pt x="161" y="56"/>
                  <a:pt x="164" y="59"/>
                </a:cubicBezTo>
                <a:cubicBezTo>
                  <a:pt x="166" y="61"/>
                  <a:pt x="169" y="62"/>
                  <a:pt x="172" y="63"/>
                </a:cubicBezTo>
                <a:cubicBezTo>
                  <a:pt x="173" y="64"/>
                  <a:pt x="175" y="62"/>
                  <a:pt x="176" y="63"/>
                </a:cubicBezTo>
                <a:cubicBezTo>
                  <a:pt x="179" y="64"/>
                  <a:pt x="181" y="67"/>
                  <a:pt x="184" y="69"/>
                </a:cubicBezTo>
                <a:cubicBezTo>
                  <a:pt x="185" y="70"/>
                  <a:pt x="185" y="72"/>
                  <a:pt x="186" y="72"/>
                </a:cubicBezTo>
                <a:cubicBezTo>
                  <a:pt x="188" y="73"/>
                  <a:pt x="191" y="71"/>
                  <a:pt x="192" y="72"/>
                </a:cubicBezTo>
                <a:cubicBezTo>
                  <a:pt x="194" y="73"/>
                  <a:pt x="193" y="76"/>
                  <a:pt x="192" y="78"/>
                </a:cubicBezTo>
                <a:cubicBezTo>
                  <a:pt x="191" y="80"/>
                  <a:pt x="190" y="83"/>
                  <a:pt x="188" y="83"/>
                </a:cubicBezTo>
                <a:cubicBezTo>
                  <a:pt x="186" y="84"/>
                  <a:pt x="185" y="81"/>
                  <a:pt x="184" y="80"/>
                </a:cubicBezTo>
                <a:cubicBezTo>
                  <a:pt x="182" y="80"/>
                  <a:pt x="182" y="83"/>
                  <a:pt x="181" y="83"/>
                </a:cubicBezTo>
                <a:cubicBezTo>
                  <a:pt x="179" y="82"/>
                  <a:pt x="178" y="80"/>
                  <a:pt x="176" y="80"/>
                </a:cubicBezTo>
                <a:cubicBezTo>
                  <a:pt x="174" y="79"/>
                  <a:pt x="171" y="79"/>
                  <a:pt x="169" y="81"/>
                </a:cubicBezTo>
                <a:cubicBezTo>
                  <a:pt x="168" y="82"/>
                  <a:pt x="171" y="84"/>
                  <a:pt x="169" y="85"/>
                </a:cubicBezTo>
                <a:cubicBezTo>
                  <a:pt x="167" y="86"/>
                  <a:pt x="165" y="84"/>
                  <a:pt x="164" y="83"/>
                </a:cubicBezTo>
                <a:cubicBezTo>
                  <a:pt x="163" y="83"/>
                  <a:pt x="161" y="82"/>
                  <a:pt x="161" y="83"/>
                </a:cubicBezTo>
                <a:cubicBezTo>
                  <a:pt x="161" y="84"/>
                  <a:pt x="162" y="85"/>
                  <a:pt x="162" y="87"/>
                </a:cubicBezTo>
                <a:cubicBezTo>
                  <a:pt x="163" y="89"/>
                  <a:pt x="161" y="92"/>
                  <a:pt x="162" y="94"/>
                </a:cubicBezTo>
                <a:cubicBezTo>
                  <a:pt x="162" y="95"/>
                  <a:pt x="164" y="93"/>
                  <a:pt x="165" y="92"/>
                </a:cubicBezTo>
                <a:cubicBezTo>
                  <a:pt x="167" y="91"/>
                  <a:pt x="167" y="90"/>
                  <a:pt x="169" y="89"/>
                </a:cubicBezTo>
                <a:cubicBezTo>
                  <a:pt x="170" y="88"/>
                  <a:pt x="172" y="88"/>
                  <a:pt x="174" y="88"/>
                </a:cubicBezTo>
                <a:cubicBezTo>
                  <a:pt x="175" y="89"/>
                  <a:pt x="176" y="90"/>
                  <a:pt x="176" y="91"/>
                </a:cubicBezTo>
                <a:cubicBezTo>
                  <a:pt x="176" y="93"/>
                  <a:pt x="176" y="96"/>
                  <a:pt x="175" y="98"/>
                </a:cubicBezTo>
                <a:cubicBezTo>
                  <a:pt x="173" y="100"/>
                  <a:pt x="169" y="101"/>
                  <a:pt x="167" y="101"/>
                </a:cubicBezTo>
                <a:cubicBezTo>
                  <a:pt x="163" y="102"/>
                  <a:pt x="160" y="103"/>
                  <a:pt x="156" y="102"/>
                </a:cubicBezTo>
                <a:cubicBezTo>
                  <a:pt x="153" y="102"/>
                  <a:pt x="150" y="101"/>
                  <a:pt x="147" y="100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43" y="100"/>
                  <a:pt x="141" y="101"/>
                  <a:pt x="141" y="100"/>
                </a:cubicBezTo>
                <a:cubicBezTo>
                  <a:pt x="140" y="99"/>
                  <a:pt x="142" y="96"/>
                  <a:pt x="141" y="95"/>
                </a:cubicBezTo>
                <a:cubicBezTo>
                  <a:pt x="140" y="94"/>
                  <a:pt x="138" y="95"/>
                  <a:pt x="136" y="94"/>
                </a:cubicBezTo>
                <a:cubicBezTo>
                  <a:pt x="134" y="94"/>
                  <a:pt x="132" y="95"/>
                  <a:pt x="130" y="94"/>
                </a:cubicBezTo>
                <a:cubicBezTo>
                  <a:pt x="129" y="94"/>
                  <a:pt x="129" y="93"/>
                  <a:pt x="128" y="92"/>
                </a:cubicBezTo>
                <a:cubicBezTo>
                  <a:pt x="128" y="91"/>
                  <a:pt x="129" y="90"/>
                  <a:pt x="128" y="89"/>
                </a:cubicBezTo>
                <a:cubicBezTo>
                  <a:pt x="128" y="89"/>
                  <a:pt x="127" y="88"/>
                  <a:pt x="127" y="88"/>
                </a:cubicBezTo>
                <a:cubicBezTo>
                  <a:pt x="124" y="89"/>
                  <a:pt x="122" y="91"/>
                  <a:pt x="120" y="92"/>
                </a:cubicBezTo>
                <a:cubicBezTo>
                  <a:pt x="117" y="94"/>
                  <a:pt x="116" y="96"/>
                  <a:pt x="113" y="98"/>
                </a:cubicBezTo>
                <a:cubicBezTo>
                  <a:pt x="111" y="99"/>
                  <a:pt x="108" y="99"/>
                  <a:pt x="105" y="99"/>
                </a:cubicBezTo>
                <a:cubicBezTo>
                  <a:pt x="104" y="100"/>
                  <a:pt x="102" y="99"/>
                  <a:pt x="100" y="99"/>
                </a:cubicBezTo>
                <a:cubicBezTo>
                  <a:pt x="97" y="100"/>
                  <a:pt x="96" y="102"/>
                  <a:pt x="94" y="103"/>
                </a:cubicBezTo>
                <a:cubicBezTo>
                  <a:pt x="92" y="104"/>
                  <a:pt x="90" y="105"/>
                  <a:pt x="89" y="105"/>
                </a:cubicBezTo>
                <a:cubicBezTo>
                  <a:pt x="87" y="106"/>
                  <a:pt x="85" y="107"/>
                  <a:pt x="82" y="107"/>
                </a:cubicBezTo>
                <a:cubicBezTo>
                  <a:pt x="79" y="107"/>
                  <a:pt x="76" y="106"/>
                  <a:pt x="73" y="107"/>
                </a:cubicBezTo>
                <a:cubicBezTo>
                  <a:pt x="71" y="107"/>
                  <a:pt x="68" y="108"/>
                  <a:pt x="66" y="108"/>
                </a:cubicBezTo>
                <a:cubicBezTo>
                  <a:pt x="61" y="108"/>
                  <a:pt x="56" y="109"/>
                  <a:pt x="51" y="108"/>
                </a:cubicBezTo>
                <a:cubicBezTo>
                  <a:pt x="49" y="108"/>
                  <a:pt x="47" y="106"/>
                  <a:pt x="45" y="105"/>
                </a:cubicBezTo>
                <a:cubicBezTo>
                  <a:pt x="44" y="103"/>
                  <a:pt x="43" y="101"/>
                  <a:pt x="43" y="99"/>
                </a:cubicBezTo>
                <a:cubicBezTo>
                  <a:pt x="43" y="98"/>
                  <a:pt x="45" y="96"/>
                  <a:pt x="45" y="94"/>
                </a:cubicBezTo>
                <a:cubicBezTo>
                  <a:pt x="44" y="93"/>
                  <a:pt x="41" y="93"/>
                  <a:pt x="40" y="92"/>
                </a:cubicBezTo>
                <a:cubicBezTo>
                  <a:pt x="36" y="92"/>
                  <a:pt x="32" y="93"/>
                  <a:pt x="28" y="92"/>
                </a:cubicBezTo>
                <a:cubicBezTo>
                  <a:pt x="25" y="92"/>
                  <a:pt x="23" y="91"/>
                  <a:pt x="20" y="90"/>
                </a:cubicBezTo>
                <a:cubicBezTo>
                  <a:pt x="18" y="89"/>
                  <a:pt x="16" y="90"/>
                  <a:pt x="15" y="89"/>
                </a:cubicBezTo>
                <a:cubicBezTo>
                  <a:pt x="14" y="88"/>
                  <a:pt x="15" y="87"/>
                  <a:pt x="14" y="86"/>
                </a:cubicBezTo>
                <a:cubicBezTo>
                  <a:pt x="13" y="83"/>
                  <a:pt x="10" y="82"/>
                  <a:pt x="9" y="80"/>
                </a:cubicBezTo>
                <a:cubicBezTo>
                  <a:pt x="9" y="78"/>
                  <a:pt x="8" y="77"/>
                  <a:pt x="9" y="76"/>
                </a:cubicBezTo>
                <a:cubicBezTo>
                  <a:pt x="11" y="74"/>
                  <a:pt x="14" y="74"/>
                  <a:pt x="17" y="73"/>
                </a:cubicBezTo>
                <a:cubicBezTo>
                  <a:pt x="20" y="72"/>
                  <a:pt x="23" y="72"/>
                  <a:pt x="26" y="71"/>
                </a:cubicBezTo>
                <a:cubicBezTo>
                  <a:pt x="30" y="71"/>
                  <a:pt x="33" y="71"/>
                  <a:pt x="36" y="71"/>
                </a:cubicBezTo>
                <a:cubicBezTo>
                  <a:pt x="38" y="70"/>
                  <a:pt x="40" y="69"/>
                  <a:pt x="42" y="69"/>
                </a:cubicBezTo>
                <a:cubicBezTo>
                  <a:pt x="46" y="68"/>
                  <a:pt x="49" y="69"/>
                  <a:pt x="52" y="69"/>
                </a:cubicBezTo>
                <a:cubicBezTo>
                  <a:pt x="54" y="69"/>
                  <a:pt x="56" y="69"/>
                  <a:pt x="57" y="69"/>
                </a:cubicBezTo>
                <a:cubicBezTo>
                  <a:pt x="60" y="70"/>
                  <a:pt x="63" y="71"/>
                  <a:pt x="66" y="71"/>
                </a:cubicBezTo>
                <a:cubicBezTo>
                  <a:pt x="67" y="71"/>
                  <a:pt x="68" y="70"/>
                  <a:pt x="69" y="70"/>
                </a:cubicBezTo>
                <a:cubicBezTo>
                  <a:pt x="71" y="69"/>
                  <a:pt x="74" y="70"/>
                  <a:pt x="76" y="70"/>
                </a:cubicBezTo>
                <a:cubicBezTo>
                  <a:pt x="77" y="70"/>
                  <a:pt x="77" y="68"/>
                  <a:pt x="76" y="67"/>
                </a:cubicBezTo>
                <a:cubicBezTo>
                  <a:pt x="73" y="66"/>
                  <a:pt x="69" y="65"/>
                  <a:pt x="65" y="64"/>
                </a:cubicBezTo>
                <a:cubicBezTo>
                  <a:pt x="61" y="63"/>
                  <a:pt x="57" y="62"/>
                  <a:pt x="53" y="61"/>
                </a:cubicBezTo>
                <a:cubicBezTo>
                  <a:pt x="51" y="60"/>
                  <a:pt x="49" y="59"/>
                  <a:pt x="47" y="59"/>
                </a:cubicBezTo>
                <a:cubicBezTo>
                  <a:pt x="44" y="60"/>
                  <a:pt x="43" y="62"/>
                  <a:pt x="40" y="63"/>
                </a:cubicBezTo>
                <a:cubicBezTo>
                  <a:pt x="36" y="64"/>
                  <a:pt x="33" y="63"/>
                  <a:pt x="29" y="63"/>
                </a:cubicBezTo>
                <a:cubicBezTo>
                  <a:pt x="25" y="62"/>
                  <a:pt x="22" y="61"/>
                  <a:pt x="19" y="61"/>
                </a:cubicBezTo>
                <a:cubicBezTo>
                  <a:pt x="16" y="60"/>
                  <a:pt x="14" y="61"/>
                  <a:pt x="12" y="61"/>
                </a:cubicBezTo>
                <a:cubicBezTo>
                  <a:pt x="10" y="60"/>
                  <a:pt x="8" y="59"/>
                  <a:pt x="7" y="57"/>
                </a:cubicBezTo>
                <a:cubicBezTo>
                  <a:pt x="6" y="56"/>
                  <a:pt x="6" y="55"/>
                  <a:pt x="7" y="54"/>
                </a:cubicBezTo>
                <a:cubicBezTo>
                  <a:pt x="9" y="52"/>
                  <a:pt x="12" y="51"/>
                  <a:pt x="15" y="50"/>
                </a:cubicBezTo>
                <a:cubicBezTo>
                  <a:pt x="17" y="49"/>
                  <a:pt x="20" y="48"/>
                  <a:pt x="23" y="48"/>
                </a:cubicBezTo>
                <a:cubicBezTo>
                  <a:pt x="25" y="47"/>
                  <a:pt x="27" y="48"/>
                  <a:pt x="29" y="47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6"/>
                  <a:pt x="40" y="45"/>
                </a:cubicBezTo>
                <a:cubicBezTo>
                  <a:pt x="41" y="45"/>
                  <a:pt x="43" y="44"/>
                  <a:pt x="42" y="43"/>
                </a:cubicBezTo>
                <a:cubicBezTo>
                  <a:pt x="40" y="42"/>
                  <a:pt x="38" y="43"/>
                  <a:pt x="35" y="43"/>
                </a:cubicBezTo>
                <a:cubicBezTo>
                  <a:pt x="33" y="43"/>
                  <a:pt x="30" y="44"/>
                  <a:pt x="28" y="44"/>
                </a:cubicBezTo>
                <a:cubicBezTo>
                  <a:pt x="24" y="45"/>
                  <a:pt x="21" y="47"/>
                  <a:pt x="17" y="47"/>
                </a:cubicBezTo>
                <a:cubicBezTo>
                  <a:pt x="17" y="47"/>
                  <a:pt x="17" y="45"/>
                  <a:pt x="16" y="45"/>
                </a:cubicBezTo>
                <a:cubicBezTo>
                  <a:pt x="14" y="45"/>
                  <a:pt x="14" y="47"/>
                  <a:pt x="13" y="47"/>
                </a:cubicBezTo>
                <a:cubicBezTo>
                  <a:pt x="11" y="48"/>
                  <a:pt x="9" y="48"/>
                  <a:pt x="9" y="47"/>
                </a:cubicBezTo>
                <a:cubicBezTo>
                  <a:pt x="9" y="45"/>
                  <a:pt x="13" y="45"/>
                  <a:pt x="13" y="42"/>
                </a:cubicBezTo>
                <a:cubicBezTo>
                  <a:pt x="14" y="42"/>
                  <a:pt x="12" y="41"/>
                  <a:pt x="11" y="41"/>
                </a:cubicBezTo>
                <a:cubicBezTo>
                  <a:pt x="9" y="40"/>
                  <a:pt x="6" y="41"/>
                  <a:pt x="4" y="41"/>
                </a:cubicBezTo>
                <a:cubicBezTo>
                  <a:pt x="3" y="41"/>
                  <a:pt x="1" y="42"/>
                  <a:pt x="1" y="41"/>
                </a:cubicBezTo>
                <a:cubicBezTo>
                  <a:pt x="0" y="39"/>
                  <a:pt x="0" y="37"/>
                  <a:pt x="1" y="36"/>
                </a:cubicBezTo>
                <a:cubicBezTo>
                  <a:pt x="4" y="33"/>
                  <a:pt x="8" y="33"/>
                  <a:pt x="11" y="31"/>
                </a:cubicBezTo>
                <a:cubicBezTo>
                  <a:pt x="12" y="30"/>
                  <a:pt x="15" y="28"/>
                  <a:pt x="16" y="26"/>
                </a:cubicBezTo>
                <a:cubicBezTo>
                  <a:pt x="16" y="25"/>
                  <a:pt x="15" y="24"/>
                  <a:pt x="14" y="24"/>
                </a:cubicBezTo>
                <a:cubicBezTo>
                  <a:pt x="14" y="23"/>
                  <a:pt x="12" y="22"/>
                  <a:pt x="13" y="21"/>
                </a:cubicBezTo>
                <a:cubicBezTo>
                  <a:pt x="14" y="18"/>
                  <a:pt x="17" y="17"/>
                  <a:pt x="19" y="15"/>
                </a:cubicBezTo>
                <a:cubicBezTo>
                  <a:pt x="21" y="14"/>
                  <a:pt x="23" y="14"/>
                  <a:pt x="25" y="13"/>
                </a:cubicBezTo>
                <a:cubicBezTo>
                  <a:pt x="29" y="11"/>
                  <a:pt x="34" y="9"/>
                  <a:pt x="39" y="7"/>
                </a:cubicBezTo>
                <a:cubicBezTo>
                  <a:pt x="41" y="6"/>
                  <a:pt x="43" y="6"/>
                  <a:pt x="46" y="5"/>
                </a:cubicBezTo>
                <a:cubicBezTo>
                  <a:pt x="49" y="4"/>
                  <a:pt x="52" y="2"/>
                  <a:pt x="55" y="1"/>
                </a:cubicBezTo>
                <a:cubicBezTo>
                  <a:pt x="57" y="0"/>
                  <a:pt x="60" y="0"/>
                  <a:pt x="62" y="1"/>
                </a:cubicBezTo>
                <a:cubicBezTo>
                  <a:pt x="64" y="1"/>
                  <a:pt x="66" y="1"/>
                  <a:pt x="67" y="3"/>
                </a:cubicBezTo>
                <a:cubicBezTo>
                  <a:pt x="67" y="5"/>
                  <a:pt x="65" y="7"/>
                  <a:pt x="65" y="10"/>
                </a:cubicBezTo>
                <a:cubicBezTo>
                  <a:pt x="64" y="10"/>
                  <a:pt x="66" y="12"/>
                  <a:pt x="65" y="12"/>
                </a:cubicBezTo>
                <a:cubicBezTo>
                  <a:pt x="64" y="13"/>
                  <a:pt x="62" y="13"/>
                  <a:pt x="61" y="14"/>
                </a:cubicBezTo>
                <a:cubicBezTo>
                  <a:pt x="59" y="15"/>
                  <a:pt x="56" y="16"/>
                  <a:pt x="55" y="19"/>
                </a:cubicBezTo>
                <a:cubicBezTo>
                  <a:pt x="55" y="20"/>
                  <a:pt x="57" y="19"/>
                  <a:pt x="58" y="19"/>
                </a:cubicBezTo>
                <a:cubicBezTo>
                  <a:pt x="60" y="19"/>
                  <a:pt x="62" y="17"/>
                  <a:pt x="64" y="17"/>
                </a:cubicBezTo>
                <a:cubicBezTo>
                  <a:pt x="66" y="17"/>
                  <a:pt x="69" y="19"/>
                  <a:pt x="71" y="19"/>
                </a:cubicBezTo>
                <a:cubicBezTo>
                  <a:pt x="72" y="18"/>
                  <a:pt x="70" y="17"/>
                  <a:pt x="70" y="16"/>
                </a:cubicBezTo>
                <a:cubicBezTo>
                  <a:pt x="72" y="13"/>
                  <a:pt x="73" y="9"/>
                  <a:pt x="76" y="8"/>
                </a:cubicBezTo>
                <a:cubicBezTo>
                  <a:pt x="79" y="7"/>
                  <a:pt x="82" y="10"/>
                  <a:pt x="85" y="11"/>
                </a:cubicBezTo>
                <a:cubicBezTo>
                  <a:pt x="88" y="12"/>
                  <a:pt x="91" y="12"/>
                  <a:pt x="93" y="14"/>
                </a:cubicBezTo>
                <a:cubicBezTo>
                  <a:pt x="94" y="15"/>
                  <a:pt x="94" y="17"/>
                  <a:pt x="93" y="18"/>
                </a:cubicBezTo>
                <a:cubicBezTo>
                  <a:pt x="90" y="21"/>
                  <a:pt x="85" y="23"/>
                  <a:pt x="82" y="26"/>
                </a:cubicBezTo>
                <a:cubicBezTo>
                  <a:pt x="81" y="26"/>
                  <a:pt x="84" y="26"/>
                  <a:pt x="84" y="26"/>
                </a:cubicBezTo>
                <a:cubicBezTo>
                  <a:pt x="86" y="26"/>
                  <a:pt x="87" y="27"/>
                  <a:pt x="89" y="27"/>
                </a:cubicBezTo>
                <a:cubicBezTo>
                  <a:pt x="90" y="26"/>
                  <a:pt x="89" y="24"/>
                  <a:pt x="90" y="24"/>
                </a:cubicBezTo>
                <a:cubicBezTo>
                  <a:pt x="91" y="24"/>
                  <a:pt x="92" y="26"/>
                  <a:pt x="94" y="26"/>
                </a:cubicBezTo>
                <a:cubicBezTo>
                  <a:pt x="95" y="25"/>
                  <a:pt x="95" y="22"/>
                  <a:pt x="96" y="21"/>
                </a:cubicBezTo>
                <a:cubicBezTo>
                  <a:pt x="98" y="19"/>
                  <a:pt x="99" y="18"/>
                  <a:pt x="101" y="18"/>
                </a:cubicBezTo>
                <a:cubicBezTo>
                  <a:pt x="103" y="18"/>
                  <a:pt x="104" y="21"/>
                  <a:pt x="106" y="20"/>
                </a:cubicBezTo>
                <a:cubicBezTo>
                  <a:pt x="108" y="19"/>
                  <a:pt x="108" y="17"/>
                  <a:pt x="108" y="15"/>
                </a:cubicBezTo>
                <a:cubicBezTo>
                  <a:pt x="108" y="13"/>
                  <a:pt x="104" y="12"/>
                  <a:pt x="105" y="10"/>
                </a:cubicBezTo>
                <a:cubicBezTo>
                  <a:pt x="105" y="9"/>
                  <a:pt x="107" y="9"/>
                  <a:pt x="109" y="9"/>
                </a:cubicBezTo>
                <a:cubicBezTo>
                  <a:pt x="112" y="10"/>
                  <a:pt x="115" y="11"/>
                  <a:pt x="117" y="13"/>
                </a:cubicBezTo>
                <a:cubicBezTo>
                  <a:pt x="119" y="16"/>
                  <a:pt x="122" y="19"/>
                  <a:pt x="122" y="22"/>
                </a:cubicBezTo>
                <a:cubicBezTo>
                  <a:pt x="122" y="25"/>
                  <a:pt x="118" y="27"/>
                  <a:pt x="118" y="30"/>
                </a:cubicBezTo>
                <a:cubicBezTo>
                  <a:pt x="118" y="33"/>
                  <a:pt x="121" y="36"/>
                  <a:pt x="123" y="38"/>
                </a:cubicBezTo>
                <a:cubicBezTo>
                  <a:pt x="124" y="39"/>
                  <a:pt x="125" y="40"/>
                  <a:pt x="127" y="40"/>
                </a:cubicBezTo>
                <a:cubicBezTo>
                  <a:pt x="129" y="40"/>
                  <a:pt x="132" y="38"/>
                  <a:pt x="133" y="36"/>
                </a:cubicBezTo>
                <a:cubicBezTo>
                  <a:pt x="134" y="35"/>
                  <a:pt x="133" y="33"/>
                  <a:pt x="132" y="31"/>
                </a:cubicBezTo>
                <a:cubicBezTo>
                  <a:pt x="131" y="30"/>
                  <a:pt x="129" y="30"/>
                  <a:pt x="128" y="28"/>
                </a:cubicBezTo>
                <a:cubicBezTo>
                  <a:pt x="128" y="23"/>
                  <a:pt x="130" y="17"/>
                  <a:pt x="130" y="12"/>
                </a:cubicBezTo>
                <a:cubicBezTo>
                  <a:pt x="131" y="9"/>
                  <a:pt x="131" y="5"/>
                  <a:pt x="132" y="2"/>
                </a:cubicBezTo>
                <a:cubicBezTo>
                  <a:pt x="133" y="1"/>
                  <a:pt x="135" y="1"/>
                  <a:pt x="136" y="2"/>
                </a:cubicBezTo>
                <a:cubicBezTo>
                  <a:pt x="138" y="2"/>
                  <a:pt x="140" y="5"/>
                  <a:pt x="142" y="5"/>
                </a:cubicBezTo>
                <a:cubicBezTo>
                  <a:pt x="144" y="5"/>
                  <a:pt x="143" y="2"/>
                  <a:pt x="144" y="2"/>
                </a:cubicBezTo>
                <a:cubicBezTo>
                  <a:pt x="147" y="3"/>
                  <a:pt x="150" y="6"/>
                  <a:pt x="153" y="8"/>
                </a:cubicBezTo>
                <a:cubicBezTo>
                  <a:pt x="155" y="9"/>
                  <a:pt x="158" y="10"/>
                  <a:pt x="159" y="1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3" name="Freeform 1075"/>
          <p:cNvSpPr>
            <a:spLocks noChangeAspect="1"/>
          </p:cNvSpPr>
          <p:nvPr/>
        </p:nvSpPr>
        <p:spPr bwMode="auto">
          <a:xfrm>
            <a:off x="2574131" y="2201466"/>
            <a:ext cx="182166" cy="113109"/>
          </a:xfrm>
          <a:custGeom>
            <a:avLst/>
            <a:gdLst>
              <a:gd name="T0" fmla="*/ 2147483647 w 128"/>
              <a:gd name="T1" fmla="*/ 2147483647 h 79"/>
              <a:gd name="T2" fmla="*/ 2147483647 w 128"/>
              <a:gd name="T3" fmla="*/ 2147483647 h 79"/>
              <a:gd name="T4" fmla="*/ 2147483647 w 128"/>
              <a:gd name="T5" fmla="*/ 2147483647 h 79"/>
              <a:gd name="T6" fmla="*/ 2147483647 w 128"/>
              <a:gd name="T7" fmla="*/ 2147483647 h 79"/>
              <a:gd name="T8" fmla="*/ 2147483647 w 128"/>
              <a:gd name="T9" fmla="*/ 2147483647 h 79"/>
              <a:gd name="T10" fmla="*/ 2147483647 w 128"/>
              <a:gd name="T11" fmla="*/ 2147483647 h 79"/>
              <a:gd name="T12" fmla="*/ 2147483647 w 128"/>
              <a:gd name="T13" fmla="*/ 2147483647 h 79"/>
              <a:gd name="T14" fmla="*/ 2147483647 w 128"/>
              <a:gd name="T15" fmla="*/ 2147483647 h 79"/>
              <a:gd name="T16" fmla="*/ 2147483647 w 128"/>
              <a:gd name="T17" fmla="*/ 2147483647 h 79"/>
              <a:gd name="T18" fmla="*/ 2147483647 w 128"/>
              <a:gd name="T19" fmla="*/ 2147483647 h 79"/>
              <a:gd name="T20" fmla="*/ 2147483647 w 128"/>
              <a:gd name="T21" fmla="*/ 2147483647 h 79"/>
              <a:gd name="T22" fmla="*/ 2147483647 w 128"/>
              <a:gd name="T23" fmla="*/ 2147483647 h 79"/>
              <a:gd name="T24" fmla="*/ 2147483647 w 128"/>
              <a:gd name="T25" fmla="*/ 2147483647 h 79"/>
              <a:gd name="T26" fmla="*/ 2147483647 w 128"/>
              <a:gd name="T27" fmla="*/ 2147483647 h 79"/>
              <a:gd name="T28" fmla="*/ 2147483647 w 128"/>
              <a:gd name="T29" fmla="*/ 2147483647 h 79"/>
              <a:gd name="T30" fmla="*/ 2147483647 w 128"/>
              <a:gd name="T31" fmla="*/ 2147483647 h 79"/>
              <a:gd name="T32" fmla="*/ 2147483647 w 128"/>
              <a:gd name="T33" fmla="*/ 2147483647 h 79"/>
              <a:gd name="T34" fmla="*/ 2147483647 w 128"/>
              <a:gd name="T35" fmla="*/ 2147483647 h 79"/>
              <a:gd name="T36" fmla="*/ 2147483647 w 128"/>
              <a:gd name="T37" fmla="*/ 2147483647 h 79"/>
              <a:gd name="T38" fmla="*/ 2147483647 w 128"/>
              <a:gd name="T39" fmla="*/ 2147483647 h 79"/>
              <a:gd name="T40" fmla="*/ 2147483647 w 128"/>
              <a:gd name="T41" fmla="*/ 2147483647 h 79"/>
              <a:gd name="T42" fmla="*/ 2147483647 w 128"/>
              <a:gd name="T43" fmla="*/ 2147483647 h 79"/>
              <a:gd name="T44" fmla="*/ 2147483647 w 128"/>
              <a:gd name="T45" fmla="*/ 2147483647 h 79"/>
              <a:gd name="T46" fmla="*/ 2147483647 w 128"/>
              <a:gd name="T47" fmla="*/ 2147483647 h 79"/>
              <a:gd name="T48" fmla="*/ 2147483647 w 128"/>
              <a:gd name="T49" fmla="*/ 2147483647 h 79"/>
              <a:gd name="T50" fmla="*/ 2147483647 w 128"/>
              <a:gd name="T51" fmla="*/ 2147483647 h 79"/>
              <a:gd name="T52" fmla="*/ 2147483647 w 128"/>
              <a:gd name="T53" fmla="*/ 2147483647 h 79"/>
              <a:gd name="T54" fmla="*/ 2147483647 w 128"/>
              <a:gd name="T55" fmla="*/ 2147483647 h 79"/>
              <a:gd name="T56" fmla="*/ 2147483647 w 128"/>
              <a:gd name="T57" fmla="*/ 2147483647 h 79"/>
              <a:gd name="T58" fmla="*/ 2147483647 w 128"/>
              <a:gd name="T59" fmla="*/ 2147483647 h 79"/>
              <a:gd name="T60" fmla="*/ 2147483647 w 128"/>
              <a:gd name="T61" fmla="*/ 2147483647 h 79"/>
              <a:gd name="T62" fmla="*/ 0 w 128"/>
              <a:gd name="T63" fmla="*/ 2147483647 h 79"/>
              <a:gd name="T64" fmla="*/ 2147483647 w 128"/>
              <a:gd name="T65" fmla="*/ 2147483647 h 79"/>
              <a:gd name="T66" fmla="*/ 2147483647 w 128"/>
              <a:gd name="T67" fmla="*/ 2147483647 h 79"/>
              <a:gd name="T68" fmla="*/ 2147483647 w 128"/>
              <a:gd name="T69" fmla="*/ 2147483647 h 79"/>
              <a:gd name="T70" fmla="*/ 2147483647 w 128"/>
              <a:gd name="T71" fmla="*/ 2147483647 h 79"/>
              <a:gd name="T72" fmla="*/ 2147483647 w 128"/>
              <a:gd name="T73" fmla="*/ 2147483647 h 79"/>
              <a:gd name="T74" fmla="*/ 2147483647 w 128"/>
              <a:gd name="T75" fmla="*/ 2147483647 h 79"/>
              <a:gd name="T76" fmla="*/ 2147483647 w 128"/>
              <a:gd name="T77" fmla="*/ 2147483647 h 79"/>
              <a:gd name="T78" fmla="*/ 2147483647 w 128"/>
              <a:gd name="T79" fmla="*/ 2147483647 h 79"/>
              <a:gd name="T80" fmla="*/ 2147483647 w 128"/>
              <a:gd name="T81" fmla="*/ 2147483647 h 79"/>
              <a:gd name="T82" fmla="*/ 2147483647 w 128"/>
              <a:gd name="T83" fmla="*/ 2147483647 h 79"/>
              <a:gd name="T84" fmla="*/ 2147483647 w 128"/>
              <a:gd name="T85" fmla="*/ 2147483647 h 79"/>
              <a:gd name="T86" fmla="*/ 2147483647 w 128"/>
              <a:gd name="T87" fmla="*/ 2147483647 h 79"/>
              <a:gd name="T88" fmla="*/ 2147483647 w 128"/>
              <a:gd name="T89" fmla="*/ 2147483647 h 79"/>
              <a:gd name="T90" fmla="*/ 2147483647 w 128"/>
              <a:gd name="T91" fmla="*/ 2147483647 h 79"/>
              <a:gd name="T92" fmla="*/ 2147483647 w 128"/>
              <a:gd name="T93" fmla="*/ 2147483647 h 79"/>
              <a:gd name="T94" fmla="*/ 2147483647 w 128"/>
              <a:gd name="T95" fmla="*/ 2147483647 h 79"/>
              <a:gd name="T96" fmla="*/ 2147483647 w 128"/>
              <a:gd name="T97" fmla="*/ 2147483647 h 79"/>
              <a:gd name="T98" fmla="*/ 2147483647 w 128"/>
              <a:gd name="T99" fmla="*/ 2147483647 h 79"/>
              <a:gd name="T100" fmla="*/ 2147483647 w 128"/>
              <a:gd name="T101" fmla="*/ 2147483647 h 79"/>
              <a:gd name="T102" fmla="*/ 2147483647 w 128"/>
              <a:gd name="T103" fmla="*/ 2147483647 h 79"/>
              <a:gd name="T104" fmla="*/ 2147483647 w 128"/>
              <a:gd name="T105" fmla="*/ 2147483647 h 79"/>
              <a:gd name="T106" fmla="*/ 2147483647 w 128"/>
              <a:gd name="T107" fmla="*/ 2147483647 h 79"/>
              <a:gd name="T108" fmla="*/ 2147483647 w 128"/>
              <a:gd name="T109" fmla="*/ 2147483647 h 79"/>
              <a:gd name="T110" fmla="*/ 2147483647 w 128"/>
              <a:gd name="T111" fmla="*/ 2147483647 h 79"/>
              <a:gd name="T112" fmla="*/ 2147483647 w 128"/>
              <a:gd name="T113" fmla="*/ 2147483647 h 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8"/>
              <a:gd name="T172" fmla="*/ 0 h 79"/>
              <a:gd name="T173" fmla="*/ 128 w 128"/>
              <a:gd name="T174" fmla="*/ 79 h 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8" h="79">
                <a:moveTo>
                  <a:pt x="128" y="23"/>
                </a:moveTo>
                <a:cubicBezTo>
                  <a:pt x="128" y="21"/>
                  <a:pt x="127" y="20"/>
                  <a:pt x="126" y="19"/>
                </a:cubicBezTo>
                <a:cubicBezTo>
                  <a:pt x="124" y="18"/>
                  <a:pt x="121" y="18"/>
                  <a:pt x="118" y="16"/>
                </a:cubicBezTo>
                <a:cubicBezTo>
                  <a:pt x="116" y="14"/>
                  <a:pt x="114" y="10"/>
                  <a:pt x="111" y="9"/>
                </a:cubicBezTo>
                <a:cubicBezTo>
                  <a:pt x="109" y="7"/>
                  <a:pt x="106" y="7"/>
                  <a:pt x="103" y="7"/>
                </a:cubicBezTo>
                <a:cubicBezTo>
                  <a:pt x="101" y="7"/>
                  <a:pt x="99" y="8"/>
                  <a:pt x="97" y="9"/>
                </a:cubicBezTo>
                <a:cubicBezTo>
                  <a:pt x="95" y="10"/>
                  <a:pt x="94" y="12"/>
                  <a:pt x="92" y="13"/>
                </a:cubicBezTo>
                <a:cubicBezTo>
                  <a:pt x="91" y="13"/>
                  <a:pt x="89" y="13"/>
                  <a:pt x="89" y="12"/>
                </a:cubicBezTo>
                <a:cubicBezTo>
                  <a:pt x="88" y="11"/>
                  <a:pt x="90" y="10"/>
                  <a:pt x="89" y="9"/>
                </a:cubicBezTo>
                <a:cubicBezTo>
                  <a:pt x="89" y="8"/>
                  <a:pt x="87" y="8"/>
                  <a:pt x="86" y="8"/>
                </a:cubicBezTo>
                <a:cubicBezTo>
                  <a:pt x="85" y="8"/>
                  <a:pt x="85" y="11"/>
                  <a:pt x="84" y="11"/>
                </a:cubicBezTo>
                <a:cubicBezTo>
                  <a:pt x="83" y="11"/>
                  <a:pt x="83" y="9"/>
                  <a:pt x="82" y="8"/>
                </a:cubicBezTo>
                <a:cubicBezTo>
                  <a:pt x="79" y="7"/>
                  <a:pt x="76" y="7"/>
                  <a:pt x="73" y="5"/>
                </a:cubicBezTo>
                <a:cubicBezTo>
                  <a:pt x="71" y="4"/>
                  <a:pt x="70" y="1"/>
                  <a:pt x="67" y="1"/>
                </a:cubicBezTo>
                <a:cubicBezTo>
                  <a:pt x="64" y="0"/>
                  <a:pt x="61" y="3"/>
                  <a:pt x="58" y="4"/>
                </a:cubicBezTo>
                <a:cubicBezTo>
                  <a:pt x="54" y="4"/>
                  <a:pt x="49" y="4"/>
                  <a:pt x="44" y="4"/>
                </a:cubicBezTo>
                <a:cubicBezTo>
                  <a:pt x="40" y="4"/>
                  <a:pt x="35" y="4"/>
                  <a:pt x="31" y="4"/>
                </a:cubicBezTo>
                <a:cubicBezTo>
                  <a:pt x="30" y="4"/>
                  <a:pt x="29" y="4"/>
                  <a:pt x="29" y="5"/>
                </a:cubicBezTo>
                <a:cubicBezTo>
                  <a:pt x="29" y="8"/>
                  <a:pt x="31" y="10"/>
                  <a:pt x="32" y="13"/>
                </a:cubicBezTo>
                <a:cubicBezTo>
                  <a:pt x="32" y="15"/>
                  <a:pt x="33" y="16"/>
                  <a:pt x="33" y="18"/>
                </a:cubicBezTo>
                <a:cubicBezTo>
                  <a:pt x="33" y="19"/>
                  <a:pt x="33" y="20"/>
                  <a:pt x="32" y="21"/>
                </a:cubicBezTo>
                <a:cubicBezTo>
                  <a:pt x="31" y="22"/>
                  <a:pt x="30" y="23"/>
                  <a:pt x="29" y="25"/>
                </a:cubicBezTo>
                <a:cubicBezTo>
                  <a:pt x="27" y="27"/>
                  <a:pt x="24" y="29"/>
                  <a:pt x="21" y="31"/>
                </a:cubicBezTo>
                <a:cubicBezTo>
                  <a:pt x="21" y="31"/>
                  <a:pt x="19" y="31"/>
                  <a:pt x="19" y="32"/>
                </a:cubicBezTo>
                <a:cubicBezTo>
                  <a:pt x="19" y="33"/>
                  <a:pt x="22" y="33"/>
                  <a:pt x="22" y="35"/>
                </a:cubicBezTo>
                <a:cubicBezTo>
                  <a:pt x="22" y="36"/>
                  <a:pt x="20" y="37"/>
                  <a:pt x="19" y="38"/>
                </a:cubicBezTo>
                <a:cubicBezTo>
                  <a:pt x="18" y="39"/>
                  <a:pt x="17" y="37"/>
                  <a:pt x="16" y="38"/>
                </a:cubicBezTo>
                <a:cubicBezTo>
                  <a:pt x="15" y="40"/>
                  <a:pt x="16" y="43"/>
                  <a:pt x="14" y="45"/>
                </a:cubicBezTo>
                <a:cubicBezTo>
                  <a:pt x="13" y="46"/>
                  <a:pt x="12" y="45"/>
                  <a:pt x="11" y="45"/>
                </a:cubicBezTo>
                <a:cubicBezTo>
                  <a:pt x="8" y="48"/>
                  <a:pt x="7" y="51"/>
                  <a:pt x="5" y="54"/>
                </a:cubicBezTo>
                <a:cubicBezTo>
                  <a:pt x="4" y="56"/>
                  <a:pt x="4" y="57"/>
                  <a:pt x="3" y="57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0"/>
                  <a:pt x="2" y="60"/>
                  <a:pt x="3" y="60"/>
                </a:cubicBezTo>
                <a:cubicBezTo>
                  <a:pt x="5" y="60"/>
                  <a:pt x="7" y="58"/>
                  <a:pt x="10" y="59"/>
                </a:cubicBezTo>
                <a:cubicBezTo>
                  <a:pt x="12" y="59"/>
                  <a:pt x="13" y="60"/>
                  <a:pt x="15" y="61"/>
                </a:cubicBezTo>
                <a:cubicBezTo>
                  <a:pt x="16" y="62"/>
                  <a:pt x="18" y="63"/>
                  <a:pt x="19" y="64"/>
                </a:cubicBezTo>
                <a:cubicBezTo>
                  <a:pt x="20" y="66"/>
                  <a:pt x="21" y="67"/>
                  <a:pt x="21" y="69"/>
                </a:cubicBezTo>
                <a:cubicBezTo>
                  <a:pt x="22" y="71"/>
                  <a:pt x="21" y="74"/>
                  <a:pt x="23" y="76"/>
                </a:cubicBezTo>
                <a:cubicBezTo>
                  <a:pt x="24" y="78"/>
                  <a:pt x="27" y="79"/>
                  <a:pt x="29" y="79"/>
                </a:cubicBezTo>
                <a:cubicBezTo>
                  <a:pt x="30" y="79"/>
                  <a:pt x="30" y="77"/>
                  <a:pt x="32" y="76"/>
                </a:cubicBezTo>
                <a:cubicBezTo>
                  <a:pt x="34" y="74"/>
                  <a:pt x="38" y="74"/>
                  <a:pt x="41" y="72"/>
                </a:cubicBezTo>
                <a:cubicBezTo>
                  <a:pt x="41" y="71"/>
                  <a:pt x="41" y="69"/>
                  <a:pt x="42" y="69"/>
                </a:cubicBezTo>
                <a:cubicBezTo>
                  <a:pt x="43" y="69"/>
                  <a:pt x="43" y="72"/>
                  <a:pt x="44" y="72"/>
                </a:cubicBezTo>
                <a:cubicBezTo>
                  <a:pt x="46" y="72"/>
                  <a:pt x="48" y="72"/>
                  <a:pt x="50" y="71"/>
                </a:cubicBezTo>
                <a:cubicBezTo>
                  <a:pt x="52" y="71"/>
                  <a:pt x="54" y="71"/>
                  <a:pt x="55" y="69"/>
                </a:cubicBezTo>
                <a:cubicBezTo>
                  <a:pt x="57" y="67"/>
                  <a:pt x="59" y="64"/>
                  <a:pt x="59" y="61"/>
                </a:cubicBezTo>
                <a:cubicBezTo>
                  <a:pt x="60" y="59"/>
                  <a:pt x="59" y="58"/>
                  <a:pt x="59" y="56"/>
                </a:cubicBezTo>
                <a:cubicBezTo>
                  <a:pt x="61" y="55"/>
                  <a:pt x="63" y="54"/>
                  <a:pt x="65" y="53"/>
                </a:cubicBezTo>
                <a:cubicBezTo>
                  <a:pt x="67" y="52"/>
                  <a:pt x="71" y="53"/>
                  <a:pt x="73" y="51"/>
                </a:cubicBezTo>
                <a:cubicBezTo>
                  <a:pt x="75" y="50"/>
                  <a:pt x="77" y="48"/>
                  <a:pt x="79" y="47"/>
                </a:cubicBezTo>
                <a:cubicBezTo>
                  <a:pt x="80" y="45"/>
                  <a:pt x="79" y="43"/>
                  <a:pt x="80" y="42"/>
                </a:cubicBezTo>
                <a:cubicBezTo>
                  <a:pt x="84" y="40"/>
                  <a:pt x="88" y="39"/>
                  <a:pt x="92" y="37"/>
                </a:cubicBezTo>
                <a:cubicBezTo>
                  <a:pt x="95" y="36"/>
                  <a:pt x="98" y="35"/>
                  <a:pt x="102" y="33"/>
                </a:cubicBezTo>
                <a:cubicBezTo>
                  <a:pt x="105" y="32"/>
                  <a:pt x="107" y="30"/>
                  <a:pt x="110" y="29"/>
                </a:cubicBezTo>
                <a:cubicBezTo>
                  <a:pt x="112" y="28"/>
                  <a:pt x="114" y="27"/>
                  <a:pt x="116" y="27"/>
                </a:cubicBezTo>
                <a:cubicBezTo>
                  <a:pt x="119" y="26"/>
                  <a:pt x="122" y="27"/>
                  <a:pt x="124" y="26"/>
                </a:cubicBezTo>
                <a:cubicBezTo>
                  <a:pt x="126" y="25"/>
                  <a:pt x="127" y="24"/>
                  <a:pt x="128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4" name="Freeform 1076"/>
          <p:cNvSpPr>
            <a:spLocks noChangeAspect="1"/>
          </p:cNvSpPr>
          <p:nvPr/>
        </p:nvSpPr>
        <p:spPr bwMode="auto">
          <a:xfrm>
            <a:off x="2737247" y="2125266"/>
            <a:ext cx="195263" cy="85725"/>
          </a:xfrm>
          <a:custGeom>
            <a:avLst/>
            <a:gdLst>
              <a:gd name="T0" fmla="*/ 2147483647 w 137"/>
              <a:gd name="T1" fmla="*/ 2147483647 h 60"/>
              <a:gd name="T2" fmla="*/ 2147483647 w 137"/>
              <a:gd name="T3" fmla="*/ 2147483647 h 60"/>
              <a:gd name="T4" fmla="*/ 2147483647 w 137"/>
              <a:gd name="T5" fmla="*/ 2147483647 h 60"/>
              <a:gd name="T6" fmla="*/ 2147483647 w 137"/>
              <a:gd name="T7" fmla="*/ 2147483647 h 60"/>
              <a:gd name="T8" fmla="*/ 2147483647 w 137"/>
              <a:gd name="T9" fmla="*/ 0 h 60"/>
              <a:gd name="T10" fmla="*/ 2147483647 w 137"/>
              <a:gd name="T11" fmla="*/ 2147483647 h 60"/>
              <a:gd name="T12" fmla="*/ 2147483647 w 137"/>
              <a:gd name="T13" fmla="*/ 2147483647 h 60"/>
              <a:gd name="T14" fmla="*/ 2147483647 w 137"/>
              <a:gd name="T15" fmla="*/ 2147483647 h 60"/>
              <a:gd name="T16" fmla="*/ 2147483647 w 137"/>
              <a:gd name="T17" fmla="*/ 2147483647 h 60"/>
              <a:gd name="T18" fmla="*/ 2147483647 w 137"/>
              <a:gd name="T19" fmla="*/ 2147483647 h 60"/>
              <a:gd name="T20" fmla="*/ 2147483647 w 137"/>
              <a:gd name="T21" fmla="*/ 2147483647 h 60"/>
              <a:gd name="T22" fmla="*/ 2147483647 w 137"/>
              <a:gd name="T23" fmla="*/ 2147483647 h 60"/>
              <a:gd name="T24" fmla="*/ 2147483647 w 137"/>
              <a:gd name="T25" fmla="*/ 2147483647 h 60"/>
              <a:gd name="T26" fmla="*/ 2147483647 w 137"/>
              <a:gd name="T27" fmla="*/ 2147483647 h 60"/>
              <a:gd name="T28" fmla="*/ 2147483647 w 137"/>
              <a:gd name="T29" fmla="*/ 2147483647 h 60"/>
              <a:gd name="T30" fmla="*/ 2147483647 w 137"/>
              <a:gd name="T31" fmla="*/ 2147483647 h 60"/>
              <a:gd name="T32" fmla="*/ 2147483647 w 137"/>
              <a:gd name="T33" fmla="*/ 2147483647 h 60"/>
              <a:gd name="T34" fmla="*/ 2147483647 w 137"/>
              <a:gd name="T35" fmla="*/ 2147483647 h 60"/>
              <a:gd name="T36" fmla="*/ 2147483647 w 137"/>
              <a:gd name="T37" fmla="*/ 2147483647 h 60"/>
              <a:gd name="T38" fmla="*/ 2147483647 w 137"/>
              <a:gd name="T39" fmla="*/ 2147483647 h 60"/>
              <a:gd name="T40" fmla="*/ 2147483647 w 137"/>
              <a:gd name="T41" fmla="*/ 2147483647 h 60"/>
              <a:gd name="T42" fmla="*/ 2147483647 w 137"/>
              <a:gd name="T43" fmla="*/ 2147483647 h 60"/>
              <a:gd name="T44" fmla="*/ 2147483647 w 137"/>
              <a:gd name="T45" fmla="*/ 2147483647 h 60"/>
              <a:gd name="T46" fmla="*/ 2147483647 w 137"/>
              <a:gd name="T47" fmla="*/ 2147483647 h 60"/>
              <a:gd name="T48" fmla="*/ 2147483647 w 137"/>
              <a:gd name="T49" fmla="*/ 2147483647 h 60"/>
              <a:gd name="T50" fmla="*/ 2147483647 w 137"/>
              <a:gd name="T51" fmla="*/ 2147483647 h 60"/>
              <a:gd name="T52" fmla="*/ 2147483647 w 137"/>
              <a:gd name="T53" fmla="*/ 2147483647 h 60"/>
              <a:gd name="T54" fmla="*/ 2147483647 w 137"/>
              <a:gd name="T55" fmla="*/ 2147483647 h 60"/>
              <a:gd name="T56" fmla="*/ 2147483647 w 137"/>
              <a:gd name="T57" fmla="*/ 2147483647 h 60"/>
              <a:gd name="T58" fmla="*/ 2147483647 w 137"/>
              <a:gd name="T59" fmla="*/ 2147483647 h 60"/>
              <a:gd name="T60" fmla="*/ 2147483647 w 137"/>
              <a:gd name="T61" fmla="*/ 2147483647 h 60"/>
              <a:gd name="T62" fmla="*/ 2147483647 w 137"/>
              <a:gd name="T63" fmla="*/ 2147483647 h 60"/>
              <a:gd name="T64" fmla="*/ 2147483647 w 137"/>
              <a:gd name="T65" fmla="*/ 2147483647 h 60"/>
              <a:gd name="T66" fmla="*/ 2147483647 w 137"/>
              <a:gd name="T67" fmla="*/ 2147483647 h 60"/>
              <a:gd name="T68" fmla="*/ 2147483647 w 137"/>
              <a:gd name="T69" fmla="*/ 2147483647 h 60"/>
              <a:gd name="T70" fmla="*/ 2147483647 w 137"/>
              <a:gd name="T71" fmla="*/ 2147483647 h 60"/>
              <a:gd name="T72" fmla="*/ 2147483647 w 137"/>
              <a:gd name="T73" fmla="*/ 2147483647 h 60"/>
              <a:gd name="T74" fmla="*/ 2147483647 w 137"/>
              <a:gd name="T75" fmla="*/ 2147483647 h 60"/>
              <a:gd name="T76" fmla="*/ 2147483647 w 137"/>
              <a:gd name="T77" fmla="*/ 2147483647 h 60"/>
              <a:gd name="T78" fmla="*/ 2147483647 w 137"/>
              <a:gd name="T79" fmla="*/ 2147483647 h 60"/>
              <a:gd name="T80" fmla="*/ 2147483647 w 137"/>
              <a:gd name="T81" fmla="*/ 2147483647 h 60"/>
              <a:gd name="T82" fmla="*/ 2147483647 w 137"/>
              <a:gd name="T83" fmla="*/ 2147483647 h 60"/>
              <a:gd name="T84" fmla="*/ 2147483647 w 137"/>
              <a:gd name="T85" fmla="*/ 2147483647 h 60"/>
              <a:gd name="T86" fmla="*/ 2147483647 w 137"/>
              <a:gd name="T87" fmla="*/ 2147483647 h 60"/>
              <a:gd name="T88" fmla="*/ 2147483647 w 137"/>
              <a:gd name="T89" fmla="*/ 2147483647 h 60"/>
              <a:gd name="T90" fmla="*/ 2147483647 w 137"/>
              <a:gd name="T91" fmla="*/ 2147483647 h 60"/>
              <a:gd name="T92" fmla="*/ 2147483647 w 137"/>
              <a:gd name="T93" fmla="*/ 2147483647 h 60"/>
              <a:gd name="T94" fmla="*/ 2147483647 w 137"/>
              <a:gd name="T95" fmla="*/ 2147483647 h 60"/>
              <a:gd name="T96" fmla="*/ 2147483647 w 137"/>
              <a:gd name="T97" fmla="*/ 2147483647 h 60"/>
              <a:gd name="T98" fmla="*/ 2147483647 w 137"/>
              <a:gd name="T99" fmla="*/ 2147483647 h 60"/>
              <a:gd name="T100" fmla="*/ 2147483647 w 137"/>
              <a:gd name="T101" fmla="*/ 2147483647 h 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7"/>
              <a:gd name="T154" fmla="*/ 0 h 60"/>
              <a:gd name="T155" fmla="*/ 137 w 137"/>
              <a:gd name="T156" fmla="*/ 60 h 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7" h="60">
                <a:moveTo>
                  <a:pt x="119" y="29"/>
                </a:moveTo>
                <a:cubicBezTo>
                  <a:pt x="117" y="30"/>
                  <a:pt x="118" y="25"/>
                  <a:pt x="117" y="24"/>
                </a:cubicBezTo>
                <a:cubicBezTo>
                  <a:pt x="116" y="23"/>
                  <a:pt x="114" y="22"/>
                  <a:pt x="113" y="23"/>
                </a:cubicBezTo>
                <a:cubicBezTo>
                  <a:pt x="111" y="23"/>
                  <a:pt x="109" y="27"/>
                  <a:pt x="107" y="26"/>
                </a:cubicBezTo>
                <a:cubicBezTo>
                  <a:pt x="106" y="24"/>
                  <a:pt x="110" y="22"/>
                  <a:pt x="110" y="20"/>
                </a:cubicBezTo>
                <a:cubicBezTo>
                  <a:pt x="110" y="18"/>
                  <a:pt x="107" y="19"/>
                  <a:pt x="107" y="17"/>
                </a:cubicBezTo>
                <a:cubicBezTo>
                  <a:pt x="106" y="16"/>
                  <a:pt x="108" y="15"/>
                  <a:pt x="108" y="14"/>
                </a:cubicBezTo>
                <a:cubicBezTo>
                  <a:pt x="108" y="13"/>
                  <a:pt x="106" y="12"/>
                  <a:pt x="106" y="10"/>
                </a:cubicBezTo>
                <a:cubicBezTo>
                  <a:pt x="106" y="8"/>
                  <a:pt x="108" y="6"/>
                  <a:pt x="108" y="3"/>
                </a:cubicBezTo>
                <a:cubicBezTo>
                  <a:pt x="108" y="2"/>
                  <a:pt x="107" y="0"/>
                  <a:pt x="105" y="0"/>
                </a:cubicBezTo>
                <a:cubicBezTo>
                  <a:pt x="103" y="0"/>
                  <a:pt x="101" y="3"/>
                  <a:pt x="98" y="4"/>
                </a:cubicBezTo>
                <a:cubicBezTo>
                  <a:pt x="96" y="6"/>
                  <a:pt x="93" y="7"/>
                  <a:pt x="90" y="9"/>
                </a:cubicBezTo>
                <a:cubicBezTo>
                  <a:pt x="88" y="10"/>
                  <a:pt x="86" y="12"/>
                  <a:pt x="86" y="14"/>
                </a:cubicBezTo>
                <a:cubicBezTo>
                  <a:pt x="86" y="16"/>
                  <a:pt x="89" y="15"/>
                  <a:pt x="90" y="16"/>
                </a:cubicBezTo>
                <a:cubicBezTo>
                  <a:pt x="92" y="17"/>
                  <a:pt x="95" y="18"/>
                  <a:pt x="94" y="20"/>
                </a:cubicBezTo>
                <a:cubicBezTo>
                  <a:pt x="93" y="22"/>
                  <a:pt x="88" y="20"/>
                  <a:pt x="87" y="23"/>
                </a:cubicBezTo>
                <a:cubicBezTo>
                  <a:pt x="86" y="24"/>
                  <a:pt x="90" y="24"/>
                  <a:pt x="91" y="24"/>
                </a:cubicBezTo>
                <a:cubicBezTo>
                  <a:pt x="93" y="25"/>
                  <a:pt x="95" y="25"/>
                  <a:pt x="96" y="27"/>
                </a:cubicBezTo>
                <a:cubicBezTo>
                  <a:pt x="97" y="28"/>
                  <a:pt x="96" y="30"/>
                  <a:pt x="95" y="31"/>
                </a:cubicBezTo>
                <a:cubicBezTo>
                  <a:pt x="93" y="32"/>
                  <a:pt x="91" y="31"/>
                  <a:pt x="89" y="31"/>
                </a:cubicBezTo>
                <a:cubicBezTo>
                  <a:pt x="87" y="31"/>
                  <a:pt x="85" y="31"/>
                  <a:pt x="83" y="31"/>
                </a:cubicBezTo>
                <a:cubicBezTo>
                  <a:pt x="81" y="30"/>
                  <a:pt x="79" y="29"/>
                  <a:pt x="77" y="29"/>
                </a:cubicBezTo>
                <a:cubicBezTo>
                  <a:pt x="75" y="29"/>
                  <a:pt x="74" y="32"/>
                  <a:pt x="72" y="31"/>
                </a:cubicBezTo>
                <a:cubicBezTo>
                  <a:pt x="71" y="30"/>
                  <a:pt x="75" y="28"/>
                  <a:pt x="73" y="26"/>
                </a:cubicBezTo>
                <a:cubicBezTo>
                  <a:pt x="72" y="25"/>
                  <a:pt x="70" y="26"/>
                  <a:pt x="68" y="26"/>
                </a:cubicBezTo>
                <a:cubicBezTo>
                  <a:pt x="66" y="26"/>
                  <a:pt x="63" y="28"/>
                  <a:pt x="63" y="26"/>
                </a:cubicBezTo>
                <a:cubicBezTo>
                  <a:pt x="63" y="25"/>
                  <a:pt x="68" y="25"/>
                  <a:pt x="67" y="23"/>
                </a:cubicBezTo>
                <a:cubicBezTo>
                  <a:pt x="67" y="20"/>
                  <a:pt x="63" y="19"/>
                  <a:pt x="60" y="17"/>
                </a:cubicBezTo>
                <a:cubicBezTo>
                  <a:pt x="59" y="16"/>
                  <a:pt x="59" y="14"/>
                  <a:pt x="57" y="14"/>
                </a:cubicBezTo>
                <a:cubicBezTo>
                  <a:pt x="56" y="13"/>
                  <a:pt x="54" y="14"/>
                  <a:pt x="52" y="14"/>
                </a:cubicBezTo>
                <a:cubicBezTo>
                  <a:pt x="50" y="15"/>
                  <a:pt x="47" y="17"/>
                  <a:pt x="46" y="15"/>
                </a:cubicBezTo>
                <a:cubicBezTo>
                  <a:pt x="44" y="15"/>
                  <a:pt x="47" y="13"/>
                  <a:pt x="47" y="11"/>
                </a:cubicBezTo>
                <a:cubicBezTo>
                  <a:pt x="47" y="11"/>
                  <a:pt x="48" y="9"/>
                  <a:pt x="47" y="9"/>
                </a:cubicBezTo>
                <a:cubicBezTo>
                  <a:pt x="44" y="9"/>
                  <a:pt x="42" y="9"/>
                  <a:pt x="39" y="9"/>
                </a:cubicBezTo>
                <a:cubicBezTo>
                  <a:pt x="37" y="10"/>
                  <a:pt x="34" y="10"/>
                  <a:pt x="32" y="11"/>
                </a:cubicBezTo>
                <a:cubicBezTo>
                  <a:pt x="30" y="12"/>
                  <a:pt x="27" y="12"/>
                  <a:pt x="27" y="14"/>
                </a:cubicBezTo>
                <a:cubicBezTo>
                  <a:pt x="27" y="16"/>
                  <a:pt x="30" y="15"/>
                  <a:pt x="32" y="16"/>
                </a:cubicBezTo>
                <a:cubicBezTo>
                  <a:pt x="33" y="16"/>
                  <a:pt x="36" y="15"/>
                  <a:pt x="35" y="16"/>
                </a:cubicBezTo>
                <a:cubicBezTo>
                  <a:pt x="35" y="17"/>
                  <a:pt x="33" y="18"/>
                  <a:pt x="32" y="18"/>
                </a:cubicBezTo>
                <a:cubicBezTo>
                  <a:pt x="29" y="18"/>
                  <a:pt x="27" y="15"/>
                  <a:pt x="24" y="16"/>
                </a:cubicBezTo>
                <a:cubicBezTo>
                  <a:pt x="21" y="16"/>
                  <a:pt x="18" y="18"/>
                  <a:pt x="16" y="20"/>
                </a:cubicBezTo>
                <a:cubicBezTo>
                  <a:pt x="15" y="21"/>
                  <a:pt x="12" y="24"/>
                  <a:pt x="14" y="24"/>
                </a:cubicBezTo>
                <a:cubicBezTo>
                  <a:pt x="17" y="26"/>
                  <a:pt x="20" y="23"/>
                  <a:pt x="23" y="23"/>
                </a:cubicBezTo>
                <a:cubicBezTo>
                  <a:pt x="26" y="23"/>
                  <a:pt x="29" y="22"/>
                  <a:pt x="31" y="23"/>
                </a:cubicBezTo>
                <a:cubicBezTo>
                  <a:pt x="32" y="23"/>
                  <a:pt x="33" y="25"/>
                  <a:pt x="32" y="25"/>
                </a:cubicBezTo>
                <a:cubicBezTo>
                  <a:pt x="30" y="26"/>
                  <a:pt x="27" y="25"/>
                  <a:pt x="24" y="25"/>
                </a:cubicBezTo>
                <a:cubicBezTo>
                  <a:pt x="22" y="25"/>
                  <a:pt x="20" y="26"/>
                  <a:pt x="18" y="26"/>
                </a:cubicBezTo>
                <a:cubicBezTo>
                  <a:pt x="16" y="27"/>
                  <a:pt x="13" y="26"/>
                  <a:pt x="12" y="26"/>
                </a:cubicBezTo>
                <a:cubicBezTo>
                  <a:pt x="10" y="27"/>
                  <a:pt x="8" y="28"/>
                  <a:pt x="7" y="30"/>
                </a:cubicBezTo>
                <a:cubicBezTo>
                  <a:pt x="7" y="30"/>
                  <a:pt x="7" y="32"/>
                  <a:pt x="7" y="32"/>
                </a:cubicBezTo>
                <a:cubicBezTo>
                  <a:pt x="10" y="32"/>
                  <a:pt x="13" y="32"/>
                  <a:pt x="16" y="32"/>
                </a:cubicBezTo>
                <a:cubicBezTo>
                  <a:pt x="19" y="31"/>
                  <a:pt x="22" y="29"/>
                  <a:pt x="25" y="29"/>
                </a:cubicBezTo>
                <a:cubicBezTo>
                  <a:pt x="26" y="29"/>
                  <a:pt x="29" y="29"/>
                  <a:pt x="29" y="30"/>
                </a:cubicBezTo>
                <a:cubicBezTo>
                  <a:pt x="28" y="32"/>
                  <a:pt x="25" y="31"/>
                  <a:pt x="24" y="32"/>
                </a:cubicBezTo>
                <a:cubicBezTo>
                  <a:pt x="21" y="33"/>
                  <a:pt x="17" y="35"/>
                  <a:pt x="14" y="35"/>
                </a:cubicBezTo>
                <a:cubicBezTo>
                  <a:pt x="11" y="36"/>
                  <a:pt x="9" y="35"/>
                  <a:pt x="6" y="35"/>
                </a:cubicBezTo>
                <a:cubicBezTo>
                  <a:pt x="4" y="35"/>
                  <a:pt x="3" y="35"/>
                  <a:pt x="1" y="36"/>
                </a:cubicBezTo>
                <a:cubicBezTo>
                  <a:pt x="0" y="37"/>
                  <a:pt x="0" y="39"/>
                  <a:pt x="1" y="39"/>
                </a:cubicBezTo>
                <a:cubicBezTo>
                  <a:pt x="3" y="41"/>
                  <a:pt x="6" y="42"/>
                  <a:pt x="9" y="42"/>
                </a:cubicBezTo>
                <a:cubicBezTo>
                  <a:pt x="11" y="42"/>
                  <a:pt x="13" y="39"/>
                  <a:pt x="15" y="39"/>
                </a:cubicBezTo>
                <a:cubicBezTo>
                  <a:pt x="16" y="40"/>
                  <a:pt x="16" y="43"/>
                  <a:pt x="18" y="44"/>
                </a:cubicBezTo>
                <a:cubicBezTo>
                  <a:pt x="19" y="45"/>
                  <a:pt x="21" y="45"/>
                  <a:pt x="23" y="44"/>
                </a:cubicBezTo>
                <a:cubicBezTo>
                  <a:pt x="24" y="43"/>
                  <a:pt x="22" y="41"/>
                  <a:pt x="23" y="40"/>
                </a:cubicBezTo>
                <a:cubicBezTo>
                  <a:pt x="24" y="39"/>
                  <a:pt x="27" y="39"/>
                  <a:pt x="28" y="40"/>
                </a:cubicBezTo>
                <a:cubicBezTo>
                  <a:pt x="29" y="42"/>
                  <a:pt x="25" y="45"/>
                  <a:pt x="27" y="45"/>
                </a:cubicBezTo>
                <a:cubicBezTo>
                  <a:pt x="30" y="46"/>
                  <a:pt x="34" y="44"/>
                  <a:pt x="36" y="42"/>
                </a:cubicBezTo>
                <a:cubicBezTo>
                  <a:pt x="37" y="41"/>
                  <a:pt x="36" y="39"/>
                  <a:pt x="37" y="37"/>
                </a:cubicBezTo>
                <a:cubicBezTo>
                  <a:pt x="37" y="36"/>
                  <a:pt x="38" y="37"/>
                  <a:pt x="39" y="37"/>
                </a:cubicBezTo>
                <a:cubicBezTo>
                  <a:pt x="41" y="37"/>
                  <a:pt x="42" y="35"/>
                  <a:pt x="44" y="36"/>
                </a:cubicBezTo>
                <a:cubicBezTo>
                  <a:pt x="45" y="36"/>
                  <a:pt x="42" y="38"/>
                  <a:pt x="42" y="39"/>
                </a:cubicBezTo>
                <a:cubicBezTo>
                  <a:pt x="41" y="39"/>
                  <a:pt x="39" y="41"/>
                  <a:pt x="40" y="42"/>
                </a:cubicBezTo>
                <a:cubicBezTo>
                  <a:pt x="44" y="43"/>
                  <a:pt x="48" y="42"/>
                  <a:pt x="52" y="41"/>
                </a:cubicBezTo>
                <a:cubicBezTo>
                  <a:pt x="54" y="41"/>
                  <a:pt x="54" y="39"/>
                  <a:pt x="56" y="39"/>
                </a:cubicBezTo>
                <a:cubicBezTo>
                  <a:pt x="57" y="39"/>
                  <a:pt x="57" y="41"/>
                  <a:pt x="58" y="41"/>
                </a:cubicBezTo>
                <a:cubicBezTo>
                  <a:pt x="59" y="41"/>
                  <a:pt x="60" y="41"/>
                  <a:pt x="61" y="41"/>
                </a:cubicBezTo>
                <a:cubicBezTo>
                  <a:pt x="64" y="40"/>
                  <a:pt x="66" y="39"/>
                  <a:pt x="68" y="39"/>
                </a:cubicBezTo>
                <a:cubicBezTo>
                  <a:pt x="69" y="39"/>
                  <a:pt x="72" y="39"/>
                  <a:pt x="71" y="40"/>
                </a:cubicBezTo>
                <a:cubicBezTo>
                  <a:pt x="70" y="42"/>
                  <a:pt x="67" y="44"/>
                  <a:pt x="64" y="45"/>
                </a:cubicBezTo>
                <a:cubicBezTo>
                  <a:pt x="62" y="46"/>
                  <a:pt x="60" y="44"/>
                  <a:pt x="57" y="45"/>
                </a:cubicBezTo>
                <a:cubicBezTo>
                  <a:pt x="55" y="45"/>
                  <a:pt x="52" y="45"/>
                  <a:pt x="50" y="46"/>
                </a:cubicBezTo>
                <a:cubicBezTo>
                  <a:pt x="48" y="47"/>
                  <a:pt x="47" y="48"/>
                  <a:pt x="45" y="48"/>
                </a:cubicBezTo>
                <a:cubicBezTo>
                  <a:pt x="44" y="48"/>
                  <a:pt x="43" y="48"/>
                  <a:pt x="43" y="48"/>
                </a:cubicBezTo>
                <a:cubicBezTo>
                  <a:pt x="39" y="49"/>
                  <a:pt x="36" y="50"/>
                  <a:pt x="33" y="52"/>
                </a:cubicBezTo>
                <a:cubicBezTo>
                  <a:pt x="33" y="52"/>
                  <a:pt x="33" y="54"/>
                  <a:pt x="33" y="54"/>
                </a:cubicBezTo>
                <a:cubicBezTo>
                  <a:pt x="35" y="57"/>
                  <a:pt x="38" y="59"/>
                  <a:pt x="40" y="59"/>
                </a:cubicBezTo>
                <a:cubicBezTo>
                  <a:pt x="44" y="60"/>
                  <a:pt x="48" y="60"/>
                  <a:pt x="52" y="59"/>
                </a:cubicBezTo>
                <a:cubicBezTo>
                  <a:pt x="55" y="59"/>
                  <a:pt x="57" y="56"/>
                  <a:pt x="61" y="55"/>
                </a:cubicBezTo>
                <a:cubicBezTo>
                  <a:pt x="63" y="54"/>
                  <a:pt x="66" y="55"/>
                  <a:pt x="69" y="54"/>
                </a:cubicBezTo>
                <a:cubicBezTo>
                  <a:pt x="71" y="53"/>
                  <a:pt x="71" y="49"/>
                  <a:pt x="73" y="48"/>
                </a:cubicBezTo>
                <a:cubicBezTo>
                  <a:pt x="78" y="47"/>
                  <a:pt x="82" y="48"/>
                  <a:pt x="86" y="47"/>
                </a:cubicBezTo>
                <a:cubicBezTo>
                  <a:pt x="90" y="46"/>
                  <a:pt x="92" y="42"/>
                  <a:pt x="95" y="42"/>
                </a:cubicBezTo>
                <a:cubicBezTo>
                  <a:pt x="97" y="42"/>
                  <a:pt x="98" y="47"/>
                  <a:pt x="100" y="47"/>
                </a:cubicBezTo>
                <a:cubicBezTo>
                  <a:pt x="102" y="47"/>
                  <a:pt x="103" y="43"/>
                  <a:pt x="106" y="43"/>
                </a:cubicBezTo>
                <a:cubicBezTo>
                  <a:pt x="108" y="43"/>
                  <a:pt x="107" y="48"/>
                  <a:pt x="109" y="48"/>
                </a:cubicBezTo>
                <a:cubicBezTo>
                  <a:pt x="112" y="48"/>
                  <a:pt x="114" y="44"/>
                  <a:pt x="116" y="43"/>
                </a:cubicBezTo>
                <a:cubicBezTo>
                  <a:pt x="119" y="42"/>
                  <a:pt x="122" y="43"/>
                  <a:pt x="124" y="42"/>
                </a:cubicBezTo>
                <a:cubicBezTo>
                  <a:pt x="126" y="41"/>
                  <a:pt x="125" y="38"/>
                  <a:pt x="126" y="37"/>
                </a:cubicBezTo>
                <a:cubicBezTo>
                  <a:pt x="127" y="35"/>
                  <a:pt x="131" y="37"/>
                  <a:pt x="132" y="35"/>
                </a:cubicBezTo>
                <a:cubicBezTo>
                  <a:pt x="133" y="32"/>
                  <a:pt x="135" y="29"/>
                  <a:pt x="136" y="25"/>
                </a:cubicBezTo>
                <a:cubicBezTo>
                  <a:pt x="137" y="24"/>
                  <a:pt x="133" y="23"/>
                  <a:pt x="132" y="22"/>
                </a:cubicBezTo>
                <a:cubicBezTo>
                  <a:pt x="129" y="21"/>
                  <a:pt x="127" y="18"/>
                  <a:pt x="125" y="18"/>
                </a:cubicBezTo>
                <a:cubicBezTo>
                  <a:pt x="123" y="18"/>
                  <a:pt x="122" y="20"/>
                  <a:pt x="121" y="22"/>
                </a:cubicBezTo>
                <a:cubicBezTo>
                  <a:pt x="120" y="24"/>
                  <a:pt x="122" y="28"/>
                  <a:pt x="119" y="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5" name="Freeform 1077"/>
          <p:cNvSpPr>
            <a:spLocks noChangeAspect="1"/>
          </p:cNvSpPr>
          <p:nvPr/>
        </p:nvSpPr>
        <p:spPr bwMode="auto">
          <a:xfrm>
            <a:off x="2667000" y="2103836"/>
            <a:ext cx="125016" cy="59531"/>
          </a:xfrm>
          <a:custGeom>
            <a:avLst/>
            <a:gdLst>
              <a:gd name="T0" fmla="*/ 2147483647 w 88"/>
              <a:gd name="T1" fmla="*/ 0 h 42"/>
              <a:gd name="T2" fmla="*/ 2147483647 w 88"/>
              <a:gd name="T3" fmla="*/ 2147483647 h 42"/>
              <a:gd name="T4" fmla="*/ 2147483647 w 88"/>
              <a:gd name="T5" fmla="*/ 2147483647 h 42"/>
              <a:gd name="T6" fmla="*/ 2147483647 w 88"/>
              <a:gd name="T7" fmla="*/ 2147483647 h 42"/>
              <a:gd name="T8" fmla="*/ 2147483647 w 88"/>
              <a:gd name="T9" fmla="*/ 2147483647 h 42"/>
              <a:gd name="T10" fmla="*/ 2147483647 w 88"/>
              <a:gd name="T11" fmla="*/ 2147483647 h 42"/>
              <a:gd name="T12" fmla="*/ 2147483647 w 88"/>
              <a:gd name="T13" fmla="*/ 2147483647 h 42"/>
              <a:gd name="T14" fmla="*/ 2147483647 w 88"/>
              <a:gd name="T15" fmla="*/ 2147483647 h 42"/>
              <a:gd name="T16" fmla="*/ 2147483647 w 88"/>
              <a:gd name="T17" fmla="*/ 2147483647 h 42"/>
              <a:gd name="T18" fmla="*/ 2147483647 w 88"/>
              <a:gd name="T19" fmla="*/ 2147483647 h 42"/>
              <a:gd name="T20" fmla="*/ 2147483647 w 88"/>
              <a:gd name="T21" fmla="*/ 2147483647 h 42"/>
              <a:gd name="T22" fmla="*/ 2147483647 w 88"/>
              <a:gd name="T23" fmla="*/ 2147483647 h 42"/>
              <a:gd name="T24" fmla="*/ 2147483647 w 88"/>
              <a:gd name="T25" fmla="*/ 2147483647 h 42"/>
              <a:gd name="T26" fmla="*/ 2147483647 w 88"/>
              <a:gd name="T27" fmla="*/ 2147483647 h 42"/>
              <a:gd name="T28" fmla="*/ 2147483647 w 88"/>
              <a:gd name="T29" fmla="*/ 2147483647 h 42"/>
              <a:gd name="T30" fmla="*/ 2147483647 w 88"/>
              <a:gd name="T31" fmla="*/ 2147483647 h 42"/>
              <a:gd name="T32" fmla="*/ 2147483647 w 88"/>
              <a:gd name="T33" fmla="*/ 2147483647 h 42"/>
              <a:gd name="T34" fmla="*/ 2147483647 w 88"/>
              <a:gd name="T35" fmla="*/ 2147483647 h 42"/>
              <a:gd name="T36" fmla="*/ 2147483647 w 88"/>
              <a:gd name="T37" fmla="*/ 2147483647 h 42"/>
              <a:gd name="T38" fmla="*/ 2147483647 w 88"/>
              <a:gd name="T39" fmla="*/ 2147483647 h 42"/>
              <a:gd name="T40" fmla="*/ 2147483647 w 88"/>
              <a:gd name="T41" fmla="*/ 2147483647 h 42"/>
              <a:gd name="T42" fmla="*/ 2147483647 w 88"/>
              <a:gd name="T43" fmla="*/ 2147483647 h 42"/>
              <a:gd name="T44" fmla="*/ 2147483647 w 88"/>
              <a:gd name="T45" fmla="*/ 2147483647 h 42"/>
              <a:gd name="T46" fmla="*/ 2147483647 w 88"/>
              <a:gd name="T47" fmla="*/ 2147483647 h 42"/>
              <a:gd name="T48" fmla="*/ 2147483647 w 88"/>
              <a:gd name="T49" fmla="*/ 2147483647 h 42"/>
              <a:gd name="T50" fmla="*/ 2147483647 w 88"/>
              <a:gd name="T51" fmla="*/ 2147483647 h 42"/>
              <a:gd name="T52" fmla="*/ 2147483647 w 88"/>
              <a:gd name="T53" fmla="*/ 2147483647 h 42"/>
              <a:gd name="T54" fmla="*/ 2147483647 w 88"/>
              <a:gd name="T55" fmla="*/ 2147483647 h 42"/>
              <a:gd name="T56" fmla="*/ 2147483647 w 88"/>
              <a:gd name="T57" fmla="*/ 2147483647 h 42"/>
              <a:gd name="T58" fmla="*/ 2147483647 w 88"/>
              <a:gd name="T59" fmla="*/ 2147483647 h 42"/>
              <a:gd name="T60" fmla="*/ 0 w 88"/>
              <a:gd name="T61" fmla="*/ 2147483647 h 42"/>
              <a:gd name="T62" fmla="*/ 2147483647 w 88"/>
              <a:gd name="T63" fmla="*/ 2147483647 h 42"/>
              <a:gd name="T64" fmla="*/ 2147483647 w 88"/>
              <a:gd name="T65" fmla="*/ 2147483647 h 42"/>
              <a:gd name="T66" fmla="*/ 2147483647 w 88"/>
              <a:gd name="T67" fmla="*/ 2147483647 h 42"/>
              <a:gd name="T68" fmla="*/ 2147483647 w 88"/>
              <a:gd name="T69" fmla="*/ 2147483647 h 42"/>
              <a:gd name="T70" fmla="*/ 2147483647 w 88"/>
              <a:gd name="T71" fmla="*/ 2147483647 h 42"/>
              <a:gd name="T72" fmla="*/ 2147483647 w 88"/>
              <a:gd name="T73" fmla="*/ 2147483647 h 42"/>
              <a:gd name="T74" fmla="*/ 2147483647 w 88"/>
              <a:gd name="T75" fmla="*/ 2147483647 h 42"/>
              <a:gd name="T76" fmla="*/ 2147483647 w 88"/>
              <a:gd name="T77" fmla="*/ 2147483647 h 42"/>
              <a:gd name="T78" fmla="*/ 2147483647 w 88"/>
              <a:gd name="T79" fmla="*/ 2147483647 h 42"/>
              <a:gd name="T80" fmla="*/ 2147483647 w 88"/>
              <a:gd name="T81" fmla="*/ 2147483647 h 42"/>
              <a:gd name="T82" fmla="*/ 2147483647 w 88"/>
              <a:gd name="T83" fmla="*/ 2147483647 h 42"/>
              <a:gd name="T84" fmla="*/ 2147483647 w 88"/>
              <a:gd name="T85" fmla="*/ 2147483647 h 42"/>
              <a:gd name="T86" fmla="*/ 2147483647 w 88"/>
              <a:gd name="T87" fmla="*/ 0 h 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42"/>
              <a:gd name="T134" fmla="*/ 88 w 88"/>
              <a:gd name="T135" fmla="*/ 42 h 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42">
                <a:moveTo>
                  <a:pt x="77" y="0"/>
                </a:moveTo>
                <a:cubicBezTo>
                  <a:pt x="81" y="1"/>
                  <a:pt x="85" y="3"/>
                  <a:pt x="87" y="6"/>
                </a:cubicBezTo>
                <a:cubicBezTo>
                  <a:pt x="88" y="6"/>
                  <a:pt x="87" y="8"/>
                  <a:pt x="86" y="8"/>
                </a:cubicBezTo>
                <a:cubicBezTo>
                  <a:pt x="84" y="9"/>
                  <a:pt x="82" y="10"/>
                  <a:pt x="80" y="10"/>
                </a:cubicBezTo>
                <a:cubicBezTo>
                  <a:pt x="79" y="11"/>
                  <a:pt x="77" y="9"/>
                  <a:pt x="77" y="10"/>
                </a:cubicBezTo>
                <a:cubicBezTo>
                  <a:pt x="77" y="13"/>
                  <a:pt x="80" y="15"/>
                  <a:pt x="79" y="17"/>
                </a:cubicBezTo>
                <a:cubicBezTo>
                  <a:pt x="79" y="19"/>
                  <a:pt x="75" y="16"/>
                  <a:pt x="74" y="17"/>
                </a:cubicBezTo>
                <a:cubicBezTo>
                  <a:pt x="73" y="18"/>
                  <a:pt x="77" y="20"/>
                  <a:pt x="76" y="21"/>
                </a:cubicBezTo>
                <a:cubicBezTo>
                  <a:pt x="74" y="23"/>
                  <a:pt x="69" y="21"/>
                  <a:pt x="66" y="22"/>
                </a:cubicBezTo>
                <a:cubicBezTo>
                  <a:pt x="64" y="24"/>
                  <a:pt x="64" y="27"/>
                  <a:pt x="62" y="29"/>
                </a:cubicBezTo>
                <a:cubicBezTo>
                  <a:pt x="60" y="30"/>
                  <a:pt x="58" y="31"/>
                  <a:pt x="56" y="31"/>
                </a:cubicBezTo>
                <a:cubicBezTo>
                  <a:pt x="54" y="30"/>
                  <a:pt x="53" y="28"/>
                  <a:pt x="52" y="26"/>
                </a:cubicBezTo>
                <a:cubicBezTo>
                  <a:pt x="52" y="24"/>
                  <a:pt x="54" y="23"/>
                  <a:pt x="55" y="21"/>
                </a:cubicBezTo>
                <a:cubicBezTo>
                  <a:pt x="56" y="20"/>
                  <a:pt x="58" y="18"/>
                  <a:pt x="57" y="18"/>
                </a:cubicBezTo>
                <a:cubicBezTo>
                  <a:pt x="56" y="17"/>
                  <a:pt x="54" y="18"/>
                  <a:pt x="52" y="19"/>
                </a:cubicBezTo>
                <a:cubicBezTo>
                  <a:pt x="50" y="21"/>
                  <a:pt x="49" y="23"/>
                  <a:pt x="47" y="24"/>
                </a:cubicBezTo>
                <a:cubicBezTo>
                  <a:pt x="46" y="25"/>
                  <a:pt x="43" y="24"/>
                  <a:pt x="43" y="25"/>
                </a:cubicBezTo>
                <a:cubicBezTo>
                  <a:pt x="43" y="27"/>
                  <a:pt x="47" y="28"/>
                  <a:pt x="47" y="30"/>
                </a:cubicBezTo>
                <a:cubicBezTo>
                  <a:pt x="46" y="32"/>
                  <a:pt x="42" y="33"/>
                  <a:pt x="40" y="33"/>
                </a:cubicBezTo>
                <a:cubicBezTo>
                  <a:pt x="39" y="34"/>
                  <a:pt x="39" y="32"/>
                  <a:pt x="38" y="32"/>
                </a:cubicBezTo>
                <a:cubicBezTo>
                  <a:pt x="38" y="31"/>
                  <a:pt x="38" y="29"/>
                  <a:pt x="37" y="30"/>
                </a:cubicBezTo>
                <a:cubicBezTo>
                  <a:pt x="36" y="30"/>
                  <a:pt x="36" y="32"/>
                  <a:pt x="36" y="32"/>
                </a:cubicBezTo>
                <a:cubicBezTo>
                  <a:pt x="34" y="35"/>
                  <a:pt x="34" y="38"/>
                  <a:pt x="31" y="40"/>
                </a:cubicBezTo>
                <a:cubicBezTo>
                  <a:pt x="29" y="41"/>
                  <a:pt x="25" y="42"/>
                  <a:pt x="24" y="40"/>
                </a:cubicBezTo>
                <a:cubicBezTo>
                  <a:pt x="22" y="38"/>
                  <a:pt x="25" y="35"/>
                  <a:pt x="24" y="32"/>
                </a:cubicBezTo>
                <a:cubicBezTo>
                  <a:pt x="24" y="31"/>
                  <a:pt x="22" y="31"/>
                  <a:pt x="22" y="31"/>
                </a:cubicBezTo>
                <a:cubicBezTo>
                  <a:pt x="20" y="33"/>
                  <a:pt x="21" y="36"/>
                  <a:pt x="19" y="38"/>
                </a:cubicBezTo>
                <a:cubicBezTo>
                  <a:pt x="18" y="39"/>
                  <a:pt x="17" y="39"/>
                  <a:pt x="16" y="38"/>
                </a:cubicBezTo>
                <a:cubicBezTo>
                  <a:pt x="13" y="38"/>
                  <a:pt x="12" y="35"/>
                  <a:pt x="10" y="35"/>
                </a:cubicBezTo>
                <a:cubicBezTo>
                  <a:pt x="7" y="35"/>
                  <a:pt x="6" y="39"/>
                  <a:pt x="4" y="39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4"/>
                  <a:pt x="2" y="31"/>
                  <a:pt x="4" y="30"/>
                </a:cubicBezTo>
                <a:cubicBezTo>
                  <a:pt x="7" y="28"/>
                  <a:pt x="9" y="27"/>
                  <a:pt x="12" y="27"/>
                </a:cubicBezTo>
                <a:cubicBezTo>
                  <a:pt x="13" y="27"/>
                  <a:pt x="15" y="29"/>
                  <a:pt x="16" y="28"/>
                </a:cubicBezTo>
                <a:cubicBezTo>
                  <a:pt x="19" y="27"/>
                  <a:pt x="20" y="23"/>
                  <a:pt x="22" y="21"/>
                </a:cubicBezTo>
                <a:cubicBezTo>
                  <a:pt x="25" y="19"/>
                  <a:pt x="28" y="19"/>
                  <a:pt x="31" y="17"/>
                </a:cubicBezTo>
                <a:cubicBezTo>
                  <a:pt x="35" y="15"/>
                  <a:pt x="39" y="12"/>
                  <a:pt x="43" y="9"/>
                </a:cubicBezTo>
                <a:cubicBezTo>
                  <a:pt x="44" y="8"/>
                  <a:pt x="45" y="6"/>
                  <a:pt x="47" y="5"/>
                </a:cubicBezTo>
                <a:cubicBezTo>
                  <a:pt x="50" y="4"/>
                  <a:pt x="53" y="4"/>
                  <a:pt x="56" y="4"/>
                </a:cubicBezTo>
                <a:cubicBezTo>
                  <a:pt x="58" y="3"/>
                  <a:pt x="60" y="3"/>
                  <a:pt x="62" y="4"/>
                </a:cubicBezTo>
                <a:cubicBezTo>
                  <a:pt x="64" y="4"/>
                  <a:pt x="66" y="7"/>
                  <a:pt x="68" y="7"/>
                </a:cubicBezTo>
                <a:cubicBezTo>
                  <a:pt x="70" y="8"/>
                  <a:pt x="71" y="7"/>
                  <a:pt x="72" y="6"/>
                </a:cubicBezTo>
                <a:cubicBezTo>
                  <a:pt x="73" y="5"/>
                  <a:pt x="71" y="3"/>
                  <a:pt x="72" y="2"/>
                </a:cubicBezTo>
                <a:cubicBezTo>
                  <a:pt x="73" y="0"/>
                  <a:pt x="75" y="0"/>
                  <a:pt x="7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6" name="Freeform 1078"/>
          <p:cNvSpPr>
            <a:spLocks noChangeAspect="1"/>
          </p:cNvSpPr>
          <p:nvPr/>
        </p:nvSpPr>
        <p:spPr bwMode="auto">
          <a:xfrm>
            <a:off x="2715817" y="2152651"/>
            <a:ext cx="29765" cy="21431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1" y="9"/>
                </a:moveTo>
                <a:cubicBezTo>
                  <a:pt x="0" y="9"/>
                  <a:pt x="0" y="11"/>
                  <a:pt x="1" y="11"/>
                </a:cubicBezTo>
                <a:cubicBezTo>
                  <a:pt x="3" y="13"/>
                  <a:pt x="5" y="15"/>
                  <a:pt x="8" y="15"/>
                </a:cubicBezTo>
                <a:cubicBezTo>
                  <a:pt x="10" y="15"/>
                  <a:pt x="11" y="12"/>
                  <a:pt x="12" y="10"/>
                </a:cubicBezTo>
                <a:cubicBezTo>
                  <a:pt x="15" y="8"/>
                  <a:pt x="19" y="6"/>
                  <a:pt x="21" y="3"/>
                </a:cubicBezTo>
                <a:cubicBezTo>
                  <a:pt x="21" y="2"/>
                  <a:pt x="21" y="1"/>
                  <a:pt x="20" y="1"/>
                </a:cubicBezTo>
                <a:cubicBezTo>
                  <a:pt x="18" y="0"/>
                  <a:pt x="17" y="2"/>
                  <a:pt x="15" y="3"/>
                </a:cubicBezTo>
                <a:cubicBezTo>
                  <a:pt x="13" y="4"/>
                  <a:pt x="10" y="4"/>
                  <a:pt x="8" y="5"/>
                </a:cubicBezTo>
                <a:cubicBezTo>
                  <a:pt x="5" y="6"/>
                  <a:pt x="3" y="7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7" name="Freeform 1079"/>
          <p:cNvSpPr>
            <a:spLocks noChangeAspect="1"/>
          </p:cNvSpPr>
          <p:nvPr/>
        </p:nvSpPr>
        <p:spPr bwMode="auto">
          <a:xfrm>
            <a:off x="2794397" y="2125267"/>
            <a:ext cx="22622" cy="7144"/>
          </a:xfrm>
          <a:custGeom>
            <a:avLst/>
            <a:gdLst>
              <a:gd name="T0" fmla="*/ 2147483647 w 16"/>
              <a:gd name="T1" fmla="*/ 0 h 5"/>
              <a:gd name="T2" fmla="*/ 2147483647 w 16"/>
              <a:gd name="T3" fmla="*/ 2147483647 h 5"/>
              <a:gd name="T4" fmla="*/ 2147483647 w 16"/>
              <a:gd name="T5" fmla="*/ 2147483647 h 5"/>
              <a:gd name="T6" fmla="*/ 2147483647 w 16"/>
              <a:gd name="T7" fmla="*/ 2147483647 h 5"/>
              <a:gd name="T8" fmla="*/ 2147483647 w 16"/>
              <a:gd name="T9" fmla="*/ 2147483647 h 5"/>
              <a:gd name="T10" fmla="*/ 2147483647 w 16"/>
              <a:gd name="T11" fmla="*/ 2147483647 h 5"/>
              <a:gd name="T12" fmla="*/ 2147483647 w 1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"/>
              <a:gd name="T23" fmla="*/ 16 w 1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">
                <a:moveTo>
                  <a:pt x="2" y="0"/>
                </a:moveTo>
                <a:cubicBezTo>
                  <a:pt x="1" y="1"/>
                  <a:pt x="0" y="3"/>
                  <a:pt x="1" y="3"/>
                </a:cubicBezTo>
                <a:cubicBezTo>
                  <a:pt x="4" y="5"/>
                  <a:pt x="9" y="5"/>
                  <a:pt x="13" y="5"/>
                </a:cubicBezTo>
                <a:cubicBezTo>
                  <a:pt x="14" y="5"/>
                  <a:pt x="16" y="3"/>
                  <a:pt x="16" y="2"/>
                </a:cubicBezTo>
                <a:cubicBezTo>
                  <a:pt x="15" y="1"/>
                  <a:pt x="13" y="1"/>
                  <a:pt x="11" y="1"/>
                </a:cubicBezTo>
                <a:cubicBezTo>
                  <a:pt x="9" y="0"/>
                  <a:pt x="7" y="1"/>
                  <a:pt x="6" y="1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8" name="Freeform 1080"/>
          <p:cNvSpPr>
            <a:spLocks noChangeAspect="1"/>
          </p:cNvSpPr>
          <p:nvPr/>
        </p:nvSpPr>
        <p:spPr bwMode="auto">
          <a:xfrm>
            <a:off x="2803924" y="2087166"/>
            <a:ext cx="20240" cy="14288"/>
          </a:xfrm>
          <a:custGeom>
            <a:avLst/>
            <a:gdLst>
              <a:gd name="T0" fmla="*/ 0 w 14"/>
              <a:gd name="T1" fmla="*/ 2147483647 h 10"/>
              <a:gd name="T2" fmla="*/ 0 w 14"/>
              <a:gd name="T3" fmla="*/ 2147483647 h 10"/>
              <a:gd name="T4" fmla="*/ 2147483647 w 14"/>
              <a:gd name="T5" fmla="*/ 2147483647 h 10"/>
              <a:gd name="T6" fmla="*/ 2147483647 w 14"/>
              <a:gd name="T7" fmla="*/ 2147483647 h 10"/>
              <a:gd name="T8" fmla="*/ 2147483647 w 14"/>
              <a:gd name="T9" fmla="*/ 2147483647 h 10"/>
              <a:gd name="T10" fmla="*/ 2147483647 w 14"/>
              <a:gd name="T11" fmla="*/ 2147483647 h 10"/>
              <a:gd name="T12" fmla="*/ 2147483647 w 14"/>
              <a:gd name="T13" fmla="*/ 2147483647 h 10"/>
              <a:gd name="T14" fmla="*/ 2147483647 w 14"/>
              <a:gd name="T15" fmla="*/ 2147483647 h 10"/>
              <a:gd name="T16" fmla="*/ 0 w 14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0"/>
              <a:gd name="T29" fmla="*/ 14 w 1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0">
                <a:moveTo>
                  <a:pt x="0" y="2"/>
                </a:moveTo>
                <a:cubicBezTo>
                  <a:pt x="0" y="3"/>
                  <a:pt x="0" y="4"/>
                  <a:pt x="0" y="4"/>
                </a:cubicBezTo>
                <a:cubicBezTo>
                  <a:pt x="2" y="6"/>
                  <a:pt x="4" y="6"/>
                  <a:pt x="6" y="7"/>
                </a:cubicBezTo>
                <a:cubicBezTo>
                  <a:pt x="7" y="8"/>
                  <a:pt x="7" y="10"/>
                  <a:pt x="8" y="10"/>
                </a:cubicBezTo>
                <a:cubicBezTo>
                  <a:pt x="10" y="9"/>
                  <a:pt x="13" y="9"/>
                  <a:pt x="13" y="7"/>
                </a:cubicBezTo>
                <a:cubicBezTo>
                  <a:pt x="14" y="6"/>
                  <a:pt x="12" y="4"/>
                  <a:pt x="11" y="3"/>
                </a:cubicBezTo>
                <a:cubicBezTo>
                  <a:pt x="10" y="2"/>
                  <a:pt x="10" y="1"/>
                  <a:pt x="9" y="1"/>
                </a:cubicBezTo>
                <a:cubicBezTo>
                  <a:pt x="7" y="0"/>
                  <a:pt x="5" y="1"/>
                  <a:pt x="3" y="1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9" name="Freeform 1081"/>
          <p:cNvSpPr>
            <a:spLocks noChangeAspect="1"/>
          </p:cNvSpPr>
          <p:nvPr/>
        </p:nvSpPr>
        <p:spPr bwMode="auto">
          <a:xfrm>
            <a:off x="2826545" y="2083594"/>
            <a:ext cx="60722" cy="29766"/>
          </a:xfrm>
          <a:custGeom>
            <a:avLst/>
            <a:gdLst>
              <a:gd name="T0" fmla="*/ 2147483647 w 42"/>
              <a:gd name="T1" fmla="*/ 2147483647 h 21"/>
              <a:gd name="T2" fmla="*/ 0 w 42"/>
              <a:gd name="T3" fmla="*/ 2147483647 h 21"/>
              <a:gd name="T4" fmla="*/ 2147483647 w 42"/>
              <a:gd name="T5" fmla="*/ 2147483647 h 21"/>
              <a:gd name="T6" fmla="*/ 2147483647 w 42"/>
              <a:gd name="T7" fmla="*/ 2147483647 h 21"/>
              <a:gd name="T8" fmla="*/ 2147483647 w 42"/>
              <a:gd name="T9" fmla="*/ 2147483647 h 21"/>
              <a:gd name="T10" fmla="*/ 2147483647 w 42"/>
              <a:gd name="T11" fmla="*/ 2147483647 h 21"/>
              <a:gd name="T12" fmla="*/ 2147483647 w 42"/>
              <a:gd name="T13" fmla="*/ 2147483647 h 21"/>
              <a:gd name="T14" fmla="*/ 2147483647 w 42"/>
              <a:gd name="T15" fmla="*/ 2147483647 h 21"/>
              <a:gd name="T16" fmla="*/ 2147483647 w 42"/>
              <a:gd name="T17" fmla="*/ 2147483647 h 21"/>
              <a:gd name="T18" fmla="*/ 2147483647 w 42"/>
              <a:gd name="T19" fmla="*/ 2147483647 h 21"/>
              <a:gd name="T20" fmla="*/ 2147483647 w 42"/>
              <a:gd name="T21" fmla="*/ 2147483647 h 21"/>
              <a:gd name="T22" fmla="*/ 2147483647 w 42"/>
              <a:gd name="T23" fmla="*/ 2147483647 h 21"/>
              <a:gd name="T24" fmla="*/ 2147483647 w 42"/>
              <a:gd name="T25" fmla="*/ 2147483647 h 21"/>
              <a:gd name="T26" fmla="*/ 2147483647 w 42"/>
              <a:gd name="T27" fmla="*/ 2147483647 h 21"/>
              <a:gd name="T28" fmla="*/ 2147483647 w 42"/>
              <a:gd name="T29" fmla="*/ 0 h 21"/>
              <a:gd name="T30" fmla="*/ 2147483647 w 42"/>
              <a:gd name="T31" fmla="*/ 2147483647 h 21"/>
              <a:gd name="T32" fmla="*/ 2147483647 w 42"/>
              <a:gd name="T33" fmla="*/ 2147483647 h 21"/>
              <a:gd name="T34" fmla="*/ 2147483647 w 42"/>
              <a:gd name="T35" fmla="*/ 2147483647 h 21"/>
              <a:gd name="T36" fmla="*/ 2147483647 w 42"/>
              <a:gd name="T37" fmla="*/ 2147483647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21"/>
              <a:gd name="T59" fmla="*/ 42 w 42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21">
                <a:moveTo>
                  <a:pt x="2" y="6"/>
                </a:moveTo>
                <a:cubicBezTo>
                  <a:pt x="0" y="8"/>
                  <a:pt x="0" y="11"/>
                  <a:pt x="0" y="14"/>
                </a:cubicBezTo>
                <a:cubicBezTo>
                  <a:pt x="1" y="16"/>
                  <a:pt x="3" y="18"/>
                  <a:pt x="5" y="19"/>
                </a:cubicBezTo>
                <a:cubicBezTo>
                  <a:pt x="7" y="20"/>
                  <a:pt x="9" y="21"/>
                  <a:pt x="10" y="21"/>
                </a:cubicBezTo>
                <a:cubicBezTo>
                  <a:pt x="13" y="20"/>
                  <a:pt x="16" y="17"/>
                  <a:pt x="19" y="17"/>
                </a:cubicBezTo>
                <a:cubicBezTo>
                  <a:pt x="21" y="17"/>
                  <a:pt x="22" y="18"/>
                  <a:pt x="24" y="18"/>
                </a:cubicBezTo>
                <a:cubicBezTo>
                  <a:pt x="26" y="19"/>
                  <a:pt x="27" y="18"/>
                  <a:pt x="28" y="17"/>
                </a:cubicBezTo>
                <a:cubicBezTo>
                  <a:pt x="30" y="17"/>
                  <a:pt x="32" y="16"/>
                  <a:pt x="34" y="14"/>
                </a:cubicBezTo>
                <a:cubicBezTo>
                  <a:pt x="34" y="13"/>
                  <a:pt x="35" y="12"/>
                  <a:pt x="34" y="11"/>
                </a:cubicBezTo>
                <a:cubicBezTo>
                  <a:pt x="32" y="10"/>
                  <a:pt x="30" y="11"/>
                  <a:pt x="28" y="10"/>
                </a:cubicBezTo>
                <a:cubicBezTo>
                  <a:pt x="27" y="10"/>
                  <a:pt x="23" y="10"/>
                  <a:pt x="24" y="9"/>
                </a:cubicBezTo>
                <a:cubicBezTo>
                  <a:pt x="25" y="7"/>
                  <a:pt x="28" y="7"/>
                  <a:pt x="30" y="6"/>
                </a:cubicBezTo>
                <a:cubicBezTo>
                  <a:pt x="33" y="6"/>
                  <a:pt x="35" y="6"/>
                  <a:pt x="38" y="6"/>
                </a:cubicBezTo>
                <a:cubicBezTo>
                  <a:pt x="39" y="5"/>
                  <a:pt x="42" y="4"/>
                  <a:pt x="41" y="2"/>
                </a:cubicBezTo>
                <a:cubicBezTo>
                  <a:pt x="41" y="1"/>
                  <a:pt x="39" y="1"/>
                  <a:pt x="37" y="0"/>
                </a:cubicBezTo>
                <a:cubicBezTo>
                  <a:pt x="33" y="0"/>
                  <a:pt x="30" y="1"/>
                  <a:pt x="26" y="1"/>
                </a:cubicBezTo>
                <a:cubicBezTo>
                  <a:pt x="23" y="2"/>
                  <a:pt x="20" y="2"/>
                  <a:pt x="16" y="3"/>
                </a:cubicBezTo>
                <a:cubicBezTo>
                  <a:pt x="14" y="4"/>
                  <a:pt x="11" y="4"/>
                  <a:pt x="9" y="5"/>
                </a:cubicBezTo>
                <a:cubicBezTo>
                  <a:pt x="6" y="6"/>
                  <a:pt x="4" y="5"/>
                  <a:pt x="2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0" name="Freeform 1082"/>
          <p:cNvSpPr>
            <a:spLocks noChangeAspect="1"/>
          </p:cNvSpPr>
          <p:nvPr/>
        </p:nvSpPr>
        <p:spPr bwMode="auto">
          <a:xfrm>
            <a:off x="2833688" y="2060972"/>
            <a:ext cx="57150" cy="19050"/>
          </a:xfrm>
          <a:custGeom>
            <a:avLst/>
            <a:gdLst>
              <a:gd name="T0" fmla="*/ 2147483647 w 40"/>
              <a:gd name="T1" fmla="*/ 2147483647 h 13"/>
              <a:gd name="T2" fmla="*/ 2147483647 w 40"/>
              <a:gd name="T3" fmla="*/ 2147483647 h 13"/>
              <a:gd name="T4" fmla="*/ 2147483647 w 40"/>
              <a:gd name="T5" fmla="*/ 2147483647 h 13"/>
              <a:gd name="T6" fmla="*/ 2147483647 w 40"/>
              <a:gd name="T7" fmla="*/ 2147483647 h 13"/>
              <a:gd name="T8" fmla="*/ 2147483647 w 40"/>
              <a:gd name="T9" fmla="*/ 2147483647 h 13"/>
              <a:gd name="T10" fmla="*/ 2147483647 w 40"/>
              <a:gd name="T11" fmla="*/ 2147483647 h 13"/>
              <a:gd name="T12" fmla="*/ 2147483647 w 40"/>
              <a:gd name="T13" fmla="*/ 2147483647 h 13"/>
              <a:gd name="T14" fmla="*/ 2147483647 w 40"/>
              <a:gd name="T15" fmla="*/ 2147483647 h 13"/>
              <a:gd name="T16" fmla="*/ 2147483647 w 40"/>
              <a:gd name="T17" fmla="*/ 2147483647 h 13"/>
              <a:gd name="T18" fmla="*/ 2147483647 w 40"/>
              <a:gd name="T19" fmla="*/ 2147483647 h 13"/>
              <a:gd name="T20" fmla="*/ 2147483647 w 40"/>
              <a:gd name="T21" fmla="*/ 2147483647 h 13"/>
              <a:gd name="T22" fmla="*/ 2147483647 w 40"/>
              <a:gd name="T23" fmla="*/ 2147483647 h 13"/>
              <a:gd name="T24" fmla="*/ 2147483647 w 40"/>
              <a:gd name="T25" fmla="*/ 2147483647 h 13"/>
              <a:gd name="T26" fmla="*/ 2147483647 w 40"/>
              <a:gd name="T27" fmla="*/ 2147483647 h 13"/>
              <a:gd name="T28" fmla="*/ 2147483647 w 40"/>
              <a:gd name="T29" fmla="*/ 2147483647 h 13"/>
              <a:gd name="T30" fmla="*/ 2147483647 w 40"/>
              <a:gd name="T31" fmla="*/ 2147483647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13"/>
              <a:gd name="T50" fmla="*/ 40 w 40"/>
              <a:gd name="T51" fmla="*/ 13 h 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13">
                <a:moveTo>
                  <a:pt x="35" y="1"/>
                </a:moveTo>
                <a:cubicBezTo>
                  <a:pt x="37" y="2"/>
                  <a:pt x="39" y="4"/>
                  <a:pt x="39" y="6"/>
                </a:cubicBezTo>
                <a:cubicBezTo>
                  <a:pt x="40" y="8"/>
                  <a:pt x="40" y="11"/>
                  <a:pt x="39" y="12"/>
                </a:cubicBezTo>
                <a:cubicBezTo>
                  <a:pt x="38" y="13"/>
                  <a:pt x="36" y="12"/>
                  <a:pt x="35" y="12"/>
                </a:cubicBezTo>
                <a:cubicBezTo>
                  <a:pt x="33" y="12"/>
                  <a:pt x="31" y="13"/>
                  <a:pt x="30" y="12"/>
                </a:cubicBezTo>
                <a:cubicBezTo>
                  <a:pt x="28" y="12"/>
                  <a:pt x="26" y="9"/>
                  <a:pt x="24" y="10"/>
                </a:cubicBezTo>
                <a:cubicBezTo>
                  <a:pt x="23" y="10"/>
                  <a:pt x="22" y="12"/>
                  <a:pt x="21" y="13"/>
                </a:cubicBezTo>
                <a:cubicBezTo>
                  <a:pt x="19" y="13"/>
                  <a:pt x="18" y="12"/>
                  <a:pt x="17" y="12"/>
                </a:cubicBezTo>
                <a:cubicBezTo>
                  <a:pt x="15" y="11"/>
                  <a:pt x="15" y="9"/>
                  <a:pt x="13" y="9"/>
                </a:cubicBezTo>
                <a:cubicBezTo>
                  <a:pt x="10" y="9"/>
                  <a:pt x="9" y="11"/>
                  <a:pt x="6" y="12"/>
                </a:cubicBezTo>
                <a:cubicBezTo>
                  <a:pt x="5" y="13"/>
                  <a:pt x="2" y="13"/>
                  <a:pt x="1" y="12"/>
                </a:cubicBezTo>
                <a:cubicBezTo>
                  <a:pt x="0" y="11"/>
                  <a:pt x="1" y="9"/>
                  <a:pt x="2" y="8"/>
                </a:cubicBezTo>
                <a:cubicBezTo>
                  <a:pt x="6" y="6"/>
                  <a:pt x="11" y="6"/>
                  <a:pt x="15" y="5"/>
                </a:cubicBezTo>
                <a:cubicBezTo>
                  <a:pt x="17" y="5"/>
                  <a:pt x="19" y="5"/>
                  <a:pt x="21" y="5"/>
                </a:cubicBezTo>
                <a:cubicBezTo>
                  <a:pt x="24" y="4"/>
                  <a:pt x="26" y="2"/>
                  <a:pt x="28" y="1"/>
                </a:cubicBezTo>
                <a:cubicBezTo>
                  <a:pt x="30" y="0"/>
                  <a:pt x="33" y="0"/>
                  <a:pt x="3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1" name="Freeform 1083"/>
          <p:cNvSpPr>
            <a:spLocks noChangeAspect="1"/>
          </p:cNvSpPr>
          <p:nvPr/>
        </p:nvSpPr>
        <p:spPr bwMode="auto">
          <a:xfrm>
            <a:off x="2930130" y="2172892"/>
            <a:ext cx="21431" cy="16669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0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2"/>
              <a:gd name="T26" fmla="*/ 15 w 15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2">
                <a:moveTo>
                  <a:pt x="7" y="1"/>
                </a:moveTo>
                <a:cubicBezTo>
                  <a:pt x="9" y="1"/>
                  <a:pt x="11" y="0"/>
                  <a:pt x="12" y="1"/>
                </a:cubicBezTo>
                <a:cubicBezTo>
                  <a:pt x="14" y="3"/>
                  <a:pt x="15" y="6"/>
                  <a:pt x="14" y="8"/>
                </a:cubicBezTo>
                <a:cubicBezTo>
                  <a:pt x="14" y="10"/>
                  <a:pt x="11" y="11"/>
                  <a:pt x="9" y="12"/>
                </a:cubicBezTo>
                <a:cubicBezTo>
                  <a:pt x="7" y="12"/>
                  <a:pt x="5" y="11"/>
                  <a:pt x="4" y="10"/>
                </a:cubicBezTo>
                <a:cubicBezTo>
                  <a:pt x="2" y="9"/>
                  <a:pt x="0" y="9"/>
                  <a:pt x="0" y="8"/>
                </a:cubicBezTo>
                <a:cubicBezTo>
                  <a:pt x="1" y="5"/>
                  <a:pt x="3" y="3"/>
                  <a:pt x="4" y="2"/>
                </a:cubicBezTo>
                <a:cubicBezTo>
                  <a:pt x="5" y="1"/>
                  <a:pt x="6" y="1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2" name="Freeform 1084"/>
          <p:cNvSpPr>
            <a:spLocks noChangeAspect="1"/>
          </p:cNvSpPr>
          <p:nvPr/>
        </p:nvSpPr>
        <p:spPr bwMode="auto">
          <a:xfrm>
            <a:off x="2938464" y="2095500"/>
            <a:ext cx="21431" cy="23813"/>
          </a:xfrm>
          <a:custGeom>
            <a:avLst/>
            <a:gdLst>
              <a:gd name="T0" fmla="*/ 2147483647 w 15"/>
              <a:gd name="T1" fmla="*/ 2147483647 h 17"/>
              <a:gd name="T2" fmla="*/ 2147483647 w 15"/>
              <a:gd name="T3" fmla="*/ 2147483647 h 17"/>
              <a:gd name="T4" fmla="*/ 2147483647 w 15"/>
              <a:gd name="T5" fmla="*/ 2147483647 h 17"/>
              <a:gd name="T6" fmla="*/ 2147483647 w 15"/>
              <a:gd name="T7" fmla="*/ 2147483647 h 17"/>
              <a:gd name="T8" fmla="*/ 2147483647 w 15"/>
              <a:gd name="T9" fmla="*/ 2147483647 h 17"/>
              <a:gd name="T10" fmla="*/ 0 w 15"/>
              <a:gd name="T11" fmla="*/ 2147483647 h 17"/>
              <a:gd name="T12" fmla="*/ 0 w 15"/>
              <a:gd name="T13" fmla="*/ 2147483647 h 17"/>
              <a:gd name="T14" fmla="*/ 2147483647 w 15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7"/>
              <a:gd name="T26" fmla="*/ 15 w 15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7">
                <a:moveTo>
                  <a:pt x="3" y="1"/>
                </a:moveTo>
                <a:cubicBezTo>
                  <a:pt x="6" y="2"/>
                  <a:pt x="8" y="4"/>
                  <a:pt x="10" y="6"/>
                </a:cubicBezTo>
                <a:cubicBezTo>
                  <a:pt x="12" y="8"/>
                  <a:pt x="15" y="10"/>
                  <a:pt x="15" y="13"/>
                </a:cubicBezTo>
                <a:cubicBezTo>
                  <a:pt x="15" y="15"/>
                  <a:pt x="11" y="17"/>
                  <a:pt x="10" y="16"/>
                </a:cubicBezTo>
                <a:cubicBezTo>
                  <a:pt x="7" y="16"/>
                  <a:pt x="6" y="13"/>
                  <a:pt x="5" y="11"/>
                </a:cubicBezTo>
                <a:cubicBezTo>
                  <a:pt x="3" y="8"/>
                  <a:pt x="1" y="6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3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3" name="Freeform 1085"/>
          <p:cNvSpPr>
            <a:spLocks noChangeAspect="1"/>
          </p:cNvSpPr>
          <p:nvPr/>
        </p:nvSpPr>
        <p:spPr bwMode="auto">
          <a:xfrm>
            <a:off x="2946797" y="2130028"/>
            <a:ext cx="27384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1" y="2"/>
                </a:moveTo>
                <a:cubicBezTo>
                  <a:pt x="14" y="3"/>
                  <a:pt x="18" y="5"/>
                  <a:pt x="18" y="8"/>
                </a:cubicBezTo>
                <a:cubicBezTo>
                  <a:pt x="19" y="10"/>
                  <a:pt x="15" y="10"/>
                  <a:pt x="13" y="10"/>
                </a:cubicBezTo>
                <a:cubicBezTo>
                  <a:pt x="11" y="10"/>
                  <a:pt x="8" y="10"/>
                  <a:pt x="6" y="8"/>
                </a:cubicBezTo>
                <a:cubicBezTo>
                  <a:pt x="4" y="7"/>
                  <a:pt x="0" y="4"/>
                  <a:pt x="1" y="2"/>
                </a:cubicBezTo>
                <a:cubicBezTo>
                  <a:pt x="4" y="0"/>
                  <a:pt x="8" y="1"/>
                  <a:pt x="1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4" name="Freeform 1086"/>
          <p:cNvSpPr>
            <a:spLocks noChangeAspect="1"/>
          </p:cNvSpPr>
          <p:nvPr/>
        </p:nvSpPr>
        <p:spPr bwMode="auto">
          <a:xfrm>
            <a:off x="2949180" y="2144316"/>
            <a:ext cx="30956" cy="8334"/>
          </a:xfrm>
          <a:custGeom>
            <a:avLst/>
            <a:gdLst>
              <a:gd name="T0" fmla="*/ 2147483647 w 21"/>
              <a:gd name="T1" fmla="*/ 0 h 6"/>
              <a:gd name="T2" fmla="*/ 2147483647 w 21"/>
              <a:gd name="T3" fmla="*/ 2147483647 h 6"/>
              <a:gd name="T4" fmla="*/ 2147483647 w 21"/>
              <a:gd name="T5" fmla="*/ 2147483647 h 6"/>
              <a:gd name="T6" fmla="*/ 2147483647 w 21"/>
              <a:gd name="T7" fmla="*/ 2147483647 h 6"/>
              <a:gd name="T8" fmla="*/ 2147483647 w 21"/>
              <a:gd name="T9" fmla="*/ 2147483647 h 6"/>
              <a:gd name="T10" fmla="*/ 2147483647 w 21"/>
              <a:gd name="T11" fmla="*/ 2147483647 h 6"/>
              <a:gd name="T12" fmla="*/ 2147483647 w 21"/>
              <a:gd name="T13" fmla="*/ 2147483647 h 6"/>
              <a:gd name="T14" fmla="*/ 2147483647 w 21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6"/>
              <a:gd name="T26" fmla="*/ 21 w 21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6">
                <a:moveTo>
                  <a:pt x="19" y="0"/>
                </a:moveTo>
                <a:cubicBezTo>
                  <a:pt x="20" y="0"/>
                  <a:pt x="21" y="1"/>
                  <a:pt x="21" y="1"/>
                </a:cubicBezTo>
                <a:cubicBezTo>
                  <a:pt x="20" y="3"/>
                  <a:pt x="18" y="4"/>
                  <a:pt x="16" y="5"/>
                </a:cubicBezTo>
                <a:cubicBezTo>
                  <a:pt x="13" y="6"/>
                  <a:pt x="9" y="6"/>
                  <a:pt x="6" y="6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0" y="2"/>
                  <a:pt x="1" y="2"/>
                </a:cubicBezTo>
                <a:cubicBezTo>
                  <a:pt x="4" y="0"/>
                  <a:pt x="8" y="2"/>
                  <a:pt x="12" y="1"/>
                </a:cubicBezTo>
                <a:cubicBezTo>
                  <a:pt x="14" y="1"/>
                  <a:pt x="17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5" name="Freeform 1087"/>
          <p:cNvSpPr>
            <a:spLocks noChangeAspect="1"/>
          </p:cNvSpPr>
          <p:nvPr/>
        </p:nvSpPr>
        <p:spPr bwMode="auto">
          <a:xfrm>
            <a:off x="2953941" y="2152651"/>
            <a:ext cx="27384" cy="833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0 h 6"/>
              <a:gd name="T4" fmla="*/ 2147483647 w 19"/>
              <a:gd name="T5" fmla="*/ 2147483647 h 6"/>
              <a:gd name="T6" fmla="*/ 2147483647 w 19"/>
              <a:gd name="T7" fmla="*/ 2147483647 h 6"/>
              <a:gd name="T8" fmla="*/ 2147483647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6"/>
              <a:gd name="T23" fmla="*/ 19 w 1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6">
                <a:moveTo>
                  <a:pt x="8" y="2"/>
                </a:moveTo>
                <a:cubicBezTo>
                  <a:pt x="10" y="2"/>
                  <a:pt x="13" y="0"/>
                  <a:pt x="15" y="0"/>
                </a:cubicBezTo>
                <a:cubicBezTo>
                  <a:pt x="16" y="0"/>
                  <a:pt x="19" y="0"/>
                  <a:pt x="18" y="1"/>
                </a:cubicBezTo>
                <a:cubicBezTo>
                  <a:pt x="16" y="2"/>
                  <a:pt x="13" y="2"/>
                  <a:pt x="10" y="3"/>
                </a:cubicBezTo>
                <a:cubicBezTo>
                  <a:pt x="8" y="4"/>
                  <a:pt x="6" y="6"/>
                  <a:pt x="4" y="6"/>
                </a:cubicBezTo>
                <a:cubicBezTo>
                  <a:pt x="3" y="6"/>
                  <a:pt x="0" y="4"/>
                  <a:pt x="1" y="4"/>
                </a:cubicBezTo>
                <a:cubicBezTo>
                  <a:pt x="3" y="2"/>
                  <a:pt x="6" y="3"/>
                  <a:pt x="8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6" name="Freeform 1088"/>
          <p:cNvSpPr>
            <a:spLocks noChangeAspect="1"/>
          </p:cNvSpPr>
          <p:nvPr/>
        </p:nvSpPr>
        <p:spPr bwMode="auto">
          <a:xfrm>
            <a:off x="2963467" y="2156224"/>
            <a:ext cx="20240" cy="10715"/>
          </a:xfrm>
          <a:custGeom>
            <a:avLst/>
            <a:gdLst>
              <a:gd name="T0" fmla="*/ 0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0 h 7"/>
              <a:gd name="T10" fmla="*/ 2147483647 w 14"/>
              <a:gd name="T11" fmla="*/ 2147483647 h 7"/>
              <a:gd name="T12" fmla="*/ 0 w 1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0" y="5"/>
                </a:moveTo>
                <a:cubicBezTo>
                  <a:pt x="0" y="7"/>
                  <a:pt x="3" y="6"/>
                  <a:pt x="4" y="6"/>
                </a:cubicBezTo>
                <a:cubicBezTo>
                  <a:pt x="6" y="5"/>
                  <a:pt x="7" y="4"/>
                  <a:pt x="9" y="3"/>
                </a:cubicBezTo>
                <a:cubicBezTo>
                  <a:pt x="11" y="2"/>
                  <a:pt x="13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6" y="1"/>
                  <a:pt x="4" y="2"/>
                </a:cubicBezTo>
                <a:cubicBezTo>
                  <a:pt x="2" y="3"/>
                  <a:pt x="0" y="4"/>
                  <a:pt x="0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7" name="Freeform 1089"/>
          <p:cNvSpPr>
            <a:spLocks noChangeAspect="1"/>
          </p:cNvSpPr>
          <p:nvPr/>
        </p:nvSpPr>
        <p:spPr bwMode="auto">
          <a:xfrm>
            <a:off x="2969420" y="2132410"/>
            <a:ext cx="84535" cy="57150"/>
          </a:xfrm>
          <a:custGeom>
            <a:avLst/>
            <a:gdLst>
              <a:gd name="T0" fmla="*/ 2147483647 w 59"/>
              <a:gd name="T1" fmla="*/ 2147483647 h 40"/>
              <a:gd name="T2" fmla="*/ 2147483647 w 59"/>
              <a:gd name="T3" fmla="*/ 2147483647 h 40"/>
              <a:gd name="T4" fmla="*/ 2147483647 w 59"/>
              <a:gd name="T5" fmla="*/ 2147483647 h 40"/>
              <a:gd name="T6" fmla="*/ 2147483647 w 59"/>
              <a:gd name="T7" fmla="*/ 2147483647 h 40"/>
              <a:gd name="T8" fmla="*/ 2147483647 w 59"/>
              <a:gd name="T9" fmla="*/ 2147483647 h 40"/>
              <a:gd name="T10" fmla="*/ 2147483647 w 59"/>
              <a:gd name="T11" fmla="*/ 2147483647 h 40"/>
              <a:gd name="T12" fmla="*/ 2147483647 w 59"/>
              <a:gd name="T13" fmla="*/ 2147483647 h 40"/>
              <a:gd name="T14" fmla="*/ 2147483647 w 59"/>
              <a:gd name="T15" fmla="*/ 2147483647 h 40"/>
              <a:gd name="T16" fmla="*/ 2147483647 w 59"/>
              <a:gd name="T17" fmla="*/ 2147483647 h 40"/>
              <a:gd name="T18" fmla="*/ 2147483647 w 59"/>
              <a:gd name="T19" fmla="*/ 2147483647 h 40"/>
              <a:gd name="T20" fmla="*/ 2147483647 w 59"/>
              <a:gd name="T21" fmla="*/ 2147483647 h 40"/>
              <a:gd name="T22" fmla="*/ 2147483647 w 59"/>
              <a:gd name="T23" fmla="*/ 2147483647 h 40"/>
              <a:gd name="T24" fmla="*/ 2147483647 w 59"/>
              <a:gd name="T25" fmla="*/ 2147483647 h 40"/>
              <a:gd name="T26" fmla="*/ 2147483647 w 59"/>
              <a:gd name="T27" fmla="*/ 2147483647 h 40"/>
              <a:gd name="T28" fmla="*/ 2147483647 w 59"/>
              <a:gd name="T29" fmla="*/ 2147483647 h 40"/>
              <a:gd name="T30" fmla="*/ 2147483647 w 59"/>
              <a:gd name="T31" fmla="*/ 2147483647 h 40"/>
              <a:gd name="T32" fmla="*/ 2147483647 w 59"/>
              <a:gd name="T33" fmla="*/ 2147483647 h 40"/>
              <a:gd name="T34" fmla="*/ 2147483647 w 59"/>
              <a:gd name="T35" fmla="*/ 2147483647 h 40"/>
              <a:gd name="T36" fmla="*/ 2147483647 w 59"/>
              <a:gd name="T37" fmla="*/ 2147483647 h 40"/>
              <a:gd name="T38" fmla="*/ 2147483647 w 59"/>
              <a:gd name="T39" fmla="*/ 2147483647 h 40"/>
              <a:gd name="T40" fmla="*/ 2147483647 w 59"/>
              <a:gd name="T41" fmla="*/ 2147483647 h 40"/>
              <a:gd name="T42" fmla="*/ 2147483647 w 59"/>
              <a:gd name="T43" fmla="*/ 0 h 40"/>
              <a:gd name="T44" fmla="*/ 2147483647 w 59"/>
              <a:gd name="T45" fmla="*/ 2147483647 h 40"/>
              <a:gd name="T46" fmla="*/ 2147483647 w 59"/>
              <a:gd name="T47" fmla="*/ 2147483647 h 40"/>
              <a:gd name="T48" fmla="*/ 2147483647 w 59"/>
              <a:gd name="T49" fmla="*/ 2147483647 h 40"/>
              <a:gd name="T50" fmla="*/ 2147483647 w 59"/>
              <a:gd name="T51" fmla="*/ 2147483647 h 40"/>
              <a:gd name="T52" fmla="*/ 2147483647 w 59"/>
              <a:gd name="T53" fmla="*/ 2147483647 h 40"/>
              <a:gd name="T54" fmla="*/ 2147483647 w 59"/>
              <a:gd name="T55" fmla="*/ 2147483647 h 40"/>
              <a:gd name="T56" fmla="*/ 2147483647 w 59"/>
              <a:gd name="T57" fmla="*/ 2147483647 h 40"/>
              <a:gd name="T58" fmla="*/ 2147483647 w 59"/>
              <a:gd name="T59" fmla="*/ 2147483647 h 40"/>
              <a:gd name="T60" fmla="*/ 2147483647 w 59"/>
              <a:gd name="T61" fmla="*/ 2147483647 h 40"/>
              <a:gd name="T62" fmla="*/ 2147483647 w 59"/>
              <a:gd name="T63" fmla="*/ 2147483647 h 40"/>
              <a:gd name="T64" fmla="*/ 2147483647 w 59"/>
              <a:gd name="T65" fmla="*/ 2147483647 h 40"/>
              <a:gd name="T66" fmla="*/ 2147483647 w 59"/>
              <a:gd name="T67" fmla="*/ 2147483647 h 40"/>
              <a:gd name="T68" fmla="*/ 2147483647 w 59"/>
              <a:gd name="T69" fmla="*/ 2147483647 h 40"/>
              <a:gd name="T70" fmla="*/ 2147483647 w 59"/>
              <a:gd name="T71" fmla="*/ 2147483647 h 40"/>
              <a:gd name="T72" fmla="*/ 2147483647 w 59"/>
              <a:gd name="T73" fmla="*/ 2147483647 h 40"/>
              <a:gd name="T74" fmla="*/ 2147483647 w 59"/>
              <a:gd name="T75" fmla="*/ 2147483647 h 40"/>
              <a:gd name="T76" fmla="*/ 2147483647 w 59"/>
              <a:gd name="T77" fmla="*/ 2147483647 h 40"/>
              <a:gd name="T78" fmla="*/ 2147483647 w 59"/>
              <a:gd name="T79" fmla="*/ 2147483647 h 40"/>
              <a:gd name="T80" fmla="*/ 2147483647 w 59"/>
              <a:gd name="T81" fmla="*/ 2147483647 h 40"/>
              <a:gd name="T82" fmla="*/ 2147483647 w 59"/>
              <a:gd name="T83" fmla="*/ 2147483647 h 40"/>
              <a:gd name="T84" fmla="*/ 2147483647 w 59"/>
              <a:gd name="T85" fmla="*/ 2147483647 h 40"/>
              <a:gd name="T86" fmla="*/ 2147483647 w 59"/>
              <a:gd name="T87" fmla="*/ 2147483647 h 40"/>
              <a:gd name="T88" fmla="*/ 2147483647 w 59"/>
              <a:gd name="T89" fmla="*/ 2147483647 h 40"/>
              <a:gd name="T90" fmla="*/ 2147483647 w 59"/>
              <a:gd name="T91" fmla="*/ 2147483647 h 40"/>
              <a:gd name="T92" fmla="*/ 2147483647 w 59"/>
              <a:gd name="T93" fmla="*/ 2147483647 h 40"/>
              <a:gd name="T94" fmla="*/ 2147483647 w 59"/>
              <a:gd name="T95" fmla="*/ 2147483647 h 40"/>
              <a:gd name="T96" fmla="*/ 2147483647 w 59"/>
              <a:gd name="T97" fmla="*/ 2147483647 h 40"/>
              <a:gd name="T98" fmla="*/ 2147483647 w 59"/>
              <a:gd name="T99" fmla="*/ 2147483647 h 40"/>
              <a:gd name="T100" fmla="*/ 2147483647 w 59"/>
              <a:gd name="T101" fmla="*/ 2147483647 h 40"/>
              <a:gd name="T102" fmla="*/ 2147483647 w 59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"/>
              <a:gd name="T157" fmla="*/ 0 h 40"/>
              <a:gd name="T158" fmla="*/ 59 w 59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" h="40">
                <a:moveTo>
                  <a:pt x="22" y="28"/>
                </a:moveTo>
                <a:cubicBezTo>
                  <a:pt x="21" y="28"/>
                  <a:pt x="19" y="31"/>
                  <a:pt x="20" y="31"/>
                </a:cubicBezTo>
                <a:cubicBezTo>
                  <a:pt x="20" y="33"/>
                  <a:pt x="23" y="32"/>
                  <a:pt x="23" y="33"/>
                </a:cubicBezTo>
                <a:cubicBezTo>
                  <a:pt x="23" y="34"/>
                  <a:pt x="21" y="33"/>
                  <a:pt x="20" y="34"/>
                </a:cubicBezTo>
                <a:cubicBezTo>
                  <a:pt x="20" y="35"/>
                  <a:pt x="19" y="38"/>
                  <a:pt x="21" y="39"/>
                </a:cubicBezTo>
                <a:cubicBezTo>
                  <a:pt x="22" y="40"/>
                  <a:pt x="25" y="40"/>
                  <a:pt x="26" y="39"/>
                </a:cubicBezTo>
                <a:cubicBezTo>
                  <a:pt x="28" y="39"/>
                  <a:pt x="28" y="37"/>
                  <a:pt x="30" y="37"/>
                </a:cubicBezTo>
                <a:cubicBezTo>
                  <a:pt x="31" y="37"/>
                  <a:pt x="32" y="39"/>
                  <a:pt x="33" y="39"/>
                </a:cubicBezTo>
                <a:cubicBezTo>
                  <a:pt x="34" y="39"/>
                  <a:pt x="36" y="39"/>
                  <a:pt x="38" y="39"/>
                </a:cubicBezTo>
                <a:cubicBezTo>
                  <a:pt x="40" y="39"/>
                  <a:pt x="43" y="39"/>
                  <a:pt x="46" y="38"/>
                </a:cubicBezTo>
                <a:cubicBezTo>
                  <a:pt x="47" y="38"/>
                  <a:pt x="45" y="36"/>
                  <a:pt x="46" y="35"/>
                </a:cubicBezTo>
                <a:cubicBezTo>
                  <a:pt x="47" y="35"/>
                  <a:pt x="49" y="37"/>
                  <a:pt x="50" y="36"/>
                </a:cubicBezTo>
                <a:cubicBezTo>
                  <a:pt x="51" y="35"/>
                  <a:pt x="48" y="34"/>
                  <a:pt x="48" y="32"/>
                </a:cubicBezTo>
                <a:cubicBezTo>
                  <a:pt x="48" y="31"/>
                  <a:pt x="48" y="29"/>
                  <a:pt x="48" y="28"/>
                </a:cubicBezTo>
                <a:cubicBezTo>
                  <a:pt x="49" y="27"/>
                  <a:pt x="50" y="25"/>
                  <a:pt x="51" y="26"/>
                </a:cubicBezTo>
                <a:cubicBezTo>
                  <a:pt x="53" y="26"/>
                  <a:pt x="54" y="30"/>
                  <a:pt x="55" y="29"/>
                </a:cubicBezTo>
                <a:cubicBezTo>
                  <a:pt x="57" y="29"/>
                  <a:pt x="57" y="26"/>
                  <a:pt x="57" y="24"/>
                </a:cubicBezTo>
                <a:cubicBezTo>
                  <a:pt x="57" y="22"/>
                  <a:pt x="54" y="22"/>
                  <a:pt x="54" y="21"/>
                </a:cubicBezTo>
                <a:cubicBezTo>
                  <a:pt x="54" y="18"/>
                  <a:pt x="56" y="17"/>
                  <a:pt x="57" y="14"/>
                </a:cubicBezTo>
                <a:cubicBezTo>
                  <a:pt x="57" y="13"/>
                  <a:pt x="58" y="11"/>
                  <a:pt x="58" y="9"/>
                </a:cubicBezTo>
                <a:cubicBezTo>
                  <a:pt x="58" y="7"/>
                  <a:pt x="59" y="5"/>
                  <a:pt x="59" y="4"/>
                </a:cubicBezTo>
                <a:cubicBezTo>
                  <a:pt x="58" y="2"/>
                  <a:pt x="56" y="1"/>
                  <a:pt x="54" y="0"/>
                </a:cubicBezTo>
                <a:cubicBezTo>
                  <a:pt x="53" y="0"/>
                  <a:pt x="51" y="1"/>
                  <a:pt x="50" y="1"/>
                </a:cubicBezTo>
                <a:cubicBezTo>
                  <a:pt x="49" y="2"/>
                  <a:pt x="48" y="5"/>
                  <a:pt x="47" y="5"/>
                </a:cubicBezTo>
                <a:cubicBezTo>
                  <a:pt x="44" y="5"/>
                  <a:pt x="42" y="1"/>
                  <a:pt x="39" y="1"/>
                </a:cubicBezTo>
                <a:cubicBezTo>
                  <a:pt x="36" y="0"/>
                  <a:pt x="32" y="1"/>
                  <a:pt x="28" y="2"/>
                </a:cubicBezTo>
                <a:cubicBezTo>
                  <a:pt x="27" y="3"/>
                  <a:pt x="25" y="4"/>
                  <a:pt x="26" y="6"/>
                </a:cubicBezTo>
                <a:cubicBezTo>
                  <a:pt x="26" y="7"/>
                  <a:pt x="29" y="6"/>
                  <a:pt x="30" y="7"/>
                </a:cubicBezTo>
                <a:cubicBezTo>
                  <a:pt x="31" y="8"/>
                  <a:pt x="28" y="9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5" y="11"/>
                  <a:pt x="32" y="12"/>
                  <a:pt x="32" y="14"/>
                </a:cubicBezTo>
                <a:cubicBezTo>
                  <a:pt x="32" y="15"/>
                  <a:pt x="36" y="17"/>
                  <a:pt x="35" y="18"/>
                </a:cubicBezTo>
                <a:cubicBezTo>
                  <a:pt x="32" y="18"/>
                  <a:pt x="29" y="17"/>
                  <a:pt x="27" y="15"/>
                </a:cubicBezTo>
                <a:cubicBezTo>
                  <a:pt x="25" y="13"/>
                  <a:pt x="25" y="9"/>
                  <a:pt x="22" y="7"/>
                </a:cubicBezTo>
                <a:cubicBezTo>
                  <a:pt x="20" y="6"/>
                  <a:pt x="18" y="5"/>
                  <a:pt x="15" y="5"/>
                </a:cubicBezTo>
                <a:cubicBezTo>
                  <a:pt x="13" y="6"/>
                  <a:pt x="10" y="8"/>
                  <a:pt x="11" y="10"/>
                </a:cubicBezTo>
                <a:cubicBezTo>
                  <a:pt x="11" y="12"/>
                  <a:pt x="15" y="10"/>
                  <a:pt x="16" y="12"/>
                </a:cubicBezTo>
                <a:cubicBezTo>
                  <a:pt x="16" y="13"/>
                  <a:pt x="12" y="14"/>
                  <a:pt x="13" y="15"/>
                </a:cubicBezTo>
                <a:cubicBezTo>
                  <a:pt x="14" y="17"/>
                  <a:pt x="16" y="14"/>
                  <a:pt x="17" y="15"/>
                </a:cubicBezTo>
                <a:cubicBezTo>
                  <a:pt x="19" y="16"/>
                  <a:pt x="19" y="19"/>
                  <a:pt x="18" y="20"/>
                </a:cubicBezTo>
                <a:cubicBezTo>
                  <a:pt x="16" y="21"/>
                  <a:pt x="14" y="18"/>
                  <a:pt x="12" y="19"/>
                </a:cubicBezTo>
                <a:cubicBezTo>
                  <a:pt x="10" y="19"/>
                  <a:pt x="8" y="22"/>
                  <a:pt x="6" y="23"/>
                </a:cubicBezTo>
                <a:cubicBezTo>
                  <a:pt x="5" y="24"/>
                  <a:pt x="2" y="23"/>
                  <a:pt x="1" y="24"/>
                </a:cubicBezTo>
                <a:cubicBezTo>
                  <a:pt x="0" y="25"/>
                  <a:pt x="0" y="28"/>
                  <a:pt x="1" y="28"/>
                </a:cubicBezTo>
                <a:cubicBezTo>
                  <a:pt x="5" y="29"/>
                  <a:pt x="8" y="27"/>
                  <a:pt x="11" y="26"/>
                </a:cubicBezTo>
                <a:cubicBezTo>
                  <a:pt x="13" y="25"/>
                  <a:pt x="14" y="24"/>
                  <a:pt x="15" y="24"/>
                </a:cubicBezTo>
                <a:cubicBezTo>
                  <a:pt x="17" y="24"/>
                  <a:pt x="20" y="24"/>
                  <a:pt x="22" y="24"/>
                </a:cubicBezTo>
                <a:cubicBezTo>
                  <a:pt x="24" y="24"/>
                  <a:pt x="26" y="23"/>
                  <a:pt x="28" y="22"/>
                </a:cubicBezTo>
                <a:cubicBezTo>
                  <a:pt x="31" y="22"/>
                  <a:pt x="33" y="21"/>
                  <a:pt x="36" y="22"/>
                </a:cubicBezTo>
                <a:cubicBezTo>
                  <a:pt x="37" y="23"/>
                  <a:pt x="33" y="23"/>
                  <a:pt x="32" y="24"/>
                </a:cubicBezTo>
                <a:cubicBezTo>
                  <a:pt x="30" y="25"/>
                  <a:pt x="30" y="27"/>
                  <a:pt x="28" y="27"/>
                </a:cubicBezTo>
                <a:cubicBezTo>
                  <a:pt x="26" y="28"/>
                  <a:pt x="24" y="28"/>
                  <a:pt x="22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8" name="Freeform 1090"/>
          <p:cNvSpPr>
            <a:spLocks noChangeAspect="1"/>
          </p:cNvSpPr>
          <p:nvPr/>
        </p:nvSpPr>
        <p:spPr bwMode="auto">
          <a:xfrm>
            <a:off x="2996804" y="2130030"/>
            <a:ext cx="19050" cy="7144"/>
          </a:xfrm>
          <a:custGeom>
            <a:avLst/>
            <a:gdLst>
              <a:gd name="T0" fmla="*/ 0 w 13"/>
              <a:gd name="T1" fmla="*/ 2147483647 h 5"/>
              <a:gd name="T2" fmla="*/ 0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2147483647 h 5"/>
              <a:gd name="T10" fmla="*/ 2147483647 w 13"/>
              <a:gd name="T11" fmla="*/ 2147483647 h 5"/>
              <a:gd name="T12" fmla="*/ 2147483647 w 13"/>
              <a:gd name="T13" fmla="*/ 2147483647 h 5"/>
              <a:gd name="T14" fmla="*/ 0 w 13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5"/>
              <a:gd name="T26" fmla="*/ 13 w 13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5"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ubicBezTo>
                  <a:pt x="7" y="4"/>
                  <a:pt x="10" y="3"/>
                  <a:pt x="12" y="1"/>
                </a:cubicBezTo>
                <a:cubicBezTo>
                  <a:pt x="13" y="1"/>
                  <a:pt x="11" y="1"/>
                  <a:pt x="10" y="1"/>
                </a:cubicBezTo>
                <a:cubicBezTo>
                  <a:pt x="9" y="1"/>
                  <a:pt x="7" y="0"/>
                  <a:pt x="5" y="1"/>
                </a:cubicBezTo>
                <a:cubicBezTo>
                  <a:pt x="4" y="1"/>
                  <a:pt x="4" y="3"/>
                  <a:pt x="3" y="3"/>
                </a:cubicBezTo>
                <a:cubicBezTo>
                  <a:pt x="2" y="4"/>
                  <a:pt x="1" y="3"/>
                  <a:pt x="0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9" name="Freeform 1091"/>
          <p:cNvSpPr>
            <a:spLocks noChangeAspect="1"/>
          </p:cNvSpPr>
          <p:nvPr/>
        </p:nvSpPr>
        <p:spPr bwMode="auto">
          <a:xfrm>
            <a:off x="2994422" y="2089547"/>
            <a:ext cx="22622" cy="8334"/>
          </a:xfrm>
          <a:custGeom>
            <a:avLst/>
            <a:gdLst>
              <a:gd name="T0" fmla="*/ 0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2147483647 w 16"/>
              <a:gd name="T11" fmla="*/ 2147483647 h 6"/>
              <a:gd name="T12" fmla="*/ 0 w 1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6"/>
              <a:gd name="T23" fmla="*/ 16 w 1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6">
                <a:moveTo>
                  <a:pt x="0" y="3"/>
                </a:moveTo>
                <a:cubicBezTo>
                  <a:pt x="0" y="5"/>
                  <a:pt x="3" y="6"/>
                  <a:pt x="5" y="6"/>
                </a:cubicBezTo>
                <a:cubicBezTo>
                  <a:pt x="7" y="6"/>
                  <a:pt x="9" y="4"/>
                  <a:pt x="11" y="3"/>
                </a:cubicBezTo>
                <a:cubicBezTo>
                  <a:pt x="13" y="3"/>
                  <a:pt x="16" y="5"/>
                  <a:pt x="15" y="4"/>
                </a:cubicBezTo>
                <a:cubicBezTo>
                  <a:pt x="14" y="2"/>
                  <a:pt x="12" y="1"/>
                  <a:pt x="10" y="1"/>
                </a:cubicBezTo>
                <a:cubicBezTo>
                  <a:pt x="9" y="0"/>
                  <a:pt x="7" y="0"/>
                  <a:pt x="5" y="1"/>
                </a:cubicBezTo>
                <a:cubicBezTo>
                  <a:pt x="3" y="1"/>
                  <a:pt x="0" y="1"/>
                  <a:pt x="0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0" name="Freeform 1092"/>
          <p:cNvSpPr>
            <a:spLocks noChangeAspect="1"/>
          </p:cNvSpPr>
          <p:nvPr/>
        </p:nvSpPr>
        <p:spPr bwMode="auto">
          <a:xfrm>
            <a:off x="2953942" y="2038351"/>
            <a:ext cx="92869" cy="59531"/>
          </a:xfrm>
          <a:custGeom>
            <a:avLst/>
            <a:gdLst>
              <a:gd name="T0" fmla="*/ 2147483647 w 65"/>
              <a:gd name="T1" fmla="*/ 2147483647 h 42"/>
              <a:gd name="T2" fmla="*/ 2147483647 w 65"/>
              <a:gd name="T3" fmla="*/ 2147483647 h 42"/>
              <a:gd name="T4" fmla="*/ 2147483647 w 65"/>
              <a:gd name="T5" fmla="*/ 2147483647 h 42"/>
              <a:gd name="T6" fmla="*/ 2147483647 w 65"/>
              <a:gd name="T7" fmla="*/ 2147483647 h 42"/>
              <a:gd name="T8" fmla="*/ 2147483647 w 65"/>
              <a:gd name="T9" fmla="*/ 2147483647 h 42"/>
              <a:gd name="T10" fmla="*/ 2147483647 w 65"/>
              <a:gd name="T11" fmla="*/ 2147483647 h 42"/>
              <a:gd name="T12" fmla="*/ 2147483647 w 65"/>
              <a:gd name="T13" fmla="*/ 2147483647 h 42"/>
              <a:gd name="T14" fmla="*/ 2147483647 w 65"/>
              <a:gd name="T15" fmla="*/ 2147483647 h 42"/>
              <a:gd name="T16" fmla="*/ 2147483647 w 65"/>
              <a:gd name="T17" fmla="*/ 2147483647 h 42"/>
              <a:gd name="T18" fmla="*/ 2147483647 w 65"/>
              <a:gd name="T19" fmla="*/ 2147483647 h 42"/>
              <a:gd name="T20" fmla="*/ 2147483647 w 65"/>
              <a:gd name="T21" fmla="*/ 2147483647 h 42"/>
              <a:gd name="T22" fmla="*/ 2147483647 w 65"/>
              <a:gd name="T23" fmla="*/ 2147483647 h 42"/>
              <a:gd name="T24" fmla="*/ 2147483647 w 65"/>
              <a:gd name="T25" fmla="*/ 2147483647 h 42"/>
              <a:gd name="T26" fmla="*/ 2147483647 w 65"/>
              <a:gd name="T27" fmla="*/ 2147483647 h 42"/>
              <a:gd name="T28" fmla="*/ 2147483647 w 65"/>
              <a:gd name="T29" fmla="*/ 2147483647 h 42"/>
              <a:gd name="T30" fmla="*/ 2147483647 w 65"/>
              <a:gd name="T31" fmla="*/ 2147483647 h 42"/>
              <a:gd name="T32" fmla="*/ 2147483647 w 65"/>
              <a:gd name="T33" fmla="*/ 2147483647 h 42"/>
              <a:gd name="T34" fmla="*/ 2147483647 w 65"/>
              <a:gd name="T35" fmla="*/ 2147483647 h 42"/>
              <a:gd name="T36" fmla="*/ 2147483647 w 65"/>
              <a:gd name="T37" fmla="*/ 2147483647 h 42"/>
              <a:gd name="T38" fmla="*/ 2147483647 w 65"/>
              <a:gd name="T39" fmla="*/ 2147483647 h 42"/>
              <a:gd name="T40" fmla="*/ 2147483647 w 65"/>
              <a:gd name="T41" fmla="*/ 2147483647 h 42"/>
              <a:gd name="T42" fmla="*/ 2147483647 w 65"/>
              <a:gd name="T43" fmla="*/ 2147483647 h 42"/>
              <a:gd name="T44" fmla="*/ 2147483647 w 65"/>
              <a:gd name="T45" fmla="*/ 2147483647 h 42"/>
              <a:gd name="T46" fmla="*/ 0 w 65"/>
              <a:gd name="T47" fmla="*/ 2147483647 h 42"/>
              <a:gd name="T48" fmla="*/ 2147483647 w 65"/>
              <a:gd name="T49" fmla="*/ 2147483647 h 42"/>
              <a:gd name="T50" fmla="*/ 2147483647 w 65"/>
              <a:gd name="T51" fmla="*/ 2147483647 h 42"/>
              <a:gd name="T52" fmla="*/ 2147483647 w 65"/>
              <a:gd name="T53" fmla="*/ 2147483647 h 42"/>
              <a:gd name="T54" fmla="*/ 2147483647 w 65"/>
              <a:gd name="T55" fmla="*/ 0 h 42"/>
              <a:gd name="T56" fmla="*/ 2147483647 w 65"/>
              <a:gd name="T57" fmla="*/ 2147483647 h 42"/>
              <a:gd name="T58" fmla="*/ 2147483647 w 65"/>
              <a:gd name="T59" fmla="*/ 2147483647 h 42"/>
              <a:gd name="T60" fmla="*/ 2147483647 w 65"/>
              <a:gd name="T61" fmla="*/ 2147483647 h 42"/>
              <a:gd name="T62" fmla="*/ 2147483647 w 65"/>
              <a:gd name="T63" fmla="*/ 2147483647 h 42"/>
              <a:gd name="T64" fmla="*/ 2147483647 w 65"/>
              <a:gd name="T65" fmla="*/ 2147483647 h 42"/>
              <a:gd name="T66" fmla="*/ 2147483647 w 65"/>
              <a:gd name="T67" fmla="*/ 2147483647 h 42"/>
              <a:gd name="T68" fmla="*/ 2147483647 w 65"/>
              <a:gd name="T69" fmla="*/ 2147483647 h 42"/>
              <a:gd name="T70" fmla="*/ 2147483647 w 65"/>
              <a:gd name="T71" fmla="*/ 2147483647 h 42"/>
              <a:gd name="T72" fmla="*/ 2147483647 w 65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42"/>
              <a:gd name="T113" fmla="*/ 65 w 65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42">
                <a:moveTo>
                  <a:pt x="57" y="28"/>
                </a:moveTo>
                <a:cubicBezTo>
                  <a:pt x="59" y="30"/>
                  <a:pt x="63" y="30"/>
                  <a:pt x="64" y="33"/>
                </a:cubicBezTo>
                <a:cubicBezTo>
                  <a:pt x="65" y="35"/>
                  <a:pt x="63" y="38"/>
                  <a:pt x="61" y="38"/>
                </a:cubicBezTo>
                <a:cubicBezTo>
                  <a:pt x="58" y="38"/>
                  <a:pt x="54" y="39"/>
                  <a:pt x="52" y="41"/>
                </a:cubicBezTo>
                <a:cubicBezTo>
                  <a:pt x="50" y="42"/>
                  <a:pt x="48" y="38"/>
                  <a:pt x="47" y="37"/>
                </a:cubicBezTo>
                <a:cubicBezTo>
                  <a:pt x="45" y="35"/>
                  <a:pt x="45" y="31"/>
                  <a:pt x="43" y="30"/>
                </a:cubicBezTo>
                <a:cubicBezTo>
                  <a:pt x="42" y="28"/>
                  <a:pt x="39" y="29"/>
                  <a:pt x="37" y="29"/>
                </a:cubicBezTo>
                <a:cubicBezTo>
                  <a:pt x="34" y="29"/>
                  <a:pt x="31" y="29"/>
                  <a:pt x="28" y="29"/>
                </a:cubicBezTo>
                <a:cubicBezTo>
                  <a:pt x="26" y="28"/>
                  <a:pt x="26" y="26"/>
                  <a:pt x="24" y="26"/>
                </a:cubicBezTo>
                <a:cubicBezTo>
                  <a:pt x="20" y="27"/>
                  <a:pt x="17" y="30"/>
                  <a:pt x="13" y="30"/>
                </a:cubicBezTo>
                <a:cubicBezTo>
                  <a:pt x="10" y="30"/>
                  <a:pt x="7" y="27"/>
                  <a:pt x="5" y="25"/>
                </a:cubicBezTo>
                <a:cubicBezTo>
                  <a:pt x="4" y="24"/>
                  <a:pt x="5" y="21"/>
                  <a:pt x="7" y="21"/>
                </a:cubicBezTo>
                <a:cubicBezTo>
                  <a:pt x="10" y="21"/>
                  <a:pt x="13" y="23"/>
                  <a:pt x="16" y="23"/>
                </a:cubicBezTo>
                <a:cubicBezTo>
                  <a:pt x="18" y="24"/>
                  <a:pt x="20" y="24"/>
                  <a:pt x="22" y="23"/>
                </a:cubicBezTo>
                <a:cubicBezTo>
                  <a:pt x="23" y="22"/>
                  <a:pt x="21" y="20"/>
                  <a:pt x="21" y="19"/>
                </a:cubicBezTo>
                <a:cubicBezTo>
                  <a:pt x="21" y="18"/>
                  <a:pt x="24" y="17"/>
                  <a:pt x="23" y="17"/>
                </a:cubicBezTo>
                <a:cubicBezTo>
                  <a:pt x="20" y="16"/>
                  <a:pt x="17" y="18"/>
                  <a:pt x="15" y="16"/>
                </a:cubicBezTo>
                <a:cubicBezTo>
                  <a:pt x="14" y="15"/>
                  <a:pt x="17" y="14"/>
                  <a:pt x="17" y="13"/>
                </a:cubicBezTo>
                <a:cubicBezTo>
                  <a:pt x="17" y="12"/>
                  <a:pt x="15" y="12"/>
                  <a:pt x="13" y="13"/>
                </a:cubicBezTo>
                <a:cubicBezTo>
                  <a:pt x="11" y="14"/>
                  <a:pt x="10" y="17"/>
                  <a:pt x="8" y="16"/>
                </a:cubicBezTo>
                <a:cubicBezTo>
                  <a:pt x="6" y="16"/>
                  <a:pt x="9" y="13"/>
                  <a:pt x="9" y="11"/>
                </a:cubicBezTo>
                <a:cubicBezTo>
                  <a:pt x="9" y="10"/>
                  <a:pt x="9" y="9"/>
                  <a:pt x="8" y="10"/>
                </a:cubicBezTo>
                <a:cubicBezTo>
                  <a:pt x="6" y="10"/>
                  <a:pt x="5" y="13"/>
                  <a:pt x="4" y="13"/>
                </a:cubicBezTo>
                <a:cubicBezTo>
                  <a:pt x="2" y="12"/>
                  <a:pt x="0" y="9"/>
                  <a:pt x="0" y="7"/>
                </a:cubicBezTo>
                <a:cubicBezTo>
                  <a:pt x="1" y="5"/>
                  <a:pt x="4" y="6"/>
                  <a:pt x="5" y="4"/>
                </a:cubicBezTo>
                <a:cubicBezTo>
                  <a:pt x="6" y="3"/>
                  <a:pt x="4" y="1"/>
                  <a:pt x="5" y="1"/>
                </a:cubicBezTo>
                <a:cubicBezTo>
                  <a:pt x="7" y="1"/>
                  <a:pt x="8" y="4"/>
                  <a:pt x="11" y="4"/>
                </a:cubicBezTo>
                <a:cubicBezTo>
                  <a:pt x="14" y="4"/>
                  <a:pt x="17" y="0"/>
                  <a:pt x="20" y="0"/>
                </a:cubicBezTo>
                <a:cubicBezTo>
                  <a:pt x="23" y="0"/>
                  <a:pt x="26" y="0"/>
                  <a:pt x="29" y="2"/>
                </a:cubicBezTo>
                <a:cubicBezTo>
                  <a:pt x="31" y="4"/>
                  <a:pt x="31" y="6"/>
                  <a:pt x="32" y="9"/>
                </a:cubicBezTo>
                <a:cubicBezTo>
                  <a:pt x="33" y="10"/>
                  <a:pt x="32" y="12"/>
                  <a:pt x="33" y="12"/>
                </a:cubicBezTo>
                <a:cubicBezTo>
                  <a:pt x="35" y="12"/>
                  <a:pt x="38" y="9"/>
                  <a:pt x="40" y="9"/>
                </a:cubicBezTo>
                <a:cubicBezTo>
                  <a:pt x="43" y="9"/>
                  <a:pt x="45" y="12"/>
                  <a:pt x="47" y="14"/>
                </a:cubicBezTo>
                <a:cubicBezTo>
                  <a:pt x="48" y="15"/>
                  <a:pt x="47" y="16"/>
                  <a:pt x="47" y="17"/>
                </a:cubicBezTo>
                <a:cubicBezTo>
                  <a:pt x="50" y="17"/>
                  <a:pt x="53" y="15"/>
                  <a:pt x="55" y="16"/>
                </a:cubicBezTo>
                <a:cubicBezTo>
                  <a:pt x="57" y="17"/>
                  <a:pt x="58" y="20"/>
                  <a:pt x="59" y="22"/>
                </a:cubicBezTo>
                <a:cubicBezTo>
                  <a:pt x="59" y="24"/>
                  <a:pt x="56" y="26"/>
                  <a:pt x="57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1" name="Freeform 1093"/>
          <p:cNvSpPr>
            <a:spLocks noChangeAspect="1"/>
          </p:cNvSpPr>
          <p:nvPr/>
        </p:nvSpPr>
        <p:spPr bwMode="auto">
          <a:xfrm>
            <a:off x="3056336" y="2012156"/>
            <a:ext cx="21431" cy="1905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3"/>
              <a:gd name="T26" fmla="*/ 15 w 1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3">
                <a:moveTo>
                  <a:pt x="5" y="1"/>
                </a:moveTo>
                <a:cubicBezTo>
                  <a:pt x="2" y="2"/>
                  <a:pt x="0" y="5"/>
                  <a:pt x="1" y="8"/>
                </a:cubicBezTo>
                <a:cubicBezTo>
                  <a:pt x="1" y="10"/>
                  <a:pt x="5" y="9"/>
                  <a:pt x="7" y="10"/>
                </a:cubicBezTo>
                <a:cubicBezTo>
                  <a:pt x="8" y="11"/>
                  <a:pt x="9" y="13"/>
                  <a:pt x="10" y="13"/>
                </a:cubicBezTo>
                <a:cubicBezTo>
                  <a:pt x="12" y="13"/>
                  <a:pt x="13" y="11"/>
                  <a:pt x="13" y="10"/>
                </a:cubicBezTo>
                <a:cubicBezTo>
                  <a:pt x="14" y="8"/>
                  <a:pt x="15" y="5"/>
                  <a:pt x="13" y="3"/>
                </a:cubicBezTo>
                <a:cubicBezTo>
                  <a:pt x="12" y="2"/>
                  <a:pt x="10" y="4"/>
                  <a:pt x="8" y="3"/>
                </a:cubicBezTo>
                <a:cubicBezTo>
                  <a:pt x="7" y="3"/>
                  <a:pt x="6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2" name="Freeform 1094"/>
          <p:cNvSpPr>
            <a:spLocks noChangeAspect="1"/>
          </p:cNvSpPr>
          <p:nvPr/>
        </p:nvSpPr>
        <p:spPr bwMode="auto">
          <a:xfrm>
            <a:off x="3062289" y="2056210"/>
            <a:ext cx="50006" cy="41672"/>
          </a:xfrm>
          <a:custGeom>
            <a:avLst/>
            <a:gdLst>
              <a:gd name="T0" fmla="*/ 2147483647 w 35"/>
              <a:gd name="T1" fmla="*/ 0 h 29"/>
              <a:gd name="T2" fmla="*/ 2147483647 w 35"/>
              <a:gd name="T3" fmla="*/ 2147483647 h 29"/>
              <a:gd name="T4" fmla="*/ 2147483647 w 35"/>
              <a:gd name="T5" fmla="*/ 2147483647 h 29"/>
              <a:gd name="T6" fmla="*/ 2147483647 w 35"/>
              <a:gd name="T7" fmla="*/ 2147483647 h 29"/>
              <a:gd name="T8" fmla="*/ 2147483647 w 35"/>
              <a:gd name="T9" fmla="*/ 2147483647 h 29"/>
              <a:gd name="T10" fmla="*/ 2147483647 w 35"/>
              <a:gd name="T11" fmla="*/ 2147483647 h 29"/>
              <a:gd name="T12" fmla="*/ 2147483647 w 35"/>
              <a:gd name="T13" fmla="*/ 2147483647 h 29"/>
              <a:gd name="T14" fmla="*/ 2147483647 w 35"/>
              <a:gd name="T15" fmla="*/ 2147483647 h 29"/>
              <a:gd name="T16" fmla="*/ 2147483647 w 35"/>
              <a:gd name="T17" fmla="*/ 2147483647 h 29"/>
              <a:gd name="T18" fmla="*/ 2147483647 w 35"/>
              <a:gd name="T19" fmla="*/ 2147483647 h 29"/>
              <a:gd name="T20" fmla="*/ 2147483647 w 35"/>
              <a:gd name="T21" fmla="*/ 2147483647 h 29"/>
              <a:gd name="T22" fmla="*/ 2147483647 w 35"/>
              <a:gd name="T23" fmla="*/ 2147483647 h 29"/>
              <a:gd name="T24" fmla="*/ 0 w 35"/>
              <a:gd name="T25" fmla="*/ 2147483647 h 29"/>
              <a:gd name="T26" fmla="*/ 2147483647 w 35"/>
              <a:gd name="T27" fmla="*/ 2147483647 h 29"/>
              <a:gd name="T28" fmla="*/ 2147483647 w 35"/>
              <a:gd name="T29" fmla="*/ 0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29"/>
              <a:gd name="T47" fmla="*/ 35 w 35"/>
              <a:gd name="T48" fmla="*/ 29 h 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29">
                <a:moveTo>
                  <a:pt x="5" y="0"/>
                </a:moveTo>
                <a:cubicBezTo>
                  <a:pt x="10" y="0"/>
                  <a:pt x="14" y="2"/>
                  <a:pt x="18" y="4"/>
                </a:cubicBezTo>
                <a:cubicBezTo>
                  <a:pt x="20" y="5"/>
                  <a:pt x="21" y="6"/>
                  <a:pt x="23" y="7"/>
                </a:cubicBezTo>
                <a:cubicBezTo>
                  <a:pt x="25" y="8"/>
                  <a:pt x="26" y="9"/>
                  <a:pt x="28" y="9"/>
                </a:cubicBezTo>
                <a:cubicBezTo>
                  <a:pt x="30" y="10"/>
                  <a:pt x="33" y="10"/>
                  <a:pt x="34" y="13"/>
                </a:cubicBezTo>
                <a:cubicBezTo>
                  <a:pt x="35" y="14"/>
                  <a:pt x="31" y="15"/>
                  <a:pt x="30" y="17"/>
                </a:cubicBezTo>
                <a:cubicBezTo>
                  <a:pt x="30" y="19"/>
                  <a:pt x="32" y="22"/>
                  <a:pt x="31" y="23"/>
                </a:cubicBezTo>
                <a:cubicBezTo>
                  <a:pt x="28" y="26"/>
                  <a:pt x="24" y="26"/>
                  <a:pt x="20" y="27"/>
                </a:cubicBezTo>
                <a:cubicBezTo>
                  <a:pt x="18" y="27"/>
                  <a:pt x="16" y="25"/>
                  <a:pt x="15" y="25"/>
                </a:cubicBezTo>
                <a:cubicBezTo>
                  <a:pt x="12" y="26"/>
                  <a:pt x="11" y="29"/>
                  <a:pt x="8" y="29"/>
                </a:cubicBezTo>
                <a:cubicBezTo>
                  <a:pt x="7" y="29"/>
                  <a:pt x="8" y="26"/>
                  <a:pt x="7" y="24"/>
                </a:cubicBezTo>
                <a:cubicBezTo>
                  <a:pt x="6" y="23"/>
                  <a:pt x="4" y="22"/>
                  <a:pt x="3" y="20"/>
                </a:cubicBezTo>
                <a:cubicBezTo>
                  <a:pt x="1" y="17"/>
                  <a:pt x="0" y="14"/>
                  <a:pt x="0" y="10"/>
                </a:cubicBezTo>
                <a:cubicBezTo>
                  <a:pt x="0" y="8"/>
                  <a:pt x="1" y="5"/>
                  <a:pt x="2" y="2"/>
                </a:cubicBezTo>
                <a:cubicBezTo>
                  <a:pt x="2" y="1"/>
                  <a:pt x="4" y="0"/>
                  <a:pt x="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3" name="Freeform 1095"/>
          <p:cNvSpPr>
            <a:spLocks noChangeAspect="1"/>
          </p:cNvSpPr>
          <p:nvPr/>
        </p:nvSpPr>
        <p:spPr bwMode="auto">
          <a:xfrm>
            <a:off x="3083720" y="2099072"/>
            <a:ext cx="50006" cy="13097"/>
          </a:xfrm>
          <a:custGeom>
            <a:avLst/>
            <a:gdLst>
              <a:gd name="T0" fmla="*/ 2147483647 w 35"/>
              <a:gd name="T1" fmla="*/ 0 h 9"/>
              <a:gd name="T2" fmla="*/ 2147483647 w 35"/>
              <a:gd name="T3" fmla="*/ 2147483647 h 9"/>
              <a:gd name="T4" fmla="*/ 2147483647 w 35"/>
              <a:gd name="T5" fmla="*/ 2147483647 h 9"/>
              <a:gd name="T6" fmla="*/ 2147483647 w 35"/>
              <a:gd name="T7" fmla="*/ 2147483647 h 9"/>
              <a:gd name="T8" fmla="*/ 2147483647 w 35"/>
              <a:gd name="T9" fmla="*/ 2147483647 h 9"/>
              <a:gd name="T10" fmla="*/ 2147483647 w 35"/>
              <a:gd name="T11" fmla="*/ 2147483647 h 9"/>
              <a:gd name="T12" fmla="*/ 2147483647 w 35"/>
              <a:gd name="T13" fmla="*/ 2147483647 h 9"/>
              <a:gd name="T14" fmla="*/ 2147483647 w 35"/>
              <a:gd name="T15" fmla="*/ 0 h 9"/>
              <a:gd name="T16" fmla="*/ 2147483647 w 35"/>
              <a:gd name="T17" fmla="*/ 2147483647 h 9"/>
              <a:gd name="T18" fmla="*/ 2147483647 w 35"/>
              <a:gd name="T19" fmla="*/ 0 h 9"/>
              <a:gd name="T20" fmla="*/ 2147483647 w 35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9"/>
              <a:gd name="T35" fmla="*/ 35 w 3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9">
                <a:moveTo>
                  <a:pt x="9" y="0"/>
                </a:moveTo>
                <a:cubicBezTo>
                  <a:pt x="6" y="0"/>
                  <a:pt x="3" y="0"/>
                  <a:pt x="1" y="2"/>
                </a:cubicBezTo>
                <a:cubicBezTo>
                  <a:pt x="0" y="3"/>
                  <a:pt x="0" y="6"/>
                  <a:pt x="2" y="7"/>
                </a:cubicBezTo>
                <a:cubicBezTo>
                  <a:pt x="7" y="8"/>
                  <a:pt x="13" y="7"/>
                  <a:pt x="18" y="7"/>
                </a:cubicBezTo>
                <a:cubicBezTo>
                  <a:pt x="22" y="7"/>
                  <a:pt x="25" y="9"/>
                  <a:pt x="29" y="8"/>
                </a:cubicBezTo>
                <a:cubicBezTo>
                  <a:pt x="30" y="7"/>
                  <a:pt x="31" y="5"/>
                  <a:pt x="32" y="4"/>
                </a:cubicBezTo>
                <a:cubicBezTo>
                  <a:pt x="33" y="3"/>
                  <a:pt x="35" y="3"/>
                  <a:pt x="34" y="2"/>
                </a:cubicBezTo>
                <a:cubicBezTo>
                  <a:pt x="34" y="0"/>
                  <a:pt x="32" y="0"/>
                  <a:pt x="30" y="0"/>
                </a:cubicBezTo>
                <a:cubicBezTo>
                  <a:pt x="28" y="0"/>
                  <a:pt x="27" y="1"/>
                  <a:pt x="25" y="1"/>
                </a:cubicBezTo>
                <a:cubicBezTo>
                  <a:pt x="21" y="1"/>
                  <a:pt x="17" y="0"/>
                  <a:pt x="13" y="0"/>
                </a:cubicBezTo>
                <a:cubicBezTo>
                  <a:pt x="11" y="0"/>
                  <a:pt x="10" y="0"/>
                  <a:pt x="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4" name="Freeform 1096"/>
          <p:cNvSpPr>
            <a:spLocks noChangeAspect="1"/>
          </p:cNvSpPr>
          <p:nvPr/>
        </p:nvSpPr>
        <p:spPr bwMode="auto">
          <a:xfrm>
            <a:off x="3162301" y="2102645"/>
            <a:ext cx="17860" cy="13097"/>
          </a:xfrm>
          <a:custGeom>
            <a:avLst/>
            <a:gdLst>
              <a:gd name="T0" fmla="*/ 2147483647 w 12"/>
              <a:gd name="T1" fmla="*/ 2147483647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3" y="1"/>
                </a:moveTo>
                <a:cubicBezTo>
                  <a:pt x="2" y="1"/>
                  <a:pt x="0" y="3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9"/>
                  <a:pt x="8" y="9"/>
                  <a:pt x="9" y="8"/>
                </a:cubicBezTo>
                <a:cubicBezTo>
                  <a:pt x="11" y="7"/>
                  <a:pt x="12" y="5"/>
                  <a:pt x="11" y="3"/>
                </a:cubicBezTo>
                <a:cubicBezTo>
                  <a:pt x="10" y="2"/>
                  <a:pt x="8" y="2"/>
                  <a:pt x="6" y="2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5" name="Freeform 1097"/>
          <p:cNvSpPr>
            <a:spLocks noChangeAspect="1"/>
          </p:cNvSpPr>
          <p:nvPr/>
        </p:nvSpPr>
        <p:spPr bwMode="auto">
          <a:xfrm>
            <a:off x="3065860" y="2120503"/>
            <a:ext cx="252413" cy="90488"/>
          </a:xfrm>
          <a:custGeom>
            <a:avLst/>
            <a:gdLst>
              <a:gd name="T0" fmla="*/ 2147483647 w 177"/>
              <a:gd name="T1" fmla="*/ 2147483647 h 63"/>
              <a:gd name="T2" fmla="*/ 2147483647 w 177"/>
              <a:gd name="T3" fmla="*/ 2147483647 h 63"/>
              <a:gd name="T4" fmla="*/ 2147483647 w 177"/>
              <a:gd name="T5" fmla="*/ 2147483647 h 63"/>
              <a:gd name="T6" fmla="*/ 2147483647 w 177"/>
              <a:gd name="T7" fmla="*/ 2147483647 h 63"/>
              <a:gd name="T8" fmla="*/ 2147483647 w 177"/>
              <a:gd name="T9" fmla="*/ 2147483647 h 63"/>
              <a:gd name="T10" fmla="*/ 2147483647 w 177"/>
              <a:gd name="T11" fmla="*/ 2147483647 h 63"/>
              <a:gd name="T12" fmla="*/ 2147483647 w 177"/>
              <a:gd name="T13" fmla="*/ 2147483647 h 63"/>
              <a:gd name="T14" fmla="*/ 2147483647 w 177"/>
              <a:gd name="T15" fmla="*/ 2147483647 h 63"/>
              <a:gd name="T16" fmla="*/ 2147483647 w 177"/>
              <a:gd name="T17" fmla="*/ 2147483647 h 63"/>
              <a:gd name="T18" fmla="*/ 2147483647 w 177"/>
              <a:gd name="T19" fmla="*/ 2147483647 h 63"/>
              <a:gd name="T20" fmla="*/ 2147483647 w 177"/>
              <a:gd name="T21" fmla="*/ 2147483647 h 63"/>
              <a:gd name="T22" fmla="*/ 2147483647 w 177"/>
              <a:gd name="T23" fmla="*/ 2147483647 h 63"/>
              <a:gd name="T24" fmla="*/ 2147483647 w 177"/>
              <a:gd name="T25" fmla="*/ 2147483647 h 63"/>
              <a:gd name="T26" fmla="*/ 2147483647 w 177"/>
              <a:gd name="T27" fmla="*/ 2147483647 h 63"/>
              <a:gd name="T28" fmla="*/ 2147483647 w 177"/>
              <a:gd name="T29" fmla="*/ 2147483647 h 63"/>
              <a:gd name="T30" fmla="*/ 2147483647 w 177"/>
              <a:gd name="T31" fmla="*/ 2147483647 h 63"/>
              <a:gd name="T32" fmla="*/ 2147483647 w 177"/>
              <a:gd name="T33" fmla="*/ 2147483647 h 63"/>
              <a:gd name="T34" fmla="*/ 2147483647 w 177"/>
              <a:gd name="T35" fmla="*/ 2147483647 h 63"/>
              <a:gd name="T36" fmla="*/ 2147483647 w 177"/>
              <a:gd name="T37" fmla="*/ 2147483647 h 63"/>
              <a:gd name="T38" fmla="*/ 2147483647 w 177"/>
              <a:gd name="T39" fmla="*/ 2147483647 h 63"/>
              <a:gd name="T40" fmla="*/ 2147483647 w 177"/>
              <a:gd name="T41" fmla="*/ 2147483647 h 63"/>
              <a:gd name="T42" fmla="*/ 2147483647 w 177"/>
              <a:gd name="T43" fmla="*/ 2147483647 h 63"/>
              <a:gd name="T44" fmla="*/ 2147483647 w 177"/>
              <a:gd name="T45" fmla="*/ 2147483647 h 63"/>
              <a:gd name="T46" fmla="*/ 2147483647 w 177"/>
              <a:gd name="T47" fmla="*/ 2147483647 h 63"/>
              <a:gd name="T48" fmla="*/ 2147483647 w 177"/>
              <a:gd name="T49" fmla="*/ 2147483647 h 63"/>
              <a:gd name="T50" fmla="*/ 2147483647 w 177"/>
              <a:gd name="T51" fmla="*/ 2147483647 h 63"/>
              <a:gd name="T52" fmla="*/ 2147483647 w 177"/>
              <a:gd name="T53" fmla="*/ 2147483647 h 63"/>
              <a:gd name="T54" fmla="*/ 2147483647 w 177"/>
              <a:gd name="T55" fmla="*/ 2147483647 h 63"/>
              <a:gd name="T56" fmla="*/ 2147483647 w 177"/>
              <a:gd name="T57" fmla="*/ 2147483647 h 63"/>
              <a:gd name="T58" fmla="*/ 2147483647 w 177"/>
              <a:gd name="T59" fmla="*/ 2147483647 h 63"/>
              <a:gd name="T60" fmla="*/ 2147483647 w 177"/>
              <a:gd name="T61" fmla="*/ 2147483647 h 63"/>
              <a:gd name="T62" fmla="*/ 2147483647 w 177"/>
              <a:gd name="T63" fmla="*/ 2147483647 h 63"/>
              <a:gd name="T64" fmla="*/ 2147483647 w 177"/>
              <a:gd name="T65" fmla="*/ 2147483647 h 63"/>
              <a:gd name="T66" fmla="*/ 2147483647 w 177"/>
              <a:gd name="T67" fmla="*/ 2147483647 h 63"/>
              <a:gd name="T68" fmla="*/ 2147483647 w 177"/>
              <a:gd name="T69" fmla="*/ 2147483647 h 63"/>
              <a:gd name="T70" fmla="*/ 2147483647 w 177"/>
              <a:gd name="T71" fmla="*/ 2147483647 h 63"/>
              <a:gd name="T72" fmla="*/ 2147483647 w 177"/>
              <a:gd name="T73" fmla="*/ 2147483647 h 63"/>
              <a:gd name="T74" fmla="*/ 2147483647 w 177"/>
              <a:gd name="T75" fmla="*/ 2147483647 h 63"/>
              <a:gd name="T76" fmla="*/ 2147483647 w 177"/>
              <a:gd name="T77" fmla="*/ 2147483647 h 63"/>
              <a:gd name="T78" fmla="*/ 2147483647 w 177"/>
              <a:gd name="T79" fmla="*/ 2147483647 h 63"/>
              <a:gd name="T80" fmla="*/ 2147483647 w 177"/>
              <a:gd name="T81" fmla="*/ 2147483647 h 63"/>
              <a:gd name="T82" fmla="*/ 2147483647 w 177"/>
              <a:gd name="T83" fmla="*/ 2147483647 h 63"/>
              <a:gd name="T84" fmla="*/ 2147483647 w 177"/>
              <a:gd name="T85" fmla="*/ 2147483647 h 63"/>
              <a:gd name="T86" fmla="*/ 2147483647 w 177"/>
              <a:gd name="T87" fmla="*/ 2147483647 h 63"/>
              <a:gd name="T88" fmla="*/ 2147483647 w 177"/>
              <a:gd name="T89" fmla="*/ 2147483647 h 63"/>
              <a:gd name="T90" fmla="*/ 2147483647 w 177"/>
              <a:gd name="T91" fmla="*/ 2147483647 h 63"/>
              <a:gd name="T92" fmla="*/ 2147483647 w 177"/>
              <a:gd name="T93" fmla="*/ 2147483647 h 63"/>
              <a:gd name="T94" fmla="*/ 2147483647 w 177"/>
              <a:gd name="T95" fmla="*/ 2147483647 h 63"/>
              <a:gd name="T96" fmla="*/ 2147483647 w 177"/>
              <a:gd name="T97" fmla="*/ 2147483647 h 63"/>
              <a:gd name="T98" fmla="*/ 2147483647 w 177"/>
              <a:gd name="T99" fmla="*/ 2147483647 h 63"/>
              <a:gd name="T100" fmla="*/ 2147483647 w 177"/>
              <a:gd name="T101" fmla="*/ 2147483647 h 63"/>
              <a:gd name="T102" fmla="*/ 2147483647 w 177"/>
              <a:gd name="T103" fmla="*/ 2147483647 h 63"/>
              <a:gd name="T104" fmla="*/ 2147483647 w 177"/>
              <a:gd name="T105" fmla="*/ 2147483647 h 63"/>
              <a:gd name="T106" fmla="*/ 2147483647 w 177"/>
              <a:gd name="T107" fmla="*/ 2147483647 h 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7"/>
              <a:gd name="T163" fmla="*/ 0 h 63"/>
              <a:gd name="T164" fmla="*/ 177 w 177"/>
              <a:gd name="T165" fmla="*/ 63 h 6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7" h="63">
                <a:moveTo>
                  <a:pt x="173" y="33"/>
                </a:moveTo>
                <a:cubicBezTo>
                  <a:pt x="174" y="33"/>
                  <a:pt x="170" y="35"/>
                  <a:pt x="171" y="35"/>
                </a:cubicBezTo>
                <a:cubicBezTo>
                  <a:pt x="173" y="36"/>
                  <a:pt x="176" y="34"/>
                  <a:pt x="176" y="35"/>
                </a:cubicBezTo>
                <a:cubicBezTo>
                  <a:pt x="177" y="37"/>
                  <a:pt x="176" y="40"/>
                  <a:pt x="175" y="42"/>
                </a:cubicBezTo>
                <a:cubicBezTo>
                  <a:pt x="173" y="44"/>
                  <a:pt x="169" y="44"/>
                  <a:pt x="168" y="46"/>
                </a:cubicBezTo>
                <a:cubicBezTo>
                  <a:pt x="167" y="47"/>
                  <a:pt x="168" y="49"/>
                  <a:pt x="169" y="49"/>
                </a:cubicBezTo>
                <a:cubicBezTo>
                  <a:pt x="171" y="49"/>
                  <a:pt x="173" y="45"/>
                  <a:pt x="174" y="46"/>
                </a:cubicBezTo>
                <a:cubicBezTo>
                  <a:pt x="176" y="46"/>
                  <a:pt x="176" y="49"/>
                  <a:pt x="175" y="51"/>
                </a:cubicBezTo>
                <a:cubicBezTo>
                  <a:pt x="174" y="52"/>
                  <a:pt x="172" y="54"/>
                  <a:pt x="171" y="54"/>
                </a:cubicBezTo>
                <a:cubicBezTo>
                  <a:pt x="169" y="54"/>
                  <a:pt x="169" y="50"/>
                  <a:pt x="167" y="51"/>
                </a:cubicBezTo>
                <a:cubicBezTo>
                  <a:pt x="166" y="51"/>
                  <a:pt x="167" y="53"/>
                  <a:pt x="167" y="54"/>
                </a:cubicBezTo>
                <a:cubicBezTo>
                  <a:pt x="168" y="55"/>
                  <a:pt x="169" y="57"/>
                  <a:pt x="168" y="58"/>
                </a:cubicBezTo>
                <a:cubicBezTo>
                  <a:pt x="167" y="59"/>
                  <a:pt x="164" y="58"/>
                  <a:pt x="162" y="58"/>
                </a:cubicBezTo>
                <a:cubicBezTo>
                  <a:pt x="160" y="58"/>
                  <a:pt x="158" y="57"/>
                  <a:pt x="156" y="57"/>
                </a:cubicBezTo>
                <a:cubicBezTo>
                  <a:pt x="154" y="57"/>
                  <a:pt x="152" y="59"/>
                  <a:pt x="150" y="60"/>
                </a:cubicBezTo>
                <a:cubicBezTo>
                  <a:pt x="147" y="60"/>
                  <a:pt x="143" y="61"/>
                  <a:pt x="140" y="60"/>
                </a:cubicBezTo>
                <a:cubicBezTo>
                  <a:pt x="137" y="58"/>
                  <a:pt x="138" y="52"/>
                  <a:pt x="135" y="52"/>
                </a:cubicBezTo>
                <a:cubicBezTo>
                  <a:pt x="133" y="52"/>
                  <a:pt x="135" y="58"/>
                  <a:pt x="132" y="59"/>
                </a:cubicBezTo>
                <a:cubicBezTo>
                  <a:pt x="130" y="61"/>
                  <a:pt x="126" y="59"/>
                  <a:pt x="123" y="59"/>
                </a:cubicBezTo>
                <a:cubicBezTo>
                  <a:pt x="121" y="59"/>
                  <a:pt x="119" y="60"/>
                  <a:pt x="117" y="59"/>
                </a:cubicBezTo>
                <a:cubicBezTo>
                  <a:pt x="116" y="59"/>
                  <a:pt x="116" y="56"/>
                  <a:pt x="115" y="56"/>
                </a:cubicBezTo>
                <a:cubicBezTo>
                  <a:pt x="114" y="56"/>
                  <a:pt x="114" y="59"/>
                  <a:pt x="113" y="59"/>
                </a:cubicBezTo>
                <a:cubicBezTo>
                  <a:pt x="111" y="59"/>
                  <a:pt x="111" y="55"/>
                  <a:pt x="110" y="56"/>
                </a:cubicBezTo>
                <a:cubicBezTo>
                  <a:pt x="108" y="57"/>
                  <a:pt x="109" y="61"/>
                  <a:pt x="107" y="61"/>
                </a:cubicBezTo>
                <a:cubicBezTo>
                  <a:pt x="105" y="61"/>
                  <a:pt x="105" y="58"/>
                  <a:pt x="103" y="58"/>
                </a:cubicBezTo>
                <a:cubicBezTo>
                  <a:pt x="102" y="57"/>
                  <a:pt x="102" y="60"/>
                  <a:pt x="101" y="60"/>
                </a:cubicBezTo>
                <a:cubicBezTo>
                  <a:pt x="99" y="60"/>
                  <a:pt x="98" y="57"/>
                  <a:pt x="96" y="58"/>
                </a:cubicBezTo>
                <a:cubicBezTo>
                  <a:pt x="95" y="58"/>
                  <a:pt x="97" y="61"/>
                  <a:pt x="96" y="61"/>
                </a:cubicBezTo>
                <a:cubicBezTo>
                  <a:pt x="90" y="62"/>
                  <a:pt x="83" y="63"/>
                  <a:pt x="78" y="61"/>
                </a:cubicBezTo>
                <a:cubicBezTo>
                  <a:pt x="76" y="60"/>
                  <a:pt x="80" y="54"/>
                  <a:pt x="78" y="52"/>
                </a:cubicBezTo>
                <a:cubicBezTo>
                  <a:pt x="76" y="51"/>
                  <a:pt x="76" y="56"/>
                  <a:pt x="74" y="56"/>
                </a:cubicBezTo>
                <a:cubicBezTo>
                  <a:pt x="73" y="57"/>
                  <a:pt x="73" y="53"/>
                  <a:pt x="72" y="54"/>
                </a:cubicBezTo>
                <a:cubicBezTo>
                  <a:pt x="70" y="54"/>
                  <a:pt x="72" y="58"/>
                  <a:pt x="70" y="58"/>
                </a:cubicBezTo>
                <a:cubicBezTo>
                  <a:pt x="67" y="59"/>
                  <a:pt x="63" y="59"/>
                  <a:pt x="60" y="58"/>
                </a:cubicBezTo>
                <a:cubicBezTo>
                  <a:pt x="57" y="57"/>
                  <a:pt x="56" y="52"/>
                  <a:pt x="53" y="52"/>
                </a:cubicBezTo>
                <a:cubicBezTo>
                  <a:pt x="52" y="52"/>
                  <a:pt x="52" y="57"/>
                  <a:pt x="50" y="57"/>
                </a:cubicBezTo>
                <a:cubicBezTo>
                  <a:pt x="48" y="57"/>
                  <a:pt x="45" y="55"/>
                  <a:pt x="43" y="53"/>
                </a:cubicBezTo>
                <a:cubicBezTo>
                  <a:pt x="42" y="51"/>
                  <a:pt x="42" y="48"/>
                  <a:pt x="42" y="46"/>
                </a:cubicBezTo>
                <a:cubicBezTo>
                  <a:pt x="43" y="45"/>
                  <a:pt x="45" y="45"/>
                  <a:pt x="45" y="44"/>
                </a:cubicBezTo>
                <a:cubicBezTo>
                  <a:pt x="45" y="43"/>
                  <a:pt x="42" y="44"/>
                  <a:pt x="42" y="43"/>
                </a:cubicBezTo>
                <a:cubicBezTo>
                  <a:pt x="41" y="41"/>
                  <a:pt x="42" y="38"/>
                  <a:pt x="43" y="36"/>
                </a:cubicBezTo>
                <a:cubicBezTo>
                  <a:pt x="44" y="35"/>
                  <a:pt x="46" y="35"/>
                  <a:pt x="47" y="34"/>
                </a:cubicBezTo>
                <a:cubicBezTo>
                  <a:pt x="47" y="32"/>
                  <a:pt x="47" y="30"/>
                  <a:pt x="47" y="29"/>
                </a:cubicBezTo>
                <a:cubicBezTo>
                  <a:pt x="46" y="27"/>
                  <a:pt x="44" y="26"/>
                  <a:pt x="42" y="24"/>
                </a:cubicBezTo>
                <a:cubicBezTo>
                  <a:pt x="41" y="23"/>
                  <a:pt x="42" y="20"/>
                  <a:pt x="41" y="19"/>
                </a:cubicBezTo>
                <a:cubicBezTo>
                  <a:pt x="39" y="18"/>
                  <a:pt x="37" y="20"/>
                  <a:pt x="35" y="20"/>
                </a:cubicBezTo>
                <a:cubicBezTo>
                  <a:pt x="30" y="19"/>
                  <a:pt x="25" y="18"/>
                  <a:pt x="20" y="18"/>
                </a:cubicBezTo>
                <a:cubicBezTo>
                  <a:pt x="19" y="18"/>
                  <a:pt x="18" y="20"/>
                  <a:pt x="17" y="20"/>
                </a:cubicBezTo>
                <a:cubicBezTo>
                  <a:pt x="16" y="20"/>
                  <a:pt x="14" y="19"/>
                  <a:pt x="14" y="18"/>
                </a:cubicBezTo>
                <a:cubicBezTo>
                  <a:pt x="15" y="17"/>
                  <a:pt x="19" y="17"/>
                  <a:pt x="18" y="16"/>
                </a:cubicBezTo>
                <a:cubicBezTo>
                  <a:pt x="16" y="14"/>
                  <a:pt x="13" y="16"/>
                  <a:pt x="10" y="15"/>
                </a:cubicBezTo>
                <a:cubicBezTo>
                  <a:pt x="9" y="15"/>
                  <a:pt x="7" y="15"/>
                  <a:pt x="7" y="13"/>
                </a:cubicBezTo>
                <a:cubicBezTo>
                  <a:pt x="6" y="12"/>
                  <a:pt x="10" y="12"/>
                  <a:pt x="9" y="12"/>
                </a:cubicBezTo>
                <a:cubicBezTo>
                  <a:pt x="8" y="10"/>
                  <a:pt x="5" y="12"/>
                  <a:pt x="3" y="11"/>
                </a:cubicBezTo>
                <a:cubicBezTo>
                  <a:pt x="2" y="10"/>
                  <a:pt x="0" y="9"/>
                  <a:pt x="0" y="8"/>
                </a:cubicBezTo>
                <a:cubicBezTo>
                  <a:pt x="1" y="6"/>
                  <a:pt x="5" y="9"/>
                  <a:pt x="5" y="7"/>
                </a:cubicBezTo>
                <a:cubicBezTo>
                  <a:pt x="6" y="6"/>
                  <a:pt x="1" y="5"/>
                  <a:pt x="2" y="4"/>
                </a:cubicBezTo>
                <a:cubicBezTo>
                  <a:pt x="3" y="2"/>
                  <a:pt x="6" y="2"/>
                  <a:pt x="8" y="1"/>
                </a:cubicBezTo>
                <a:cubicBezTo>
                  <a:pt x="10" y="1"/>
                  <a:pt x="13" y="0"/>
                  <a:pt x="15" y="0"/>
                </a:cubicBezTo>
                <a:cubicBezTo>
                  <a:pt x="18" y="0"/>
                  <a:pt x="21" y="0"/>
                  <a:pt x="24" y="1"/>
                </a:cubicBezTo>
                <a:cubicBezTo>
                  <a:pt x="27" y="2"/>
                  <a:pt x="29" y="4"/>
                  <a:pt x="32" y="4"/>
                </a:cubicBezTo>
                <a:cubicBezTo>
                  <a:pt x="33" y="4"/>
                  <a:pt x="34" y="3"/>
                  <a:pt x="36" y="3"/>
                </a:cubicBezTo>
                <a:cubicBezTo>
                  <a:pt x="37" y="4"/>
                  <a:pt x="39" y="5"/>
                  <a:pt x="40" y="6"/>
                </a:cubicBezTo>
                <a:cubicBezTo>
                  <a:pt x="41" y="7"/>
                  <a:pt x="40" y="8"/>
                  <a:pt x="40" y="9"/>
                </a:cubicBezTo>
                <a:cubicBezTo>
                  <a:pt x="39" y="11"/>
                  <a:pt x="35" y="14"/>
                  <a:pt x="37" y="15"/>
                </a:cubicBezTo>
                <a:cubicBezTo>
                  <a:pt x="40" y="15"/>
                  <a:pt x="41" y="11"/>
                  <a:pt x="43" y="10"/>
                </a:cubicBezTo>
                <a:cubicBezTo>
                  <a:pt x="45" y="9"/>
                  <a:pt x="48" y="11"/>
                  <a:pt x="50" y="11"/>
                </a:cubicBezTo>
                <a:cubicBezTo>
                  <a:pt x="53" y="11"/>
                  <a:pt x="56" y="8"/>
                  <a:pt x="60" y="8"/>
                </a:cubicBezTo>
                <a:cubicBezTo>
                  <a:pt x="63" y="8"/>
                  <a:pt x="66" y="11"/>
                  <a:pt x="68" y="13"/>
                </a:cubicBezTo>
                <a:cubicBezTo>
                  <a:pt x="69" y="14"/>
                  <a:pt x="67" y="15"/>
                  <a:pt x="67" y="15"/>
                </a:cubicBezTo>
                <a:cubicBezTo>
                  <a:pt x="64" y="15"/>
                  <a:pt x="62" y="13"/>
                  <a:pt x="59" y="13"/>
                </a:cubicBezTo>
                <a:cubicBezTo>
                  <a:pt x="59" y="13"/>
                  <a:pt x="59" y="15"/>
                  <a:pt x="59" y="15"/>
                </a:cubicBezTo>
                <a:cubicBezTo>
                  <a:pt x="64" y="17"/>
                  <a:pt x="68" y="17"/>
                  <a:pt x="72" y="17"/>
                </a:cubicBezTo>
                <a:cubicBezTo>
                  <a:pt x="74" y="17"/>
                  <a:pt x="75" y="17"/>
                  <a:pt x="76" y="17"/>
                </a:cubicBezTo>
                <a:cubicBezTo>
                  <a:pt x="77" y="17"/>
                  <a:pt x="79" y="17"/>
                  <a:pt x="79" y="17"/>
                </a:cubicBezTo>
                <a:cubicBezTo>
                  <a:pt x="80" y="19"/>
                  <a:pt x="80" y="21"/>
                  <a:pt x="78" y="22"/>
                </a:cubicBezTo>
                <a:cubicBezTo>
                  <a:pt x="75" y="23"/>
                  <a:pt x="71" y="22"/>
                  <a:pt x="67" y="21"/>
                </a:cubicBezTo>
                <a:cubicBezTo>
                  <a:pt x="63" y="21"/>
                  <a:pt x="59" y="18"/>
                  <a:pt x="55" y="17"/>
                </a:cubicBezTo>
                <a:cubicBezTo>
                  <a:pt x="55" y="17"/>
                  <a:pt x="55" y="19"/>
                  <a:pt x="55" y="20"/>
                </a:cubicBezTo>
                <a:cubicBezTo>
                  <a:pt x="58" y="22"/>
                  <a:pt x="63" y="21"/>
                  <a:pt x="64" y="24"/>
                </a:cubicBezTo>
                <a:cubicBezTo>
                  <a:pt x="65" y="26"/>
                  <a:pt x="59" y="25"/>
                  <a:pt x="57" y="27"/>
                </a:cubicBezTo>
                <a:cubicBezTo>
                  <a:pt x="56" y="27"/>
                  <a:pt x="58" y="29"/>
                  <a:pt x="59" y="29"/>
                </a:cubicBezTo>
                <a:cubicBezTo>
                  <a:pt x="62" y="29"/>
                  <a:pt x="65" y="26"/>
                  <a:pt x="68" y="26"/>
                </a:cubicBezTo>
                <a:cubicBezTo>
                  <a:pt x="70" y="26"/>
                  <a:pt x="70" y="28"/>
                  <a:pt x="71" y="29"/>
                </a:cubicBezTo>
                <a:cubicBezTo>
                  <a:pt x="73" y="30"/>
                  <a:pt x="76" y="29"/>
                  <a:pt x="77" y="31"/>
                </a:cubicBezTo>
                <a:cubicBezTo>
                  <a:pt x="77" y="32"/>
                  <a:pt x="75" y="34"/>
                  <a:pt x="73" y="34"/>
                </a:cubicBezTo>
                <a:cubicBezTo>
                  <a:pt x="72" y="35"/>
                  <a:pt x="71" y="34"/>
                  <a:pt x="70" y="35"/>
                </a:cubicBezTo>
                <a:cubicBezTo>
                  <a:pt x="70" y="35"/>
                  <a:pt x="70" y="37"/>
                  <a:pt x="70" y="37"/>
                </a:cubicBezTo>
                <a:cubicBezTo>
                  <a:pt x="72" y="37"/>
                  <a:pt x="74" y="35"/>
                  <a:pt x="75" y="36"/>
                </a:cubicBezTo>
                <a:cubicBezTo>
                  <a:pt x="77" y="37"/>
                  <a:pt x="75" y="39"/>
                  <a:pt x="76" y="40"/>
                </a:cubicBezTo>
                <a:cubicBezTo>
                  <a:pt x="77" y="40"/>
                  <a:pt x="79" y="41"/>
                  <a:pt x="79" y="40"/>
                </a:cubicBezTo>
                <a:cubicBezTo>
                  <a:pt x="80" y="39"/>
                  <a:pt x="79" y="37"/>
                  <a:pt x="79" y="36"/>
                </a:cubicBezTo>
                <a:cubicBezTo>
                  <a:pt x="80" y="35"/>
                  <a:pt x="81" y="34"/>
                  <a:pt x="82" y="34"/>
                </a:cubicBezTo>
                <a:cubicBezTo>
                  <a:pt x="84" y="35"/>
                  <a:pt x="85" y="38"/>
                  <a:pt x="87" y="38"/>
                </a:cubicBezTo>
                <a:cubicBezTo>
                  <a:pt x="89" y="39"/>
                  <a:pt x="89" y="36"/>
                  <a:pt x="90" y="36"/>
                </a:cubicBezTo>
                <a:cubicBezTo>
                  <a:pt x="91" y="36"/>
                  <a:pt x="92" y="38"/>
                  <a:pt x="93" y="38"/>
                </a:cubicBezTo>
                <a:cubicBezTo>
                  <a:pt x="94" y="37"/>
                  <a:pt x="94" y="34"/>
                  <a:pt x="95" y="34"/>
                </a:cubicBezTo>
                <a:cubicBezTo>
                  <a:pt x="98" y="35"/>
                  <a:pt x="101" y="37"/>
                  <a:pt x="104" y="39"/>
                </a:cubicBezTo>
                <a:cubicBezTo>
                  <a:pt x="104" y="39"/>
                  <a:pt x="103" y="41"/>
                  <a:pt x="104" y="41"/>
                </a:cubicBezTo>
                <a:cubicBezTo>
                  <a:pt x="107" y="42"/>
                  <a:pt x="111" y="43"/>
                  <a:pt x="113" y="41"/>
                </a:cubicBezTo>
                <a:cubicBezTo>
                  <a:pt x="114" y="40"/>
                  <a:pt x="107" y="38"/>
                  <a:pt x="108" y="37"/>
                </a:cubicBezTo>
                <a:cubicBezTo>
                  <a:pt x="111" y="34"/>
                  <a:pt x="116" y="35"/>
                  <a:pt x="120" y="34"/>
                </a:cubicBezTo>
                <a:cubicBezTo>
                  <a:pt x="124" y="33"/>
                  <a:pt x="129" y="31"/>
                  <a:pt x="133" y="30"/>
                </a:cubicBezTo>
                <a:cubicBezTo>
                  <a:pt x="134" y="29"/>
                  <a:pt x="135" y="29"/>
                  <a:pt x="135" y="29"/>
                </a:cubicBezTo>
                <a:cubicBezTo>
                  <a:pt x="137" y="29"/>
                  <a:pt x="139" y="30"/>
                  <a:pt x="141" y="30"/>
                </a:cubicBezTo>
                <a:cubicBezTo>
                  <a:pt x="144" y="30"/>
                  <a:pt x="148" y="28"/>
                  <a:pt x="151" y="28"/>
                </a:cubicBezTo>
                <a:cubicBezTo>
                  <a:pt x="155" y="28"/>
                  <a:pt x="160" y="28"/>
                  <a:pt x="164" y="29"/>
                </a:cubicBezTo>
                <a:cubicBezTo>
                  <a:pt x="165" y="29"/>
                  <a:pt x="164" y="31"/>
                  <a:pt x="164" y="31"/>
                </a:cubicBezTo>
                <a:cubicBezTo>
                  <a:pt x="167" y="32"/>
                  <a:pt x="171" y="31"/>
                  <a:pt x="173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6" name="Freeform 1098"/>
          <p:cNvSpPr>
            <a:spLocks noChangeAspect="1"/>
          </p:cNvSpPr>
          <p:nvPr/>
        </p:nvSpPr>
        <p:spPr bwMode="auto">
          <a:xfrm>
            <a:off x="3163492" y="2124076"/>
            <a:ext cx="10715" cy="17860"/>
          </a:xfrm>
          <a:custGeom>
            <a:avLst/>
            <a:gdLst>
              <a:gd name="T0" fmla="*/ 0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0 w 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0" y="2"/>
                </a:moveTo>
                <a:cubicBezTo>
                  <a:pt x="1" y="2"/>
                  <a:pt x="5" y="0"/>
                  <a:pt x="6" y="1"/>
                </a:cubicBezTo>
                <a:cubicBezTo>
                  <a:pt x="6" y="4"/>
                  <a:pt x="7" y="8"/>
                  <a:pt x="5" y="12"/>
                </a:cubicBezTo>
                <a:cubicBezTo>
                  <a:pt x="5" y="13"/>
                  <a:pt x="3" y="12"/>
                  <a:pt x="3" y="11"/>
                </a:cubicBezTo>
                <a:cubicBezTo>
                  <a:pt x="1" y="8"/>
                  <a:pt x="0" y="5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7" name="Freeform 1099"/>
          <p:cNvSpPr>
            <a:spLocks noChangeAspect="1"/>
          </p:cNvSpPr>
          <p:nvPr/>
        </p:nvSpPr>
        <p:spPr bwMode="auto">
          <a:xfrm>
            <a:off x="3108722" y="1962150"/>
            <a:ext cx="160734" cy="125016"/>
          </a:xfrm>
          <a:custGeom>
            <a:avLst/>
            <a:gdLst>
              <a:gd name="T0" fmla="*/ 2147483647 w 113"/>
              <a:gd name="T1" fmla="*/ 2147483647 h 87"/>
              <a:gd name="T2" fmla="*/ 2147483647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2147483647 h 87"/>
              <a:gd name="T8" fmla="*/ 2147483647 w 113"/>
              <a:gd name="T9" fmla="*/ 2147483647 h 87"/>
              <a:gd name="T10" fmla="*/ 2147483647 w 113"/>
              <a:gd name="T11" fmla="*/ 2147483647 h 87"/>
              <a:gd name="T12" fmla="*/ 2147483647 w 113"/>
              <a:gd name="T13" fmla="*/ 2147483647 h 87"/>
              <a:gd name="T14" fmla="*/ 2147483647 w 113"/>
              <a:gd name="T15" fmla="*/ 2147483647 h 87"/>
              <a:gd name="T16" fmla="*/ 2147483647 w 113"/>
              <a:gd name="T17" fmla="*/ 2147483647 h 87"/>
              <a:gd name="T18" fmla="*/ 2147483647 w 113"/>
              <a:gd name="T19" fmla="*/ 2147483647 h 87"/>
              <a:gd name="T20" fmla="*/ 2147483647 w 113"/>
              <a:gd name="T21" fmla="*/ 2147483647 h 87"/>
              <a:gd name="T22" fmla="*/ 2147483647 w 113"/>
              <a:gd name="T23" fmla="*/ 2147483647 h 87"/>
              <a:gd name="T24" fmla="*/ 2147483647 w 113"/>
              <a:gd name="T25" fmla="*/ 2147483647 h 87"/>
              <a:gd name="T26" fmla="*/ 2147483647 w 113"/>
              <a:gd name="T27" fmla="*/ 2147483647 h 87"/>
              <a:gd name="T28" fmla="*/ 2147483647 w 113"/>
              <a:gd name="T29" fmla="*/ 2147483647 h 87"/>
              <a:gd name="T30" fmla="*/ 2147483647 w 113"/>
              <a:gd name="T31" fmla="*/ 2147483647 h 87"/>
              <a:gd name="T32" fmla="*/ 2147483647 w 113"/>
              <a:gd name="T33" fmla="*/ 2147483647 h 87"/>
              <a:gd name="T34" fmla="*/ 2147483647 w 113"/>
              <a:gd name="T35" fmla="*/ 2147483647 h 87"/>
              <a:gd name="T36" fmla="*/ 2147483647 w 113"/>
              <a:gd name="T37" fmla="*/ 2147483647 h 87"/>
              <a:gd name="T38" fmla="*/ 2147483647 w 113"/>
              <a:gd name="T39" fmla="*/ 2147483647 h 87"/>
              <a:gd name="T40" fmla="*/ 2147483647 w 113"/>
              <a:gd name="T41" fmla="*/ 2147483647 h 87"/>
              <a:gd name="T42" fmla="*/ 2147483647 w 113"/>
              <a:gd name="T43" fmla="*/ 2147483647 h 87"/>
              <a:gd name="T44" fmla="*/ 2147483647 w 113"/>
              <a:gd name="T45" fmla="*/ 2147483647 h 87"/>
              <a:gd name="T46" fmla="*/ 2147483647 w 113"/>
              <a:gd name="T47" fmla="*/ 2147483647 h 87"/>
              <a:gd name="T48" fmla="*/ 2147483647 w 113"/>
              <a:gd name="T49" fmla="*/ 2147483647 h 87"/>
              <a:gd name="T50" fmla="*/ 2147483647 w 113"/>
              <a:gd name="T51" fmla="*/ 2147483647 h 87"/>
              <a:gd name="T52" fmla="*/ 2147483647 w 113"/>
              <a:gd name="T53" fmla="*/ 2147483647 h 87"/>
              <a:gd name="T54" fmla="*/ 2147483647 w 113"/>
              <a:gd name="T55" fmla="*/ 2147483647 h 87"/>
              <a:gd name="T56" fmla="*/ 2147483647 w 113"/>
              <a:gd name="T57" fmla="*/ 2147483647 h 87"/>
              <a:gd name="T58" fmla="*/ 2147483647 w 113"/>
              <a:gd name="T59" fmla="*/ 2147483647 h 87"/>
              <a:gd name="T60" fmla="*/ 2147483647 w 113"/>
              <a:gd name="T61" fmla="*/ 2147483647 h 87"/>
              <a:gd name="T62" fmla="*/ 2147483647 w 113"/>
              <a:gd name="T63" fmla="*/ 2147483647 h 87"/>
              <a:gd name="T64" fmla="*/ 2147483647 w 113"/>
              <a:gd name="T65" fmla="*/ 2147483647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3"/>
              <a:gd name="T100" fmla="*/ 0 h 87"/>
              <a:gd name="T101" fmla="*/ 113 w 113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3" h="87">
                <a:moveTo>
                  <a:pt x="31" y="2"/>
                </a:moveTo>
                <a:cubicBezTo>
                  <a:pt x="39" y="2"/>
                  <a:pt x="47" y="0"/>
                  <a:pt x="53" y="4"/>
                </a:cubicBezTo>
                <a:cubicBezTo>
                  <a:pt x="59" y="7"/>
                  <a:pt x="59" y="16"/>
                  <a:pt x="62" y="21"/>
                </a:cubicBezTo>
                <a:cubicBezTo>
                  <a:pt x="64" y="23"/>
                  <a:pt x="66" y="25"/>
                  <a:pt x="68" y="26"/>
                </a:cubicBezTo>
                <a:cubicBezTo>
                  <a:pt x="71" y="27"/>
                  <a:pt x="74" y="25"/>
                  <a:pt x="76" y="26"/>
                </a:cubicBezTo>
                <a:cubicBezTo>
                  <a:pt x="80" y="28"/>
                  <a:pt x="80" y="35"/>
                  <a:pt x="84" y="36"/>
                </a:cubicBezTo>
                <a:cubicBezTo>
                  <a:pt x="86" y="37"/>
                  <a:pt x="83" y="30"/>
                  <a:pt x="85" y="29"/>
                </a:cubicBezTo>
                <a:cubicBezTo>
                  <a:pt x="88" y="28"/>
                  <a:pt x="92" y="28"/>
                  <a:pt x="93" y="31"/>
                </a:cubicBezTo>
                <a:cubicBezTo>
                  <a:pt x="94" y="33"/>
                  <a:pt x="89" y="34"/>
                  <a:pt x="89" y="36"/>
                </a:cubicBezTo>
                <a:cubicBezTo>
                  <a:pt x="89" y="38"/>
                  <a:pt x="94" y="39"/>
                  <a:pt x="93" y="41"/>
                </a:cubicBezTo>
                <a:cubicBezTo>
                  <a:pt x="93" y="44"/>
                  <a:pt x="84" y="47"/>
                  <a:pt x="87" y="49"/>
                </a:cubicBezTo>
                <a:cubicBezTo>
                  <a:pt x="90" y="51"/>
                  <a:pt x="94" y="45"/>
                  <a:pt x="99" y="45"/>
                </a:cubicBezTo>
                <a:cubicBezTo>
                  <a:pt x="100" y="45"/>
                  <a:pt x="101" y="48"/>
                  <a:pt x="103" y="48"/>
                </a:cubicBezTo>
                <a:cubicBezTo>
                  <a:pt x="104" y="49"/>
                  <a:pt x="105" y="47"/>
                  <a:pt x="106" y="48"/>
                </a:cubicBezTo>
                <a:cubicBezTo>
                  <a:pt x="108" y="50"/>
                  <a:pt x="113" y="54"/>
                  <a:pt x="111" y="56"/>
                </a:cubicBezTo>
                <a:cubicBezTo>
                  <a:pt x="107" y="60"/>
                  <a:pt x="100" y="59"/>
                  <a:pt x="94" y="61"/>
                </a:cubicBezTo>
                <a:cubicBezTo>
                  <a:pt x="92" y="62"/>
                  <a:pt x="91" y="64"/>
                  <a:pt x="90" y="65"/>
                </a:cubicBezTo>
                <a:cubicBezTo>
                  <a:pt x="89" y="65"/>
                  <a:pt x="88" y="62"/>
                  <a:pt x="87" y="63"/>
                </a:cubicBezTo>
                <a:cubicBezTo>
                  <a:pt x="84" y="66"/>
                  <a:pt x="84" y="73"/>
                  <a:pt x="80" y="73"/>
                </a:cubicBezTo>
                <a:cubicBezTo>
                  <a:pt x="76" y="73"/>
                  <a:pt x="79" y="66"/>
                  <a:pt x="77" y="63"/>
                </a:cubicBezTo>
                <a:cubicBezTo>
                  <a:pt x="76" y="62"/>
                  <a:pt x="75" y="65"/>
                  <a:pt x="75" y="66"/>
                </a:cubicBezTo>
                <a:cubicBezTo>
                  <a:pt x="74" y="70"/>
                  <a:pt x="77" y="74"/>
                  <a:pt x="75" y="76"/>
                </a:cubicBezTo>
                <a:cubicBezTo>
                  <a:pt x="74" y="78"/>
                  <a:pt x="71" y="73"/>
                  <a:pt x="69" y="74"/>
                </a:cubicBezTo>
                <a:cubicBezTo>
                  <a:pt x="66" y="76"/>
                  <a:pt x="69" y="82"/>
                  <a:pt x="66" y="82"/>
                </a:cubicBezTo>
                <a:cubicBezTo>
                  <a:pt x="62" y="83"/>
                  <a:pt x="60" y="78"/>
                  <a:pt x="57" y="76"/>
                </a:cubicBezTo>
                <a:cubicBezTo>
                  <a:pt x="55" y="75"/>
                  <a:pt x="52" y="74"/>
                  <a:pt x="53" y="76"/>
                </a:cubicBezTo>
                <a:cubicBezTo>
                  <a:pt x="54" y="79"/>
                  <a:pt x="62" y="80"/>
                  <a:pt x="60" y="83"/>
                </a:cubicBezTo>
                <a:cubicBezTo>
                  <a:pt x="58" y="86"/>
                  <a:pt x="53" y="79"/>
                  <a:pt x="49" y="80"/>
                </a:cubicBezTo>
                <a:cubicBezTo>
                  <a:pt x="47" y="80"/>
                  <a:pt x="51" y="85"/>
                  <a:pt x="49" y="86"/>
                </a:cubicBezTo>
                <a:cubicBezTo>
                  <a:pt x="45" y="87"/>
                  <a:pt x="40" y="85"/>
                  <a:pt x="35" y="84"/>
                </a:cubicBezTo>
                <a:cubicBezTo>
                  <a:pt x="32" y="83"/>
                  <a:pt x="26" y="83"/>
                  <a:pt x="26" y="79"/>
                </a:cubicBezTo>
                <a:cubicBezTo>
                  <a:pt x="25" y="76"/>
                  <a:pt x="35" y="79"/>
                  <a:pt x="34" y="76"/>
                </a:cubicBezTo>
                <a:cubicBezTo>
                  <a:pt x="34" y="73"/>
                  <a:pt x="28" y="76"/>
                  <a:pt x="25" y="74"/>
                </a:cubicBezTo>
                <a:cubicBezTo>
                  <a:pt x="24" y="73"/>
                  <a:pt x="24" y="72"/>
                  <a:pt x="24" y="70"/>
                </a:cubicBezTo>
                <a:cubicBezTo>
                  <a:pt x="24" y="69"/>
                  <a:pt x="27" y="69"/>
                  <a:pt x="26" y="68"/>
                </a:cubicBezTo>
                <a:cubicBezTo>
                  <a:pt x="25" y="66"/>
                  <a:pt x="19" y="67"/>
                  <a:pt x="20" y="65"/>
                </a:cubicBezTo>
                <a:cubicBezTo>
                  <a:pt x="22" y="61"/>
                  <a:pt x="27" y="59"/>
                  <a:pt x="31" y="58"/>
                </a:cubicBezTo>
                <a:cubicBezTo>
                  <a:pt x="35" y="57"/>
                  <a:pt x="40" y="58"/>
                  <a:pt x="45" y="58"/>
                </a:cubicBezTo>
                <a:cubicBezTo>
                  <a:pt x="46" y="58"/>
                  <a:pt x="50" y="57"/>
                  <a:pt x="49" y="56"/>
                </a:cubicBezTo>
                <a:cubicBezTo>
                  <a:pt x="46" y="55"/>
                  <a:pt x="42" y="57"/>
                  <a:pt x="39" y="56"/>
                </a:cubicBezTo>
                <a:cubicBezTo>
                  <a:pt x="38" y="55"/>
                  <a:pt x="42" y="54"/>
                  <a:pt x="41" y="52"/>
                </a:cubicBezTo>
                <a:cubicBezTo>
                  <a:pt x="40" y="51"/>
                  <a:pt x="37" y="50"/>
                  <a:pt x="34" y="51"/>
                </a:cubicBezTo>
                <a:cubicBezTo>
                  <a:pt x="31" y="51"/>
                  <a:pt x="29" y="54"/>
                  <a:pt x="26" y="55"/>
                </a:cubicBezTo>
                <a:cubicBezTo>
                  <a:pt x="24" y="55"/>
                  <a:pt x="23" y="53"/>
                  <a:pt x="21" y="53"/>
                </a:cubicBezTo>
                <a:cubicBezTo>
                  <a:pt x="18" y="53"/>
                  <a:pt x="15" y="57"/>
                  <a:pt x="12" y="56"/>
                </a:cubicBezTo>
                <a:cubicBezTo>
                  <a:pt x="9" y="55"/>
                  <a:pt x="5" y="51"/>
                  <a:pt x="7" y="49"/>
                </a:cubicBezTo>
                <a:cubicBezTo>
                  <a:pt x="10" y="46"/>
                  <a:pt x="16" y="49"/>
                  <a:pt x="20" y="48"/>
                </a:cubicBezTo>
                <a:cubicBezTo>
                  <a:pt x="22" y="47"/>
                  <a:pt x="19" y="45"/>
                  <a:pt x="17" y="45"/>
                </a:cubicBezTo>
                <a:cubicBezTo>
                  <a:pt x="14" y="45"/>
                  <a:pt x="10" y="48"/>
                  <a:pt x="6" y="47"/>
                </a:cubicBezTo>
                <a:cubicBezTo>
                  <a:pt x="3" y="46"/>
                  <a:pt x="2" y="42"/>
                  <a:pt x="1" y="39"/>
                </a:cubicBezTo>
                <a:cubicBezTo>
                  <a:pt x="0" y="38"/>
                  <a:pt x="0" y="35"/>
                  <a:pt x="2" y="35"/>
                </a:cubicBezTo>
                <a:cubicBezTo>
                  <a:pt x="8" y="35"/>
                  <a:pt x="14" y="40"/>
                  <a:pt x="20" y="39"/>
                </a:cubicBezTo>
                <a:cubicBezTo>
                  <a:pt x="22" y="39"/>
                  <a:pt x="25" y="35"/>
                  <a:pt x="23" y="34"/>
                </a:cubicBezTo>
                <a:cubicBezTo>
                  <a:pt x="20" y="32"/>
                  <a:pt x="17" y="35"/>
                  <a:pt x="14" y="35"/>
                </a:cubicBezTo>
                <a:cubicBezTo>
                  <a:pt x="11" y="34"/>
                  <a:pt x="9" y="33"/>
                  <a:pt x="8" y="31"/>
                </a:cubicBezTo>
                <a:cubicBezTo>
                  <a:pt x="7" y="30"/>
                  <a:pt x="8" y="28"/>
                  <a:pt x="9" y="27"/>
                </a:cubicBezTo>
                <a:cubicBezTo>
                  <a:pt x="12" y="25"/>
                  <a:pt x="16" y="25"/>
                  <a:pt x="20" y="25"/>
                </a:cubicBezTo>
                <a:cubicBezTo>
                  <a:pt x="23" y="25"/>
                  <a:pt x="27" y="27"/>
                  <a:pt x="29" y="25"/>
                </a:cubicBezTo>
                <a:cubicBezTo>
                  <a:pt x="30" y="23"/>
                  <a:pt x="26" y="22"/>
                  <a:pt x="24" y="21"/>
                </a:cubicBezTo>
                <a:cubicBezTo>
                  <a:pt x="22" y="20"/>
                  <a:pt x="18" y="20"/>
                  <a:pt x="18" y="18"/>
                </a:cubicBezTo>
                <a:cubicBezTo>
                  <a:pt x="19" y="15"/>
                  <a:pt x="22" y="13"/>
                  <a:pt x="25" y="13"/>
                </a:cubicBezTo>
                <a:cubicBezTo>
                  <a:pt x="28" y="12"/>
                  <a:pt x="30" y="15"/>
                  <a:pt x="32" y="14"/>
                </a:cubicBezTo>
                <a:cubicBezTo>
                  <a:pt x="36" y="14"/>
                  <a:pt x="40" y="12"/>
                  <a:pt x="43" y="10"/>
                </a:cubicBezTo>
                <a:cubicBezTo>
                  <a:pt x="44" y="9"/>
                  <a:pt x="42" y="8"/>
                  <a:pt x="41" y="8"/>
                </a:cubicBezTo>
                <a:cubicBezTo>
                  <a:pt x="37" y="7"/>
                  <a:pt x="33" y="9"/>
                  <a:pt x="29" y="8"/>
                </a:cubicBezTo>
                <a:cubicBezTo>
                  <a:pt x="28" y="8"/>
                  <a:pt x="28" y="5"/>
                  <a:pt x="28" y="4"/>
                </a:cubicBezTo>
                <a:cubicBezTo>
                  <a:pt x="28" y="3"/>
                  <a:pt x="30" y="2"/>
                  <a:pt x="3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8" name="Freeform 1100"/>
          <p:cNvSpPr>
            <a:spLocks noChangeAspect="1"/>
          </p:cNvSpPr>
          <p:nvPr/>
        </p:nvSpPr>
        <p:spPr bwMode="auto">
          <a:xfrm>
            <a:off x="3175399" y="1899048"/>
            <a:ext cx="469106" cy="254794"/>
          </a:xfrm>
          <a:custGeom>
            <a:avLst/>
            <a:gdLst>
              <a:gd name="T0" fmla="*/ 2147483647 w 328"/>
              <a:gd name="T1" fmla="*/ 2147483647 h 178"/>
              <a:gd name="T2" fmla="*/ 2147483647 w 328"/>
              <a:gd name="T3" fmla="*/ 2147483647 h 178"/>
              <a:gd name="T4" fmla="*/ 2147483647 w 328"/>
              <a:gd name="T5" fmla="*/ 2147483647 h 178"/>
              <a:gd name="T6" fmla="*/ 2147483647 w 328"/>
              <a:gd name="T7" fmla="*/ 2147483647 h 178"/>
              <a:gd name="T8" fmla="*/ 2147483647 w 328"/>
              <a:gd name="T9" fmla="*/ 2147483647 h 178"/>
              <a:gd name="T10" fmla="*/ 2147483647 w 328"/>
              <a:gd name="T11" fmla="*/ 2147483647 h 178"/>
              <a:gd name="T12" fmla="*/ 2147483647 w 328"/>
              <a:gd name="T13" fmla="*/ 2147483647 h 178"/>
              <a:gd name="T14" fmla="*/ 2147483647 w 328"/>
              <a:gd name="T15" fmla="*/ 2147483647 h 178"/>
              <a:gd name="T16" fmla="*/ 2147483647 w 328"/>
              <a:gd name="T17" fmla="*/ 2147483647 h 178"/>
              <a:gd name="T18" fmla="*/ 2147483647 w 328"/>
              <a:gd name="T19" fmla="*/ 2147483647 h 178"/>
              <a:gd name="T20" fmla="*/ 2147483647 w 328"/>
              <a:gd name="T21" fmla="*/ 2147483647 h 178"/>
              <a:gd name="T22" fmla="*/ 2147483647 w 328"/>
              <a:gd name="T23" fmla="*/ 2147483647 h 178"/>
              <a:gd name="T24" fmla="*/ 2147483647 w 328"/>
              <a:gd name="T25" fmla="*/ 2147483647 h 178"/>
              <a:gd name="T26" fmla="*/ 2147483647 w 328"/>
              <a:gd name="T27" fmla="*/ 2147483647 h 178"/>
              <a:gd name="T28" fmla="*/ 2147483647 w 328"/>
              <a:gd name="T29" fmla="*/ 2147483647 h 178"/>
              <a:gd name="T30" fmla="*/ 2147483647 w 328"/>
              <a:gd name="T31" fmla="*/ 2147483647 h 178"/>
              <a:gd name="T32" fmla="*/ 2147483647 w 328"/>
              <a:gd name="T33" fmla="*/ 2147483647 h 178"/>
              <a:gd name="T34" fmla="*/ 2147483647 w 328"/>
              <a:gd name="T35" fmla="*/ 2147483647 h 178"/>
              <a:gd name="T36" fmla="*/ 2147483647 w 328"/>
              <a:gd name="T37" fmla="*/ 2147483647 h 178"/>
              <a:gd name="T38" fmla="*/ 2147483647 w 328"/>
              <a:gd name="T39" fmla="*/ 2147483647 h 178"/>
              <a:gd name="T40" fmla="*/ 2147483647 w 328"/>
              <a:gd name="T41" fmla="*/ 2147483647 h 178"/>
              <a:gd name="T42" fmla="*/ 2147483647 w 328"/>
              <a:gd name="T43" fmla="*/ 2147483647 h 178"/>
              <a:gd name="T44" fmla="*/ 2147483647 w 328"/>
              <a:gd name="T45" fmla="*/ 2147483647 h 178"/>
              <a:gd name="T46" fmla="*/ 2147483647 w 328"/>
              <a:gd name="T47" fmla="*/ 2147483647 h 178"/>
              <a:gd name="T48" fmla="*/ 2147483647 w 328"/>
              <a:gd name="T49" fmla="*/ 2147483647 h 178"/>
              <a:gd name="T50" fmla="*/ 2147483647 w 328"/>
              <a:gd name="T51" fmla="*/ 2147483647 h 178"/>
              <a:gd name="T52" fmla="*/ 2147483647 w 328"/>
              <a:gd name="T53" fmla="*/ 2147483647 h 178"/>
              <a:gd name="T54" fmla="*/ 2147483647 w 328"/>
              <a:gd name="T55" fmla="*/ 2147483647 h 178"/>
              <a:gd name="T56" fmla="*/ 2147483647 w 328"/>
              <a:gd name="T57" fmla="*/ 2147483647 h 178"/>
              <a:gd name="T58" fmla="*/ 2147483647 w 328"/>
              <a:gd name="T59" fmla="*/ 2147483647 h 178"/>
              <a:gd name="T60" fmla="*/ 2147483647 w 328"/>
              <a:gd name="T61" fmla="*/ 2147483647 h 178"/>
              <a:gd name="T62" fmla="*/ 2147483647 w 328"/>
              <a:gd name="T63" fmla="*/ 2147483647 h 178"/>
              <a:gd name="T64" fmla="*/ 2147483647 w 328"/>
              <a:gd name="T65" fmla="*/ 2147483647 h 178"/>
              <a:gd name="T66" fmla="*/ 2147483647 w 328"/>
              <a:gd name="T67" fmla="*/ 2147483647 h 178"/>
              <a:gd name="T68" fmla="*/ 2147483647 w 328"/>
              <a:gd name="T69" fmla="*/ 2147483647 h 178"/>
              <a:gd name="T70" fmla="*/ 2147483647 w 328"/>
              <a:gd name="T71" fmla="*/ 2147483647 h 178"/>
              <a:gd name="T72" fmla="*/ 2147483647 w 328"/>
              <a:gd name="T73" fmla="*/ 2147483647 h 178"/>
              <a:gd name="T74" fmla="*/ 2147483647 w 328"/>
              <a:gd name="T75" fmla="*/ 2147483647 h 178"/>
              <a:gd name="T76" fmla="*/ 2147483647 w 328"/>
              <a:gd name="T77" fmla="*/ 2147483647 h 178"/>
              <a:gd name="T78" fmla="*/ 2147483647 w 328"/>
              <a:gd name="T79" fmla="*/ 2147483647 h 178"/>
              <a:gd name="T80" fmla="*/ 2147483647 w 328"/>
              <a:gd name="T81" fmla="*/ 2147483647 h 178"/>
              <a:gd name="T82" fmla="*/ 2147483647 w 328"/>
              <a:gd name="T83" fmla="*/ 2147483647 h 178"/>
              <a:gd name="T84" fmla="*/ 2147483647 w 328"/>
              <a:gd name="T85" fmla="*/ 2147483647 h 178"/>
              <a:gd name="T86" fmla="*/ 2147483647 w 328"/>
              <a:gd name="T87" fmla="*/ 2147483647 h 178"/>
              <a:gd name="T88" fmla="*/ 2147483647 w 328"/>
              <a:gd name="T89" fmla="*/ 2147483647 h 178"/>
              <a:gd name="T90" fmla="*/ 2147483647 w 328"/>
              <a:gd name="T91" fmla="*/ 2147483647 h 178"/>
              <a:gd name="T92" fmla="*/ 2147483647 w 328"/>
              <a:gd name="T93" fmla="*/ 2147483647 h 178"/>
              <a:gd name="T94" fmla="*/ 2147483647 w 328"/>
              <a:gd name="T95" fmla="*/ 2147483647 h 178"/>
              <a:gd name="T96" fmla="*/ 2147483647 w 328"/>
              <a:gd name="T97" fmla="*/ 2147483647 h 178"/>
              <a:gd name="T98" fmla="*/ 2147483647 w 328"/>
              <a:gd name="T99" fmla="*/ 2147483647 h 178"/>
              <a:gd name="T100" fmla="*/ 2147483647 w 328"/>
              <a:gd name="T101" fmla="*/ 2147483647 h 178"/>
              <a:gd name="T102" fmla="*/ 2147483647 w 328"/>
              <a:gd name="T103" fmla="*/ 2147483647 h 178"/>
              <a:gd name="T104" fmla="*/ 2147483647 w 328"/>
              <a:gd name="T105" fmla="*/ 2147483647 h 178"/>
              <a:gd name="T106" fmla="*/ 2147483647 w 328"/>
              <a:gd name="T107" fmla="*/ 2147483647 h 178"/>
              <a:gd name="T108" fmla="*/ 2147483647 w 328"/>
              <a:gd name="T109" fmla="*/ 2147483647 h 178"/>
              <a:gd name="T110" fmla="*/ 2147483647 w 328"/>
              <a:gd name="T111" fmla="*/ 2147483647 h 178"/>
              <a:gd name="T112" fmla="*/ 2147483647 w 328"/>
              <a:gd name="T113" fmla="*/ 2147483647 h 178"/>
              <a:gd name="T114" fmla="*/ 2147483647 w 328"/>
              <a:gd name="T115" fmla="*/ 2147483647 h 178"/>
              <a:gd name="T116" fmla="*/ 2147483647 w 328"/>
              <a:gd name="T117" fmla="*/ 2147483647 h 1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8"/>
              <a:gd name="T178" fmla="*/ 0 h 178"/>
              <a:gd name="T179" fmla="*/ 328 w 328"/>
              <a:gd name="T180" fmla="*/ 178 h 1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8" h="178">
                <a:moveTo>
                  <a:pt x="82" y="78"/>
                </a:moveTo>
                <a:cubicBezTo>
                  <a:pt x="78" y="76"/>
                  <a:pt x="75" y="76"/>
                  <a:pt x="71" y="76"/>
                </a:cubicBezTo>
                <a:cubicBezTo>
                  <a:pt x="67" y="76"/>
                  <a:pt x="63" y="74"/>
                  <a:pt x="58" y="75"/>
                </a:cubicBezTo>
                <a:cubicBezTo>
                  <a:pt x="57" y="75"/>
                  <a:pt x="56" y="77"/>
                  <a:pt x="55" y="78"/>
                </a:cubicBezTo>
                <a:cubicBezTo>
                  <a:pt x="55" y="79"/>
                  <a:pt x="57" y="81"/>
                  <a:pt x="57" y="82"/>
                </a:cubicBezTo>
                <a:cubicBezTo>
                  <a:pt x="57" y="83"/>
                  <a:pt x="55" y="83"/>
                  <a:pt x="54" y="84"/>
                </a:cubicBezTo>
                <a:cubicBezTo>
                  <a:pt x="54" y="85"/>
                  <a:pt x="53" y="87"/>
                  <a:pt x="54" y="88"/>
                </a:cubicBezTo>
                <a:cubicBezTo>
                  <a:pt x="57" y="90"/>
                  <a:pt x="60" y="90"/>
                  <a:pt x="63" y="91"/>
                </a:cubicBezTo>
                <a:cubicBezTo>
                  <a:pt x="65" y="92"/>
                  <a:pt x="67" y="93"/>
                  <a:pt x="69" y="95"/>
                </a:cubicBezTo>
                <a:cubicBezTo>
                  <a:pt x="70" y="96"/>
                  <a:pt x="71" y="98"/>
                  <a:pt x="73" y="100"/>
                </a:cubicBezTo>
                <a:cubicBezTo>
                  <a:pt x="74" y="101"/>
                  <a:pt x="76" y="102"/>
                  <a:pt x="78" y="104"/>
                </a:cubicBezTo>
                <a:cubicBezTo>
                  <a:pt x="79" y="105"/>
                  <a:pt x="82" y="107"/>
                  <a:pt x="80" y="107"/>
                </a:cubicBezTo>
                <a:cubicBezTo>
                  <a:pt x="78" y="108"/>
                  <a:pt x="75" y="106"/>
                  <a:pt x="72" y="105"/>
                </a:cubicBezTo>
                <a:cubicBezTo>
                  <a:pt x="70" y="105"/>
                  <a:pt x="67" y="104"/>
                  <a:pt x="65" y="104"/>
                </a:cubicBezTo>
                <a:cubicBezTo>
                  <a:pt x="64" y="105"/>
                  <a:pt x="63" y="107"/>
                  <a:pt x="64" y="108"/>
                </a:cubicBezTo>
                <a:cubicBezTo>
                  <a:pt x="66" y="110"/>
                  <a:pt x="69" y="111"/>
                  <a:pt x="71" y="111"/>
                </a:cubicBezTo>
                <a:cubicBezTo>
                  <a:pt x="76" y="111"/>
                  <a:pt x="81" y="110"/>
                  <a:pt x="86" y="110"/>
                </a:cubicBezTo>
                <a:cubicBezTo>
                  <a:pt x="89" y="110"/>
                  <a:pt x="92" y="109"/>
                  <a:pt x="95" y="110"/>
                </a:cubicBezTo>
                <a:cubicBezTo>
                  <a:pt x="96" y="110"/>
                  <a:pt x="96" y="113"/>
                  <a:pt x="95" y="113"/>
                </a:cubicBezTo>
                <a:cubicBezTo>
                  <a:pt x="91" y="115"/>
                  <a:pt x="87" y="113"/>
                  <a:pt x="83" y="114"/>
                </a:cubicBezTo>
                <a:cubicBezTo>
                  <a:pt x="82" y="115"/>
                  <a:pt x="87" y="115"/>
                  <a:pt x="88" y="117"/>
                </a:cubicBezTo>
                <a:cubicBezTo>
                  <a:pt x="88" y="117"/>
                  <a:pt x="88" y="119"/>
                  <a:pt x="87" y="119"/>
                </a:cubicBezTo>
                <a:cubicBezTo>
                  <a:pt x="84" y="119"/>
                  <a:pt x="81" y="116"/>
                  <a:pt x="77" y="115"/>
                </a:cubicBezTo>
                <a:cubicBezTo>
                  <a:pt x="73" y="114"/>
                  <a:pt x="69" y="115"/>
                  <a:pt x="66" y="114"/>
                </a:cubicBezTo>
                <a:cubicBezTo>
                  <a:pt x="63" y="113"/>
                  <a:pt x="61" y="111"/>
                  <a:pt x="58" y="111"/>
                </a:cubicBezTo>
                <a:cubicBezTo>
                  <a:pt x="57" y="111"/>
                  <a:pt x="55" y="112"/>
                  <a:pt x="53" y="113"/>
                </a:cubicBezTo>
                <a:cubicBezTo>
                  <a:pt x="49" y="114"/>
                  <a:pt x="44" y="113"/>
                  <a:pt x="40" y="114"/>
                </a:cubicBezTo>
                <a:cubicBezTo>
                  <a:pt x="39" y="115"/>
                  <a:pt x="40" y="118"/>
                  <a:pt x="40" y="119"/>
                </a:cubicBezTo>
                <a:cubicBezTo>
                  <a:pt x="38" y="121"/>
                  <a:pt x="35" y="121"/>
                  <a:pt x="33" y="123"/>
                </a:cubicBezTo>
                <a:cubicBezTo>
                  <a:pt x="32" y="125"/>
                  <a:pt x="32" y="127"/>
                  <a:pt x="33" y="129"/>
                </a:cubicBezTo>
                <a:cubicBezTo>
                  <a:pt x="35" y="130"/>
                  <a:pt x="37" y="130"/>
                  <a:pt x="39" y="130"/>
                </a:cubicBezTo>
                <a:cubicBezTo>
                  <a:pt x="41" y="130"/>
                  <a:pt x="42" y="128"/>
                  <a:pt x="44" y="128"/>
                </a:cubicBezTo>
                <a:cubicBezTo>
                  <a:pt x="45" y="128"/>
                  <a:pt x="44" y="130"/>
                  <a:pt x="45" y="130"/>
                </a:cubicBezTo>
                <a:cubicBezTo>
                  <a:pt x="47" y="130"/>
                  <a:pt x="49" y="129"/>
                  <a:pt x="51" y="128"/>
                </a:cubicBezTo>
                <a:cubicBezTo>
                  <a:pt x="54" y="126"/>
                  <a:pt x="56" y="123"/>
                  <a:pt x="59" y="121"/>
                </a:cubicBezTo>
                <a:cubicBezTo>
                  <a:pt x="60" y="120"/>
                  <a:pt x="61" y="120"/>
                  <a:pt x="61" y="121"/>
                </a:cubicBezTo>
                <a:cubicBezTo>
                  <a:pt x="61" y="123"/>
                  <a:pt x="58" y="125"/>
                  <a:pt x="58" y="126"/>
                </a:cubicBezTo>
                <a:cubicBezTo>
                  <a:pt x="59" y="128"/>
                  <a:pt x="65" y="126"/>
                  <a:pt x="64" y="128"/>
                </a:cubicBezTo>
                <a:cubicBezTo>
                  <a:pt x="62" y="129"/>
                  <a:pt x="58" y="127"/>
                  <a:pt x="56" y="129"/>
                </a:cubicBezTo>
                <a:cubicBezTo>
                  <a:pt x="53" y="130"/>
                  <a:pt x="51" y="133"/>
                  <a:pt x="50" y="136"/>
                </a:cubicBezTo>
                <a:cubicBezTo>
                  <a:pt x="50" y="137"/>
                  <a:pt x="53" y="135"/>
                  <a:pt x="53" y="136"/>
                </a:cubicBezTo>
                <a:cubicBezTo>
                  <a:pt x="54" y="137"/>
                  <a:pt x="53" y="138"/>
                  <a:pt x="53" y="139"/>
                </a:cubicBezTo>
                <a:cubicBezTo>
                  <a:pt x="53" y="140"/>
                  <a:pt x="52" y="141"/>
                  <a:pt x="53" y="142"/>
                </a:cubicBezTo>
                <a:cubicBezTo>
                  <a:pt x="53" y="143"/>
                  <a:pt x="55" y="141"/>
                  <a:pt x="55" y="142"/>
                </a:cubicBezTo>
                <a:cubicBezTo>
                  <a:pt x="56" y="143"/>
                  <a:pt x="56" y="145"/>
                  <a:pt x="57" y="145"/>
                </a:cubicBezTo>
                <a:cubicBezTo>
                  <a:pt x="59" y="146"/>
                  <a:pt x="62" y="146"/>
                  <a:pt x="64" y="146"/>
                </a:cubicBezTo>
                <a:cubicBezTo>
                  <a:pt x="68" y="145"/>
                  <a:pt x="71" y="143"/>
                  <a:pt x="74" y="142"/>
                </a:cubicBezTo>
                <a:cubicBezTo>
                  <a:pt x="77" y="139"/>
                  <a:pt x="80" y="135"/>
                  <a:pt x="84" y="132"/>
                </a:cubicBezTo>
                <a:cubicBezTo>
                  <a:pt x="84" y="132"/>
                  <a:pt x="86" y="131"/>
                  <a:pt x="86" y="132"/>
                </a:cubicBezTo>
                <a:cubicBezTo>
                  <a:pt x="85" y="135"/>
                  <a:pt x="82" y="137"/>
                  <a:pt x="80" y="139"/>
                </a:cubicBezTo>
                <a:cubicBezTo>
                  <a:pt x="78" y="141"/>
                  <a:pt x="76" y="143"/>
                  <a:pt x="74" y="145"/>
                </a:cubicBezTo>
                <a:cubicBezTo>
                  <a:pt x="73" y="146"/>
                  <a:pt x="71" y="147"/>
                  <a:pt x="69" y="148"/>
                </a:cubicBezTo>
                <a:cubicBezTo>
                  <a:pt x="66" y="148"/>
                  <a:pt x="62" y="147"/>
                  <a:pt x="59" y="148"/>
                </a:cubicBezTo>
                <a:cubicBezTo>
                  <a:pt x="58" y="149"/>
                  <a:pt x="60" y="152"/>
                  <a:pt x="59" y="151"/>
                </a:cubicBezTo>
                <a:cubicBezTo>
                  <a:pt x="54" y="151"/>
                  <a:pt x="49" y="150"/>
                  <a:pt x="45" y="147"/>
                </a:cubicBezTo>
                <a:cubicBezTo>
                  <a:pt x="42" y="145"/>
                  <a:pt x="42" y="139"/>
                  <a:pt x="39" y="136"/>
                </a:cubicBezTo>
                <a:cubicBezTo>
                  <a:pt x="37" y="134"/>
                  <a:pt x="34" y="135"/>
                  <a:pt x="32" y="135"/>
                </a:cubicBezTo>
                <a:cubicBezTo>
                  <a:pt x="28" y="136"/>
                  <a:pt x="25" y="136"/>
                  <a:pt x="22" y="138"/>
                </a:cubicBezTo>
                <a:cubicBezTo>
                  <a:pt x="20" y="139"/>
                  <a:pt x="21" y="142"/>
                  <a:pt x="22" y="143"/>
                </a:cubicBezTo>
                <a:cubicBezTo>
                  <a:pt x="22" y="145"/>
                  <a:pt x="24" y="145"/>
                  <a:pt x="25" y="146"/>
                </a:cubicBezTo>
                <a:cubicBezTo>
                  <a:pt x="25" y="147"/>
                  <a:pt x="25" y="149"/>
                  <a:pt x="26" y="149"/>
                </a:cubicBezTo>
                <a:cubicBezTo>
                  <a:pt x="28" y="150"/>
                  <a:pt x="30" y="148"/>
                  <a:pt x="31" y="149"/>
                </a:cubicBezTo>
                <a:cubicBezTo>
                  <a:pt x="32" y="150"/>
                  <a:pt x="34" y="151"/>
                  <a:pt x="33" y="153"/>
                </a:cubicBezTo>
                <a:cubicBezTo>
                  <a:pt x="32" y="154"/>
                  <a:pt x="30" y="153"/>
                  <a:pt x="29" y="153"/>
                </a:cubicBezTo>
                <a:cubicBezTo>
                  <a:pt x="25" y="154"/>
                  <a:pt x="21" y="153"/>
                  <a:pt x="18" y="154"/>
                </a:cubicBezTo>
                <a:cubicBezTo>
                  <a:pt x="16" y="154"/>
                  <a:pt x="14" y="155"/>
                  <a:pt x="13" y="155"/>
                </a:cubicBezTo>
                <a:cubicBezTo>
                  <a:pt x="9" y="157"/>
                  <a:pt x="4" y="158"/>
                  <a:pt x="1" y="161"/>
                </a:cubicBezTo>
                <a:cubicBezTo>
                  <a:pt x="0" y="163"/>
                  <a:pt x="0" y="165"/>
                  <a:pt x="1" y="167"/>
                </a:cubicBezTo>
                <a:cubicBezTo>
                  <a:pt x="2" y="169"/>
                  <a:pt x="5" y="172"/>
                  <a:pt x="8" y="172"/>
                </a:cubicBezTo>
                <a:cubicBezTo>
                  <a:pt x="9" y="172"/>
                  <a:pt x="8" y="167"/>
                  <a:pt x="9" y="167"/>
                </a:cubicBezTo>
                <a:cubicBezTo>
                  <a:pt x="11" y="168"/>
                  <a:pt x="9" y="174"/>
                  <a:pt x="10" y="172"/>
                </a:cubicBezTo>
                <a:cubicBezTo>
                  <a:pt x="12" y="170"/>
                  <a:pt x="10" y="167"/>
                  <a:pt x="12" y="164"/>
                </a:cubicBezTo>
                <a:cubicBezTo>
                  <a:pt x="12" y="164"/>
                  <a:pt x="13" y="165"/>
                  <a:pt x="13" y="166"/>
                </a:cubicBezTo>
                <a:cubicBezTo>
                  <a:pt x="14" y="168"/>
                  <a:pt x="12" y="171"/>
                  <a:pt x="13" y="173"/>
                </a:cubicBezTo>
                <a:cubicBezTo>
                  <a:pt x="13" y="174"/>
                  <a:pt x="16" y="174"/>
                  <a:pt x="17" y="173"/>
                </a:cubicBezTo>
                <a:cubicBezTo>
                  <a:pt x="19" y="172"/>
                  <a:pt x="21" y="169"/>
                  <a:pt x="23" y="169"/>
                </a:cubicBezTo>
                <a:cubicBezTo>
                  <a:pt x="25" y="169"/>
                  <a:pt x="26" y="173"/>
                  <a:pt x="27" y="173"/>
                </a:cubicBezTo>
                <a:cubicBezTo>
                  <a:pt x="30" y="173"/>
                  <a:pt x="31" y="169"/>
                  <a:pt x="33" y="169"/>
                </a:cubicBezTo>
                <a:cubicBezTo>
                  <a:pt x="34" y="169"/>
                  <a:pt x="32" y="172"/>
                  <a:pt x="33" y="173"/>
                </a:cubicBezTo>
                <a:cubicBezTo>
                  <a:pt x="35" y="174"/>
                  <a:pt x="38" y="173"/>
                  <a:pt x="40" y="173"/>
                </a:cubicBezTo>
                <a:cubicBezTo>
                  <a:pt x="41" y="174"/>
                  <a:pt x="41" y="176"/>
                  <a:pt x="42" y="176"/>
                </a:cubicBezTo>
                <a:cubicBezTo>
                  <a:pt x="45" y="176"/>
                  <a:pt x="48" y="176"/>
                  <a:pt x="51" y="175"/>
                </a:cubicBezTo>
                <a:cubicBezTo>
                  <a:pt x="52" y="174"/>
                  <a:pt x="48" y="174"/>
                  <a:pt x="48" y="173"/>
                </a:cubicBezTo>
                <a:cubicBezTo>
                  <a:pt x="47" y="172"/>
                  <a:pt x="47" y="170"/>
                  <a:pt x="48" y="169"/>
                </a:cubicBezTo>
                <a:cubicBezTo>
                  <a:pt x="49" y="169"/>
                  <a:pt x="49" y="171"/>
                  <a:pt x="50" y="171"/>
                </a:cubicBezTo>
                <a:cubicBezTo>
                  <a:pt x="53" y="171"/>
                  <a:pt x="55" y="169"/>
                  <a:pt x="58" y="169"/>
                </a:cubicBezTo>
                <a:cubicBezTo>
                  <a:pt x="59" y="169"/>
                  <a:pt x="59" y="171"/>
                  <a:pt x="60" y="171"/>
                </a:cubicBezTo>
                <a:cubicBezTo>
                  <a:pt x="63" y="172"/>
                  <a:pt x="66" y="173"/>
                  <a:pt x="69" y="171"/>
                </a:cubicBezTo>
                <a:cubicBezTo>
                  <a:pt x="70" y="170"/>
                  <a:pt x="68" y="166"/>
                  <a:pt x="69" y="164"/>
                </a:cubicBezTo>
                <a:cubicBezTo>
                  <a:pt x="70" y="164"/>
                  <a:pt x="71" y="164"/>
                  <a:pt x="71" y="165"/>
                </a:cubicBezTo>
                <a:cubicBezTo>
                  <a:pt x="72" y="167"/>
                  <a:pt x="71" y="171"/>
                  <a:pt x="72" y="173"/>
                </a:cubicBezTo>
                <a:cubicBezTo>
                  <a:pt x="73" y="174"/>
                  <a:pt x="76" y="173"/>
                  <a:pt x="77" y="173"/>
                </a:cubicBezTo>
                <a:cubicBezTo>
                  <a:pt x="79" y="172"/>
                  <a:pt x="81" y="170"/>
                  <a:pt x="81" y="168"/>
                </a:cubicBezTo>
                <a:cubicBezTo>
                  <a:pt x="81" y="167"/>
                  <a:pt x="79" y="167"/>
                  <a:pt x="78" y="166"/>
                </a:cubicBezTo>
                <a:cubicBezTo>
                  <a:pt x="78" y="165"/>
                  <a:pt x="77" y="163"/>
                  <a:pt x="78" y="163"/>
                </a:cubicBezTo>
                <a:cubicBezTo>
                  <a:pt x="80" y="163"/>
                  <a:pt x="83" y="164"/>
                  <a:pt x="84" y="166"/>
                </a:cubicBezTo>
                <a:cubicBezTo>
                  <a:pt x="85" y="167"/>
                  <a:pt x="82" y="170"/>
                  <a:pt x="83" y="171"/>
                </a:cubicBezTo>
                <a:cubicBezTo>
                  <a:pt x="85" y="173"/>
                  <a:pt x="88" y="171"/>
                  <a:pt x="90" y="171"/>
                </a:cubicBezTo>
                <a:cubicBezTo>
                  <a:pt x="91" y="171"/>
                  <a:pt x="93" y="171"/>
                  <a:pt x="93" y="172"/>
                </a:cubicBezTo>
                <a:cubicBezTo>
                  <a:pt x="93" y="173"/>
                  <a:pt x="88" y="176"/>
                  <a:pt x="90" y="177"/>
                </a:cubicBezTo>
                <a:cubicBezTo>
                  <a:pt x="93" y="178"/>
                  <a:pt x="95" y="175"/>
                  <a:pt x="98" y="175"/>
                </a:cubicBezTo>
                <a:cubicBezTo>
                  <a:pt x="101" y="174"/>
                  <a:pt x="105" y="174"/>
                  <a:pt x="108" y="173"/>
                </a:cubicBezTo>
                <a:cubicBezTo>
                  <a:pt x="110" y="173"/>
                  <a:pt x="112" y="169"/>
                  <a:pt x="114" y="169"/>
                </a:cubicBezTo>
                <a:cubicBezTo>
                  <a:pt x="116" y="169"/>
                  <a:pt x="116" y="174"/>
                  <a:pt x="117" y="173"/>
                </a:cubicBezTo>
                <a:cubicBezTo>
                  <a:pt x="121" y="172"/>
                  <a:pt x="124" y="168"/>
                  <a:pt x="126" y="165"/>
                </a:cubicBezTo>
                <a:cubicBezTo>
                  <a:pt x="127" y="162"/>
                  <a:pt x="128" y="157"/>
                  <a:pt x="126" y="157"/>
                </a:cubicBezTo>
                <a:cubicBezTo>
                  <a:pt x="122" y="156"/>
                  <a:pt x="120" y="162"/>
                  <a:pt x="116" y="163"/>
                </a:cubicBezTo>
                <a:cubicBezTo>
                  <a:pt x="114" y="163"/>
                  <a:pt x="113" y="160"/>
                  <a:pt x="113" y="159"/>
                </a:cubicBezTo>
                <a:cubicBezTo>
                  <a:pt x="113" y="157"/>
                  <a:pt x="116" y="155"/>
                  <a:pt x="115" y="154"/>
                </a:cubicBezTo>
                <a:cubicBezTo>
                  <a:pt x="114" y="152"/>
                  <a:pt x="111" y="151"/>
                  <a:pt x="109" y="151"/>
                </a:cubicBezTo>
                <a:cubicBezTo>
                  <a:pt x="107" y="151"/>
                  <a:pt x="106" y="153"/>
                  <a:pt x="104" y="153"/>
                </a:cubicBezTo>
                <a:cubicBezTo>
                  <a:pt x="104" y="153"/>
                  <a:pt x="105" y="151"/>
                  <a:pt x="104" y="151"/>
                </a:cubicBezTo>
                <a:cubicBezTo>
                  <a:pt x="101" y="150"/>
                  <a:pt x="98" y="149"/>
                  <a:pt x="95" y="150"/>
                </a:cubicBezTo>
                <a:cubicBezTo>
                  <a:pt x="92" y="150"/>
                  <a:pt x="90" y="154"/>
                  <a:pt x="87" y="154"/>
                </a:cubicBezTo>
                <a:cubicBezTo>
                  <a:pt x="85" y="154"/>
                  <a:pt x="85" y="151"/>
                  <a:pt x="86" y="150"/>
                </a:cubicBezTo>
                <a:cubicBezTo>
                  <a:pt x="87" y="148"/>
                  <a:pt x="90" y="150"/>
                  <a:pt x="92" y="148"/>
                </a:cubicBezTo>
                <a:cubicBezTo>
                  <a:pt x="92" y="148"/>
                  <a:pt x="89" y="148"/>
                  <a:pt x="89" y="147"/>
                </a:cubicBezTo>
                <a:cubicBezTo>
                  <a:pt x="88" y="146"/>
                  <a:pt x="88" y="142"/>
                  <a:pt x="90" y="142"/>
                </a:cubicBezTo>
                <a:cubicBezTo>
                  <a:pt x="92" y="142"/>
                  <a:pt x="93" y="146"/>
                  <a:pt x="95" y="147"/>
                </a:cubicBezTo>
                <a:cubicBezTo>
                  <a:pt x="98" y="148"/>
                  <a:pt x="102" y="149"/>
                  <a:pt x="105" y="149"/>
                </a:cubicBezTo>
                <a:cubicBezTo>
                  <a:pt x="109" y="150"/>
                  <a:pt x="113" y="150"/>
                  <a:pt x="117" y="150"/>
                </a:cubicBezTo>
                <a:cubicBezTo>
                  <a:pt x="121" y="149"/>
                  <a:pt x="126" y="148"/>
                  <a:pt x="129" y="145"/>
                </a:cubicBezTo>
                <a:cubicBezTo>
                  <a:pt x="130" y="144"/>
                  <a:pt x="127" y="142"/>
                  <a:pt x="127" y="140"/>
                </a:cubicBezTo>
                <a:cubicBezTo>
                  <a:pt x="128" y="138"/>
                  <a:pt x="130" y="134"/>
                  <a:pt x="132" y="133"/>
                </a:cubicBezTo>
                <a:cubicBezTo>
                  <a:pt x="136" y="132"/>
                  <a:pt x="140" y="134"/>
                  <a:pt x="143" y="134"/>
                </a:cubicBezTo>
                <a:cubicBezTo>
                  <a:pt x="145" y="134"/>
                  <a:pt x="147" y="132"/>
                  <a:pt x="149" y="132"/>
                </a:cubicBezTo>
                <a:cubicBezTo>
                  <a:pt x="151" y="132"/>
                  <a:pt x="152" y="134"/>
                  <a:pt x="153" y="134"/>
                </a:cubicBezTo>
                <a:cubicBezTo>
                  <a:pt x="157" y="131"/>
                  <a:pt x="163" y="128"/>
                  <a:pt x="163" y="123"/>
                </a:cubicBezTo>
                <a:cubicBezTo>
                  <a:pt x="162" y="119"/>
                  <a:pt x="148" y="122"/>
                  <a:pt x="151" y="118"/>
                </a:cubicBezTo>
                <a:cubicBezTo>
                  <a:pt x="154" y="114"/>
                  <a:pt x="162" y="121"/>
                  <a:pt x="166" y="118"/>
                </a:cubicBezTo>
                <a:cubicBezTo>
                  <a:pt x="169" y="117"/>
                  <a:pt x="171" y="113"/>
                  <a:pt x="169" y="111"/>
                </a:cubicBezTo>
                <a:cubicBezTo>
                  <a:pt x="167" y="108"/>
                  <a:pt x="162" y="111"/>
                  <a:pt x="158" y="110"/>
                </a:cubicBezTo>
                <a:cubicBezTo>
                  <a:pt x="158" y="109"/>
                  <a:pt x="159" y="107"/>
                  <a:pt x="158" y="107"/>
                </a:cubicBezTo>
                <a:cubicBezTo>
                  <a:pt x="154" y="106"/>
                  <a:pt x="149" y="108"/>
                  <a:pt x="145" y="107"/>
                </a:cubicBezTo>
                <a:cubicBezTo>
                  <a:pt x="143" y="107"/>
                  <a:pt x="141" y="106"/>
                  <a:pt x="142" y="106"/>
                </a:cubicBezTo>
                <a:cubicBezTo>
                  <a:pt x="146" y="105"/>
                  <a:pt x="154" y="108"/>
                  <a:pt x="154" y="104"/>
                </a:cubicBezTo>
                <a:cubicBezTo>
                  <a:pt x="155" y="100"/>
                  <a:pt x="146" y="104"/>
                  <a:pt x="142" y="102"/>
                </a:cubicBezTo>
                <a:cubicBezTo>
                  <a:pt x="140" y="101"/>
                  <a:pt x="148" y="102"/>
                  <a:pt x="151" y="102"/>
                </a:cubicBezTo>
                <a:cubicBezTo>
                  <a:pt x="154" y="102"/>
                  <a:pt x="158" y="103"/>
                  <a:pt x="161" y="104"/>
                </a:cubicBezTo>
                <a:cubicBezTo>
                  <a:pt x="166" y="105"/>
                  <a:pt x="170" y="108"/>
                  <a:pt x="174" y="107"/>
                </a:cubicBezTo>
                <a:cubicBezTo>
                  <a:pt x="176" y="106"/>
                  <a:pt x="174" y="101"/>
                  <a:pt x="172" y="101"/>
                </a:cubicBezTo>
                <a:cubicBezTo>
                  <a:pt x="167" y="99"/>
                  <a:pt x="160" y="102"/>
                  <a:pt x="154" y="100"/>
                </a:cubicBezTo>
                <a:cubicBezTo>
                  <a:pt x="152" y="100"/>
                  <a:pt x="153" y="96"/>
                  <a:pt x="154" y="96"/>
                </a:cubicBezTo>
                <a:cubicBezTo>
                  <a:pt x="156" y="95"/>
                  <a:pt x="159" y="96"/>
                  <a:pt x="162" y="96"/>
                </a:cubicBezTo>
                <a:cubicBezTo>
                  <a:pt x="166" y="96"/>
                  <a:pt x="170" y="96"/>
                  <a:pt x="174" y="96"/>
                </a:cubicBezTo>
                <a:cubicBezTo>
                  <a:pt x="177" y="96"/>
                  <a:pt x="181" y="96"/>
                  <a:pt x="184" y="95"/>
                </a:cubicBezTo>
                <a:cubicBezTo>
                  <a:pt x="186" y="94"/>
                  <a:pt x="185" y="90"/>
                  <a:pt x="184" y="90"/>
                </a:cubicBezTo>
                <a:cubicBezTo>
                  <a:pt x="180" y="88"/>
                  <a:pt x="175" y="91"/>
                  <a:pt x="171" y="89"/>
                </a:cubicBezTo>
                <a:cubicBezTo>
                  <a:pt x="169" y="88"/>
                  <a:pt x="173" y="85"/>
                  <a:pt x="175" y="85"/>
                </a:cubicBezTo>
                <a:cubicBezTo>
                  <a:pt x="179" y="84"/>
                  <a:pt x="183" y="86"/>
                  <a:pt x="187" y="88"/>
                </a:cubicBezTo>
                <a:cubicBezTo>
                  <a:pt x="190" y="89"/>
                  <a:pt x="192" y="93"/>
                  <a:pt x="195" y="93"/>
                </a:cubicBezTo>
                <a:cubicBezTo>
                  <a:pt x="201" y="93"/>
                  <a:pt x="206" y="91"/>
                  <a:pt x="210" y="89"/>
                </a:cubicBezTo>
                <a:cubicBezTo>
                  <a:pt x="212" y="88"/>
                  <a:pt x="216" y="85"/>
                  <a:pt x="214" y="83"/>
                </a:cubicBezTo>
                <a:cubicBezTo>
                  <a:pt x="212" y="81"/>
                  <a:pt x="207" y="83"/>
                  <a:pt x="204" y="82"/>
                </a:cubicBezTo>
                <a:cubicBezTo>
                  <a:pt x="204" y="82"/>
                  <a:pt x="204" y="80"/>
                  <a:pt x="204" y="80"/>
                </a:cubicBezTo>
                <a:cubicBezTo>
                  <a:pt x="210" y="79"/>
                  <a:pt x="217" y="82"/>
                  <a:pt x="222" y="79"/>
                </a:cubicBezTo>
                <a:cubicBezTo>
                  <a:pt x="225" y="77"/>
                  <a:pt x="214" y="75"/>
                  <a:pt x="217" y="73"/>
                </a:cubicBezTo>
                <a:cubicBezTo>
                  <a:pt x="220" y="72"/>
                  <a:pt x="223" y="76"/>
                  <a:pt x="227" y="76"/>
                </a:cubicBezTo>
                <a:cubicBezTo>
                  <a:pt x="230" y="76"/>
                  <a:pt x="232" y="73"/>
                  <a:pt x="235" y="71"/>
                </a:cubicBezTo>
                <a:cubicBezTo>
                  <a:pt x="242" y="68"/>
                  <a:pt x="249" y="64"/>
                  <a:pt x="256" y="60"/>
                </a:cubicBezTo>
                <a:cubicBezTo>
                  <a:pt x="261" y="57"/>
                  <a:pt x="266" y="54"/>
                  <a:pt x="271" y="52"/>
                </a:cubicBezTo>
                <a:cubicBezTo>
                  <a:pt x="274" y="51"/>
                  <a:pt x="277" y="51"/>
                  <a:pt x="280" y="50"/>
                </a:cubicBezTo>
                <a:cubicBezTo>
                  <a:pt x="283" y="49"/>
                  <a:pt x="286" y="47"/>
                  <a:pt x="287" y="45"/>
                </a:cubicBezTo>
                <a:cubicBezTo>
                  <a:pt x="288" y="43"/>
                  <a:pt x="284" y="45"/>
                  <a:pt x="283" y="45"/>
                </a:cubicBezTo>
                <a:cubicBezTo>
                  <a:pt x="280" y="45"/>
                  <a:pt x="278" y="45"/>
                  <a:pt x="276" y="45"/>
                </a:cubicBezTo>
                <a:cubicBezTo>
                  <a:pt x="270" y="46"/>
                  <a:pt x="264" y="48"/>
                  <a:pt x="258" y="49"/>
                </a:cubicBezTo>
                <a:cubicBezTo>
                  <a:pt x="250" y="51"/>
                  <a:pt x="242" y="52"/>
                  <a:pt x="233" y="53"/>
                </a:cubicBezTo>
                <a:cubicBezTo>
                  <a:pt x="232" y="53"/>
                  <a:pt x="234" y="51"/>
                  <a:pt x="236" y="50"/>
                </a:cubicBezTo>
                <a:cubicBezTo>
                  <a:pt x="246" y="47"/>
                  <a:pt x="257" y="45"/>
                  <a:pt x="268" y="43"/>
                </a:cubicBezTo>
                <a:cubicBezTo>
                  <a:pt x="274" y="41"/>
                  <a:pt x="280" y="40"/>
                  <a:pt x="285" y="39"/>
                </a:cubicBezTo>
                <a:cubicBezTo>
                  <a:pt x="289" y="38"/>
                  <a:pt x="294" y="38"/>
                  <a:pt x="297" y="37"/>
                </a:cubicBezTo>
                <a:cubicBezTo>
                  <a:pt x="302" y="35"/>
                  <a:pt x="306" y="33"/>
                  <a:pt x="310" y="31"/>
                </a:cubicBezTo>
                <a:cubicBezTo>
                  <a:pt x="314" y="29"/>
                  <a:pt x="319" y="27"/>
                  <a:pt x="322" y="25"/>
                </a:cubicBezTo>
                <a:cubicBezTo>
                  <a:pt x="325" y="23"/>
                  <a:pt x="328" y="20"/>
                  <a:pt x="327" y="18"/>
                </a:cubicBezTo>
                <a:cubicBezTo>
                  <a:pt x="327" y="16"/>
                  <a:pt x="323" y="18"/>
                  <a:pt x="320" y="18"/>
                </a:cubicBezTo>
                <a:cubicBezTo>
                  <a:pt x="317" y="17"/>
                  <a:pt x="313" y="14"/>
                  <a:pt x="310" y="13"/>
                </a:cubicBezTo>
                <a:cubicBezTo>
                  <a:pt x="305" y="12"/>
                  <a:pt x="301" y="13"/>
                  <a:pt x="296" y="12"/>
                </a:cubicBezTo>
                <a:cubicBezTo>
                  <a:pt x="295" y="12"/>
                  <a:pt x="293" y="10"/>
                  <a:pt x="292" y="9"/>
                </a:cubicBezTo>
                <a:cubicBezTo>
                  <a:pt x="291" y="8"/>
                  <a:pt x="292" y="5"/>
                  <a:pt x="291" y="5"/>
                </a:cubicBezTo>
                <a:cubicBezTo>
                  <a:pt x="288" y="5"/>
                  <a:pt x="287" y="8"/>
                  <a:pt x="285" y="9"/>
                </a:cubicBezTo>
                <a:cubicBezTo>
                  <a:pt x="282" y="10"/>
                  <a:pt x="279" y="10"/>
                  <a:pt x="276" y="11"/>
                </a:cubicBezTo>
                <a:cubicBezTo>
                  <a:pt x="267" y="12"/>
                  <a:pt x="257" y="14"/>
                  <a:pt x="248" y="14"/>
                </a:cubicBezTo>
                <a:cubicBezTo>
                  <a:pt x="246" y="14"/>
                  <a:pt x="250" y="11"/>
                  <a:pt x="252" y="11"/>
                </a:cubicBezTo>
                <a:cubicBezTo>
                  <a:pt x="258" y="9"/>
                  <a:pt x="265" y="9"/>
                  <a:pt x="272" y="7"/>
                </a:cubicBezTo>
                <a:cubicBezTo>
                  <a:pt x="273" y="7"/>
                  <a:pt x="271" y="5"/>
                  <a:pt x="270" y="5"/>
                </a:cubicBezTo>
                <a:cubicBezTo>
                  <a:pt x="264" y="4"/>
                  <a:pt x="258" y="4"/>
                  <a:pt x="253" y="4"/>
                </a:cubicBezTo>
                <a:cubicBezTo>
                  <a:pt x="248" y="4"/>
                  <a:pt x="244" y="3"/>
                  <a:pt x="240" y="3"/>
                </a:cubicBezTo>
                <a:cubicBezTo>
                  <a:pt x="238" y="2"/>
                  <a:pt x="236" y="0"/>
                  <a:pt x="234" y="0"/>
                </a:cubicBezTo>
                <a:cubicBezTo>
                  <a:pt x="230" y="0"/>
                  <a:pt x="225" y="0"/>
                  <a:pt x="222" y="1"/>
                </a:cubicBezTo>
                <a:cubicBezTo>
                  <a:pt x="220" y="2"/>
                  <a:pt x="225" y="5"/>
                  <a:pt x="223" y="6"/>
                </a:cubicBezTo>
                <a:cubicBezTo>
                  <a:pt x="221" y="7"/>
                  <a:pt x="218" y="6"/>
                  <a:pt x="216" y="5"/>
                </a:cubicBezTo>
                <a:cubicBezTo>
                  <a:pt x="214" y="5"/>
                  <a:pt x="213" y="2"/>
                  <a:pt x="211" y="2"/>
                </a:cubicBezTo>
                <a:cubicBezTo>
                  <a:pt x="208" y="1"/>
                  <a:pt x="204" y="3"/>
                  <a:pt x="200" y="4"/>
                </a:cubicBezTo>
                <a:cubicBezTo>
                  <a:pt x="199" y="4"/>
                  <a:pt x="197" y="5"/>
                  <a:pt x="197" y="7"/>
                </a:cubicBezTo>
                <a:cubicBezTo>
                  <a:pt x="197" y="9"/>
                  <a:pt x="201" y="10"/>
                  <a:pt x="200" y="12"/>
                </a:cubicBezTo>
                <a:cubicBezTo>
                  <a:pt x="200" y="14"/>
                  <a:pt x="197" y="14"/>
                  <a:pt x="196" y="13"/>
                </a:cubicBezTo>
                <a:cubicBezTo>
                  <a:pt x="193" y="11"/>
                  <a:pt x="191" y="8"/>
                  <a:pt x="188" y="6"/>
                </a:cubicBezTo>
                <a:cubicBezTo>
                  <a:pt x="187" y="4"/>
                  <a:pt x="185" y="3"/>
                  <a:pt x="183" y="2"/>
                </a:cubicBezTo>
                <a:cubicBezTo>
                  <a:pt x="179" y="1"/>
                  <a:pt x="176" y="2"/>
                  <a:pt x="172" y="2"/>
                </a:cubicBezTo>
                <a:cubicBezTo>
                  <a:pt x="168" y="2"/>
                  <a:pt x="164" y="1"/>
                  <a:pt x="160" y="2"/>
                </a:cubicBezTo>
                <a:cubicBezTo>
                  <a:pt x="159" y="3"/>
                  <a:pt x="157" y="5"/>
                  <a:pt x="158" y="6"/>
                </a:cubicBezTo>
                <a:cubicBezTo>
                  <a:pt x="163" y="10"/>
                  <a:pt x="171" y="11"/>
                  <a:pt x="176" y="16"/>
                </a:cubicBezTo>
                <a:cubicBezTo>
                  <a:pt x="178" y="18"/>
                  <a:pt x="172" y="18"/>
                  <a:pt x="170" y="17"/>
                </a:cubicBezTo>
                <a:cubicBezTo>
                  <a:pt x="164" y="15"/>
                  <a:pt x="158" y="9"/>
                  <a:pt x="152" y="7"/>
                </a:cubicBezTo>
                <a:cubicBezTo>
                  <a:pt x="149" y="6"/>
                  <a:pt x="147" y="10"/>
                  <a:pt x="145" y="10"/>
                </a:cubicBezTo>
                <a:cubicBezTo>
                  <a:pt x="142" y="10"/>
                  <a:pt x="140" y="8"/>
                  <a:pt x="137" y="7"/>
                </a:cubicBezTo>
                <a:cubicBezTo>
                  <a:pt x="136" y="6"/>
                  <a:pt x="134" y="4"/>
                  <a:pt x="132" y="4"/>
                </a:cubicBezTo>
                <a:cubicBezTo>
                  <a:pt x="130" y="5"/>
                  <a:pt x="128" y="7"/>
                  <a:pt x="129" y="8"/>
                </a:cubicBezTo>
                <a:cubicBezTo>
                  <a:pt x="129" y="11"/>
                  <a:pt x="134" y="12"/>
                  <a:pt x="134" y="15"/>
                </a:cubicBezTo>
                <a:cubicBezTo>
                  <a:pt x="134" y="17"/>
                  <a:pt x="130" y="16"/>
                  <a:pt x="129" y="15"/>
                </a:cubicBezTo>
                <a:cubicBezTo>
                  <a:pt x="127" y="14"/>
                  <a:pt x="127" y="10"/>
                  <a:pt x="124" y="9"/>
                </a:cubicBezTo>
                <a:cubicBezTo>
                  <a:pt x="122" y="8"/>
                  <a:pt x="116" y="6"/>
                  <a:pt x="115" y="9"/>
                </a:cubicBezTo>
                <a:cubicBezTo>
                  <a:pt x="114" y="12"/>
                  <a:pt x="120" y="14"/>
                  <a:pt x="122" y="17"/>
                </a:cubicBezTo>
                <a:cubicBezTo>
                  <a:pt x="123" y="17"/>
                  <a:pt x="122" y="19"/>
                  <a:pt x="121" y="19"/>
                </a:cubicBezTo>
                <a:cubicBezTo>
                  <a:pt x="117" y="18"/>
                  <a:pt x="114" y="15"/>
                  <a:pt x="111" y="15"/>
                </a:cubicBezTo>
                <a:cubicBezTo>
                  <a:pt x="109" y="15"/>
                  <a:pt x="107" y="16"/>
                  <a:pt x="106" y="18"/>
                </a:cubicBezTo>
                <a:cubicBezTo>
                  <a:pt x="106" y="18"/>
                  <a:pt x="108" y="19"/>
                  <a:pt x="107" y="20"/>
                </a:cubicBezTo>
                <a:cubicBezTo>
                  <a:pt x="106" y="21"/>
                  <a:pt x="104" y="19"/>
                  <a:pt x="103" y="20"/>
                </a:cubicBezTo>
                <a:cubicBezTo>
                  <a:pt x="103" y="22"/>
                  <a:pt x="105" y="23"/>
                  <a:pt x="106" y="23"/>
                </a:cubicBezTo>
                <a:cubicBezTo>
                  <a:pt x="112" y="26"/>
                  <a:pt x="119" y="27"/>
                  <a:pt x="125" y="29"/>
                </a:cubicBezTo>
                <a:cubicBezTo>
                  <a:pt x="126" y="30"/>
                  <a:pt x="126" y="32"/>
                  <a:pt x="125" y="32"/>
                </a:cubicBezTo>
                <a:cubicBezTo>
                  <a:pt x="119" y="32"/>
                  <a:pt x="114" y="31"/>
                  <a:pt x="108" y="30"/>
                </a:cubicBezTo>
                <a:cubicBezTo>
                  <a:pt x="106" y="29"/>
                  <a:pt x="104" y="26"/>
                  <a:pt x="102" y="25"/>
                </a:cubicBezTo>
                <a:cubicBezTo>
                  <a:pt x="101" y="25"/>
                  <a:pt x="99" y="24"/>
                  <a:pt x="99" y="25"/>
                </a:cubicBezTo>
                <a:cubicBezTo>
                  <a:pt x="99" y="27"/>
                  <a:pt x="103" y="28"/>
                  <a:pt x="101" y="29"/>
                </a:cubicBezTo>
                <a:cubicBezTo>
                  <a:pt x="99" y="31"/>
                  <a:pt x="96" y="31"/>
                  <a:pt x="94" y="29"/>
                </a:cubicBezTo>
                <a:cubicBezTo>
                  <a:pt x="92" y="29"/>
                  <a:pt x="94" y="26"/>
                  <a:pt x="94" y="25"/>
                </a:cubicBezTo>
                <a:cubicBezTo>
                  <a:pt x="92" y="24"/>
                  <a:pt x="90" y="23"/>
                  <a:pt x="88" y="22"/>
                </a:cubicBezTo>
                <a:cubicBezTo>
                  <a:pt x="84" y="21"/>
                  <a:pt x="79" y="20"/>
                  <a:pt x="75" y="19"/>
                </a:cubicBezTo>
                <a:cubicBezTo>
                  <a:pt x="71" y="19"/>
                  <a:pt x="68" y="18"/>
                  <a:pt x="65" y="19"/>
                </a:cubicBezTo>
                <a:cubicBezTo>
                  <a:pt x="62" y="19"/>
                  <a:pt x="60" y="19"/>
                  <a:pt x="58" y="21"/>
                </a:cubicBezTo>
                <a:cubicBezTo>
                  <a:pt x="57" y="22"/>
                  <a:pt x="58" y="25"/>
                  <a:pt x="59" y="26"/>
                </a:cubicBezTo>
                <a:cubicBezTo>
                  <a:pt x="61" y="27"/>
                  <a:pt x="65" y="27"/>
                  <a:pt x="67" y="28"/>
                </a:cubicBezTo>
                <a:cubicBezTo>
                  <a:pt x="70" y="29"/>
                  <a:pt x="78" y="30"/>
                  <a:pt x="75" y="31"/>
                </a:cubicBezTo>
                <a:cubicBezTo>
                  <a:pt x="70" y="33"/>
                  <a:pt x="64" y="32"/>
                  <a:pt x="58" y="32"/>
                </a:cubicBezTo>
                <a:cubicBezTo>
                  <a:pt x="54" y="32"/>
                  <a:pt x="51" y="32"/>
                  <a:pt x="48" y="33"/>
                </a:cubicBezTo>
                <a:cubicBezTo>
                  <a:pt x="45" y="35"/>
                  <a:pt x="44" y="37"/>
                  <a:pt x="43" y="40"/>
                </a:cubicBezTo>
                <a:cubicBezTo>
                  <a:pt x="41" y="42"/>
                  <a:pt x="39" y="46"/>
                  <a:pt x="41" y="48"/>
                </a:cubicBezTo>
                <a:cubicBezTo>
                  <a:pt x="44" y="52"/>
                  <a:pt x="50" y="54"/>
                  <a:pt x="56" y="54"/>
                </a:cubicBezTo>
                <a:cubicBezTo>
                  <a:pt x="61" y="55"/>
                  <a:pt x="65" y="51"/>
                  <a:pt x="70" y="50"/>
                </a:cubicBezTo>
                <a:cubicBezTo>
                  <a:pt x="72" y="50"/>
                  <a:pt x="78" y="49"/>
                  <a:pt x="77" y="50"/>
                </a:cubicBezTo>
                <a:cubicBezTo>
                  <a:pt x="73" y="53"/>
                  <a:pt x="68" y="53"/>
                  <a:pt x="64" y="55"/>
                </a:cubicBezTo>
                <a:cubicBezTo>
                  <a:pt x="61" y="56"/>
                  <a:pt x="58" y="58"/>
                  <a:pt x="55" y="59"/>
                </a:cubicBezTo>
                <a:cubicBezTo>
                  <a:pt x="51" y="59"/>
                  <a:pt x="47" y="58"/>
                  <a:pt x="43" y="58"/>
                </a:cubicBezTo>
                <a:cubicBezTo>
                  <a:pt x="40" y="58"/>
                  <a:pt x="37" y="57"/>
                  <a:pt x="35" y="58"/>
                </a:cubicBezTo>
                <a:cubicBezTo>
                  <a:pt x="34" y="58"/>
                  <a:pt x="33" y="61"/>
                  <a:pt x="34" y="61"/>
                </a:cubicBezTo>
                <a:cubicBezTo>
                  <a:pt x="38" y="64"/>
                  <a:pt x="44" y="66"/>
                  <a:pt x="49" y="68"/>
                </a:cubicBezTo>
                <a:cubicBezTo>
                  <a:pt x="51" y="69"/>
                  <a:pt x="53" y="69"/>
                  <a:pt x="55" y="68"/>
                </a:cubicBezTo>
                <a:cubicBezTo>
                  <a:pt x="60" y="65"/>
                  <a:pt x="63" y="60"/>
                  <a:pt x="68" y="57"/>
                </a:cubicBezTo>
                <a:cubicBezTo>
                  <a:pt x="70" y="55"/>
                  <a:pt x="73" y="55"/>
                  <a:pt x="76" y="55"/>
                </a:cubicBezTo>
                <a:cubicBezTo>
                  <a:pt x="82" y="55"/>
                  <a:pt x="88" y="54"/>
                  <a:pt x="94" y="54"/>
                </a:cubicBezTo>
                <a:cubicBezTo>
                  <a:pt x="96" y="54"/>
                  <a:pt x="100" y="54"/>
                  <a:pt x="99" y="55"/>
                </a:cubicBezTo>
                <a:cubicBezTo>
                  <a:pt x="96" y="57"/>
                  <a:pt x="92" y="56"/>
                  <a:pt x="89" y="56"/>
                </a:cubicBezTo>
                <a:cubicBezTo>
                  <a:pt x="84" y="57"/>
                  <a:pt x="79" y="56"/>
                  <a:pt x="75" y="58"/>
                </a:cubicBezTo>
                <a:cubicBezTo>
                  <a:pt x="70" y="59"/>
                  <a:pt x="66" y="62"/>
                  <a:pt x="63" y="66"/>
                </a:cubicBezTo>
                <a:cubicBezTo>
                  <a:pt x="62" y="67"/>
                  <a:pt x="62" y="70"/>
                  <a:pt x="63" y="70"/>
                </a:cubicBezTo>
                <a:cubicBezTo>
                  <a:pt x="66" y="72"/>
                  <a:pt x="70" y="70"/>
                  <a:pt x="74" y="71"/>
                </a:cubicBezTo>
                <a:cubicBezTo>
                  <a:pt x="76" y="71"/>
                  <a:pt x="78" y="74"/>
                  <a:pt x="81" y="73"/>
                </a:cubicBezTo>
                <a:cubicBezTo>
                  <a:pt x="83" y="71"/>
                  <a:pt x="82" y="67"/>
                  <a:pt x="85" y="65"/>
                </a:cubicBezTo>
                <a:cubicBezTo>
                  <a:pt x="86" y="65"/>
                  <a:pt x="88" y="67"/>
                  <a:pt x="90" y="67"/>
                </a:cubicBezTo>
                <a:cubicBezTo>
                  <a:pt x="93" y="67"/>
                  <a:pt x="96" y="65"/>
                  <a:pt x="100" y="66"/>
                </a:cubicBezTo>
                <a:cubicBezTo>
                  <a:pt x="101" y="66"/>
                  <a:pt x="98" y="68"/>
                  <a:pt x="97" y="68"/>
                </a:cubicBezTo>
                <a:cubicBezTo>
                  <a:pt x="95" y="69"/>
                  <a:pt x="91" y="68"/>
                  <a:pt x="89" y="70"/>
                </a:cubicBezTo>
                <a:cubicBezTo>
                  <a:pt x="88" y="70"/>
                  <a:pt x="89" y="72"/>
                  <a:pt x="90" y="72"/>
                </a:cubicBezTo>
                <a:cubicBezTo>
                  <a:pt x="95" y="72"/>
                  <a:pt x="101" y="72"/>
                  <a:pt x="106" y="71"/>
                </a:cubicBezTo>
                <a:cubicBezTo>
                  <a:pt x="113" y="68"/>
                  <a:pt x="121" y="66"/>
                  <a:pt x="127" y="60"/>
                </a:cubicBezTo>
                <a:cubicBezTo>
                  <a:pt x="129" y="59"/>
                  <a:pt x="126" y="54"/>
                  <a:pt x="127" y="52"/>
                </a:cubicBezTo>
                <a:cubicBezTo>
                  <a:pt x="128" y="50"/>
                  <a:pt x="131" y="52"/>
                  <a:pt x="132" y="52"/>
                </a:cubicBezTo>
                <a:cubicBezTo>
                  <a:pt x="137" y="50"/>
                  <a:pt x="141" y="47"/>
                  <a:pt x="146" y="45"/>
                </a:cubicBezTo>
                <a:cubicBezTo>
                  <a:pt x="148" y="45"/>
                  <a:pt x="150" y="44"/>
                  <a:pt x="152" y="45"/>
                </a:cubicBezTo>
                <a:cubicBezTo>
                  <a:pt x="153" y="47"/>
                  <a:pt x="149" y="46"/>
                  <a:pt x="147" y="47"/>
                </a:cubicBezTo>
                <a:cubicBezTo>
                  <a:pt x="143" y="49"/>
                  <a:pt x="139" y="52"/>
                  <a:pt x="136" y="54"/>
                </a:cubicBezTo>
                <a:cubicBezTo>
                  <a:pt x="134" y="56"/>
                  <a:pt x="128" y="60"/>
                  <a:pt x="131" y="62"/>
                </a:cubicBezTo>
                <a:cubicBezTo>
                  <a:pt x="135" y="64"/>
                  <a:pt x="140" y="60"/>
                  <a:pt x="145" y="60"/>
                </a:cubicBezTo>
                <a:cubicBezTo>
                  <a:pt x="151" y="59"/>
                  <a:pt x="158" y="59"/>
                  <a:pt x="164" y="59"/>
                </a:cubicBezTo>
                <a:cubicBezTo>
                  <a:pt x="166" y="59"/>
                  <a:pt x="172" y="57"/>
                  <a:pt x="171" y="59"/>
                </a:cubicBezTo>
                <a:cubicBezTo>
                  <a:pt x="168" y="62"/>
                  <a:pt x="164" y="62"/>
                  <a:pt x="161" y="63"/>
                </a:cubicBezTo>
                <a:cubicBezTo>
                  <a:pt x="156" y="64"/>
                  <a:pt x="150" y="62"/>
                  <a:pt x="145" y="63"/>
                </a:cubicBezTo>
                <a:cubicBezTo>
                  <a:pt x="140" y="63"/>
                  <a:pt x="136" y="64"/>
                  <a:pt x="131" y="65"/>
                </a:cubicBezTo>
                <a:cubicBezTo>
                  <a:pt x="128" y="66"/>
                  <a:pt x="124" y="66"/>
                  <a:pt x="121" y="68"/>
                </a:cubicBezTo>
                <a:cubicBezTo>
                  <a:pt x="120" y="68"/>
                  <a:pt x="122" y="70"/>
                  <a:pt x="123" y="70"/>
                </a:cubicBezTo>
                <a:cubicBezTo>
                  <a:pt x="127" y="70"/>
                  <a:pt x="131" y="68"/>
                  <a:pt x="135" y="68"/>
                </a:cubicBezTo>
                <a:cubicBezTo>
                  <a:pt x="136" y="68"/>
                  <a:pt x="139" y="69"/>
                  <a:pt x="138" y="70"/>
                </a:cubicBezTo>
                <a:cubicBezTo>
                  <a:pt x="135" y="71"/>
                  <a:pt x="131" y="71"/>
                  <a:pt x="128" y="72"/>
                </a:cubicBezTo>
                <a:cubicBezTo>
                  <a:pt x="125" y="73"/>
                  <a:pt x="121" y="73"/>
                  <a:pt x="117" y="73"/>
                </a:cubicBezTo>
                <a:cubicBezTo>
                  <a:pt x="113" y="74"/>
                  <a:pt x="110" y="74"/>
                  <a:pt x="106" y="75"/>
                </a:cubicBezTo>
                <a:cubicBezTo>
                  <a:pt x="101" y="75"/>
                  <a:pt x="95" y="74"/>
                  <a:pt x="90" y="76"/>
                </a:cubicBezTo>
                <a:cubicBezTo>
                  <a:pt x="89" y="76"/>
                  <a:pt x="92" y="77"/>
                  <a:pt x="94" y="78"/>
                </a:cubicBezTo>
                <a:cubicBezTo>
                  <a:pt x="96" y="80"/>
                  <a:pt x="99" y="82"/>
                  <a:pt x="101" y="84"/>
                </a:cubicBezTo>
                <a:cubicBezTo>
                  <a:pt x="102" y="85"/>
                  <a:pt x="101" y="88"/>
                  <a:pt x="102" y="89"/>
                </a:cubicBezTo>
                <a:cubicBezTo>
                  <a:pt x="108" y="91"/>
                  <a:pt x="115" y="90"/>
                  <a:pt x="121" y="91"/>
                </a:cubicBezTo>
                <a:cubicBezTo>
                  <a:pt x="123" y="91"/>
                  <a:pt x="127" y="91"/>
                  <a:pt x="126" y="92"/>
                </a:cubicBezTo>
                <a:cubicBezTo>
                  <a:pt x="121" y="93"/>
                  <a:pt x="117" y="92"/>
                  <a:pt x="112" y="93"/>
                </a:cubicBezTo>
                <a:cubicBezTo>
                  <a:pt x="109" y="93"/>
                  <a:pt x="106" y="94"/>
                  <a:pt x="102" y="94"/>
                </a:cubicBezTo>
                <a:cubicBezTo>
                  <a:pt x="101" y="94"/>
                  <a:pt x="99" y="93"/>
                  <a:pt x="98" y="92"/>
                </a:cubicBezTo>
                <a:cubicBezTo>
                  <a:pt x="95" y="89"/>
                  <a:pt x="93" y="86"/>
                  <a:pt x="90" y="83"/>
                </a:cubicBezTo>
                <a:cubicBezTo>
                  <a:pt x="87" y="81"/>
                  <a:pt x="85" y="79"/>
                  <a:pt x="82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9" name="Freeform 1101"/>
          <p:cNvSpPr>
            <a:spLocks noChangeAspect="1"/>
          </p:cNvSpPr>
          <p:nvPr/>
        </p:nvSpPr>
        <p:spPr bwMode="auto">
          <a:xfrm>
            <a:off x="3317081" y="2147889"/>
            <a:ext cx="15479" cy="17860"/>
          </a:xfrm>
          <a:custGeom>
            <a:avLst/>
            <a:gdLst>
              <a:gd name="T0" fmla="*/ 2147483647 w 11"/>
              <a:gd name="T1" fmla="*/ 2147483647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2"/>
              <a:gd name="T26" fmla="*/ 11 w 11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2">
                <a:moveTo>
                  <a:pt x="9" y="1"/>
                </a:moveTo>
                <a:cubicBezTo>
                  <a:pt x="6" y="3"/>
                  <a:pt x="3" y="6"/>
                  <a:pt x="1" y="9"/>
                </a:cubicBezTo>
                <a:cubicBezTo>
                  <a:pt x="0" y="10"/>
                  <a:pt x="2" y="12"/>
                  <a:pt x="3" y="12"/>
                </a:cubicBezTo>
                <a:cubicBezTo>
                  <a:pt x="4" y="11"/>
                  <a:pt x="5" y="9"/>
                  <a:pt x="6" y="8"/>
                </a:cubicBezTo>
                <a:cubicBezTo>
                  <a:pt x="7" y="8"/>
                  <a:pt x="9" y="11"/>
                  <a:pt x="10" y="10"/>
                </a:cubicBezTo>
                <a:cubicBezTo>
                  <a:pt x="11" y="9"/>
                  <a:pt x="8" y="8"/>
                  <a:pt x="8" y="6"/>
                </a:cubicBezTo>
                <a:cubicBezTo>
                  <a:pt x="9" y="5"/>
                  <a:pt x="11" y="4"/>
                  <a:pt x="11" y="2"/>
                </a:cubicBezTo>
                <a:cubicBezTo>
                  <a:pt x="11" y="1"/>
                  <a:pt x="10" y="0"/>
                  <a:pt x="9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0" name="Freeform 1102"/>
          <p:cNvSpPr>
            <a:spLocks noChangeAspect="1"/>
          </p:cNvSpPr>
          <p:nvPr/>
        </p:nvSpPr>
        <p:spPr bwMode="auto">
          <a:xfrm>
            <a:off x="3242072" y="2049067"/>
            <a:ext cx="19050" cy="10715"/>
          </a:xfrm>
          <a:custGeom>
            <a:avLst/>
            <a:gdLst>
              <a:gd name="T0" fmla="*/ 2147483647 w 13"/>
              <a:gd name="T1" fmla="*/ 0 h 7"/>
              <a:gd name="T2" fmla="*/ 2147483647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2147483647 w 13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7"/>
              <a:gd name="T20" fmla="*/ 13 w 13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7">
                <a:moveTo>
                  <a:pt x="8" y="0"/>
                </a:moveTo>
                <a:cubicBezTo>
                  <a:pt x="10" y="0"/>
                  <a:pt x="13" y="1"/>
                  <a:pt x="12" y="2"/>
                </a:cubicBezTo>
                <a:cubicBezTo>
                  <a:pt x="10" y="4"/>
                  <a:pt x="7" y="4"/>
                  <a:pt x="4" y="5"/>
                </a:cubicBezTo>
                <a:cubicBezTo>
                  <a:pt x="3" y="5"/>
                  <a:pt x="1" y="7"/>
                  <a:pt x="1" y="6"/>
                </a:cubicBezTo>
                <a:cubicBezTo>
                  <a:pt x="0" y="4"/>
                  <a:pt x="2" y="3"/>
                  <a:pt x="3" y="2"/>
                </a:cubicBezTo>
                <a:cubicBezTo>
                  <a:pt x="5" y="1"/>
                  <a:pt x="6" y="0"/>
                  <a:pt x="8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1" name="Freeform 1103"/>
          <p:cNvSpPr>
            <a:spLocks noChangeAspect="1"/>
          </p:cNvSpPr>
          <p:nvPr/>
        </p:nvSpPr>
        <p:spPr bwMode="auto">
          <a:xfrm>
            <a:off x="3118247" y="1991916"/>
            <a:ext cx="19050" cy="4763"/>
          </a:xfrm>
          <a:custGeom>
            <a:avLst/>
            <a:gdLst>
              <a:gd name="T0" fmla="*/ 2147483647 w 13"/>
              <a:gd name="T1" fmla="*/ 0 h 3"/>
              <a:gd name="T2" fmla="*/ 2147483647 w 13"/>
              <a:gd name="T3" fmla="*/ 2147483647 h 3"/>
              <a:gd name="T4" fmla="*/ 2147483647 w 13"/>
              <a:gd name="T5" fmla="*/ 2147483647 h 3"/>
              <a:gd name="T6" fmla="*/ 2147483647 w 13"/>
              <a:gd name="T7" fmla="*/ 2147483647 h 3"/>
              <a:gd name="T8" fmla="*/ 2147483647 w 13"/>
              <a:gd name="T9" fmla="*/ 0 h 3"/>
              <a:gd name="T10" fmla="*/ 2147483647 w 1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"/>
              <a:gd name="T20" fmla="*/ 13 w 1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">
                <a:moveTo>
                  <a:pt x="10" y="0"/>
                </a:moveTo>
                <a:cubicBezTo>
                  <a:pt x="11" y="0"/>
                  <a:pt x="13" y="2"/>
                  <a:pt x="12" y="2"/>
                </a:cubicBezTo>
                <a:cubicBezTo>
                  <a:pt x="11" y="3"/>
                  <a:pt x="8" y="2"/>
                  <a:pt x="6" y="2"/>
                </a:cubicBezTo>
                <a:cubicBezTo>
                  <a:pt x="5" y="2"/>
                  <a:pt x="2" y="3"/>
                  <a:pt x="1" y="2"/>
                </a:cubicBezTo>
                <a:cubicBezTo>
                  <a:pt x="0" y="1"/>
                  <a:pt x="3" y="0"/>
                  <a:pt x="4" y="0"/>
                </a:cubicBezTo>
                <a:cubicBezTo>
                  <a:pt x="6" y="0"/>
                  <a:pt x="8" y="0"/>
                  <a:pt x="10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2" name="Freeform 1104"/>
          <p:cNvSpPr>
            <a:spLocks noChangeAspect="1"/>
          </p:cNvSpPr>
          <p:nvPr/>
        </p:nvSpPr>
        <p:spPr bwMode="auto">
          <a:xfrm>
            <a:off x="3444480" y="1883570"/>
            <a:ext cx="921544" cy="760810"/>
          </a:xfrm>
          <a:custGeom>
            <a:avLst/>
            <a:gdLst>
              <a:gd name="T0" fmla="*/ 2147483647 w 645"/>
              <a:gd name="T1" fmla="*/ 2147483647 h 532"/>
              <a:gd name="T2" fmla="*/ 2147483647 w 645"/>
              <a:gd name="T3" fmla="*/ 2147483647 h 532"/>
              <a:gd name="T4" fmla="*/ 2147483647 w 645"/>
              <a:gd name="T5" fmla="*/ 2147483647 h 532"/>
              <a:gd name="T6" fmla="*/ 2147483647 w 645"/>
              <a:gd name="T7" fmla="*/ 2147483647 h 532"/>
              <a:gd name="T8" fmla="*/ 2147483647 w 645"/>
              <a:gd name="T9" fmla="*/ 2147483647 h 532"/>
              <a:gd name="T10" fmla="*/ 2147483647 w 645"/>
              <a:gd name="T11" fmla="*/ 2147483647 h 532"/>
              <a:gd name="T12" fmla="*/ 2147483647 w 645"/>
              <a:gd name="T13" fmla="*/ 2147483647 h 532"/>
              <a:gd name="T14" fmla="*/ 2147483647 w 645"/>
              <a:gd name="T15" fmla="*/ 2147483647 h 532"/>
              <a:gd name="T16" fmla="*/ 2147483647 w 645"/>
              <a:gd name="T17" fmla="*/ 2147483647 h 532"/>
              <a:gd name="T18" fmla="*/ 2147483647 w 645"/>
              <a:gd name="T19" fmla="*/ 2147483647 h 532"/>
              <a:gd name="T20" fmla="*/ 2147483647 w 645"/>
              <a:gd name="T21" fmla="*/ 2147483647 h 532"/>
              <a:gd name="T22" fmla="*/ 2147483647 w 645"/>
              <a:gd name="T23" fmla="*/ 2147483647 h 532"/>
              <a:gd name="T24" fmla="*/ 2147483647 w 645"/>
              <a:gd name="T25" fmla="*/ 2147483647 h 532"/>
              <a:gd name="T26" fmla="*/ 2147483647 w 645"/>
              <a:gd name="T27" fmla="*/ 2147483647 h 532"/>
              <a:gd name="T28" fmla="*/ 2147483647 w 645"/>
              <a:gd name="T29" fmla="*/ 2147483647 h 532"/>
              <a:gd name="T30" fmla="*/ 2147483647 w 645"/>
              <a:gd name="T31" fmla="*/ 2147483647 h 532"/>
              <a:gd name="T32" fmla="*/ 2147483647 w 645"/>
              <a:gd name="T33" fmla="*/ 2147483647 h 532"/>
              <a:gd name="T34" fmla="*/ 2147483647 w 645"/>
              <a:gd name="T35" fmla="*/ 2147483647 h 532"/>
              <a:gd name="T36" fmla="*/ 2147483647 w 645"/>
              <a:gd name="T37" fmla="*/ 2147483647 h 532"/>
              <a:gd name="T38" fmla="*/ 2147483647 w 645"/>
              <a:gd name="T39" fmla="*/ 2147483647 h 532"/>
              <a:gd name="T40" fmla="*/ 2147483647 w 645"/>
              <a:gd name="T41" fmla="*/ 2147483647 h 532"/>
              <a:gd name="T42" fmla="*/ 2147483647 w 645"/>
              <a:gd name="T43" fmla="*/ 2147483647 h 532"/>
              <a:gd name="T44" fmla="*/ 2147483647 w 645"/>
              <a:gd name="T45" fmla="*/ 2147483647 h 532"/>
              <a:gd name="T46" fmla="*/ 2147483647 w 645"/>
              <a:gd name="T47" fmla="*/ 2147483647 h 532"/>
              <a:gd name="T48" fmla="*/ 2147483647 w 645"/>
              <a:gd name="T49" fmla="*/ 2147483647 h 532"/>
              <a:gd name="T50" fmla="*/ 2147483647 w 645"/>
              <a:gd name="T51" fmla="*/ 2147483647 h 532"/>
              <a:gd name="T52" fmla="*/ 2147483647 w 645"/>
              <a:gd name="T53" fmla="*/ 2147483647 h 532"/>
              <a:gd name="T54" fmla="*/ 2147483647 w 645"/>
              <a:gd name="T55" fmla="*/ 2147483647 h 532"/>
              <a:gd name="T56" fmla="*/ 2147483647 w 645"/>
              <a:gd name="T57" fmla="*/ 2147483647 h 532"/>
              <a:gd name="T58" fmla="*/ 2147483647 w 645"/>
              <a:gd name="T59" fmla="*/ 2147483647 h 532"/>
              <a:gd name="T60" fmla="*/ 2147483647 w 645"/>
              <a:gd name="T61" fmla="*/ 2147483647 h 532"/>
              <a:gd name="T62" fmla="*/ 2147483647 w 645"/>
              <a:gd name="T63" fmla="*/ 2147483647 h 532"/>
              <a:gd name="T64" fmla="*/ 2147483647 w 645"/>
              <a:gd name="T65" fmla="*/ 2147483647 h 532"/>
              <a:gd name="T66" fmla="*/ 2147483647 w 645"/>
              <a:gd name="T67" fmla="*/ 2147483647 h 532"/>
              <a:gd name="T68" fmla="*/ 2147483647 w 645"/>
              <a:gd name="T69" fmla="*/ 2147483647 h 532"/>
              <a:gd name="T70" fmla="*/ 2147483647 w 645"/>
              <a:gd name="T71" fmla="*/ 2147483647 h 532"/>
              <a:gd name="T72" fmla="*/ 2147483647 w 645"/>
              <a:gd name="T73" fmla="*/ 2147483647 h 532"/>
              <a:gd name="T74" fmla="*/ 2147483647 w 645"/>
              <a:gd name="T75" fmla="*/ 2147483647 h 532"/>
              <a:gd name="T76" fmla="*/ 2147483647 w 645"/>
              <a:gd name="T77" fmla="*/ 2147483647 h 532"/>
              <a:gd name="T78" fmla="*/ 2147483647 w 645"/>
              <a:gd name="T79" fmla="*/ 2147483647 h 532"/>
              <a:gd name="T80" fmla="*/ 2147483647 w 645"/>
              <a:gd name="T81" fmla="*/ 2147483647 h 532"/>
              <a:gd name="T82" fmla="*/ 2147483647 w 645"/>
              <a:gd name="T83" fmla="*/ 2147483647 h 532"/>
              <a:gd name="T84" fmla="*/ 2147483647 w 645"/>
              <a:gd name="T85" fmla="*/ 2147483647 h 532"/>
              <a:gd name="T86" fmla="*/ 2147483647 w 645"/>
              <a:gd name="T87" fmla="*/ 2147483647 h 532"/>
              <a:gd name="T88" fmla="*/ 2147483647 w 645"/>
              <a:gd name="T89" fmla="*/ 2147483647 h 532"/>
              <a:gd name="T90" fmla="*/ 2147483647 w 645"/>
              <a:gd name="T91" fmla="*/ 2147483647 h 532"/>
              <a:gd name="T92" fmla="*/ 2147483647 w 645"/>
              <a:gd name="T93" fmla="*/ 2147483647 h 532"/>
              <a:gd name="T94" fmla="*/ 2147483647 w 645"/>
              <a:gd name="T95" fmla="*/ 2147483647 h 532"/>
              <a:gd name="T96" fmla="*/ 2147483647 w 645"/>
              <a:gd name="T97" fmla="*/ 2147483647 h 532"/>
              <a:gd name="T98" fmla="*/ 2147483647 w 645"/>
              <a:gd name="T99" fmla="*/ 2147483647 h 532"/>
              <a:gd name="T100" fmla="*/ 2147483647 w 645"/>
              <a:gd name="T101" fmla="*/ 2147483647 h 532"/>
              <a:gd name="T102" fmla="*/ 2147483647 w 645"/>
              <a:gd name="T103" fmla="*/ 2147483647 h 532"/>
              <a:gd name="T104" fmla="*/ 2147483647 w 645"/>
              <a:gd name="T105" fmla="*/ 2147483647 h 532"/>
              <a:gd name="T106" fmla="*/ 2147483647 w 645"/>
              <a:gd name="T107" fmla="*/ 2147483647 h 532"/>
              <a:gd name="T108" fmla="*/ 2147483647 w 645"/>
              <a:gd name="T109" fmla="*/ 2147483647 h 532"/>
              <a:gd name="T110" fmla="*/ 2147483647 w 645"/>
              <a:gd name="T111" fmla="*/ 2147483647 h 532"/>
              <a:gd name="T112" fmla="*/ 2147483647 w 645"/>
              <a:gd name="T113" fmla="*/ 2147483647 h 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5"/>
              <a:gd name="T172" fmla="*/ 0 h 532"/>
              <a:gd name="T173" fmla="*/ 645 w 645"/>
              <a:gd name="T174" fmla="*/ 532 h 5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5" h="532">
                <a:moveTo>
                  <a:pt x="645" y="54"/>
                </a:moveTo>
                <a:cubicBezTo>
                  <a:pt x="638" y="61"/>
                  <a:pt x="627" y="60"/>
                  <a:pt x="618" y="65"/>
                </a:cubicBezTo>
                <a:cubicBezTo>
                  <a:pt x="616" y="66"/>
                  <a:pt x="619" y="70"/>
                  <a:pt x="616" y="70"/>
                </a:cubicBezTo>
                <a:cubicBezTo>
                  <a:pt x="610" y="72"/>
                  <a:pt x="605" y="74"/>
                  <a:pt x="601" y="75"/>
                </a:cubicBezTo>
                <a:cubicBezTo>
                  <a:pt x="596" y="76"/>
                  <a:pt x="590" y="73"/>
                  <a:pt x="585" y="73"/>
                </a:cubicBezTo>
                <a:cubicBezTo>
                  <a:pt x="579" y="80"/>
                  <a:pt x="567" y="73"/>
                  <a:pt x="558" y="76"/>
                </a:cubicBezTo>
                <a:cubicBezTo>
                  <a:pt x="556" y="76"/>
                  <a:pt x="556" y="80"/>
                  <a:pt x="558" y="80"/>
                </a:cubicBezTo>
                <a:cubicBezTo>
                  <a:pt x="563" y="78"/>
                  <a:pt x="569" y="81"/>
                  <a:pt x="574" y="80"/>
                </a:cubicBezTo>
                <a:cubicBezTo>
                  <a:pt x="579" y="80"/>
                  <a:pt x="583" y="78"/>
                  <a:pt x="588" y="78"/>
                </a:cubicBezTo>
                <a:cubicBezTo>
                  <a:pt x="594" y="78"/>
                  <a:pt x="601" y="79"/>
                  <a:pt x="605" y="82"/>
                </a:cubicBezTo>
                <a:cubicBezTo>
                  <a:pt x="601" y="86"/>
                  <a:pt x="594" y="87"/>
                  <a:pt x="589" y="88"/>
                </a:cubicBezTo>
                <a:cubicBezTo>
                  <a:pt x="584" y="89"/>
                  <a:pt x="579" y="88"/>
                  <a:pt x="574" y="88"/>
                </a:cubicBezTo>
                <a:cubicBezTo>
                  <a:pt x="571" y="88"/>
                  <a:pt x="566" y="86"/>
                  <a:pt x="563" y="88"/>
                </a:cubicBezTo>
                <a:cubicBezTo>
                  <a:pt x="560" y="90"/>
                  <a:pt x="555" y="95"/>
                  <a:pt x="558" y="97"/>
                </a:cubicBezTo>
                <a:cubicBezTo>
                  <a:pt x="562" y="99"/>
                  <a:pt x="566" y="93"/>
                  <a:pt x="571" y="93"/>
                </a:cubicBezTo>
                <a:cubicBezTo>
                  <a:pt x="576" y="92"/>
                  <a:pt x="583" y="89"/>
                  <a:pt x="586" y="92"/>
                </a:cubicBezTo>
                <a:cubicBezTo>
                  <a:pt x="589" y="94"/>
                  <a:pt x="583" y="99"/>
                  <a:pt x="580" y="100"/>
                </a:cubicBezTo>
                <a:cubicBezTo>
                  <a:pt x="578" y="101"/>
                  <a:pt x="574" y="98"/>
                  <a:pt x="571" y="99"/>
                </a:cubicBezTo>
                <a:cubicBezTo>
                  <a:pt x="568" y="101"/>
                  <a:pt x="566" y="105"/>
                  <a:pt x="565" y="109"/>
                </a:cubicBezTo>
                <a:cubicBezTo>
                  <a:pt x="565" y="111"/>
                  <a:pt x="570" y="111"/>
                  <a:pt x="569" y="113"/>
                </a:cubicBezTo>
                <a:cubicBezTo>
                  <a:pt x="567" y="117"/>
                  <a:pt x="564" y="120"/>
                  <a:pt x="560" y="122"/>
                </a:cubicBezTo>
                <a:cubicBezTo>
                  <a:pt x="558" y="123"/>
                  <a:pt x="554" y="119"/>
                  <a:pt x="553" y="121"/>
                </a:cubicBezTo>
                <a:cubicBezTo>
                  <a:pt x="550" y="126"/>
                  <a:pt x="549" y="132"/>
                  <a:pt x="547" y="137"/>
                </a:cubicBezTo>
                <a:cubicBezTo>
                  <a:pt x="546" y="141"/>
                  <a:pt x="542" y="144"/>
                  <a:pt x="542" y="148"/>
                </a:cubicBezTo>
                <a:cubicBezTo>
                  <a:pt x="542" y="151"/>
                  <a:pt x="548" y="145"/>
                  <a:pt x="551" y="145"/>
                </a:cubicBezTo>
                <a:cubicBezTo>
                  <a:pt x="557" y="145"/>
                  <a:pt x="562" y="147"/>
                  <a:pt x="568" y="150"/>
                </a:cubicBezTo>
                <a:cubicBezTo>
                  <a:pt x="569" y="151"/>
                  <a:pt x="570" y="154"/>
                  <a:pt x="568" y="154"/>
                </a:cubicBezTo>
                <a:cubicBezTo>
                  <a:pt x="563" y="154"/>
                  <a:pt x="558" y="149"/>
                  <a:pt x="553" y="150"/>
                </a:cubicBezTo>
                <a:cubicBezTo>
                  <a:pt x="551" y="150"/>
                  <a:pt x="552" y="155"/>
                  <a:pt x="554" y="156"/>
                </a:cubicBezTo>
                <a:cubicBezTo>
                  <a:pt x="559" y="159"/>
                  <a:pt x="564" y="160"/>
                  <a:pt x="570" y="161"/>
                </a:cubicBezTo>
                <a:cubicBezTo>
                  <a:pt x="572" y="162"/>
                  <a:pt x="574" y="158"/>
                  <a:pt x="576" y="160"/>
                </a:cubicBezTo>
                <a:cubicBezTo>
                  <a:pt x="578" y="163"/>
                  <a:pt x="580" y="170"/>
                  <a:pt x="577" y="171"/>
                </a:cubicBezTo>
                <a:cubicBezTo>
                  <a:pt x="570" y="172"/>
                  <a:pt x="564" y="170"/>
                  <a:pt x="557" y="169"/>
                </a:cubicBezTo>
                <a:cubicBezTo>
                  <a:pt x="553" y="169"/>
                  <a:pt x="542" y="167"/>
                  <a:pt x="539" y="168"/>
                </a:cubicBezTo>
                <a:cubicBezTo>
                  <a:pt x="537" y="169"/>
                  <a:pt x="551" y="170"/>
                  <a:pt x="554" y="172"/>
                </a:cubicBezTo>
                <a:cubicBezTo>
                  <a:pt x="555" y="173"/>
                  <a:pt x="545" y="174"/>
                  <a:pt x="542" y="175"/>
                </a:cubicBezTo>
                <a:cubicBezTo>
                  <a:pt x="539" y="175"/>
                  <a:pt x="540" y="172"/>
                  <a:pt x="537" y="172"/>
                </a:cubicBezTo>
                <a:cubicBezTo>
                  <a:pt x="534" y="172"/>
                  <a:pt x="530" y="173"/>
                  <a:pt x="531" y="175"/>
                </a:cubicBezTo>
                <a:cubicBezTo>
                  <a:pt x="532" y="179"/>
                  <a:pt x="541" y="180"/>
                  <a:pt x="541" y="184"/>
                </a:cubicBezTo>
                <a:cubicBezTo>
                  <a:pt x="547" y="186"/>
                  <a:pt x="554" y="184"/>
                  <a:pt x="559" y="186"/>
                </a:cubicBezTo>
                <a:cubicBezTo>
                  <a:pt x="561" y="187"/>
                  <a:pt x="559" y="190"/>
                  <a:pt x="557" y="191"/>
                </a:cubicBezTo>
                <a:cubicBezTo>
                  <a:pt x="551" y="191"/>
                  <a:pt x="546" y="189"/>
                  <a:pt x="540" y="190"/>
                </a:cubicBezTo>
                <a:cubicBezTo>
                  <a:pt x="539" y="191"/>
                  <a:pt x="539" y="193"/>
                  <a:pt x="540" y="194"/>
                </a:cubicBezTo>
                <a:cubicBezTo>
                  <a:pt x="546" y="196"/>
                  <a:pt x="556" y="192"/>
                  <a:pt x="561" y="196"/>
                </a:cubicBezTo>
                <a:cubicBezTo>
                  <a:pt x="564" y="198"/>
                  <a:pt x="564" y="206"/>
                  <a:pt x="562" y="209"/>
                </a:cubicBezTo>
                <a:cubicBezTo>
                  <a:pt x="559" y="212"/>
                  <a:pt x="555" y="207"/>
                  <a:pt x="551" y="205"/>
                </a:cubicBezTo>
                <a:cubicBezTo>
                  <a:pt x="546" y="203"/>
                  <a:pt x="542" y="199"/>
                  <a:pt x="536" y="198"/>
                </a:cubicBezTo>
                <a:cubicBezTo>
                  <a:pt x="534" y="198"/>
                  <a:pt x="531" y="201"/>
                  <a:pt x="532" y="202"/>
                </a:cubicBezTo>
                <a:cubicBezTo>
                  <a:pt x="537" y="206"/>
                  <a:pt x="547" y="204"/>
                  <a:pt x="550" y="210"/>
                </a:cubicBezTo>
                <a:cubicBezTo>
                  <a:pt x="552" y="214"/>
                  <a:pt x="539" y="209"/>
                  <a:pt x="538" y="213"/>
                </a:cubicBezTo>
                <a:cubicBezTo>
                  <a:pt x="537" y="217"/>
                  <a:pt x="546" y="211"/>
                  <a:pt x="549" y="213"/>
                </a:cubicBezTo>
                <a:cubicBezTo>
                  <a:pt x="551" y="214"/>
                  <a:pt x="549" y="217"/>
                  <a:pt x="549" y="219"/>
                </a:cubicBezTo>
                <a:cubicBezTo>
                  <a:pt x="548" y="220"/>
                  <a:pt x="545" y="222"/>
                  <a:pt x="546" y="222"/>
                </a:cubicBezTo>
                <a:cubicBezTo>
                  <a:pt x="551" y="224"/>
                  <a:pt x="557" y="222"/>
                  <a:pt x="562" y="224"/>
                </a:cubicBezTo>
                <a:cubicBezTo>
                  <a:pt x="563" y="224"/>
                  <a:pt x="565" y="227"/>
                  <a:pt x="565" y="228"/>
                </a:cubicBezTo>
                <a:cubicBezTo>
                  <a:pt x="564" y="230"/>
                  <a:pt x="561" y="231"/>
                  <a:pt x="559" y="231"/>
                </a:cubicBezTo>
                <a:cubicBezTo>
                  <a:pt x="554" y="230"/>
                  <a:pt x="550" y="227"/>
                  <a:pt x="546" y="226"/>
                </a:cubicBezTo>
                <a:cubicBezTo>
                  <a:pt x="543" y="225"/>
                  <a:pt x="539" y="226"/>
                  <a:pt x="536" y="225"/>
                </a:cubicBezTo>
                <a:cubicBezTo>
                  <a:pt x="534" y="225"/>
                  <a:pt x="533" y="228"/>
                  <a:pt x="533" y="230"/>
                </a:cubicBezTo>
                <a:cubicBezTo>
                  <a:pt x="532" y="234"/>
                  <a:pt x="531" y="239"/>
                  <a:pt x="534" y="242"/>
                </a:cubicBezTo>
                <a:cubicBezTo>
                  <a:pt x="536" y="244"/>
                  <a:pt x="534" y="235"/>
                  <a:pt x="537" y="235"/>
                </a:cubicBezTo>
                <a:cubicBezTo>
                  <a:pt x="542" y="235"/>
                  <a:pt x="544" y="239"/>
                  <a:pt x="551" y="240"/>
                </a:cubicBezTo>
                <a:cubicBezTo>
                  <a:pt x="552" y="242"/>
                  <a:pt x="549" y="246"/>
                  <a:pt x="549" y="248"/>
                </a:cubicBezTo>
                <a:cubicBezTo>
                  <a:pt x="545" y="250"/>
                  <a:pt x="541" y="248"/>
                  <a:pt x="537" y="249"/>
                </a:cubicBezTo>
                <a:cubicBezTo>
                  <a:pt x="535" y="250"/>
                  <a:pt x="533" y="253"/>
                  <a:pt x="531" y="252"/>
                </a:cubicBezTo>
                <a:cubicBezTo>
                  <a:pt x="524" y="252"/>
                  <a:pt x="516" y="249"/>
                  <a:pt x="510" y="246"/>
                </a:cubicBezTo>
                <a:cubicBezTo>
                  <a:pt x="508" y="245"/>
                  <a:pt x="510" y="241"/>
                  <a:pt x="507" y="241"/>
                </a:cubicBezTo>
                <a:cubicBezTo>
                  <a:pt x="505" y="241"/>
                  <a:pt x="505" y="247"/>
                  <a:pt x="503" y="246"/>
                </a:cubicBezTo>
                <a:cubicBezTo>
                  <a:pt x="499" y="246"/>
                  <a:pt x="498" y="238"/>
                  <a:pt x="494" y="238"/>
                </a:cubicBezTo>
                <a:cubicBezTo>
                  <a:pt x="492" y="241"/>
                  <a:pt x="497" y="244"/>
                  <a:pt x="498" y="247"/>
                </a:cubicBezTo>
                <a:cubicBezTo>
                  <a:pt x="498" y="248"/>
                  <a:pt x="493" y="250"/>
                  <a:pt x="490" y="253"/>
                </a:cubicBezTo>
                <a:cubicBezTo>
                  <a:pt x="485" y="256"/>
                  <a:pt x="478" y="246"/>
                  <a:pt x="473" y="249"/>
                </a:cubicBezTo>
                <a:cubicBezTo>
                  <a:pt x="470" y="251"/>
                  <a:pt x="478" y="252"/>
                  <a:pt x="484" y="254"/>
                </a:cubicBezTo>
                <a:cubicBezTo>
                  <a:pt x="480" y="255"/>
                  <a:pt x="474" y="253"/>
                  <a:pt x="472" y="256"/>
                </a:cubicBezTo>
                <a:cubicBezTo>
                  <a:pt x="478" y="257"/>
                  <a:pt x="490" y="256"/>
                  <a:pt x="495" y="258"/>
                </a:cubicBezTo>
                <a:cubicBezTo>
                  <a:pt x="497" y="258"/>
                  <a:pt x="495" y="260"/>
                  <a:pt x="494" y="261"/>
                </a:cubicBezTo>
                <a:cubicBezTo>
                  <a:pt x="488" y="262"/>
                  <a:pt x="478" y="259"/>
                  <a:pt x="472" y="261"/>
                </a:cubicBezTo>
                <a:cubicBezTo>
                  <a:pt x="474" y="264"/>
                  <a:pt x="478" y="263"/>
                  <a:pt x="480" y="264"/>
                </a:cubicBezTo>
                <a:cubicBezTo>
                  <a:pt x="483" y="264"/>
                  <a:pt x="480" y="268"/>
                  <a:pt x="491" y="264"/>
                </a:cubicBezTo>
                <a:cubicBezTo>
                  <a:pt x="495" y="265"/>
                  <a:pt x="501" y="266"/>
                  <a:pt x="499" y="270"/>
                </a:cubicBezTo>
                <a:cubicBezTo>
                  <a:pt x="496" y="274"/>
                  <a:pt x="489" y="270"/>
                  <a:pt x="484" y="271"/>
                </a:cubicBezTo>
                <a:cubicBezTo>
                  <a:pt x="483" y="274"/>
                  <a:pt x="490" y="272"/>
                  <a:pt x="491" y="274"/>
                </a:cubicBezTo>
                <a:cubicBezTo>
                  <a:pt x="492" y="275"/>
                  <a:pt x="488" y="278"/>
                  <a:pt x="490" y="278"/>
                </a:cubicBezTo>
                <a:cubicBezTo>
                  <a:pt x="493" y="279"/>
                  <a:pt x="496" y="273"/>
                  <a:pt x="498" y="273"/>
                </a:cubicBezTo>
                <a:cubicBezTo>
                  <a:pt x="508" y="275"/>
                  <a:pt x="516" y="278"/>
                  <a:pt x="524" y="283"/>
                </a:cubicBezTo>
                <a:cubicBezTo>
                  <a:pt x="526" y="284"/>
                  <a:pt x="519" y="286"/>
                  <a:pt x="518" y="289"/>
                </a:cubicBezTo>
                <a:cubicBezTo>
                  <a:pt x="519" y="292"/>
                  <a:pt x="529" y="286"/>
                  <a:pt x="530" y="288"/>
                </a:cubicBezTo>
                <a:cubicBezTo>
                  <a:pt x="532" y="291"/>
                  <a:pt x="523" y="296"/>
                  <a:pt x="525" y="299"/>
                </a:cubicBezTo>
                <a:cubicBezTo>
                  <a:pt x="527" y="301"/>
                  <a:pt x="530" y="294"/>
                  <a:pt x="533" y="295"/>
                </a:cubicBezTo>
                <a:cubicBezTo>
                  <a:pt x="535" y="295"/>
                  <a:pt x="534" y="299"/>
                  <a:pt x="533" y="301"/>
                </a:cubicBezTo>
                <a:cubicBezTo>
                  <a:pt x="532" y="302"/>
                  <a:pt x="527" y="299"/>
                  <a:pt x="528" y="301"/>
                </a:cubicBezTo>
                <a:cubicBezTo>
                  <a:pt x="528" y="305"/>
                  <a:pt x="535" y="307"/>
                  <a:pt x="534" y="311"/>
                </a:cubicBezTo>
                <a:cubicBezTo>
                  <a:pt x="534" y="313"/>
                  <a:pt x="529" y="314"/>
                  <a:pt x="526" y="313"/>
                </a:cubicBezTo>
                <a:cubicBezTo>
                  <a:pt x="523" y="312"/>
                  <a:pt x="525" y="305"/>
                  <a:pt x="522" y="305"/>
                </a:cubicBezTo>
                <a:cubicBezTo>
                  <a:pt x="519" y="305"/>
                  <a:pt x="521" y="312"/>
                  <a:pt x="518" y="313"/>
                </a:cubicBezTo>
                <a:cubicBezTo>
                  <a:pt x="514" y="314"/>
                  <a:pt x="509" y="312"/>
                  <a:pt x="506" y="309"/>
                </a:cubicBezTo>
                <a:cubicBezTo>
                  <a:pt x="502" y="305"/>
                  <a:pt x="503" y="298"/>
                  <a:pt x="499" y="294"/>
                </a:cubicBezTo>
                <a:cubicBezTo>
                  <a:pt x="497" y="292"/>
                  <a:pt x="494" y="294"/>
                  <a:pt x="491" y="293"/>
                </a:cubicBezTo>
                <a:cubicBezTo>
                  <a:pt x="486" y="292"/>
                  <a:pt x="479" y="289"/>
                  <a:pt x="474" y="287"/>
                </a:cubicBezTo>
                <a:cubicBezTo>
                  <a:pt x="470" y="285"/>
                  <a:pt x="467" y="280"/>
                  <a:pt x="462" y="280"/>
                </a:cubicBezTo>
                <a:cubicBezTo>
                  <a:pt x="460" y="280"/>
                  <a:pt x="466" y="285"/>
                  <a:pt x="465" y="286"/>
                </a:cubicBezTo>
                <a:cubicBezTo>
                  <a:pt x="464" y="288"/>
                  <a:pt x="460" y="288"/>
                  <a:pt x="461" y="289"/>
                </a:cubicBezTo>
                <a:cubicBezTo>
                  <a:pt x="464" y="291"/>
                  <a:pt x="468" y="292"/>
                  <a:pt x="472" y="293"/>
                </a:cubicBezTo>
                <a:cubicBezTo>
                  <a:pt x="477" y="294"/>
                  <a:pt x="481" y="293"/>
                  <a:pt x="485" y="294"/>
                </a:cubicBezTo>
                <a:cubicBezTo>
                  <a:pt x="487" y="295"/>
                  <a:pt x="488" y="298"/>
                  <a:pt x="487" y="299"/>
                </a:cubicBezTo>
                <a:cubicBezTo>
                  <a:pt x="482" y="301"/>
                  <a:pt x="474" y="303"/>
                  <a:pt x="469" y="303"/>
                </a:cubicBezTo>
                <a:cubicBezTo>
                  <a:pt x="467" y="303"/>
                  <a:pt x="468" y="299"/>
                  <a:pt x="466" y="299"/>
                </a:cubicBezTo>
                <a:cubicBezTo>
                  <a:pt x="463" y="300"/>
                  <a:pt x="459" y="302"/>
                  <a:pt x="458" y="305"/>
                </a:cubicBezTo>
                <a:cubicBezTo>
                  <a:pt x="464" y="306"/>
                  <a:pt x="461" y="309"/>
                  <a:pt x="460" y="311"/>
                </a:cubicBezTo>
                <a:cubicBezTo>
                  <a:pt x="458" y="314"/>
                  <a:pt x="447" y="314"/>
                  <a:pt x="450" y="316"/>
                </a:cubicBezTo>
                <a:cubicBezTo>
                  <a:pt x="455" y="316"/>
                  <a:pt x="462" y="316"/>
                  <a:pt x="468" y="316"/>
                </a:cubicBezTo>
                <a:cubicBezTo>
                  <a:pt x="469" y="316"/>
                  <a:pt x="479" y="316"/>
                  <a:pt x="478" y="317"/>
                </a:cubicBezTo>
                <a:cubicBezTo>
                  <a:pt x="474" y="319"/>
                  <a:pt x="458" y="318"/>
                  <a:pt x="456" y="323"/>
                </a:cubicBezTo>
                <a:cubicBezTo>
                  <a:pt x="460" y="324"/>
                  <a:pt x="466" y="324"/>
                  <a:pt x="468" y="325"/>
                </a:cubicBezTo>
                <a:cubicBezTo>
                  <a:pt x="471" y="321"/>
                  <a:pt x="478" y="320"/>
                  <a:pt x="483" y="319"/>
                </a:cubicBezTo>
                <a:cubicBezTo>
                  <a:pt x="488" y="318"/>
                  <a:pt x="493" y="318"/>
                  <a:pt x="497" y="318"/>
                </a:cubicBezTo>
                <a:cubicBezTo>
                  <a:pt x="505" y="319"/>
                  <a:pt x="513" y="321"/>
                  <a:pt x="521" y="322"/>
                </a:cubicBezTo>
                <a:cubicBezTo>
                  <a:pt x="523" y="323"/>
                  <a:pt x="529" y="320"/>
                  <a:pt x="527" y="323"/>
                </a:cubicBezTo>
                <a:cubicBezTo>
                  <a:pt x="521" y="328"/>
                  <a:pt x="515" y="327"/>
                  <a:pt x="508" y="330"/>
                </a:cubicBezTo>
                <a:cubicBezTo>
                  <a:pt x="508" y="335"/>
                  <a:pt x="501" y="334"/>
                  <a:pt x="498" y="337"/>
                </a:cubicBezTo>
                <a:cubicBezTo>
                  <a:pt x="493" y="342"/>
                  <a:pt x="488" y="348"/>
                  <a:pt x="481" y="351"/>
                </a:cubicBezTo>
                <a:cubicBezTo>
                  <a:pt x="472" y="355"/>
                  <a:pt x="461" y="355"/>
                  <a:pt x="451" y="357"/>
                </a:cubicBezTo>
                <a:cubicBezTo>
                  <a:pt x="444" y="359"/>
                  <a:pt x="437" y="362"/>
                  <a:pt x="430" y="363"/>
                </a:cubicBezTo>
                <a:cubicBezTo>
                  <a:pt x="426" y="364"/>
                  <a:pt x="422" y="364"/>
                  <a:pt x="418" y="363"/>
                </a:cubicBezTo>
                <a:cubicBezTo>
                  <a:pt x="414" y="362"/>
                  <a:pt x="410" y="356"/>
                  <a:pt x="406" y="357"/>
                </a:cubicBezTo>
                <a:cubicBezTo>
                  <a:pt x="403" y="358"/>
                  <a:pt x="413" y="363"/>
                  <a:pt x="411" y="366"/>
                </a:cubicBezTo>
                <a:cubicBezTo>
                  <a:pt x="409" y="370"/>
                  <a:pt x="400" y="369"/>
                  <a:pt x="397" y="373"/>
                </a:cubicBezTo>
                <a:cubicBezTo>
                  <a:pt x="391" y="379"/>
                  <a:pt x="391" y="389"/>
                  <a:pt x="386" y="395"/>
                </a:cubicBezTo>
                <a:cubicBezTo>
                  <a:pt x="382" y="400"/>
                  <a:pt x="375" y="400"/>
                  <a:pt x="370" y="403"/>
                </a:cubicBezTo>
                <a:cubicBezTo>
                  <a:pt x="367" y="405"/>
                  <a:pt x="366" y="411"/>
                  <a:pt x="362" y="410"/>
                </a:cubicBezTo>
                <a:cubicBezTo>
                  <a:pt x="358" y="409"/>
                  <a:pt x="348" y="413"/>
                  <a:pt x="344" y="410"/>
                </a:cubicBezTo>
                <a:cubicBezTo>
                  <a:pt x="342" y="408"/>
                  <a:pt x="354" y="404"/>
                  <a:pt x="352" y="402"/>
                </a:cubicBezTo>
                <a:cubicBezTo>
                  <a:pt x="349" y="399"/>
                  <a:pt x="344" y="400"/>
                  <a:pt x="341" y="402"/>
                </a:cubicBezTo>
                <a:cubicBezTo>
                  <a:pt x="338" y="404"/>
                  <a:pt x="339" y="408"/>
                  <a:pt x="338" y="411"/>
                </a:cubicBezTo>
                <a:cubicBezTo>
                  <a:pt x="338" y="413"/>
                  <a:pt x="339" y="415"/>
                  <a:pt x="338" y="416"/>
                </a:cubicBezTo>
                <a:cubicBezTo>
                  <a:pt x="335" y="417"/>
                  <a:pt x="330" y="415"/>
                  <a:pt x="327" y="416"/>
                </a:cubicBezTo>
                <a:cubicBezTo>
                  <a:pt x="323" y="416"/>
                  <a:pt x="318" y="416"/>
                  <a:pt x="316" y="419"/>
                </a:cubicBezTo>
                <a:cubicBezTo>
                  <a:pt x="315" y="421"/>
                  <a:pt x="321" y="424"/>
                  <a:pt x="319" y="425"/>
                </a:cubicBezTo>
                <a:cubicBezTo>
                  <a:pt x="316" y="428"/>
                  <a:pt x="308" y="423"/>
                  <a:pt x="307" y="427"/>
                </a:cubicBezTo>
                <a:cubicBezTo>
                  <a:pt x="305" y="432"/>
                  <a:pt x="316" y="437"/>
                  <a:pt x="314" y="442"/>
                </a:cubicBezTo>
                <a:cubicBezTo>
                  <a:pt x="313" y="446"/>
                  <a:pt x="303" y="438"/>
                  <a:pt x="302" y="442"/>
                </a:cubicBezTo>
                <a:cubicBezTo>
                  <a:pt x="300" y="447"/>
                  <a:pt x="310" y="450"/>
                  <a:pt x="309" y="456"/>
                </a:cubicBezTo>
                <a:cubicBezTo>
                  <a:pt x="309" y="460"/>
                  <a:pt x="302" y="459"/>
                  <a:pt x="299" y="462"/>
                </a:cubicBezTo>
                <a:cubicBezTo>
                  <a:pt x="295" y="466"/>
                  <a:pt x="292" y="470"/>
                  <a:pt x="290" y="474"/>
                </a:cubicBezTo>
                <a:cubicBezTo>
                  <a:pt x="288" y="480"/>
                  <a:pt x="289" y="486"/>
                  <a:pt x="287" y="491"/>
                </a:cubicBezTo>
                <a:cubicBezTo>
                  <a:pt x="285" y="496"/>
                  <a:pt x="280" y="499"/>
                  <a:pt x="278" y="503"/>
                </a:cubicBezTo>
                <a:cubicBezTo>
                  <a:pt x="276" y="507"/>
                  <a:pt x="275" y="512"/>
                  <a:pt x="274" y="517"/>
                </a:cubicBezTo>
                <a:cubicBezTo>
                  <a:pt x="273" y="521"/>
                  <a:pt x="275" y="527"/>
                  <a:pt x="271" y="530"/>
                </a:cubicBezTo>
                <a:cubicBezTo>
                  <a:pt x="266" y="532"/>
                  <a:pt x="259" y="531"/>
                  <a:pt x="254" y="527"/>
                </a:cubicBezTo>
                <a:cubicBezTo>
                  <a:pt x="250" y="524"/>
                  <a:pt x="252" y="516"/>
                  <a:pt x="249" y="511"/>
                </a:cubicBezTo>
                <a:cubicBezTo>
                  <a:pt x="247" y="509"/>
                  <a:pt x="244" y="511"/>
                  <a:pt x="241" y="511"/>
                </a:cubicBezTo>
                <a:cubicBezTo>
                  <a:pt x="235" y="511"/>
                  <a:pt x="227" y="515"/>
                  <a:pt x="221" y="512"/>
                </a:cubicBezTo>
                <a:cubicBezTo>
                  <a:pt x="216" y="510"/>
                  <a:pt x="214" y="504"/>
                  <a:pt x="211" y="499"/>
                </a:cubicBezTo>
                <a:cubicBezTo>
                  <a:pt x="206" y="493"/>
                  <a:pt x="200" y="488"/>
                  <a:pt x="197" y="481"/>
                </a:cubicBezTo>
                <a:cubicBezTo>
                  <a:pt x="195" y="478"/>
                  <a:pt x="199" y="474"/>
                  <a:pt x="198" y="470"/>
                </a:cubicBezTo>
                <a:cubicBezTo>
                  <a:pt x="197" y="467"/>
                  <a:pt x="193" y="466"/>
                  <a:pt x="192" y="463"/>
                </a:cubicBezTo>
                <a:cubicBezTo>
                  <a:pt x="189" y="460"/>
                  <a:pt x="189" y="456"/>
                  <a:pt x="187" y="452"/>
                </a:cubicBezTo>
                <a:cubicBezTo>
                  <a:pt x="185" y="447"/>
                  <a:pt x="182" y="442"/>
                  <a:pt x="181" y="437"/>
                </a:cubicBezTo>
                <a:cubicBezTo>
                  <a:pt x="180" y="431"/>
                  <a:pt x="184" y="426"/>
                  <a:pt x="182" y="421"/>
                </a:cubicBezTo>
                <a:cubicBezTo>
                  <a:pt x="182" y="417"/>
                  <a:pt x="177" y="415"/>
                  <a:pt x="175" y="411"/>
                </a:cubicBezTo>
                <a:cubicBezTo>
                  <a:pt x="173" y="408"/>
                  <a:pt x="171" y="404"/>
                  <a:pt x="172" y="400"/>
                </a:cubicBezTo>
                <a:cubicBezTo>
                  <a:pt x="173" y="396"/>
                  <a:pt x="180" y="394"/>
                  <a:pt x="179" y="390"/>
                </a:cubicBezTo>
                <a:cubicBezTo>
                  <a:pt x="179" y="386"/>
                  <a:pt x="172" y="388"/>
                  <a:pt x="170" y="385"/>
                </a:cubicBezTo>
                <a:cubicBezTo>
                  <a:pt x="169" y="382"/>
                  <a:pt x="170" y="379"/>
                  <a:pt x="170" y="376"/>
                </a:cubicBezTo>
                <a:cubicBezTo>
                  <a:pt x="171" y="372"/>
                  <a:pt x="170" y="367"/>
                  <a:pt x="173" y="364"/>
                </a:cubicBezTo>
                <a:cubicBezTo>
                  <a:pt x="175" y="362"/>
                  <a:pt x="181" y="365"/>
                  <a:pt x="184" y="363"/>
                </a:cubicBezTo>
                <a:cubicBezTo>
                  <a:pt x="186" y="361"/>
                  <a:pt x="184" y="356"/>
                  <a:pt x="187" y="354"/>
                </a:cubicBezTo>
                <a:cubicBezTo>
                  <a:pt x="192" y="352"/>
                  <a:pt x="198" y="357"/>
                  <a:pt x="202" y="354"/>
                </a:cubicBezTo>
                <a:cubicBezTo>
                  <a:pt x="206" y="351"/>
                  <a:pt x="206" y="344"/>
                  <a:pt x="207" y="339"/>
                </a:cubicBezTo>
                <a:cubicBezTo>
                  <a:pt x="209" y="335"/>
                  <a:pt x="212" y="330"/>
                  <a:pt x="211" y="326"/>
                </a:cubicBezTo>
                <a:cubicBezTo>
                  <a:pt x="211" y="324"/>
                  <a:pt x="208" y="323"/>
                  <a:pt x="206" y="323"/>
                </a:cubicBezTo>
                <a:cubicBezTo>
                  <a:pt x="202" y="322"/>
                  <a:pt x="198" y="323"/>
                  <a:pt x="195" y="322"/>
                </a:cubicBezTo>
                <a:cubicBezTo>
                  <a:pt x="188" y="321"/>
                  <a:pt x="182" y="319"/>
                  <a:pt x="176" y="317"/>
                </a:cubicBezTo>
                <a:cubicBezTo>
                  <a:pt x="174" y="315"/>
                  <a:pt x="168" y="312"/>
                  <a:pt x="170" y="310"/>
                </a:cubicBezTo>
                <a:cubicBezTo>
                  <a:pt x="174" y="306"/>
                  <a:pt x="180" y="308"/>
                  <a:pt x="185" y="308"/>
                </a:cubicBezTo>
                <a:cubicBezTo>
                  <a:pt x="195" y="310"/>
                  <a:pt x="204" y="320"/>
                  <a:pt x="213" y="317"/>
                </a:cubicBezTo>
                <a:cubicBezTo>
                  <a:pt x="219" y="315"/>
                  <a:pt x="208" y="306"/>
                  <a:pt x="204" y="302"/>
                </a:cubicBezTo>
                <a:cubicBezTo>
                  <a:pt x="201" y="298"/>
                  <a:pt x="196" y="296"/>
                  <a:pt x="193" y="293"/>
                </a:cubicBezTo>
                <a:cubicBezTo>
                  <a:pt x="190" y="291"/>
                  <a:pt x="190" y="285"/>
                  <a:pt x="186" y="285"/>
                </a:cubicBezTo>
                <a:cubicBezTo>
                  <a:pt x="183" y="285"/>
                  <a:pt x="184" y="292"/>
                  <a:pt x="181" y="293"/>
                </a:cubicBezTo>
                <a:cubicBezTo>
                  <a:pt x="174" y="293"/>
                  <a:pt x="166" y="292"/>
                  <a:pt x="161" y="287"/>
                </a:cubicBezTo>
                <a:cubicBezTo>
                  <a:pt x="158" y="284"/>
                  <a:pt x="162" y="279"/>
                  <a:pt x="164" y="275"/>
                </a:cubicBezTo>
                <a:cubicBezTo>
                  <a:pt x="165" y="271"/>
                  <a:pt x="171" y="268"/>
                  <a:pt x="171" y="264"/>
                </a:cubicBezTo>
                <a:cubicBezTo>
                  <a:pt x="172" y="258"/>
                  <a:pt x="169" y="253"/>
                  <a:pt x="167" y="247"/>
                </a:cubicBezTo>
                <a:cubicBezTo>
                  <a:pt x="165" y="240"/>
                  <a:pt x="164" y="232"/>
                  <a:pt x="161" y="225"/>
                </a:cubicBezTo>
                <a:cubicBezTo>
                  <a:pt x="156" y="217"/>
                  <a:pt x="148" y="212"/>
                  <a:pt x="142" y="204"/>
                </a:cubicBezTo>
                <a:cubicBezTo>
                  <a:pt x="141" y="202"/>
                  <a:pt x="142" y="198"/>
                  <a:pt x="139" y="197"/>
                </a:cubicBezTo>
                <a:cubicBezTo>
                  <a:pt x="133" y="193"/>
                  <a:pt x="125" y="191"/>
                  <a:pt x="118" y="189"/>
                </a:cubicBezTo>
                <a:cubicBezTo>
                  <a:pt x="110" y="187"/>
                  <a:pt x="102" y="184"/>
                  <a:pt x="93" y="183"/>
                </a:cubicBezTo>
                <a:cubicBezTo>
                  <a:pt x="86" y="182"/>
                  <a:pt x="79" y="183"/>
                  <a:pt x="71" y="184"/>
                </a:cubicBezTo>
                <a:cubicBezTo>
                  <a:pt x="67" y="184"/>
                  <a:pt x="61" y="183"/>
                  <a:pt x="57" y="185"/>
                </a:cubicBezTo>
                <a:cubicBezTo>
                  <a:pt x="55" y="186"/>
                  <a:pt x="58" y="191"/>
                  <a:pt x="56" y="191"/>
                </a:cubicBezTo>
                <a:cubicBezTo>
                  <a:pt x="49" y="193"/>
                  <a:pt x="41" y="192"/>
                  <a:pt x="34" y="189"/>
                </a:cubicBezTo>
                <a:cubicBezTo>
                  <a:pt x="31" y="188"/>
                  <a:pt x="28" y="184"/>
                  <a:pt x="29" y="182"/>
                </a:cubicBezTo>
                <a:cubicBezTo>
                  <a:pt x="32" y="178"/>
                  <a:pt x="43" y="181"/>
                  <a:pt x="42" y="176"/>
                </a:cubicBezTo>
                <a:cubicBezTo>
                  <a:pt x="41" y="171"/>
                  <a:pt x="32" y="175"/>
                  <a:pt x="28" y="173"/>
                </a:cubicBezTo>
                <a:cubicBezTo>
                  <a:pt x="26" y="172"/>
                  <a:pt x="27" y="168"/>
                  <a:pt x="25" y="168"/>
                </a:cubicBezTo>
                <a:cubicBezTo>
                  <a:pt x="22" y="168"/>
                  <a:pt x="20" y="175"/>
                  <a:pt x="17" y="174"/>
                </a:cubicBezTo>
                <a:cubicBezTo>
                  <a:pt x="14" y="173"/>
                  <a:pt x="11" y="168"/>
                  <a:pt x="13" y="166"/>
                </a:cubicBezTo>
                <a:cubicBezTo>
                  <a:pt x="17" y="162"/>
                  <a:pt x="23" y="162"/>
                  <a:pt x="28" y="162"/>
                </a:cubicBezTo>
                <a:cubicBezTo>
                  <a:pt x="34" y="161"/>
                  <a:pt x="40" y="163"/>
                  <a:pt x="47" y="163"/>
                </a:cubicBezTo>
                <a:cubicBezTo>
                  <a:pt x="54" y="164"/>
                  <a:pt x="62" y="167"/>
                  <a:pt x="68" y="163"/>
                </a:cubicBezTo>
                <a:cubicBezTo>
                  <a:pt x="71" y="162"/>
                  <a:pt x="63" y="158"/>
                  <a:pt x="64" y="155"/>
                </a:cubicBezTo>
                <a:cubicBezTo>
                  <a:pt x="65" y="151"/>
                  <a:pt x="77" y="149"/>
                  <a:pt x="74" y="148"/>
                </a:cubicBezTo>
                <a:cubicBezTo>
                  <a:pt x="68" y="145"/>
                  <a:pt x="61" y="150"/>
                  <a:pt x="54" y="151"/>
                </a:cubicBezTo>
                <a:cubicBezTo>
                  <a:pt x="49" y="151"/>
                  <a:pt x="43" y="152"/>
                  <a:pt x="37" y="151"/>
                </a:cubicBezTo>
                <a:cubicBezTo>
                  <a:pt x="31" y="151"/>
                  <a:pt x="24" y="150"/>
                  <a:pt x="18" y="148"/>
                </a:cubicBezTo>
                <a:cubicBezTo>
                  <a:pt x="12" y="147"/>
                  <a:pt x="6" y="145"/>
                  <a:pt x="2" y="140"/>
                </a:cubicBezTo>
                <a:cubicBezTo>
                  <a:pt x="0" y="138"/>
                  <a:pt x="0" y="132"/>
                  <a:pt x="3" y="131"/>
                </a:cubicBezTo>
                <a:cubicBezTo>
                  <a:pt x="11" y="126"/>
                  <a:pt x="22" y="125"/>
                  <a:pt x="31" y="123"/>
                </a:cubicBezTo>
                <a:cubicBezTo>
                  <a:pt x="36" y="121"/>
                  <a:pt x="41" y="119"/>
                  <a:pt x="47" y="118"/>
                </a:cubicBezTo>
                <a:cubicBezTo>
                  <a:pt x="56" y="117"/>
                  <a:pt x="66" y="119"/>
                  <a:pt x="75" y="116"/>
                </a:cubicBezTo>
                <a:cubicBezTo>
                  <a:pt x="81" y="114"/>
                  <a:pt x="86" y="110"/>
                  <a:pt x="90" y="105"/>
                </a:cubicBezTo>
                <a:cubicBezTo>
                  <a:pt x="92" y="103"/>
                  <a:pt x="89" y="100"/>
                  <a:pt x="90" y="98"/>
                </a:cubicBezTo>
                <a:cubicBezTo>
                  <a:pt x="93" y="94"/>
                  <a:pt x="104" y="92"/>
                  <a:pt x="102" y="88"/>
                </a:cubicBezTo>
                <a:cubicBezTo>
                  <a:pt x="99" y="83"/>
                  <a:pt x="92" y="90"/>
                  <a:pt x="87" y="91"/>
                </a:cubicBezTo>
                <a:cubicBezTo>
                  <a:pt x="83" y="91"/>
                  <a:pt x="80" y="91"/>
                  <a:pt x="77" y="91"/>
                </a:cubicBezTo>
                <a:cubicBezTo>
                  <a:pt x="74" y="91"/>
                  <a:pt x="66" y="91"/>
                  <a:pt x="68" y="89"/>
                </a:cubicBezTo>
                <a:cubicBezTo>
                  <a:pt x="73" y="82"/>
                  <a:pt x="82" y="80"/>
                  <a:pt x="89" y="77"/>
                </a:cubicBezTo>
                <a:cubicBezTo>
                  <a:pt x="96" y="73"/>
                  <a:pt x="102" y="68"/>
                  <a:pt x="110" y="66"/>
                </a:cubicBezTo>
                <a:cubicBezTo>
                  <a:pt x="115" y="64"/>
                  <a:pt x="122" y="68"/>
                  <a:pt x="127" y="65"/>
                </a:cubicBezTo>
                <a:cubicBezTo>
                  <a:pt x="134" y="62"/>
                  <a:pt x="138" y="54"/>
                  <a:pt x="145" y="50"/>
                </a:cubicBezTo>
                <a:cubicBezTo>
                  <a:pt x="153" y="46"/>
                  <a:pt x="163" y="44"/>
                  <a:pt x="172" y="41"/>
                </a:cubicBezTo>
                <a:cubicBezTo>
                  <a:pt x="181" y="39"/>
                  <a:pt x="189" y="36"/>
                  <a:pt x="198" y="35"/>
                </a:cubicBezTo>
                <a:cubicBezTo>
                  <a:pt x="203" y="34"/>
                  <a:pt x="209" y="32"/>
                  <a:pt x="212" y="36"/>
                </a:cubicBezTo>
                <a:cubicBezTo>
                  <a:pt x="215" y="40"/>
                  <a:pt x="208" y="48"/>
                  <a:pt x="213" y="51"/>
                </a:cubicBezTo>
                <a:cubicBezTo>
                  <a:pt x="216" y="53"/>
                  <a:pt x="217" y="42"/>
                  <a:pt x="221" y="42"/>
                </a:cubicBezTo>
                <a:cubicBezTo>
                  <a:pt x="229" y="42"/>
                  <a:pt x="234" y="50"/>
                  <a:pt x="241" y="52"/>
                </a:cubicBezTo>
                <a:cubicBezTo>
                  <a:pt x="243" y="52"/>
                  <a:pt x="238" y="47"/>
                  <a:pt x="240" y="46"/>
                </a:cubicBezTo>
                <a:cubicBezTo>
                  <a:pt x="243" y="44"/>
                  <a:pt x="250" y="50"/>
                  <a:pt x="250" y="46"/>
                </a:cubicBezTo>
                <a:cubicBezTo>
                  <a:pt x="250" y="40"/>
                  <a:pt x="238" y="38"/>
                  <a:pt x="240" y="32"/>
                </a:cubicBezTo>
                <a:cubicBezTo>
                  <a:pt x="241" y="27"/>
                  <a:pt x="250" y="32"/>
                  <a:pt x="255" y="33"/>
                </a:cubicBezTo>
                <a:cubicBezTo>
                  <a:pt x="264" y="35"/>
                  <a:pt x="274" y="36"/>
                  <a:pt x="282" y="40"/>
                </a:cubicBezTo>
                <a:cubicBezTo>
                  <a:pt x="286" y="42"/>
                  <a:pt x="287" y="48"/>
                  <a:pt x="291" y="49"/>
                </a:cubicBezTo>
                <a:cubicBezTo>
                  <a:pt x="294" y="51"/>
                  <a:pt x="299" y="53"/>
                  <a:pt x="302" y="51"/>
                </a:cubicBezTo>
                <a:cubicBezTo>
                  <a:pt x="304" y="50"/>
                  <a:pt x="300" y="45"/>
                  <a:pt x="300" y="43"/>
                </a:cubicBezTo>
                <a:cubicBezTo>
                  <a:pt x="301" y="40"/>
                  <a:pt x="301" y="37"/>
                  <a:pt x="303" y="37"/>
                </a:cubicBezTo>
                <a:cubicBezTo>
                  <a:pt x="306" y="35"/>
                  <a:pt x="319" y="40"/>
                  <a:pt x="317" y="37"/>
                </a:cubicBezTo>
                <a:cubicBezTo>
                  <a:pt x="312" y="32"/>
                  <a:pt x="292" y="32"/>
                  <a:pt x="296" y="27"/>
                </a:cubicBezTo>
                <a:cubicBezTo>
                  <a:pt x="303" y="26"/>
                  <a:pt x="314" y="27"/>
                  <a:pt x="323" y="27"/>
                </a:cubicBezTo>
                <a:cubicBezTo>
                  <a:pt x="328" y="26"/>
                  <a:pt x="344" y="26"/>
                  <a:pt x="339" y="25"/>
                </a:cubicBezTo>
                <a:cubicBezTo>
                  <a:pt x="330" y="23"/>
                  <a:pt x="320" y="26"/>
                  <a:pt x="312" y="24"/>
                </a:cubicBezTo>
                <a:cubicBezTo>
                  <a:pt x="306" y="22"/>
                  <a:pt x="291" y="20"/>
                  <a:pt x="293" y="14"/>
                </a:cubicBezTo>
                <a:cubicBezTo>
                  <a:pt x="301" y="12"/>
                  <a:pt x="313" y="17"/>
                  <a:pt x="319" y="11"/>
                </a:cubicBezTo>
                <a:cubicBezTo>
                  <a:pt x="327" y="11"/>
                  <a:pt x="331" y="16"/>
                  <a:pt x="339" y="17"/>
                </a:cubicBezTo>
                <a:cubicBezTo>
                  <a:pt x="345" y="18"/>
                  <a:pt x="351" y="18"/>
                  <a:pt x="358" y="18"/>
                </a:cubicBezTo>
                <a:cubicBezTo>
                  <a:pt x="362" y="17"/>
                  <a:pt x="369" y="18"/>
                  <a:pt x="370" y="14"/>
                </a:cubicBezTo>
                <a:cubicBezTo>
                  <a:pt x="372" y="11"/>
                  <a:pt x="359" y="15"/>
                  <a:pt x="361" y="12"/>
                </a:cubicBezTo>
                <a:cubicBezTo>
                  <a:pt x="364" y="7"/>
                  <a:pt x="368" y="6"/>
                  <a:pt x="373" y="6"/>
                </a:cubicBezTo>
                <a:cubicBezTo>
                  <a:pt x="376" y="5"/>
                  <a:pt x="380" y="9"/>
                  <a:pt x="382" y="9"/>
                </a:cubicBezTo>
                <a:cubicBezTo>
                  <a:pt x="385" y="8"/>
                  <a:pt x="378" y="4"/>
                  <a:pt x="381" y="3"/>
                </a:cubicBezTo>
                <a:cubicBezTo>
                  <a:pt x="388" y="1"/>
                  <a:pt x="403" y="2"/>
                  <a:pt x="410" y="2"/>
                </a:cubicBezTo>
                <a:cubicBezTo>
                  <a:pt x="416" y="2"/>
                  <a:pt x="422" y="2"/>
                  <a:pt x="429" y="2"/>
                </a:cubicBezTo>
                <a:cubicBezTo>
                  <a:pt x="440" y="2"/>
                  <a:pt x="451" y="0"/>
                  <a:pt x="463" y="1"/>
                </a:cubicBezTo>
                <a:cubicBezTo>
                  <a:pt x="473" y="2"/>
                  <a:pt x="483" y="3"/>
                  <a:pt x="493" y="6"/>
                </a:cubicBezTo>
                <a:cubicBezTo>
                  <a:pt x="497" y="7"/>
                  <a:pt x="507" y="11"/>
                  <a:pt x="507" y="15"/>
                </a:cubicBezTo>
                <a:cubicBezTo>
                  <a:pt x="503" y="19"/>
                  <a:pt x="496" y="18"/>
                  <a:pt x="492" y="19"/>
                </a:cubicBezTo>
                <a:cubicBezTo>
                  <a:pt x="485" y="21"/>
                  <a:pt x="477" y="19"/>
                  <a:pt x="470" y="19"/>
                </a:cubicBezTo>
                <a:cubicBezTo>
                  <a:pt x="461" y="19"/>
                  <a:pt x="453" y="19"/>
                  <a:pt x="444" y="19"/>
                </a:cubicBezTo>
                <a:cubicBezTo>
                  <a:pt x="441" y="19"/>
                  <a:pt x="432" y="20"/>
                  <a:pt x="435" y="21"/>
                </a:cubicBezTo>
                <a:cubicBezTo>
                  <a:pt x="444" y="22"/>
                  <a:pt x="453" y="22"/>
                  <a:pt x="462" y="22"/>
                </a:cubicBezTo>
                <a:cubicBezTo>
                  <a:pt x="475" y="23"/>
                  <a:pt x="488" y="24"/>
                  <a:pt x="500" y="24"/>
                </a:cubicBezTo>
                <a:cubicBezTo>
                  <a:pt x="506" y="24"/>
                  <a:pt x="511" y="20"/>
                  <a:pt x="517" y="20"/>
                </a:cubicBezTo>
                <a:cubicBezTo>
                  <a:pt x="523" y="20"/>
                  <a:pt x="529" y="20"/>
                  <a:pt x="534" y="20"/>
                </a:cubicBezTo>
                <a:cubicBezTo>
                  <a:pt x="538" y="21"/>
                  <a:pt x="544" y="21"/>
                  <a:pt x="546" y="25"/>
                </a:cubicBezTo>
                <a:cubicBezTo>
                  <a:pt x="545" y="31"/>
                  <a:pt x="537" y="32"/>
                  <a:pt x="531" y="34"/>
                </a:cubicBezTo>
                <a:cubicBezTo>
                  <a:pt x="524" y="36"/>
                  <a:pt x="517" y="35"/>
                  <a:pt x="509" y="36"/>
                </a:cubicBezTo>
                <a:cubicBezTo>
                  <a:pt x="502" y="37"/>
                  <a:pt x="495" y="39"/>
                  <a:pt x="488" y="40"/>
                </a:cubicBezTo>
                <a:cubicBezTo>
                  <a:pt x="475" y="40"/>
                  <a:pt x="463" y="38"/>
                  <a:pt x="450" y="40"/>
                </a:cubicBezTo>
                <a:cubicBezTo>
                  <a:pt x="441" y="40"/>
                  <a:pt x="431" y="43"/>
                  <a:pt x="423" y="46"/>
                </a:cubicBezTo>
                <a:cubicBezTo>
                  <a:pt x="420" y="46"/>
                  <a:pt x="416" y="50"/>
                  <a:pt x="418" y="51"/>
                </a:cubicBezTo>
                <a:cubicBezTo>
                  <a:pt x="431" y="54"/>
                  <a:pt x="444" y="53"/>
                  <a:pt x="457" y="53"/>
                </a:cubicBezTo>
                <a:cubicBezTo>
                  <a:pt x="469" y="54"/>
                  <a:pt x="482" y="55"/>
                  <a:pt x="494" y="55"/>
                </a:cubicBezTo>
                <a:cubicBezTo>
                  <a:pt x="501" y="54"/>
                  <a:pt x="507" y="53"/>
                  <a:pt x="513" y="50"/>
                </a:cubicBezTo>
                <a:cubicBezTo>
                  <a:pt x="516" y="49"/>
                  <a:pt x="516" y="45"/>
                  <a:pt x="518" y="43"/>
                </a:cubicBezTo>
                <a:cubicBezTo>
                  <a:pt x="523" y="41"/>
                  <a:pt x="529" y="39"/>
                  <a:pt x="534" y="41"/>
                </a:cubicBezTo>
                <a:cubicBezTo>
                  <a:pt x="537" y="43"/>
                  <a:pt x="540" y="48"/>
                  <a:pt x="539" y="52"/>
                </a:cubicBezTo>
                <a:cubicBezTo>
                  <a:pt x="537" y="57"/>
                  <a:pt x="530" y="60"/>
                  <a:pt x="525" y="64"/>
                </a:cubicBezTo>
                <a:cubicBezTo>
                  <a:pt x="519" y="79"/>
                  <a:pt x="507" y="80"/>
                  <a:pt x="500" y="89"/>
                </a:cubicBezTo>
                <a:cubicBezTo>
                  <a:pt x="507" y="90"/>
                  <a:pt x="519" y="77"/>
                  <a:pt x="528" y="71"/>
                </a:cubicBezTo>
                <a:cubicBezTo>
                  <a:pt x="537" y="66"/>
                  <a:pt x="544" y="62"/>
                  <a:pt x="552" y="56"/>
                </a:cubicBezTo>
                <a:cubicBezTo>
                  <a:pt x="555" y="54"/>
                  <a:pt x="556" y="49"/>
                  <a:pt x="559" y="50"/>
                </a:cubicBezTo>
                <a:cubicBezTo>
                  <a:pt x="563" y="50"/>
                  <a:pt x="557" y="57"/>
                  <a:pt x="560" y="58"/>
                </a:cubicBezTo>
                <a:cubicBezTo>
                  <a:pt x="564" y="60"/>
                  <a:pt x="567" y="54"/>
                  <a:pt x="571" y="54"/>
                </a:cubicBezTo>
                <a:cubicBezTo>
                  <a:pt x="574" y="54"/>
                  <a:pt x="581" y="57"/>
                  <a:pt x="584" y="55"/>
                </a:cubicBezTo>
                <a:cubicBezTo>
                  <a:pt x="591" y="54"/>
                  <a:pt x="595" y="47"/>
                  <a:pt x="602" y="46"/>
                </a:cubicBezTo>
                <a:cubicBezTo>
                  <a:pt x="609" y="44"/>
                  <a:pt x="617" y="46"/>
                  <a:pt x="624" y="47"/>
                </a:cubicBezTo>
                <a:cubicBezTo>
                  <a:pt x="631" y="48"/>
                  <a:pt x="635" y="50"/>
                  <a:pt x="645" y="5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3" name="Freeform 1105"/>
          <p:cNvSpPr>
            <a:spLocks noChangeAspect="1"/>
          </p:cNvSpPr>
          <p:nvPr/>
        </p:nvSpPr>
        <p:spPr bwMode="auto">
          <a:xfrm>
            <a:off x="3675461" y="2337198"/>
            <a:ext cx="50006" cy="35719"/>
          </a:xfrm>
          <a:custGeom>
            <a:avLst/>
            <a:gdLst>
              <a:gd name="T0" fmla="*/ 2147483647 w 35"/>
              <a:gd name="T1" fmla="*/ 0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5"/>
              <a:gd name="T44" fmla="*/ 35 w 35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5">
                <a:moveTo>
                  <a:pt x="6" y="0"/>
                </a:moveTo>
                <a:cubicBezTo>
                  <a:pt x="11" y="0"/>
                  <a:pt x="15" y="1"/>
                  <a:pt x="19" y="3"/>
                </a:cubicBezTo>
                <a:cubicBezTo>
                  <a:pt x="22" y="4"/>
                  <a:pt x="24" y="7"/>
                  <a:pt x="28" y="9"/>
                </a:cubicBezTo>
                <a:cubicBezTo>
                  <a:pt x="30" y="11"/>
                  <a:pt x="34" y="10"/>
                  <a:pt x="34" y="12"/>
                </a:cubicBezTo>
                <a:cubicBezTo>
                  <a:pt x="35" y="15"/>
                  <a:pt x="33" y="19"/>
                  <a:pt x="30" y="21"/>
                </a:cubicBezTo>
                <a:cubicBezTo>
                  <a:pt x="26" y="24"/>
                  <a:pt x="20" y="24"/>
                  <a:pt x="15" y="24"/>
                </a:cubicBezTo>
                <a:cubicBezTo>
                  <a:pt x="13" y="25"/>
                  <a:pt x="8" y="25"/>
                  <a:pt x="8" y="22"/>
                </a:cubicBezTo>
                <a:cubicBezTo>
                  <a:pt x="8" y="20"/>
                  <a:pt x="17" y="20"/>
                  <a:pt x="15" y="18"/>
                </a:cubicBezTo>
                <a:cubicBezTo>
                  <a:pt x="12" y="15"/>
                  <a:pt x="6" y="18"/>
                  <a:pt x="2" y="16"/>
                </a:cubicBezTo>
                <a:cubicBezTo>
                  <a:pt x="0" y="15"/>
                  <a:pt x="3" y="13"/>
                  <a:pt x="3" y="12"/>
                </a:cubicBezTo>
                <a:cubicBezTo>
                  <a:pt x="3" y="10"/>
                  <a:pt x="3" y="9"/>
                  <a:pt x="3" y="8"/>
                </a:cubicBezTo>
                <a:cubicBezTo>
                  <a:pt x="4" y="7"/>
                  <a:pt x="7" y="9"/>
                  <a:pt x="7" y="8"/>
                </a:cubicBezTo>
                <a:cubicBezTo>
                  <a:pt x="7" y="6"/>
                  <a:pt x="3" y="6"/>
                  <a:pt x="3" y="4"/>
                </a:cubicBezTo>
                <a:cubicBezTo>
                  <a:pt x="3" y="2"/>
                  <a:pt x="5" y="0"/>
                  <a:pt x="6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4" name="Freeform 1106"/>
          <p:cNvSpPr>
            <a:spLocks noChangeAspect="1"/>
          </p:cNvSpPr>
          <p:nvPr/>
        </p:nvSpPr>
        <p:spPr bwMode="auto">
          <a:xfrm>
            <a:off x="3495676" y="2106217"/>
            <a:ext cx="41672" cy="10715"/>
          </a:xfrm>
          <a:custGeom>
            <a:avLst/>
            <a:gdLst>
              <a:gd name="T0" fmla="*/ 2147483647 w 29"/>
              <a:gd name="T1" fmla="*/ 2147483647 h 7"/>
              <a:gd name="T2" fmla="*/ 2147483647 w 29"/>
              <a:gd name="T3" fmla="*/ 2147483647 h 7"/>
              <a:gd name="T4" fmla="*/ 2147483647 w 29"/>
              <a:gd name="T5" fmla="*/ 2147483647 h 7"/>
              <a:gd name="T6" fmla="*/ 2147483647 w 29"/>
              <a:gd name="T7" fmla="*/ 2147483647 h 7"/>
              <a:gd name="T8" fmla="*/ 2147483647 w 29"/>
              <a:gd name="T9" fmla="*/ 2147483647 h 7"/>
              <a:gd name="T10" fmla="*/ 2147483647 w 29"/>
              <a:gd name="T11" fmla="*/ 2147483647 h 7"/>
              <a:gd name="T12" fmla="*/ 2147483647 w 29"/>
              <a:gd name="T13" fmla="*/ 2147483647 h 7"/>
              <a:gd name="T14" fmla="*/ 2147483647 w 29"/>
              <a:gd name="T15" fmla="*/ 2147483647 h 7"/>
              <a:gd name="T16" fmla="*/ 2147483647 w 29"/>
              <a:gd name="T17" fmla="*/ 214748364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7"/>
              <a:gd name="T29" fmla="*/ 29 w 2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7">
                <a:moveTo>
                  <a:pt x="5" y="1"/>
                </a:moveTo>
                <a:cubicBezTo>
                  <a:pt x="4" y="2"/>
                  <a:pt x="0" y="2"/>
                  <a:pt x="1" y="3"/>
                </a:cubicBezTo>
                <a:cubicBezTo>
                  <a:pt x="4" y="5"/>
                  <a:pt x="7" y="4"/>
                  <a:pt x="10" y="5"/>
                </a:cubicBezTo>
                <a:cubicBezTo>
                  <a:pt x="14" y="5"/>
                  <a:pt x="17" y="6"/>
                  <a:pt x="21" y="6"/>
                </a:cubicBezTo>
                <a:cubicBezTo>
                  <a:pt x="24" y="6"/>
                  <a:pt x="26" y="7"/>
                  <a:pt x="29" y="7"/>
                </a:cubicBezTo>
                <a:cubicBezTo>
                  <a:pt x="29" y="6"/>
                  <a:pt x="29" y="5"/>
                  <a:pt x="29" y="5"/>
                </a:cubicBezTo>
                <a:cubicBezTo>
                  <a:pt x="26" y="3"/>
                  <a:pt x="23" y="1"/>
                  <a:pt x="20" y="1"/>
                </a:cubicBezTo>
                <a:cubicBezTo>
                  <a:pt x="17" y="0"/>
                  <a:pt x="14" y="2"/>
                  <a:pt x="11" y="2"/>
                </a:cubicBezTo>
                <a:cubicBezTo>
                  <a:pt x="9" y="2"/>
                  <a:pt x="7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5" name="Freeform 1107"/>
          <p:cNvSpPr>
            <a:spLocks noChangeAspect="1"/>
          </p:cNvSpPr>
          <p:nvPr/>
        </p:nvSpPr>
        <p:spPr bwMode="auto">
          <a:xfrm>
            <a:off x="3459956" y="2105025"/>
            <a:ext cx="20241" cy="5954"/>
          </a:xfrm>
          <a:custGeom>
            <a:avLst/>
            <a:gdLst>
              <a:gd name="T0" fmla="*/ 2147483647 w 14"/>
              <a:gd name="T1" fmla="*/ 2147483647 h 4"/>
              <a:gd name="T2" fmla="*/ 2147483647 w 14"/>
              <a:gd name="T3" fmla="*/ 2147483647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2147483647 h 4"/>
              <a:gd name="T10" fmla="*/ 2147483647 w 1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"/>
              <a:gd name="T20" fmla="*/ 14 w 1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">
                <a:moveTo>
                  <a:pt x="7" y="1"/>
                </a:moveTo>
                <a:cubicBezTo>
                  <a:pt x="9" y="1"/>
                  <a:pt x="11" y="1"/>
                  <a:pt x="13" y="2"/>
                </a:cubicBezTo>
                <a:cubicBezTo>
                  <a:pt x="14" y="2"/>
                  <a:pt x="14" y="4"/>
                  <a:pt x="13" y="4"/>
                </a:cubicBezTo>
                <a:cubicBezTo>
                  <a:pt x="10" y="4"/>
                  <a:pt x="7" y="4"/>
                  <a:pt x="4" y="4"/>
                </a:cubicBezTo>
                <a:cubicBezTo>
                  <a:pt x="3" y="4"/>
                  <a:pt x="0" y="2"/>
                  <a:pt x="1" y="2"/>
                </a:cubicBezTo>
                <a:cubicBezTo>
                  <a:pt x="2" y="0"/>
                  <a:pt x="5" y="1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6" name="Freeform 1108"/>
          <p:cNvSpPr>
            <a:spLocks noChangeAspect="1"/>
          </p:cNvSpPr>
          <p:nvPr/>
        </p:nvSpPr>
        <p:spPr bwMode="auto">
          <a:xfrm>
            <a:off x="3439716" y="2109787"/>
            <a:ext cx="19050" cy="5954"/>
          </a:xfrm>
          <a:custGeom>
            <a:avLst/>
            <a:gdLst>
              <a:gd name="T0" fmla="*/ 2147483647 w 13"/>
              <a:gd name="T1" fmla="*/ 0 h 4"/>
              <a:gd name="T2" fmla="*/ 2147483647 w 13"/>
              <a:gd name="T3" fmla="*/ 2147483647 h 4"/>
              <a:gd name="T4" fmla="*/ 2147483647 w 13"/>
              <a:gd name="T5" fmla="*/ 2147483647 h 4"/>
              <a:gd name="T6" fmla="*/ 2147483647 w 13"/>
              <a:gd name="T7" fmla="*/ 2147483647 h 4"/>
              <a:gd name="T8" fmla="*/ 2147483647 w 13"/>
              <a:gd name="T9" fmla="*/ 2147483647 h 4"/>
              <a:gd name="T10" fmla="*/ 0 w 13"/>
              <a:gd name="T11" fmla="*/ 2147483647 h 4"/>
              <a:gd name="T12" fmla="*/ 2147483647 w 1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4"/>
              <a:gd name="T23" fmla="*/ 13 w 1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4">
                <a:moveTo>
                  <a:pt x="3" y="0"/>
                </a:moveTo>
                <a:cubicBezTo>
                  <a:pt x="5" y="0"/>
                  <a:pt x="8" y="0"/>
                  <a:pt x="10" y="1"/>
                </a:cubicBezTo>
                <a:cubicBezTo>
                  <a:pt x="11" y="1"/>
                  <a:pt x="13" y="1"/>
                  <a:pt x="13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8" y="4"/>
                  <a:pt x="6" y="3"/>
                  <a:pt x="4" y="2"/>
                </a:cubicBezTo>
                <a:cubicBezTo>
                  <a:pt x="3" y="2"/>
                  <a:pt x="1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7" name="Freeform 1109"/>
          <p:cNvSpPr>
            <a:spLocks noChangeAspect="1"/>
          </p:cNvSpPr>
          <p:nvPr/>
        </p:nvSpPr>
        <p:spPr bwMode="auto">
          <a:xfrm>
            <a:off x="3752851" y="1930005"/>
            <a:ext cx="26194" cy="16669"/>
          </a:xfrm>
          <a:custGeom>
            <a:avLst/>
            <a:gdLst>
              <a:gd name="T0" fmla="*/ 2147483647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2147483647 w 18"/>
              <a:gd name="T9" fmla="*/ 2147483647 h 12"/>
              <a:gd name="T10" fmla="*/ 2147483647 w 18"/>
              <a:gd name="T11" fmla="*/ 2147483647 h 12"/>
              <a:gd name="T12" fmla="*/ 2147483647 w 1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1" y="0"/>
                </a:moveTo>
                <a:cubicBezTo>
                  <a:pt x="0" y="1"/>
                  <a:pt x="0" y="4"/>
                  <a:pt x="1" y="5"/>
                </a:cubicBezTo>
                <a:cubicBezTo>
                  <a:pt x="5" y="8"/>
                  <a:pt x="9" y="9"/>
                  <a:pt x="13" y="10"/>
                </a:cubicBezTo>
                <a:cubicBezTo>
                  <a:pt x="14" y="11"/>
                  <a:pt x="17" y="12"/>
                  <a:pt x="18" y="10"/>
                </a:cubicBezTo>
                <a:cubicBezTo>
                  <a:pt x="18" y="9"/>
                  <a:pt x="16" y="8"/>
                  <a:pt x="14" y="7"/>
                </a:cubicBezTo>
                <a:cubicBezTo>
                  <a:pt x="12" y="6"/>
                  <a:pt x="10" y="5"/>
                  <a:pt x="7" y="4"/>
                </a:cubicBezTo>
                <a:cubicBezTo>
                  <a:pt x="5" y="3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8" name="Freeform 1110"/>
          <p:cNvSpPr>
            <a:spLocks noChangeAspect="1"/>
          </p:cNvSpPr>
          <p:nvPr/>
        </p:nvSpPr>
        <p:spPr bwMode="auto">
          <a:xfrm>
            <a:off x="3832622" y="1925242"/>
            <a:ext cx="41672" cy="20240"/>
          </a:xfrm>
          <a:custGeom>
            <a:avLst/>
            <a:gdLst>
              <a:gd name="T0" fmla="*/ 2147483647 w 29"/>
              <a:gd name="T1" fmla="*/ 0 h 14"/>
              <a:gd name="T2" fmla="*/ 2147483647 w 29"/>
              <a:gd name="T3" fmla="*/ 0 h 14"/>
              <a:gd name="T4" fmla="*/ 2147483647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14"/>
              <a:gd name="T35" fmla="*/ 29 w 2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14">
                <a:moveTo>
                  <a:pt x="2" y="0"/>
                </a:moveTo>
                <a:cubicBezTo>
                  <a:pt x="4" y="0"/>
                  <a:pt x="6" y="0"/>
                  <a:pt x="8" y="0"/>
                </a:cubicBezTo>
                <a:cubicBezTo>
                  <a:pt x="11" y="0"/>
                  <a:pt x="14" y="0"/>
                  <a:pt x="17" y="1"/>
                </a:cubicBezTo>
                <a:cubicBezTo>
                  <a:pt x="21" y="2"/>
                  <a:pt x="24" y="3"/>
                  <a:pt x="28" y="4"/>
                </a:cubicBezTo>
                <a:cubicBezTo>
                  <a:pt x="28" y="4"/>
                  <a:pt x="29" y="5"/>
                  <a:pt x="29" y="6"/>
                </a:cubicBezTo>
                <a:cubicBezTo>
                  <a:pt x="28" y="7"/>
                  <a:pt x="25" y="6"/>
                  <a:pt x="24" y="8"/>
                </a:cubicBezTo>
                <a:cubicBezTo>
                  <a:pt x="23" y="9"/>
                  <a:pt x="26" y="10"/>
                  <a:pt x="26" y="11"/>
                </a:cubicBezTo>
                <a:cubicBezTo>
                  <a:pt x="25" y="12"/>
                  <a:pt x="24" y="14"/>
                  <a:pt x="23" y="14"/>
                </a:cubicBezTo>
                <a:cubicBezTo>
                  <a:pt x="17" y="12"/>
                  <a:pt x="12" y="8"/>
                  <a:pt x="7" y="5"/>
                </a:cubicBezTo>
                <a:cubicBezTo>
                  <a:pt x="5" y="4"/>
                  <a:pt x="2" y="3"/>
                  <a:pt x="1" y="1"/>
                </a:cubicBezTo>
                <a:cubicBezTo>
                  <a:pt x="0" y="1"/>
                  <a:pt x="1" y="1"/>
                  <a:pt x="2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9" name="Freeform 1111"/>
          <p:cNvSpPr>
            <a:spLocks noChangeAspect="1"/>
          </p:cNvSpPr>
          <p:nvPr/>
        </p:nvSpPr>
        <p:spPr bwMode="auto">
          <a:xfrm>
            <a:off x="3823097" y="1913335"/>
            <a:ext cx="952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1" y="0"/>
                </a:moveTo>
                <a:cubicBezTo>
                  <a:pt x="0" y="1"/>
                  <a:pt x="0" y="3"/>
                  <a:pt x="1" y="4"/>
                </a:cubicBezTo>
                <a:cubicBezTo>
                  <a:pt x="3" y="5"/>
                  <a:pt x="7" y="6"/>
                  <a:pt x="7" y="4"/>
                </a:cubicBezTo>
                <a:cubicBezTo>
                  <a:pt x="7" y="1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0" name="Freeform 1112"/>
          <p:cNvSpPr>
            <a:spLocks noChangeAspect="1"/>
          </p:cNvSpPr>
          <p:nvPr/>
        </p:nvSpPr>
        <p:spPr bwMode="auto">
          <a:xfrm>
            <a:off x="3843338" y="1902619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4"/>
              <a:gd name="T26" fmla="*/ 20 w 2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4">
                <a:moveTo>
                  <a:pt x="1" y="7"/>
                </a:moveTo>
                <a:cubicBezTo>
                  <a:pt x="2" y="10"/>
                  <a:pt x="6" y="13"/>
                  <a:pt x="9" y="14"/>
                </a:cubicBezTo>
                <a:cubicBezTo>
                  <a:pt x="12" y="14"/>
                  <a:pt x="17" y="14"/>
                  <a:pt x="19" y="11"/>
                </a:cubicBezTo>
                <a:cubicBezTo>
                  <a:pt x="20" y="9"/>
                  <a:pt x="15" y="8"/>
                  <a:pt x="13" y="6"/>
                </a:cubicBezTo>
                <a:cubicBezTo>
                  <a:pt x="12" y="4"/>
                  <a:pt x="11" y="1"/>
                  <a:pt x="9" y="1"/>
                </a:cubicBezTo>
                <a:cubicBezTo>
                  <a:pt x="7" y="0"/>
                  <a:pt x="5" y="2"/>
                  <a:pt x="4" y="4"/>
                </a:cubicBezTo>
                <a:cubicBezTo>
                  <a:pt x="4" y="6"/>
                  <a:pt x="8" y="7"/>
                  <a:pt x="7" y="8"/>
                </a:cubicBezTo>
                <a:cubicBezTo>
                  <a:pt x="5" y="9"/>
                  <a:pt x="0" y="5"/>
                  <a:pt x="1" y="7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1" name="Freeform 1113"/>
          <p:cNvSpPr>
            <a:spLocks noChangeAspect="1"/>
          </p:cNvSpPr>
          <p:nvPr/>
        </p:nvSpPr>
        <p:spPr bwMode="auto">
          <a:xfrm>
            <a:off x="4145757" y="2243139"/>
            <a:ext cx="45244" cy="8335"/>
          </a:xfrm>
          <a:custGeom>
            <a:avLst/>
            <a:gdLst>
              <a:gd name="T0" fmla="*/ 2147483647 w 32"/>
              <a:gd name="T1" fmla="*/ 2147483647 h 6"/>
              <a:gd name="T2" fmla="*/ 2147483647 w 32"/>
              <a:gd name="T3" fmla="*/ 2147483647 h 6"/>
              <a:gd name="T4" fmla="*/ 2147483647 w 32"/>
              <a:gd name="T5" fmla="*/ 2147483647 h 6"/>
              <a:gd name="T6" fmla="*/ 2147483647 w 32"/>
              <a:gd name="T7" fmla="*/ 2147483647 h 6"/>
              <a:gd name="T8" fmla="*/ 2147483647 w 32"/>
              <a:gd name="T9" fmla="*/ 2147483647 h 6"/>
              <a:gd name="T10" fmla="*/ 2147483647 w 32"/>
              <a:gd name="T11" fmla="*/ 2147483647 h 6"/>
              <a:gd name="T12" fmla="*/ 2147483647 w 32"/>
              <a:gd name="T13" fmla="*/ 2147483647 h 6"/>
              <a:gd name="T14" fmla="*/ 2147483647 w 32"/>
              <a:gd name="T15" fmla="*/ 2147483647 h 6"/>
              <a:gd name="T16" fmla="*/ 2147483647 w 32"/>
              <a:gd name="T17" fmla="*/ 2147483647 h 6"/>
              <a:gd name="T18" fmla="*/ 2147483647 w 32"/>
              <a:gd name="T19" fmla="*/ 2147483647 h 6"/>
              <a:gd name="T20" fmla="*/ 2147483647 w 32"/>
              <a:gd name="T21" fmla="*/ 0 h 6"/>
              <a:gd name="T22" fmla="*/ 2147483647 w 32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6"/>
              <a:gd name="T38" fmla="*/ 32 w 32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6">
                <a:moveTo>
                  <a:pt x="4" y="1"/>
                </a:moveTo>
                <a:cubicBezTo>
                  <a:pt x="3" y="2"/>
                  <a:pt x="0" y="4"/>
                  <a:pt x="1" y="4"/>
                </a:cubicBezTo>
                <a:cubicBezTo>
                  <a:pt x="5" y="6"/>
                  <a:pt x="9" y="6"/>
                  <a:pt x="12" y="6"/>
                </a:cubicBezTo>
                <a:cubicBezTo>
                  <a:pt x="17" y="6"/>
                  <a:pt x="21" y="6"/>
                  <a:pt x="26" y="6"/>
                </a:cubicBezTo>
                <a:cubicBezTo>
                  <a:pt x="28" y="6"/>
                  <a:pt x="32" y="6"/>
                  <a:pt x="31" y="5"/>
                </a:cubicBezTo>
                <a:cubicBezTo>
                  <a:pt x="29" y="4"/>
                  <a:pt x="27" y="4"/>
                  <a:pt x="25" y="4"/>
                </a:cubicBezTo>
                <a:cubicBezTo>
                  <a:pt x="21" y="4"/>
                  <a:pt x="16" y="4"/>
                  <a:pt x="12" y="3"/>
                </a:cubicBezTo>
                <a:cubicBezTo>
                  <a:pt x="11" y="3"/>
                  <a:pt x="10" y="2"/>
                  <a:pt x="11" y="2"/>
                </a:cubicBezTo>
                <a:cubicBezTo>
                  <a:pt x="15" y="1"/>
                  <a:pt x="20" y="3"/>
                  <a:pt x="24" y="3"/>
                </a:cubicBezTo>
                <a:cubicBezTo>
                  <a:pt x="25" y="3"/>
                  <a:pt x="25" y="1"/>
                  <a:pt x="24" y="1"/>
                </a:cubicBezTo>
                <a:cubicBezTo>
                  <a:pt x="20" y="0"/>
                  <a:pt x="16" y="0"/>
                  <a:pt x="12" y="0"/>
                </a:cubicBezTo>
                <a:cubicBezTo>
                  <a:pt x="9" y="0"/>
                  <a:pt x="6" y="0"/>
                  <a:pt x="4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2" name="Freeform 1114"/>
          <p:cNvSpPr>
            <a:spLocks noChangeAspect="1"/>
          </p:cNvSpPr>
          <p:nvPr/>
        </p:nvSpPr>
        <p:spPr bwMode="auto">
          <a:xfrm>
            <a:off x="4102894" y="2315766"/>
            <a:ext cx="47625" cy="17859"/>
          </a:xfrm>
          <a:custGeom>
            <a:avLst/>
            <a:gdLst>
              <a:gd name="T0" fmla="*/ 2147483647 w 33"/>
              <a:gd name="T1" fmla="*/ 2147483647 h 13"/>
              <a:gd name="T2" fmla="*/ 2147483647 w 33"/>
              <a:gd name="T3" fmla="*/ 2147483647 h 13"/>
              <a:gd name="T4" fmla="*/ 2147483647 w 33"/>
              <a:gd name="T5" fmla="*/ 2147483647 h 13"/>
              <a:gd name="T6" fmla="*/ 2147483647 w 33"/>
              <a:gd name="T7" fmla="*/ 0 h 13"/>
              <a:gd name="T8" fmla="*/ 2147483647 w 33"/>
              <a:gd name="T9" fmla="*/ 2147483647 h 13"/>
              <a:gd name="T10" fmla="*/ 2147483647 w 33"/>
              <a:gd name="T11" fmla="*/ 2147483647 h 13"/>
              <a:gd name="T12" fmla="*/ 2147483647 w 33"/>
              <a:gd name="T13" fmla="*/ 2147483647 h 13"/>
              <a:gd name="T14" fmla="*/ 2147483647 w 33"/>
              <a:gd name="T15" fmla="*/ 2147483647 h 13"/>
              <a:gd name="T16" fmla="*/ 2147483647 w 33"/>
              <a:gd name="T17" fmla="*/ 2147483647 h 13"/>
              <a:gd name="T18" fmla="*/ 2147483647 w 33"/>
              <a:gd name="T19" fmla="*/ 2147483647 h 13"/>
              <a:gd name="T20" fmla="*/ 2147483647 w 33"/>
              <a:gd name="T21" fmla="*/ 2147483647 h 13"/>
              <a:gd name="T22" fmla="*/ 2147483647 w 33"/>
              <a:gd name="T23" fmla="*/ 2147483647 h 13"/>
              <a:gd name="T24" fmla="*/ 2147483647 w 33"/>
              <a:gd name="T25" fmla="*/ 2147483647 h 13"/>
              <a:gd name="T26" fmla="*/ 2147483647 w 33"/>
              <a:gd name="T27" fmla="*/ 2147483647 h 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3"/>
              <a:gd name="T44" fmla="*/ 33 w 33"/>
              <a:gd name="T45" fmla="*/ 13 h 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3">
                <a:moveTo>
                  <a:pt x="5" y="9"/>
                </a:moveTo>
                <a:cubicBezTo>
                  <a:pt x="7" y="8"/>
                  <a:pt x="8" y="5"/>
                  <a:pt x="11" y="4"/>
                </a:cubicBezTo>
                <a:cubicBezTo>
                  <a:pt x="13" y="3"/>
                  <a:pt x="16" y="4"/>
                  <a:pt x="18" y="3"/>
                </a:cubicBezTo>
                <a:cubicBezTo>
                  <a:pt x="20" y="3"/>
                  <a:pt x="22" y="0"/>
                  <a:pt x="24" y="0"/>
                </a:cubicBezTo>
                <a:cubicBezTo>
                  <a:pt x="26" y="0"/>
                  <a:pt x="29" y="1"/>
                  <a:pt x="30" y="2"/>
                </a:cubicBezTo>
                <a:cubicBezTo>
                  <a:pt x="31" y="3"/>
                  <a:pt x="28" y="4"/>
                  <a:pt x="28" y="5"/>
                </a:cubicBezTo>
                <a:cubicBezTo>
                  <a:pt x="29" y="7"/>
                  <a:pt x="33" y="8"/>
                  <a:pt x="32" y="9"/>
                </a:cubicBezTo>
                <a:cubicBezTo>
                  <a:pt x="29" y="11"/>
                  <a:pt x="25" y="10"/>
                  <a:pt x="21" y="11"/>
                </a:cubicBezTo>
                <a:cubicBezTo>
                  <a:pt x="20" y="11"/>
                  <a:pt x="19" y="10"/>
                  <a:pt x="18" y="10"/>
                </a:cubicBezTo>
                <a:cubicBezTo>
                  <a:pt x="16" y="10"/>
                  <a:pt x="14" y="11"/>
                  <a:pt x="12" y="12"/>
                </a:cubicBezTo>
                <a:cubicBezTo>
                  <a:pt x="10" y="12"/>
                  <a:pt x="9" y="12"/>
                  <a:pt x="7" y="13"/>
                </a:cubicBezTo>
                <a:cubicBezTo>
                  <a:pt x="5" y="13"/>
                  <a:pt x="3" y="13"/>
                  <a:pt x="1" y="12"/>
                </a:cubicBezTo>
                <a:cubicBezTo>
                  <a:pt x="0" y="12"/>
                  <a:pt x="1" y="10"/>
                  <a:pt x="2" y="10"/>
                </a:cubicBezTo>
                <a:cubicBezTo>
                  <a:pt x="3" y="9"/>
                  <a:pt x="4" y="10"/>
                  <a:pt x="5" y="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3" name="Freeform 1115"/>
          <p:cNvSpPr>
            <a:spLocks noChangeAspect="1"/>
          </p:cNvSpPr>
          <p:nvPr/>
        </p:nvSpPr>
        <p:spPr bwMode="auto">
          <a:xfrm>
            <a:off x="2368153" y="2874169"/>
            <a:ext cx="70247" cy="66675"/>
          </a:xfrm>
          <a:custGeom>
            <a:avLst/>
            <a:gdLst>
              <a:gd name="T0" fmla="*/ 2147483647 w 49"/>
              <a:gd name="T1" fmla="*/ 2147483647 h 47"/>
              <a:gd name="T2" fmla="*/ 2147483647 w 49"/>
              <a:gd name="T3" fmla="*/ 2147483647 h 47"/>
              <a:gd name="T4" fmla="*/ 2147483647 w 49"/>
              <a:gd name="T5" fmla="*/ 2147483647 h 47"/>
              <a:gd name="T6" fmla="*/ 2147483647 w 49"/>
              <a:gd name="T7" fmla="*/ 2147483647 h 47"/>
              <a:gd name="T8" fmla="*/ 2147483647 w 49"/>
              <a:gd name="T9" fmla="*/ 2147483647 h 47"/>
              <a:gd name="T10" fmla="*/ 2147483647 w 49"/>
              <a:gd name="T11" fmla="*/ 2147483647 h 47"/>
              <a:gd name="T12" fmla="*/ 2147483647 w 49"/>
              <a:gd name="T13" fmla="*/ 2147483647 h 47"/>
              <a:gd name="T14" fmla="*/ 2147483647 w 49"/>
              <a:gd name="T15" fmla="*/ 2147483647 h 47"/>
              <a:gd name="T16" fmla="*/ 2147483647 w 49"/>
              <a:gd name="T17" fmla="*/ 2147483647 h 47"/>
              <a:gd name="T18" fmla="*/ 2147483647 w 49"/>
              <a:gd name="T19" fmla="*/ 2147483647 h 47"/>
              <a:gd name="T20" fmla="*/ 2147483647 w 49"/>
              <a:gd name="T21" fmla="*/ 2147483647 h 47"/>
              <a:gd name="T22" fmla="*/ 2147483647 w 49"/>
              <a:gd name="T23" fmla="*/ 2147483647 h 47"/>
              <a:gd name="T24" fmla="*/ 2147483647 w 49"/>
              <a:gd name="T25" fmla="*/ 2147483647 h 47"/>
              <a:gd name="T26" fmla="*/ 2147483647 w 49"/>
              <a:gd name="T27" fmla="*/ 2147483647 h 47"/>
              <a:gd name="T28" fmla="*/ 2147483647 w 49"/>
              <a:gd name="T29" fmla="*/ 2147483647 h 47"/>
              <a:gd name="T30" fmla="*/ 2147483647 w 49"/>
              <a:gd name="T31" fmla="*/ 2147483647 h 47"/>
              <a:gd name="T32" fmla="*/ 2147483647 w 49"/>
              <a:gd name="T33" fmla="*/ 2147483647 h 47"/>
              <a:gd name="T34" fmla="*/ 2147483647 w 49"/>
              <a:gd name="T35" fmla="*/ 2147483647 h 47"/>
              <a:gd name="T36" fmla="*/ 2147483647 w 49"/>
              <a:gd name="T37" fmla="*/ 2147483647 h 47"/>
              <a:gd name="T38" fmla="*/ 2147483647 w 49"/>
              <a:gd name="T39" fmla="*/ 2147483647 h 47"/>
              <a:gd name="T40" fmla="*/ 0 w 49"/>
              <a:gd name="T41" fmla="*/ 2147483647 h 47"/>
              <a:gd name="T42" fmla="*/ 2147483647 w 49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"/>
              <a:gd name="T67" fmla="*/ 0 h 47"/>
              <a:gd name="T68" fmla="*/ 49 w 49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" h="47">
                <a:moveTo>
                  <a:pt x="3" y="1"/>
                </a:moveTo>
                <a:cubicBezTo>
                  <a:pt x="11" y="3"/>
                  <a:pt x="18" y="7"/>
                  <a:pt x="25" y="10"/>
                </a:cubicBezTo>
                <a:cubicBezTo>
                  <a:pt x="27" y="11"/>
                  <a:pt x="29" y="10"/>
                  <a:pt x="30" y="11"/>
                </a:cubicBezTo>
                <a:cubicBezTo>
                  <a:pt x="33" y="14"/>
                  <a:pt x="33" y="18"/>
                  <a:pt x="34" y="21"/>
                </a:cubicBezTo>
                <a:cubicBezTo>
                  <a:pt x="34" y="23"/>
                  <a:pt x="33" y="24"/>
                  <a:pt x="34" y="25"/>
                </a:cubicBezTo>
                <a:cubicBezTo>
                  <a:pt x="37" y="27"/>
                  <a:pt x="41" y="26"/>
                  <a:pt x="43" y="28"/>
                </a:cubicBezTo>
                <a:cubicBezTo>
                  <a:pt x="46" y="31"/>
                  <a:pt x="47" y="35"/>
                  <a:pt x="47" y="39"/>
                </a:cubicBezTo>
                <a:cubicBezTo>
                  <a:pt x="48" y="41"/>
                  <a:pt x="49" y="44"/>
                  <a:pt x="47" y="45"/>
                </a:cubicBezTo>
                <a:cubicBezTo>
                  <a:pt x="45" y="47"/>
                  <a:pt x="42" y="47"/>
                  <a:pt x="39" y="46"/>
                </a:cubicBezTo>
                <a:cubicBezTo>
                  <a:pt x="35" y="45"/>
                  <a:pt x="31" y="43"/>
                  <a:pt x="29" y="40"/>
                </a:cubicBezTo>
                <a:cubicBezTo>
                  <a:pt x="28" y="38"/>
                  <a:pt x="33" y="36"/>
                  <a:pt x="32" y="35"/>
                </a:cubicBezTo>
                <a:cubicBezTo>
                  <a:pt x="30" y="33"/>
                  <a:pt x="26" y="35"/>
                  <a:pt x="24" y="35"/>
                </a:cubicBezTo>
                <a:cubicBezTo>
                  <a:pt x="22" y="34"/>
                  <a:pt x="20" y="33"/>
                  <a:pt x="20" y="32"/>
                </a:cubicBezTo>
                <a:cubicBezTo>
                  <a:pt x="19" y="30"/>
                  <a:pt x="20" y="28"/>
                  <a:pt x="19" y="27"/>
                </a:cubicBezTo>
                <a:cubicBezTo>
                  <a:pt x="18" y="25"/>
                  <a:pt x="15" y="24"/>
                  <a:pt x="14" y="23"/>
                </a:cubicBezTo>
                <a:cubicBezTo>
                  <a:pt x="12" y="21"/>
                  <a:pt x="11" y="19"/>
                  <a:pt x="10" y="17"/>
                </a:cubicBezTo>
                <a:cubicBezTo>
                  <a:pt x="9" y="16"/>
                  <a:pt x="11" y="14"/>
                  <a:pt x="10" y="13"/>
                </a:cubicBezTo>
                <a:cubicBezTo>
                  <a:pt x="8" y="12"/>
                  <a:pt x="5" y="15"/>
                  <a:pt x="4" y="13"/>
                </a:cubicBezTo>
                <a:cubicBezTo>
                  <a:pt x="3" y="12"/>
                  <a:pt x="7" y="10"/>
                  <a:pt x="7" y="8"/>
                </a:cubicBezTo>
                <a:cubicBezTo>
                  <a:pt x="6" y="7"/>
                  <a:pt x="3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0" y="2"/>
                  <a:pt x="3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4" name="Freeform 1116"/>
          <p:cNvSpPr>
            <a:spLocks noChangeAspect="1"/>
          </p:cNvSpPr>
          <p:nvPr/>
        </p:nvSpPr>
        <p:spPr bwMode="auto">
          <a:xfrm>
            <a:off x="2306242" y="2789635"/>
            <a:ext cx="25003" cy="27384"/>
          </a:xfrm>
          <a:custGeom>
            <a:avLst/>
            <a:gdLst>
              <a:gd name="T0" fmla="*/ 2147483647 w 17"/>
              <a:gd name="T1" fmla="*/ 2147483647 h 19"/>
              <a:gd name="T2" fmla="*/ 2147483647 w 17"/>
              <a:gd name="T3" fmla="*/ 2147483647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9"/>
              <a:gd name="T29" fmla="*/ 17 w 17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9">
                <a:moveTo>
                  <a:pt x="17" y="3"/>
                </a:moveTo>
                <a:cubicBezTo>
                  <a:pt x="17" y="6"/>
                  <a:pt x="14" y="8"/>
                  <a:pt x="13" y="11"/>
                </a:cubicBezTo>
                <a:cubicBezTo>
                  <a:pt x="12" y="13"/>
                  <a:pt x="12" y="16"/>
                  <a:pt x="10" y="18"/>
                </a:cubicBezTo>
                <a:cubicBezTo>
                  <a:pt x="9" y="19"/>
                  <a:pt x="6" y="19"/>
                  <a:pt x="4" y="19"/>
                </a:cubicBezTo>
                <a:cubicBezTo>
                  <a:pt x="3" y="18"/>
                  <a:pt x="1" y="17"/>
                  <a:pt x="1" y="15"/>
                </a:cubicBezTo>
                <a:cubicBezTo>
                  <a:pt x="1" y="12"/>
                  <a:pt x="2" y="9"/>
                  <a:pt x="2" y="6"/>
                </a:cubicBezTo>
                <a:cubicBezTo>
                  <a:pt x="2" y="5"/>
                  <a:pt x="0" y="2"/>
                  <a:pt x="2" y="1"/>
                </a:cubicBezTo>
                <a:cubicBezTo>
                  <a:pt x="5" y="0"/>
                  <a:pt x="9" y="2"/>
                  <a:pt x="12" y="3"/>
                </a:cubicBezTo>
                <a:cubicBezTo>
                  <a:pt x="13" y="3"/>
                  <a:pt x="16" y="2"/>
                  <a:pt x="17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5" name="Freeform 1117"/>
          <p:cNvSpPr>
            <a:spLocks noChangeAspect="1"/>
          </p:cNvSpPr>
          <p:nvPr/>
        </p:nvSpPr>
        <p:spPr bwMode="auto">
          <a:xfrm>
            <a:off x="2311005" y="2815828"/>
            <a:ext cx="21431" cy="32147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2147483647 w 15"/>
              <a:gd name="T5" fmla="*/ 2147483647 h 23"/>
              <a:gd name="T6" fmla="*/ 2147483647 w 15"/>
              <a:gd name="T7" fmla="*/ 2147483647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2147483647 w 15"/>
              <a:gd name="T13" fmla="*/ 2147483647 h 23"/>
              <a:gd name="T14" fmla="*/ 2147483647 w 15"/>
              <a:gd name="T15" fmla="*/ 2147483647 h 23"/>
              <a:gd name="T16" fmla="*/ 2147483647 w 15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3"/>
              <a:gd name="T29" fmla="*/ 15 w 1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3">
                <a:moveTo>
                  <a:pt x="10" y="1"/>
                </a:moveTo>
                <a:cubicBezTo>
                  <a:pt x="7" y="0"/>
                  <a:pt x="3" y="1"/>
                  <a:pt x="1" y="3"/>
                </a:cubicBezTo>
                <a:cubicBezTo>
                  <a:pt x="0" y="4"/>
                  <a:pt x="4" y="4"/>
                  <a:pt x="5" y="6"/>
                </a:cubicBezTo>
                <a:cubicBezTo>
                  <a:pt x="6" y="8"/>
                  <a:pt x="5" y="11"/>
                  <a:pt x="6" y="13"/>
                </a:cubicBezTo>
                <a:cubicBezTo>
                  <a:pt x="8" y="17"/>
                  <a:pt x="10" y="20"/>
                  <a:pt x="13" y="22"/>
                </a:cubicBezTo>
                <a:cubicBezTo>
                  <a:pt x="13" y="23"/>
                  <a:pt x="15" y="21"/>
                  <a:pt x="14" y="20"/>
                </a:cubicBezTo>
                <a:cubicBezTo>
                  <a:pt x="13" y="18"/>
                  <a:pt x="11" y="17"/>
                  <a:pt x="10" y="15"/>
                </a:cubicBezTo>
                <a:cubicBezTo>
                  <a:pt x="9" y="12"/>
                  <a:pt x="8" y="9"/>
                  <a:pt x="8" y="6"/>
                </a:cubicBezTo>
                <a:cubicBezTo>
                  <a:pt x="8" y="4"/>
                  <a:pt x="11" y="2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6" name="Freeform 1118"/>
          <p:cNvSpPr>
            <a:spLocks noChangeAspect="1"/>
          </p:cNvSpPr>
          <p:nvPr/>
        </p:nvSpPr>
        <p:spPr bwMode="auto">
          <a:xfrm>
            <a:off x="1746649" y="2528889"/>
            <a:ext cx="48815" cy="22622"/>
          </a:xfrm>
          <a:custGeom>
            <a:avLst/>
            <a:gdLst>
              <a:gd name="T0" fmla="*/ 2147483647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2147483647 w 34"/>
              <a:gd name="T9" fmla="*/ 2147483647 h 16"/>
              <a:gd name="T10" fmla="*/ 2147483647 w 34"/>
              <a:gd name="T11" fmla="*/ 2147483647 h 16"/>
              <a:gd name="T12" fmla="*/ 2147483647 w 34"/>
              <a:gd name="T13" fmla="*/ 2147483647 h 16"/>
              <a:gd name="T14" fmla="*/ 2147483647 w 34"/>
              <a:gd name="T15" fmla="*/ 2147483647 h 16"/>
              <a:gd name="T16" fmla="*/ 2147483647 w 34"/>
              <a:gd name="T17" fmla="*/ 2147483647 h 16"/>
              <a:gd name="T18" fmla="*/ 2147483647 w 34"/>
              <a:gd name="T19" fmla="*/ 2147483647 h 16"/>
              <a:gd name="T20" fmla="*/ 2147483647 w 34"/>
              <a:gd name="T21" fmla="*/ 2147483647 h 16"/>
              <a:gd name="T22" fmla="*/ 2147483647 w 34"/>
              <a:gd name="T23" fmla="*/ 2147483647 h 16"/>
              <a:gd name="T24" fmla="*/ 2147483647 w 34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6"/>
              <a:gd name="T41" fmla="*/ 34 w 34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6">
                <a:moveTo>
                  <a:pt x="4" y="2"/>
                </a:moveTo>
                <a:cubicBezTo>
                  <a:pt x="2" y="4"/>
                  <a:pt x="0" y="8"/>
                  <a:pt x="1" y="11"/>
                </a:cubicBezTo>
                <a:cubicBezTo>
                  <a:pt x="2" y="13"/>
                  <a:pt x="6" y="11"/>
                  <a:pt x="8" y="11"/>
                </a:cubicBezTo>
                <a:cubicBezTo>
                  <a:pt x="10" y="11"/>
                  <a:pt x="12" y="10"/>
                  <a:pt x="14" y="10"/>
                </a:cubicBezTo>
                <a:cubicBezTo>
                  <a:pt x="16" y="11"/>
                  <a:pt x="18" y="12"/>
                  <a:pt x="20" y="13"/>
                </a:cubicBezTo>
                <a:cubicBezTo>
                  <a:pt x="21" y="14"/>
                  <a:pt x="23" y="16"/>
                  <a:pt x="25" y="16"/>
                </a:cubicBezTo>
                <a:cubicBezTo>
                  <a:pt x="29" y="15"/>
                  <a:pt x="34" y="14"/>
                  <a:pt x="34" y="11"/>
                </a:cubicBezTo>
                <a:cubicBezTo>
                  <a:pt x="34" y="7"/>
                  <a:pt x="28" y="9"/>
                  <a:pt x="25" y="7"/>
                </a:cubicBezTo>
                <a:cubicBezTo>
                  <a:pt x="24" y="7"/>
                  <a:pt x="24" y="5"/>
                  <a:pt x="23" y="4"/>
                </a:cubicBezTo>
                <a:cubicBezTo>
                  <a:pt x="22" y="3"/>
                  <a:pt x="20" y="3"/>
                  <a:pt x="19" y="4"/>
                </a:cubicBezTo>
                <a:cubicBezTo>
                  <a:pt x="17" y="4"/>
                  <a:pt x="15" y="6"/>
                  <a:pt x="13" y="7"/>
                </a:cubicBezTo>
                <a:cubicBezTo>
                  <a:pt x="11" y="7"/>
                  <a:pt x="8" y="8"/>
                  <a:pt x="6" y="7"/>
                </a:cubicBezTo>
                <a:cubicBezTo>
                  <a:pt x="5" y="6"/>
                  <a:pt x="6" y="0"/>
                  <a:pt x="4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7" name="Freeform 1119"/>
          <p:cNvSpPr>
            <a:spLocks noChangeAspect="1"/>
          </p:cNvSpPr>
          <p:nvPr/>
        </p:nvSpPr>
        <p:spPr bwMode="auto">
          <a:xfrm>
            <a:off x="2305051" y="2736056"/>
            <a:ext cx="26194" cy="42863"/>
          </a:xfrm>
          <a:custGeom>
            <a:avLst/>
            <a:gdLst>
              <a:gd name="T0" fmla="*/ 2147483647 w 18"/>
              <a:gd name="T1" fmla="*/ 2147483647 h 30"/>
              <a:gd name="T2" fmla="*/ 2147483647 w 18"/>
              <a:gd name="T3" fmla="*/ 2147483647 h 30"/>
              <a:gd name="T4" fmla="*/ 2147483647 w 18"/>
              <a:gd name="T5" fmla="*/ 2147483647 h 30"/>
              <a:gd name="T6" fmla="*/ 2147483647 w 18"/>
              <a:gd name="T7" fmla="*/ 2147483647 h 30"/>
              <a:gd name="T8" fmla="*/ 2147483647 w 18"/>
              <a:gd name="T9" fmla="*/ 2147483647 h 30"/>
              <a:gd name="T10" fmla="*/ 2147483647 w 18"/>
              <a:gd name="T11" fmla="*/ 2147483647 h 30"/>
              <a:gd name="T12" fmla="*/ 2147483647 w 18"/>
              <a:gd name="T13" fmla="*/ 2147483647 h 30"/>
              <a:gd name="T14" fmla="*/ 2147483647 w 18"/>
              <a:gd name="T15" fmla="*/ 2147483647 h 30"/>
              <a:gd name="T16" fmla="*/ 2147483647 w 18"/>
              <a:gd name="T17" fmla="*/ 2147483647 h 30"/>
              <a:gd name="T18" fmla="*/ 2147483647 w 18"/>
              <a:gd name="T19" fmla="*/ 2147483647 h 30"/>
              <a:gd name="T20" fmla="*/ 2147483647 w 18"/>
              <a:gd name="T21" fmla="*/ 2147483647 h 30"/>
              <a:gd name="T22" fmla="*/ 2147483647 w 18"/>
              <a:gd name="T23" fmla="*/ 2147483647 h 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30"/>
              <a:gd name="T38" fmla="*/ 18 w 18"/>
              <a:gd name="T39" fmla="*/ 30 h 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30">
                <a:moveTo>
                  <a:pt x="11" y="3"/>
                </a:moveTo>
                <a:cubicBezTo>
                  <a:pt x="14" y="6"/>
                  <a:pt x="15" y="10"/>
                  <a:pt x="17" y="14"/>
                </a:cubicBezTo>
                <a:cubicBezTo>
                  <a:pt x="18" y="18"/>
                  <a:pt x="18" y="22"/>
                  <a:pt x="18" y="26"/>
                </a:cubicBezTo>
                <a:cubicBezTo>
                  <a:pt x="18" y="27"/>
                  <a:pt x="17" y="30"/>
                  <a:pt x="16" y="29"/>
                </a:cubicBezTo>
                <a:cubicBezTo>
                  <a:pt x="13" y="28"/>
                  <a:pt x="12" y="24"/>
                  <a:pt x="10" y="22"/>
                </a:cubicBezTo>
                <a:cubicBezTo>
                  <a:pt x="8" y="21"/>
                  <a:pt x="6" y="22"/>
                  <a:pt x="6" y="20"/>
                </a:cubicBezTo>
                <a:cubicBezTo>
                  <a:pt x="5" y="18"/>
                  <a:pt x="8" y="16"/>
                  <a:pt x="8" y="14"/>
                </a:cubicBezTo>
                <a:cubicBezTo>
                  <a:pt x="8" y="12"/>
                  <a:pt x="4" y="13"/>
                  <a:pt x="5" y="12"/>
                </a:cubicBezTo>
                <a:cubicBezTo>
                  <a:pt x="5" y="10"/>
                  <a:pt x="10" y="9"/>
                  <a:pt x="9" y="7"/>
                </a:cubicBezTo>
                <a:cubicBezTo>
                  <a:pt x="7" y="5"/>
                  <a:pt x="3" y="10"/>
                  <a:pt x="1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1"/>
                  <a:pt x="11" y="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8" name="Freeform 1120"/>
          <p:cNvSpPr>
            <a:spLocks noChangeAspect="1"/>
          </p:cNvSpPr>
          <p:nvPr/>
        </p:nvSpPr>
        <p:spPr bwMode="auto">
          <a:xfrm>
            <a:off x="2312195" y="2717006"/>
            <a:ext cx="21431" cy="1905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2147483647 w 15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1" y="2"/>
                </a:moveTo>
                <a:cubicBezTo>
                  <a:pt x="0" y="5"/>
                  <a:pt x="0" y="9"/>
                  <a:pt x="1" y="12"/>
                </a:cubicBezTo>
                <a:cubicBezTo>
                  <a:pt x="2" y="13"/>
                  <a:pt x="6" y="12"/>
                  <a:pt x="8" y="11"/>
                </a:cubicBezTo>
                <a:cubicBezTo>
                  <a:pt x="9" y="10"/>
                  <a:pt x="6" y="8"/>
                  <a:pt x="8" y="8"/>
                </a:cubicBezTo>
                <a:cubicBezTo>
                  <a:pt x="9" y="7"/>
                  <a:pt x="10" y="10"/>
                  <a:pt x="12" y="10"/>
                </a:cubicBezTo>
                <a:cubicBezTo>
                  <a:pt x="12" y="10"/>
                  <a:pt x="15" y="11"/>
                  <a:pt x="14" y="10"/>
                </a:cubicBezTo>
                <a:cubicBezTo>
                  <a:pt x="14" y="7"/>
                  <a:pt x="12" y="5"/>
                  <a:pt x="10" y="4"/>
                </a:cubicBezTo>
                <a:cubicBezTo>
                  <a:pt x="9" y="3"/>
                  <a:pt x="7" y="3"/>
                  <a:pt x="5" y="3"/>
                </a:cubicBezTo>
                <a:cubicBezTo>
                  <a:pt x="4" y="3"/>
                  <a:pt x="2" y="0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9" name="Freeform 1121"/>
          <p:cNvSpPr>
            <a:spLocks noChangeAspect="1"/>
          </p:cNvSpPr>
          <p:nvPr/>
        </p:nvSpPr>
        <p:spPr bwMode="auto">
          <a:xfrm>
            <a:off x="2300288" y="2721770"/>
            <a:ext cx="10716" cy="21431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2147483647 w 7"/>
              <a:gd name="T5" fmla="*/ 2147483647 h 15"/>
              <a:gd name="T6" fmla="*/ 2147483647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2147483647 w 7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"/>
              <a:gd name="T23" fmla="*/ 7 w 7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">
                <a:moveTo>
                  <a:pt x="3" y="1"/>
                </a:moveTo>
                <a:cubicBezTo>
                  <a:pt x="2" y="4"/>
                  <a:pt x="2" y="6"/>
                  <a:pt x="2" y="9"/>
                </a:cubicBezTo>
                <a:cubicBezTo>
                  <a:pt x="2" y="11"/>
                  <a:pt x="0" y="15"/>
                  <a:pt x="2" y="15"/>
                </a:cubicBezTo>
                <a:cubicBezTo>
                  <a:pt x="4" y="14"/>
                  <a:pt x="5" y="11"/>
                  <a:pt x="6" y="9"/>
                </a:cubicBezTo>
                <a:cubicBezTo>
                  <a:pt x="7" y="7"/>
                  <a:pt x="6" y="5"/>
                  <a:pt x="6" y="4"/>
                </a:cubicBezTo>
                <a:cubicBezTo>
                  <a:pt x="6" y="3"/>
                  <a:pt x="6" y="2"/>
                  <a:pt x="5" y="1"/>
                </a:cubicBezTo>
                <a:cubicBezTo>
                  <a:pt x="5" y="0"/>
                  <a:pt x="3" y="0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0" name="Freeform 1122"/>
          <p:cNvSpPr>
            <a:spLocks noChangeAspect="1"/>
          </p:cNvSpPr>
          <p:nvPr/>
        </p:nvSpPr>
        <p:spPr bwMode="auto">
          <a:xfrm>
            <a:off x="2288383" y="2709863"/>
            <a:ext cx="11906" cy="28575"/>
          </a:xfrm>
          <a:custGeom>
            <a:avLst/>
            <a:gdLst>
              <a:gd name="T0" fmla="*/ 2147483647 w 9"/>
              <a:gd name="T1" fmla="*/ 0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2147483647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2147483647 w 9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0"/>
              <a:gd name="T26" fmla="*/ 9 w 9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0">
                <a:moveTo>
                  <a:pt x="1" y="0"/>
                </a:moveTo>
                <a:cubicBezTo>
                  <a:pt x="0" y="1"/>
                  <a:pt x="1" y="2"/>
                  <a:pt x="1" y="3"/>
                </a:cubicBezTo>
                <a:cubicBezTo>
                  <a:pt x="1" y="7"/>
                  <a:pt x="3" y="10"/>
                  <a:pt x="3" y="14"/>
                </a:cubicBezTo>
                <a:cubicBezTo>
                  <a:pt x="4" y="16"/>
                  <a:pt x="3" y="20"/>
                  <a:pt x="5" y="20"/>
                </a:cubicBezTo>
                <a:cubicBezTo>
                  <a:pt x="7" y="19"/>
                  <a:pt x="8" y="15"/>
                  <a:pt x="9" y="13"/>
                </a:cubicBezTo>
                <a:cubicBezTo>
                  <a:pt x="9" y="10"/>
                  <a:pt x="8" y="6"/>
                  <a:pt x="7" y="3"/>
                </a:cubicBezTo>
                <a:cubicBezTo>
                  <a:pt x="7" y="2"/>
                  <a:pt x="6" y="2"/>
                  <a:pt x="4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1" name="Freeform 1123"/>
          <p:cNvSpPr>
            <a:spLocks noChangeAspect="1"/>
          </p:cNvSpPr>
          <p:nvPr/>
        </p:nvSpPr>
        <p:spPr bwMode="auto">
          <a:xfrm>
            <a:off x="2275285" y="2690814"/>
            <a:ext cx="28575" cy="2143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2147483647 w 20"/>
              <a:gd name="T19" fmla="*/ 2147483647 h 15"/>
              <a:gd name="T20" fmla="*/ 2147483647 w 20"/>
              <a:gd name="T21" fmla="*/ 2147483647 h 15"/>
              <a:gd name="T22" fmla="*/ 2147483647 w 20"/>
              <a:gd name="T23" fmla="*/ 0 h 15"/>
              <a:gd name="T24" fmla="*/ 2147483647 w 20"/>
              <a:gd name="T25" fmla="*/ 2147483647 h 15"/>
              <a:gd name="T26" fmla="*/ 2147483647 w 20"/>
              <a:gd name="T27" fmla="*/ 2147483647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15"/>
              <a:gd name="T44" fmla="*/ 20 w 20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15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3" y="8"/>
                  <a:pt x="5" y="12"/>
                  <a:pt x="8" y="14"/>
                </a:cubicBezTo>
                <a:cubicBezTo>
                  <a:pt x="9" y="15"/>
                  <a:pt x="9" y="12"/>
                  <a:pt x="9" y="11"/>
                </a:cubicBezTo>
                <a:cubicBezTo>
                  <a:pt x="9" y="11"/>
                  <a:pt x="8" y="9"/>
                  <a:pt x="9" y="9"/>
                </a:cubicBezTo>
                <a:cubicBezTo>
                  <a:pt x="12" y="10"/>
                  <a:pt x="15" y="12"/>
                  <a:pt x="18" y="12"/>
                </a:cubicBezTo>
                <a:cubicBezTo>
                  <a:pt x="19" y="12"/>
                  <a:pt x="19" y="9"/>
                  <a:pt x="18" y="8"/>
                </a:cubicBezTo>
                <a:cubicBezTo>
                  <a:pt x="16" y="6"/>
                  <a:pt x="13" y="6"/>
                  <a:pt x="11" y="5"/>
                </a:cubicBezTo>
                <a:cubicBezTo>
                  <a:pt x="10" y="4"/>
                  <a:pt x="13" y="5"/>
                  <a:pt x="14" y="5"/>
                </a:cubicBezTo>
                <a:cubicBezTo>
                  <a:pt x="16" y="5"/>
                  <a:pt x="17" y="7"/>
                  <a:pt x="19" y="6"/>
                </a:cubicBezTo>
                <a:cubicBezTo>
                  <a:pt x="20" y="6"/>
                  <a:pt x="19" y="3"/>
                  <a:pt x="18" y="2"/>
                </a:cubicBezTo>
                <a:cubicBezTo>
                  <a:pt x="17" y="1"/>
                  <a:pt x="14" y="0"/>
                  <a:pt x="11" y="0"/>
                </a:cubicBezTo>
                <a:cubicBezTo>
                  <a:pt x="9" y="0"/>
                  <a:pt x="7" y="2"/>
                  <a:pt x="4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2" name="Freeform 1124"/>
          <p:cNvSpPr>
            <a:spLocks noChangeAspect="1"/>
          </p:cNvSpPr>
          <p:nvPr/>
        </p:nvSpPr>
        <p:spPr bwMode="auto">
          <a:xfrm>
            <a:off x="2339578" y="2745581"/>
            <a:ext cx="14288" cy="20241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4"/>
              <a:gd name="T20" fmla="*/ 10 w 1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4">
                <a:moveTo>
                  <a:pt x="3" y="3"/>
                </a:moveTo>
                <a:cubicBezTo>
                  <a:pt x="1" y="5"/>
                  <a:pt x="0" y="8"/>
                  <a:pt x="1" y="10"/>
                </a:cubicBezTo>
                <a:cubicBezTo>
                  <a:pt x="2" y="12"/>
                  <a:pt x="5" y="14"/>
                  <a:pt x="7" y="13"/>
                </a:cubicBezTo>
                <a:cubicBezTo>
                  <a:pt x="10" y="12"/>
                  <a:pt x="9" y="8"/>
                  <a:pt x="10" y="5"/>
                </a:cubicBezTo>
                <a:cubicBezTo>
                  <a:pt x="10" y="4"/>
                  <a:pt x="10" y="1"/>
                  <a:pt x="9" y="1"/>
                </a:cubicBezTo>
                <a:cubicBezTo>
                  <a:pt x="7" y="0"/>
                  <a:pt x="4" y="1"/>
                  <a:pt x="3" y="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3" name="Freeform 1125"/>
          <p:cNvSpPr>
            <a:spLocks noChangeAspect="1"/>
          </p:cNvSpPr>
          <p:nvPr/>
        </p:nvSpPr>
        <p:spPr bwMode="auto">
          <a:xfrm>
            <a:off x="2325291" y="2737247"/>
            <a:ext cx="8334" cy="9525"/>
          </a:xfrm>
          <a:custGeom>
            <a:avLst/>
            <a:gdLst>
              <a:gd name="T0" fmla="*/ 2147483647 w 6"/>
              <a:gd name="T1" fmla="*/ 2147483647 h 7"/>
              <a:gd name="T2" fmla="*/ 0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3" y="1"/>
                </a:moveTo>
                <a:cubicBezTo>
                  <a:pt x="2" y="0"/>
                  <a:pt x="0" y="2"/>
                  <a:pt x="0" y="3"/>
                </a:cubicBezTo>
                <a:cubicBezTo>
                  <a:pt x="0" y="4"/>
                  <a:pt x="2" y="6"/>
                  <a:pt x="3" y="6"/>
                </a:cubicBezTo>
                <a:cubicBezTo>
                  <a:pt x="4" y="7"/>
                  <a:pt x="6" y="5"/>
                  <a:pt x="6" y="4"/>
                </a:cubicBezTo>
                <a:cubicBezTo>
                  <a:pt x="6" y="2"/>
                  <a:pt x="5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4" name="Freeform 1126"/>
          <p:cNvSpPr>
            <a:spLocks noChangeAspect="1"/>
          </p:cNvSpPr>
          <p:nvPr/>
        </p:nvSpPr>
        <p:spPr bwMode="auto">
          <a:xfrm>
            <a:off x="2103836" y="2628901"/>
            <a:ext cx="21431" cy="1786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0 h 13"/>
              <a:gd name="T8" fmla="*/ 2147483647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1" y="10"/>
                </a:moveTo>
                <a:cubicBezTo>
                  <a:pt x="0" y="11"/>
                  <a:pt x="3" y="13"/>
                  <a:pt x="4" y="13"/>
                </a:cubicBezTo>
                <a:cubicBezTo>
                  <a:pt x="8" y="10"/>
                  <a:pt x="11" y="5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0" y="3"/>
                  <a:pt x="5" y="6"/>
                  <a:pt x="1" y="1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5" name="Freeform 1127"/>
          <p:cNvSpPr>
            <a:spLocks noChangeAspect="1"/>
          </p:cNvSpPr>
          <p:nvPr/>
        </p:nvSpPr>
        <p:spPr bwMode="auto">
          <a:xfrm>
            <a:off x="1968105" y="2697958"/>
            <a:ext cx="48815" cy="30956"/>
          </a:xfrm>
          <a:custGeom>
            <a:avLst/>
            <a:gdLst>
              <a:gd name="T0" fmla="*/ 2147483647 w 34"/>
              <a:gd name="T1" fmla="*/ 2147483647 h 21"/>
              <a:gd name="T2" fmla="*/ 0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2147483647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2147483647 h 21"/>
              <a:gd name="T28" fmla="*/ 2147483647 w 34"/>
              <a:gd name="T29" fmla="*/ 2147483647 h 21"/>
              <a:gd name="T30" fmla="*/ 2147483647 w 34"/>
              <a:gd name="T31" fmla="*/ 2147483647 h 21"/>
              <a:gd name="T32" fmla="*/ 2147483647 w 34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1"/>
              <a:gd name="T53" fmla="*/ 34 w 34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1">
                <a:moveTo>
                  <a:pt x="1" y="6"/>
                </a:moveTo>
                <a:cubicBezTo>
                  <a:pt x="0" y="8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2" y="17"/>
                  <a:pt x="0" y="20"/>
                  <a:pt x="2" y="21"/>
                </a:cubicBezTo>
                <a:cubicBezTo>
                  <a:pt x="4" y="21"/>
                  <a:pt x="5" y="18"/>
                  <a:pt x="7" y="18"/>
                </a:cubicBezTo>
                <a:cubicBezTo>
                  <a:pt x="9" y="18"/>
                  <a:pt x="10" y="21"/>
                  <a:pt x="12" y="20"/>
                </a:cubicBezTo>
                <a:cubicBezTo>
                  <a:pt x="15" y="19"/>
                  <a:pt x="18" y="15"/>
                  <a:pt x="21" y="13"/>
                </a:cubicBezTo>
                <a:cubicBezTo>
                  <a:pt x="25" y="11"/>
                  <a:pt x="30" y="11"/>
                  <a:pt x="32" y="8"/>
                </a:cubicBezTo>
                <a:cubicBezTo>
                  <a:pt x="34" y="7"/>
                  <a:pt x="33" y="3"/>
                  <a:pt x="31" y="1"/>
                </a:cubicBezTo>
                <a:cubicBezTo>
                  <a:pt x="30" y="0"/>
                  <a:pt x="27" y="0"/>
                  <a:pt x="25" y="1"/>
                </a:cubicBezTo>
                <a:cubicBezTo>
                  <a:pt x="23" y="1"/>
                  <a:pt x="21" y="3"/>
                  <a:pt x="19" y="3"/>
                </a:cubicBezTo>
                <a:cubicBezTo>
                  <a:pt x="18" y="3"/>
                  <a:pt x="16" y="0"/>
                  <a:pt x="15" y="1"/>
                </a:cubicBezTo>
                <a:cubicBezTo>
                  <a:pt x="13" y="2"/>
                  <a:pt x="14" y="5"/>
                  <a:pt x="13" y="7"/>
                </a:cubicBezTo>
                <a:cubicBezTo>
                  <a:pt x="13" y="8"/>
                  <a:pt x="13" y="11"/>
                  <a:pt x="11" y="10"/>
                </a:cubicBezTo>
                <a:cubicBezTo>
                  <a:pt x="10" y="9"/>
                  <a:pt x="12" y="6"/>
                  <a:pt x="11" y="5"/>
                </a:cubicBezTo>
                <a:cubicBezTo>
                  <a:pt x="9" y="4"/>
                  <a:pt x="7" y="5"/>
                  <a:pt x="5" y="5"/>
                </a:cubicBezTo>
                <a:cubicBezTo>
                  <a:pt x="4" y="6"/>
                  <a:pt x="2" y="5"/>
                  <a:pt x="1" y="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6" name="Freeform 1128"/>
          <p:cNvSpPr>
            <a:spLocks noChangeAspect="1"/>
          </p:cNvSpPr>
          <p:nvPr/>
        </p:nvSpPr>
        <p:spPr bwMode="auto">
          <a:xfrm>
            <a:off x="2002633" y="2683670"/>
            <a:ext cx="22622" cy="13097"/>
          </a:xfrm>
          <a:custGeom>
            <a:avLst/>
            <a:gdLst>
              <a:gd name="T0" fmla="*/ 2147483647 w 16"/>
              <a:gd name="T1" fmla="*/ 0 h 9"/>
              <a:gd name="T2" fmla="*/ 2147483647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9"/>
              <a:gd name="T20" fmla="*/ 16 w 1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9">
                <a:moveTo>
                  <a:pt x="10" y="0"/>
                </a:moveTo>
                <a:cubicBezTo>
                  <a:pt x="7" y="2"/>
                  <a:pt x="3" y="3"/>
                  <a:pt x="1" y="6"/>
                </a:cubicBezTo>
                <a:cubicBezTo>
                  <a:pt x="0" y="7"/>
                  <a:pt x="3" y="9"/>
                  <a:pt x="5" y="9"/>
                </a:cubicBezTo>
                <a:cubicBezTo>
                  <a:pt x="8" y="9"/>
                  <a:pt x="13" y="8"/>
                  <a:pt x="15" y="5"/>
                </a:cubicBezTo>
                <a:cubicBezTo>
                  <a:pt x="16" y="4"/>
                  <a:pt x="12" y="3"/>
                  <a:pt x="11" y="2"/>
                </a:cubicBezTo>
                <a:cubicBezTo>
                  <a:pt x="10" y="2"/>
                  <a:pt x="10" y="0"/>
                  <a:pt x="10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7" name="Freeform 1129"/>
          <p:cNvSpPr>
            <a:spLocks noChangeAspect="1"/>
          </p:cNvSpPr>
          <p:nvPr/>
        </p:nvSpPr>
        <p:spPr bwMode="auto">
          <a:xfrm>
            <a:off x="1777604" y="2769395"/>
            <a:ext cx="27384" cy="17860"/>
          </a:xfrm>
          <a:custGeom>
            <a:avLst/>
            <a:gdLst>
              <a:gd name="T0" fmla="*/ 2147483647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2147483647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19" y="0"/>
                </a:moveTo>
                <a:cubicBezTo>
                  <a:pt x="19" y="2"/>
                  <a:pt x="19" y="4"/>
                  <a:pt x="19" y="6"/>
                </a:cubicBezTo>
                <a:cubicBezTo>
                  <a:pt x="16" y="7"/>
                  <a:pt x="12" y="7"/>
                  <a:pt x="8" y="8"/>
                </a:cubicBezTo>
                <a:cubicBezTo>
                  <a:pt x="6" y="9"/>
                  <a:pt x="5" y="12"/>
                  <a:pt x="2" y="12"/>
                </a:cubicBezTo>
                <a:cubicBezTo>
                  <a:pt x="1" y="12"/>
                  <a:pt x="0" y="10"/>
                  <a:pt x="1" y="9"/>
                </a:cubicBezTo>
                <a:cubicBezTo>
                  <a:pt x="2" y="6"/>
                  <a:pt x="5" y="4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5" y="1"/>
                  <a:pt x="17" y="0"/>
                  <a:pt x="19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8" name="Freeform 1130"/>
          <p:cNvSpPr>
            <a:spLocks noChangeAspect="1"/>
          </p:cNvSpPr>
          <p:nvPr/>
        </p:nvSpPr>
        <p:spPr bwMode="auto">
          <a:xfrm>
            <a:off x="1720455" y="2793208"/>
            <a:ext cx="29765" cy="21431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20" y="6"/>
                </a:moveTo>
                <a:cubicBezTo>
                  <a:pt x="14" y="10"/>
                  <a:pt x="7" y="12"/>
                  <a:pt x="1" y="14"/>
                </a:cubicBezTo>
                <a:cubicBezTo>
                  <a:pt x="0" y="15"/>
                  <a:pt x="1" y="12"/>
                  <a:pt x="2" y="11"/>
                </a:cubicBezTo>
                <a:cubicBezTo>
                  <a:pt x="4" y="10"/>
                  <a:pt x="7" y="9"/>
                  <a:pt x="9" y="8"/>
                </a:cubicBezTo>
                <a:cubicBezTo>
                  <a:pt x="11" y="7"/>
                  <a:pt x="14" y="7"/>
                  <a:pt x="14" y="5"/>
                </a:cubicBezTo>
                <a:cubicBezTo>
                  <a:pt x="14" y="3"/>
                  <a:pt x="8" y="3"/>
                  <a:pt x="9" y="2"/>
                </a:cubicBezTo>
                <a:cubicBezTo>
                  <a:pt x="11" y="0"/>
                  <a:pt x="15" y="0"/>
                  <a:pt x="18" y="1"/>
                </a:cubicBezTo>
                <a:cubicBezTo>
                  <a:pt x="19" y="1"/>
                  <a:pt x="16" y="3"/>
                  <a:pt x="17" y="5"/>
                </a:cubicBezTo>
                <a:cubicBezTo>
                  <a:pt x="17" y="6"/>
                  <a:pt x="21" y="6"/>
                  <a:pt x="20" y="6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9" name="Freeform 1131"/>
          <p:cNvSpPr>
            <a:spLocks noChangeAspect="1"/>
          </p:cNvSpPr>
          <p:nvPr/>
        </p:nvSpPr>
        <p:spPr bwMode="auto">
          <a:xfrm>
            <a:off x="1696641" y="2801542"/>
            <a:ext cx="23813" cy="20240"/>
          </a:xfrm>
          <a:custGeom>
            <a:avLst/>
            <a:gdLst>
              <a:gd name="T0" fmla="*/ 0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0 w 17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4"/>
              <a:gd name="T23" fmla="*/ 17 w 17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4">
                <a:moveTo>
                  <a:pt x="0" y="14"/>
                </a:moveTo>
                <a:cubicBezTo>
                  <a:pt x="4" y="14"/>
                  <a:pt x="7" y="10"/>
                  <a:pt x="10" y="7"/>
                </a:cubicBezTo>
                <a:cubicBezTo>
                  <a:pt x="13" y="6"/>
                  <a:pt x="16" y="5"/>
                  <a:pt x="17" y="2"/>
                </a:cubicBezTo>
                <a:cubicBezTo>
                  <a:pt x="17" y="0"/>
                  <a:pt x="14" y="0"/>
                  <a:pt x="12" y="1"/>
                </a:cubicBezTo>
                <a:cubicBezTo>
                  <a:pt x="11" y="2"/>
                  <a:pt x="12" y="5"/>
                  <a:pt x="10" y="7"/>
                </a:cubicBezTo>
                <a:cubicBezTo>
                  <a:pt x="9" y="8"/>
                  <a:pt x="6" y="6"/>
                  <a:pt x="5" y="7"/>
                </a:cubicBezTo>
                <a:cubicBezTo>
                  <a:pt x="3" y="9"/>
                  <a:pt x="1" y="11"/>
                  <a:pt x="0" y="1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0" name="Freeform 1132"/>
          <p:cNvSpPr>
            <a:spLocks noChangeAspect="1"/>
          </p:cNvSpPr>
          <p:nvPr/>
        </p:nvSpPr>
        <p:spPr bwMode="auto">
          <a:xfrm>
            <a:off x="1578770" y="2833687"/>
            <a:ext cx="27385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7" y="1"/>
                </a:moveTo>
                <a:cubicBezTo>
                  <a:pt x="18" y="1"/>
                  <a:pt x="19" y="4"/>
                  <a:pt x="18" y="5"/>
                </a:cubicBezTo>
                <a:cubicBezTo>
                  <a:pt x="17" y="7"/>
                  <a:pt x="13" y="6"/>
                  <a:pt x="11" y="7"/>
                </a:cubicBezTo>
                <a:cubicBezTo>
                  <a:pt x="8" y="8"/>
                  <a:pt x="0" y="10"/>
                  <a:pt x="2" y="8"/>
                </a:cubicBezTo>
                <a:cubicBezTo>
                  <a:pt x="6" y="5"/>
                  <a:pt x="11" y="5"/>
                  <a:pt x="15" y="3"/>
                </a:cubicBezTo>
                <a:cubicBezTo>
                  <a:pt x="16" y="2"/>
                  <a:pt x="16" y="0"/>
                  <a:pt x="17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1" name="Freeform 1133"/>
          <p:cNvSpPr>
            <a:spLocks noChangeAspect="1"/>
          </p:cNvSpPr>
          <p:nvPr/>
        </p:nvSpPr>
        <p:spPr bwMode="auto">
          <a:xfrm>
            <a:off x="1563291" y="2843214"/>
            <a:ext cx="8334" cy="8335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1" y="4"/>
                  <a:pt x="2" y="6"/>
                  <a:pt x="3" y="5"/>
                </a:cubicBezTo>
                <a:cubicBezTo>
                  <a:pt x="5" y="5"/>
                  <a:pt x="6" y="3"/>
                  <a:pt x="6" y="2"/>
                </a:cubicBezTo>
                <a:cubicBezTo>
                  <a:pt x="6" y="0"/>
                  <a:pt x="4" y="0"/>
                  <a:pt x="3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2" name="Freeform 1134"/>
          <p:cNvSpPr>
            <a:spLocks noChangeAspect="1"/>
          </p:cNvSpPr>
          <p:nvPr/>
        </p:nvSpPr>
        <p:spPr bwMode="auto">
          <a:xfrm>
            <a:off x="1549003" y="2847976"/>
            <a:ext cx="14288" cy="1190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5" y="1"/>
                </a:moveTo>
                <a:cubicBezTo>
                  <a:pt x="4" y="1"/>
                  <a:pt x="5" y="2"/>
                  <a:pt x="5" y="3"/>
                </a:cubicBezTo>
                <a:cubicBezTo>
                  <a:pt x="4" y="4"/>
                  <a:pt x="0" y="5"/>
                  <a:pt x="1" y="6"/>
                </a:cubicBezTo>
                <a:cubicBezTo>
                  <a:pt x="2" y="8"/>
                  <a:pt x="5" y="6"/>
                  <a:pt x="7" y="5"/>
                </a:cubicBezTo>
                <a:cubicBezTo>
                  <a:pt x="8" y="5"/>
                  <a:pt x="10" y="3"/>
                  <a:pt x="9" y="1"/>
                </a:cubicBezTo>
                <a:cubicBezTo>
                  <a:pt x="8" y="0"/>
                  <a:pt x="6" y="0"/>
                  <a:pt x="5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3" name="Freeform 1135"/>
          <p:cNvSpPr>
            <a:spLocks noChangeAspect="1"/>
          </p:cNvSpPr>
          <p:nvPr/>
        </p:nvSpPr>
        <p:spPr bwMode="auto">
          <a:xfrm>
            <a:off x="1528763" y="2847975"/>
            <a:ext cx="10716" cy="10716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2147483647 h 7"/>
              <a:gd name="T4" fmla="*/ 2147483647 w 7"/>
              <a:gd name="T5" fmla="*/ 2147483647 h 7"/>
              <a:gd name="T6" fmla="*/ 0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5" y="0"/>
                </a:moveTo>
                <a:cubicBezTo>
                  <a:pt x="6" y="1"/>
                  <a:pt x="7" y="2"/>
                  <a:pt x="6" y="3"/>
                </a:cubicBezTo>
                <a:cubicBezTo>
                  <a:pt x="6" y="5"/>
                  <a:pt x="4" y="6"/>
                  <a:pt x="2" y="6"/>
                </a:cubicBezTo>
                <a:cubicBezTo>
                  <a:pt x="1" y="7"/>
                  <a:pt x="0" y="6"/>
                  <a:pt x="0" y="5"/>
                </a:cubicBezTo>
                <a:cubicBezTo>
                  <a:pt x="0" y="4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4" name="Freeform 1136"/>
          <p:cNvSpPr>
            <a:spLocks noChangeAspect="1"/>
          </p:cNvSpPr>
          <p:nvPr/>
        </p:nvSpPr>
        <p:spPr bwMode="auto">
          <a:xfrm>
            <a:off x="1465660" y="2850356"/>
            <a:ext cx="13097" cy="10716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2147483647 h 8"/>
              <a:gd name="T8" fmla="*/ 2147483647 w 9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2" y="0"/>
                </a:moveTo>
                <a:cubicBezTo>
                  <a:pt x="5" y="2"/>
                  <a:pt x="7" y="4"/>
                  <a:pt x="9" y="7"/>
                </a:cubicBezTo>
                <a:cubicBezTo>
                  <a:pt x="9" y="7"/>
                  <a:pt x="7" y="8"/>
                  <a:pt x="7" y="7"/>
                </a:cubicBezTo>
                <a:cubicBezTo>
                  <a:pt x="4" y="6"/>
                  <a:pt x="2" y="4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5" name="Freeform 1137"/>
          <p:cNvSpPr>
            <a:spLocks noChangeAspect="1"/>
          </p:cNvSpPr>
          <p:nvPr/>
        </p:nvSpPr>
        <p:spPr bwMode="auto">
          <a:xfrm>
            <a:off x="1440657" y="2839641"/>
            <a:ext cx="16669" cy="8334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10" y="3"/>
                </a:moveTo>
                <a:cubicBezTo>
                  <a:pt x="11" y="3"/>
                  <a:pt x="12" y="1"/>
                  <a:pt x="11" y="1"/>
                </a:cubicBezTo>
                <a:cubicBezTo>
                  <a:pt x="9" y="0"/>
                  <a:pt x="8" y="1"/>
                  <a:pt x="6" y="2"/>
                </a:cubicBezTo>
                <a:cubicBezTo>
                  <a:pt x="5" y="3"/>
                  <a:pt x="0" y="5"/>
                  <a:pt x="2" y="5"/>
                </a:cubicBezTo>
                <a:cubicBezTo>
                  <a:pt x="5" y="6"/>
                  <a:pt x="8" y="4"/>
                  <a:pt x="10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6" name="Freeform 1138"/>
          <p:cNvSpPr>
            <a:spLocks noChangeAspect="1"/>
          </p:cNvSpPr>
          <p:nvPr/>
        </p:nvSpPr>
        <p:spPr bwMode="auto">
          <a:xfrm>
            <a:off x="1788319" y="2626519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1" y="4"/>
                </a:moveTo>
                <a:cubicBezTo>
                  <a:pt x="0" y="4"/>
                  <a:pt x="1" y="7"/>
                  <a:pt x="1" y="8"/>
                </a:cubicBezTo>
                <a:cubicBezTo>
                  <a:pt x="4" y="10"/>
                  <a:pt x="6" y="13"/>
                  <a:pt x="10" y="14"/>
                </a:cubicBezTo>
                <a:cubicBezTo>
                  <a:pt x="11" y="14"/>
                  <a:pt x="13" y="12"/>
                  <a:pt x="14" y="11"/>
                </a:cubicBezTo>
                <a:cubicBezTo>
                  <a:pt x="15" y="11"/>
                  <a:pt x="17" y="12"/>
                  <a:pt x="17" y="11"/>
                </a:cubicBezTo>
                <a:cubicBezTo>
                  <a:pt x="19" y="8"/>
                  <a:pt x="20" y="5"/>
                  <a:pt x="20" y="2"/>
                </a:cubicBezTo>
                <a:cubicBezTo>
                  <a:pt x="20" y="1"/>
                  <a:pt x="18" y="0"/>
                  <a:pt x="17" y="1"/>
                </a:cubicBezTo>
                <a:cubicBezTo>
                  <a:pt x="14" y="1"/>
                  <a:pt x="12" y="4"/>
                  <a:pt x="9" y="5"/>
                </a:cubicBezTo>
                <a:cubicBezTo>
                  <a:pt x="6" y="5"/>
                  <a:pt x="4" y="3"/>
                  <a:pt x="1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7" name="Freeform 1139"/>
          <p:cNvSpPr>
            <a:spLocks noChangeAspect="1"/>
          </p:cNvSpPr>
          <p:nvPr/>
        </p:nvSpPr>
        <p:spPr bwMode="auto">
          <a:xfrm>
            <a:off x="1684735" y="3537349"/>
            <a:ext cx="13097" cy="11906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1" y="1"/>
                </a:moveTo>
                <a:cubicBezTo>
                  <a:pt x="0" y="2"/>
                  <a:pt x="0" y="5"/>
                  <a:pt x="1" y="6"/>
                </a:cubicBezTo>
                <a:cubicBezTo>
                  <a:pt x="2" y="7"/>
                  <a:pt x="5" y="8"/>
                  <a:pt x="6" y="7"/>
                </a:cubicBezTo>
                <a:cubicBezTo>
                  <a:pt x="8" y="6"/>
                  <a:pt x="9" y="3"/>
                  <a:pt x="7" y="2"/>
                </a:cubicBezTo>
                <a:cubicBezTo>
                  <a:pt x="6" y="0"/>
                  <a:pt x="3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8" name="Freeform 1140"/>
          <p:cNvSpPr>
            <a:spLocks noChangeAspect="1"/>
          </p:cNvSpPr>
          <p:nvPr/>
        </p:nvSpPr>
        <p:spPr bwMode="auto">
          <a:xfrm>
            <a:off x="1710928" y="3549254"/>
            <a:ext cx="14288" cy="9525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2147483647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" y="2"/>
                </a:moveTo>
                <a:cubicBezTo>
                  <a:pt x="1" y="0"/>
                  <a:pt x="4" y="0"/>
                  <a:pt x="6" y="0"/>
                </a:cubicBezTo>
                <a:cubicBezTo>
                  <a:pt x="8" y="1"/>
                  <a:pt x="10" y="4"/>
                  <a:pt x="10" y="6"/>
                </a:cubicBezTo>
                <a:cubicBezTo>
                  <a:pt x="10" y="7"/>
                  <a:pt x="7" y="6"/>
                  <a:pt x="5" y="6"/>
                </a:cubicBezTo>
                <a:cubicBezTo>
                  <a:pt x="3" y="5"/>
                  <a:pt x="0" y="4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9" name="Freeform 1141"/>
          <p:cNvSpPr>
            <a:spLocks noChangeAspect="1"/>
          </p:cNvSpPr>
          <p:nvPr/>
        </p:nvSpPr>
        <p:spPr bwMode="auto">
          <a:xfrm>
            <a:off x="1737122" y="3564731"/>
            <a:ext cx="13097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1" y="1"/>
                </a:moveTo>
                <a:cubicBezTo>
                  <a:pt x="3" y="0"/>
                  <a:pt x="4" y="1"/>
                  <a:pt x="6" y="2"/>
                </a:cubicBezTo>
                <a:cubicBezTo>
                  <a:pt x="7" y="3"/>
                  <a:pt x="9" y="4"/>
                  <a:pt x="9" y="6"/>
                </a:cubicBezTo>
                <a:cubicBezTo>
                  <a:pt x="8" y="7"/>
                  <a:pt x="5" y="7"/>
                  <a:pt x="3" y="7"/>
                </a:cubicBezTo>
                <a:cubicBezTo>
                  <a:pt x="2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0" name="Freeform 1142"/>
          <p:cNvSpPr>
            <a:spLocks noChangeAspect="1"/>
          </p:cNvSpPr>
          <p:nvPr/>
        </p:nvSpPr>
        <p:spPr bwMode="auto">
          <a:xfrm>
            <a:off x="1744267" y="3582591"/>
            <a:ext cx="25003" cy="27384"/>
          </a:xfrm>
          <a:custGeom>
            <a:avLst/>
            <a:gdLst>
              <a:gd name="T0" fmla="*/ 2147483647 w 17"/>
              <a:gd name="T1" fmla="*/ 0 h 19"/>
              <a:gd name="T2" fmla="*/ 2147483647 w 17"/>
              <a:gd name="T3" fmla="*/ 2147483647 h 19"/>
              <a:gd name="T4" fmla="*/ 0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2147483647 w 17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9"/>
              <a:gd name="T32" fmla="*/ 17 w 17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9">
                <a:moveTo>
                  <a:pt x="4" y="0"/>
                </a:moveTo>
                <a:cubicBezTo>
                  <a:pt x="3" y="0"/>
                  <a:pt x="5" y="2"/>
                  <a:pt x="5" y="3"/>
                </a:cubicBezTo>
                <a:cubicBezTo>
                  <a:pt x="4" y="5"/>
                  <a:pt x="1" y="6"/>
                  <a:pt x="0" y="8"/>
                </a:cubicBezTo>
                <a:cubicBezTo>
                  <a:pt x="0" y="10"/>
                  <a:pt x="2" y="11"/>
                  <a:pt x="3" y="13"/>
                </a:cubicBezTo>
                <a:cubicBezTo>
                  <a:pt x="3" y="15"/>
                  <a:pt x="2" y="19"/>
                  <a:pt x="3" y="19"/>
                </a:cubicBezTo>
                <a:cubicBezTo>
                  <a:pt x="6" y="19"/>
                  <a:pt x="8" y="16"/>
                  <a:pt x="11" y="14"/>
                </a:cubicBezTo>
                <a:cubicBezTo>
                  <a:pt x="13" y="13"/>
                  <a:pt x="15" y="12"/>
                  <a:pt x="16" y="10"/>
                </a:cubicBezTo>
                <a:cubicBezTo>
                  <a:pt x="17" y="9"/>
                  <a:pt x="15" y="8"/>
                  <a:pt x="14" y="7"/>
                </a:cubicBezTo>
                <a:cubicBezTo>
                  <a:pt x="14" y="6"/>
                  <a:pt x="14" y="4"/>
                  <a:pt x="13" y="4"/>
                </a:cubicBezTo>
                <a:cubicBezTo>
                  <a:pt x="10" y="2"/>
                  <a:pt x="8" y="0"/>
                  <a:pt x="4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1" name="Freeform 1143"/>
          <p:cNvSpPr>
            <a:spLocks noChangeAspect="1"/>
          </p:cNvSpPr>
          <p:nvPr/>
        </p:nvSpPr>
        <p:spPr bwMode="auto">
          <a:xfrm>
            <a:off x="3519488" y="5136358"/>
            <a:ext cx="28575" cy="22622"/>
          </a:xfrm>
          <a:custGeom>
            <a:avLst/>
            <a:gdLst>
              <a:gd name="T0" fmla="*/ 2147483647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0 w 20"/>
              <a:gd name="T19" fmla="*/ 2147483647 h 16"/>
              <a:gd name="T20" fmla="*/ 2147483647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6" y="15"/>
                </a:moveTo>
                <a:cubicBezTo>
                  <a:pt x="11" y="12"/>
                  <a:pt x="15" y="7"/>
                  <a:pt x="19" y="2"/>
                </a:cubicBezTo>
                <a:cubicBezTo>
                  <a:pt x="20" y="1"/>
                  <a:pt x="18" y="0"/>
                  <a:pt x="17" y="0"/>
                </a:cubicBezTo>
                <a:cubicBezTo>
                  <a:pt x="15" y="0"/>
                  <a:pt x="13" y="2"/>
                  <a:pt x="11" y="2"/>
                </a:cubicBezTo>
                <a:cubicBezTo>
                  <a:pt x="9" y="2"/>
                  <a:pt x="8" y="1"/>
                  <a:pt x="6" y="1"/>
                </a:cubicBezTo>
                <a:cubicBezTo>
                  <a:pt x="6" y="1"/>
                  <a:pt x="7" y="3"/>
                  <a:pt x="6" y="3"/>
                </a:cubicBezTo>
                <a:cubicBezTo>
                  <a:pt x="6" y="4"/>
                  <a:pt x="4" y="4"/>
                  <a:pt x="4" y="5"/>
                </a:cubicBezTo>
                <a:cubicBezTo>
                  <a:pt x="6" y="6"/>
                  <a:pt x="9" y="4"/>
                  <a:pt x="9" y="6"/>
                </a:cubicBezTo>
                <a:cubicBezTo>
                  <a:pt x="10" y="8"/>
                  <a:pt x="6" y="9"/>
                  <a:pt x="5" y="10"/>
                </a:cubicBezTo>
                <a:cubicBezTo>
                  <a:pt x="3" y="11"/>
                  <a:pt x="0" y="11"/>
                  <a:pt x="0" y="13"/>
                </a:cubicBezTo>
                <a:cubicBezTo>
                  <a:pt x="1" y="15"/>
                  <a:pt x="4" y="16"/>
                  <a:pt x="6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2" name="Freeform 1144"/>
          <p:cNvSpPr>
            <a:spLocks noChangeAspect="1"/>
          </p:cNvSpPr>
          <p:nvPr/>
        </p:nvSpPr>
        <p:spPr bwMode="auto">
          <a:xfrm>
            <a:off x="3542110" y="5136356"/>
            <a:ext cx="33338" cy="25004"/>
          </a:xfrm>
          <a:custGeom>
            <a:avLst/>
            <a:gdLst>
              <a:gd name="T0" fmla="*/ 2147483647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17"/>
              <a:gd name="T32" fmla="*/ 23 w 2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17">
                <a:moveTo>
                  <a:pt x="1" y="9"/>
                </a:moveTo>
                <a:cubicBezTo>
                  <a:pt x="6" y="5"/>
                  <a:pt x="12" y="2"/>
                  <a:pt x="18" y="1"/>
                </a:cubicBezTo>
                <a:cubicBezTo>
                  <a:pt x="20" y="0"/>
                  <a:pt x="22" y="2"/>
                  <a:pt x="23" y="4"/>
                </a:cubicBezTo>
                <a:cubicBezTo>
                  <a:pt x="23" y="6"/>
                  <a:pt x="21" y="6"/>
                  <a:pt x="19" y="7"/>
                </a:cubicBezTo>
                <a:cubicBezTo>
                  <a:pt x="18" y="7"/>
                  <a:pt x="16" y="7"/>
                  <a:pt x="15" y="8"/>
                </a:cubicBezTo>
                <a:cubicBezTo>
                  <a:pt x="13" y="9"/>
                  <a:pt x="12" y="10"/>
                  <a:pt x="10" y="11"/>
                </a:cubicBezTo>
                <a:cubicBezTo>
                  <a:pt x="9" y="12"/>
                  <a:pt x="7" y="11"/>
                  <a:pt x="6" y="12"/>
                </a:cubicBezTo>
                <a:cubicBezTo>
                  <a:pt x="5" y="12"/>
                  <a:pt x="6" y="14"/>
                  <a:pt x="6" y="15"/>
                </a:cubicBezTo>
                <a:cubicBezTo>
                  <a:pt x="4" y="15"/>
                  <a:pt x="2" y="17"/>
                  <a:pt x="1" y="16"/>
                </a:cubicBezTo>
                <a:cubicBezTo>
                  <a:pt x="0" y="14"/>
                  <a:pt x="0" y="10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3" name="Freeform 1145"/>
          <p:cNvSpPr>
            <a:spLocks noChangeAspect="1"/>
          </p:cNvSpPr>
          <p:nvPr/>
        </p:nvSpPr>
        <p:spPr bwMode="auto">
          <a:xfrm>
            <a:off x="3912394" y="5204223"/>
            <a:ext cx="38100" cy="25003"/>
          </a:xfrm>
          <a:custGeom>
            <a:avLst/>
            <a:gdLst>
              <a:gd name="T0" fmla="*/ 2147483647 w 26"/>
              <a:gd name="T1" fmla="*/ 2147483647 h 18"/>
              <a:gd name="T2" fmla="*/ 2147483647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0 h 18"/>
              <a:gd name="T8" fmla="*/ 0 w 26"/>
              <a:gd name="T9" fmla="*/ 0 h 18"/>
              <a:gd name="T10" fmla="*/ 2147483647 w 26"/>
              <a:gd name="T11" fmla="*/ 2147483647 h 18"/>
              <a:gd name="T12" fmla="*/ 2147483647 w 26"/>
              <a:gd name="T13" fmla="*/ 2147483647 h 18"/>
              <a:gd name="T14" fmla="*/ 2147483647 w 26"/>
              <a:gd name="T15" fmla="*/ 2147483647 h 18"/>
              <a:gd name="T16" fmla="*/ 2147483647 w 2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8"/>
              <a:gd name="T29" fmla="*/ 26 w 26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8">
                <a:moveTo>
                  <a:pt x="26" y="16"/>
                </a:moveTo>
                <a:cubicBezTo>
                  <a:pt x="25" y="13"/>
                  <a:pt x="24" y="11"/>
                  <a:pt x="22" y="9"/>
                </a:cubicBezTo>
                <a:cubicBezTo>
                  <a:pt x="20" y="6"/>
                  <a:pt x="18" y="4"/>
                  <a:pt x="15" y="2"/>
                </a:cubicBezTo>
                <a:cubicBezTo>
                  <a:pt x="12" y="1"/>
                  <a:pt x="9" y="1"/>
                  <a:pt x="6" y="0"/>
                </a:cubicBezTo>
                <a:cubicBezTo>
                  <a:pt x="4" y="0"/>
                  <a:pt x="2" y="0"/>
                  <a:pt x="0" y="0"/>
                </a:cubicBezTo>
                <a:cubicBezTo>
                  <a:pt x="3" y="2"/>
                  <a:pt x="5" y="2"/>
                  <a:pt x="8" y="4"/>
                </a:cubicBezTo>
                <a:cubicBezTo>
                  <a:pt x="12" y="7"/>
                  <a:pt x="16" y="10"/>
                  <a:pt x="19" y="13"/>
                </a:cubicBezTo>
                <a:cubicBezTo>
                  <a:pt x="21" y="14"/>
                  <a:pt x="23" y="16"/>
                  <a:pt x="24" y="18"/>
                </a:cubicBezTo>
                <a:cubicBezTo>
                  <a:pt x="25" y="17"/>
                  <a:pt x="26" y="17"/>
                  <a:pt x="26" y="1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4" name="Freeform 1146"/>
          <p:cNvSpPr>
            <a:spLocks noChangeAspect="1"/>
          </p:cNvSpPr>
          <p:nvPr/>
        </p:nvSpPr>
        <p:spPr bwMode="auto">
          <a:xfrm>
            <a:off x="3002758" y="3763566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5" name="Freeform 1147"/>
          <p:cNvSpPr>
            <a:spLocks noChangeAspect="1"/>
          </p:cNvSpPr>
          <p:nvPr/>
        </p:nvSpPr>
        <p:spPr bwMode="auto">
          <a:xfrm>
            <a:off x="3467101" y="5222082"/>
            <a:ext cx="17860" cy="7144"/>
          </a:xfrm>
          <a:custGeom>
            <a:avLst/>
            <a:gdLst>
              <a:gd name="T0" fmla="*/ 2147483647 w 13"/>
              <a:gd name="T1" fmla="*/ 2147483647 h 5"/>
              <a:gd name="T2" fmla="*/ 2147483647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2147483647 h 5"/>
              <a:gd name="T10" fmla="*/ 2147483647 w 13"/>
              <a:gd name="T11" fmla="*/ 2147483647 h 5"/>
              <a:gd name="T12" fmla="*/ 2147483647 w 13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5"/>
              <a:gd name="T23" fmla="*/ 13 w 13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5">
                <a:moveTo>
                  <a:pt x="1" y="3"/>
                </a:moveTo>
                <a:cubicBezTo>
                  <a:pt x="1" y="2"/>
                  <a:pt x="3" y="1"/>
                  <a:pt x="4" y="1"/>
                </a:cubicBezTo>
                <a:cubicBezTo>
                  <a:pt x="7" y="1"/>
                  <a:pt x="10" y="0"/>
                  <a:pt x="12" y="1"/>
                </a:cubicBezTo>
                <a:cubicBezTo>
                  <a:pt x="13" y="2"/>
                  <a:pt x="11" y="3"/>
                  <a:pt x="10" y="3"/>
                </a:cubicBezTo>
                <a:cubicBezTo>
                  <a:pt x="8" y="4"/>
                  <a:pt x="7" y="3"/>
                  <a:pt x="5" y="3"/>
                </a:cubicBezTo>
                <a:cubicBezTo>
                  <a:pt x="4" y="3"/>
                  <a:pt x="4" y="5"/>
                  <a:pt x="3" y="5"/>
                </a:cubicBezTo>
                <a:cubicBezTo>
                  <a:pt x="2" y="4"/>
                  <a:pt x="0" y="4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6" name="Text Box 1148"/>
          <p:cNvSpPr txBox="1">
            <a:spLocks noChangeArrowheads="1"/>
          </p:cNvSpPr>
          <p:nvPr/>
        </p:nvSpPr>
        <p:spPr bwMode="auto">
          <a:xfrm>
            <a:off x="2507257" y="3145632"/>
            <a:ext cx="53380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UNITED STATES of AMERICA</a:t>
            </a:r>
          </a:p>
        </p:txBody>
      </p:sp>
      <p:sp>
        <p:nvSpPr>
          <p:cNvPr id="8317" name="Text Box 1149"/>
          <p:cNvSpPr txBox="1">
            <a:spLocks noChangeArrowheads="1"/>
          </p:cNvSpPr>
          <p:nvPr/>
        </p:nvSpPr>
        <p:spPr bwMode="auto">
          <a:xfrm>
            <a:off x="2778152" y="2626519"/>
            <a:ext cx="15869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CANADA</a:t>
            </a:r>
          </a:p>
        </p:txBody>
      </p:sp>
      <p:sp>
        <p:nvSpPr>
          <p:cNvPr id="8318" name="Text Box 1150"/>
          <p:cNvSpPr txBox="1">
            <a:spLocks noChangeArrowheads="1"/>
          </p:cNvSpPr>
          <p:nvPr/>
        </p:nvSpPr>
        <p:spPr bwMode="auto">
          <a:xfrm>
            <a:off x="1982422" y="2450307"/>
            <a:ext cx="198773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ALASKA (USA)</a:t>
            </a:r>
          </a:p>
        </p:txBody>
      </p:sp>
      <p:sp>
        <p:nvSpPr>
          <p:cNvPr id="8319" name="Text Box 1151"/>
          <p:cNvSpPr txBox="1">
            <a:spLocks noChangeArrowheads="1"/>
          </p:cNvSpPr>
          <p:nvPr/>
        </p:nvSpPr>
        <p:spPr bwMode="auto">
          <a:xfrm>
            <a:off x="2651580" y="3482579"/>
            <a:ext cx="152286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MEXICO</a:t>
            </a:r>
          </a:p>
        </p:txBody>
      </p:sp>
      <p:sp>
        <p:nvSpPr>
          <p:cNvPr id="8320" name="Text Box 1152"/>
          <p:cNvSpPr txBox="1">
            <a:spLocks noChangeArrowheads="1"/>
          </p:cNvSpPr>
          <p:nvPr/>
        </p:nvSpPr>
        <p:spPr bwMode="auto">
          <a:xfrm>
            <a:off x="3157000" y="3898107"/>
            <a:ext cx="152286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COLOMBIA</a:t>
            </a:r>
          </a:p>
        </p:txBody>
      </p:sp>
      <p:sp>
        <p:nvSpPr>
          <p:cNvPr id="8321" name="Text Box 1153"/>
          <p:cNvSpPr txBox="1">
            <a:spLocks noChangeArrowheads="1"/>
          </p:cNvSpPr>
          <p:nvPr/>
        </p:nvSpPr>
        <p:spPr bwMode="auto">
          <a:xfrm>
            <a:off x="3268231" y="3819525"/>
            <a:ext cx="171522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VENEZUELA</a:t>
            </a:r>
          </a:p>
        </p:txBody>
      </p:sp>
      <p:sp>
        <p:nvSpPr>
          <p:cNvPr id="8322" name="Text Box 1154"/>
          <p:cNvSpPr txBox="1">
            <a:spLocks noChangeArrowheads="1"/>
          </p:cNvSpPr>
          <p:nvPr/>
        </p:nvSpPr>
        <p:spPr bwMode="auto">
          <a:xfrm>
            <a:off x="3581941" y="4173142"/>
            <a:ext cx="13465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BRAZIL</a:t>
            </a:r>
          </a:p>
        </p:txBody>
      </p:sp>
      <p:sp>
        <p:nvSpPr>
          <p:cNvPr id="8323" name="Text Box 1155"/>
          <p:cNvSpPr txBox="1">
            <a:spLocks noChangeArrowheads="1"/>
          </p:cNvSpPr>
          <p:nvPr/>
        </p:nvSpPr>
        <p:spPr bwMode="auto">
          <a:xfrm>
            <a:off x="3183220" y="4226719"/>
            <a:ext cx="10579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PERU</a:t>
            </a:r>
          </a:p>
        </p:txBody>
      </p:sp>
      <p:sp>
        <p:nvSpPr>
          <p:cNvPr id="8324" name="Text Box 1156"/>
          <p:cNvSpPr txBox="1">
            <a:spLocks noChangeArrowheads="1"/>
          </p:cNvSpPr>
          <p:nvPr/>
        </p:nvSpPr>
        <p:spPr bwMode="auto">
          <a:xfrm>
            <a:off x="3313178" y="4326732"/>
            <a:ext cx="15068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BOLIVIA</a:t>
            </a:r>
          </a:p>
        </p:txBody>
      </p:sp>
      <p:sp>
        <p:nvSpPr>
          <p:cNvPr id="8325" name="Text Box 1157"/>
          <p:cNvSpPr txBox="1">
            <a:spLocks noChangeArrowheads="1"/>
          </p:cNvSpPr>
          <p:nvPr/>
        </p:nvSpPr>
        <p:spPr bwMode="auto">
          <a:xfrm>
            <a:off x="2951602" y="3683795"/>
            <a:ext cx="7373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HONDURAS</a:t>
            </a:r>
          </a:p>
        </p:txBody>
      </p:sp>
      <p:sp>
        <p:nvSpPr>
          <p:cNvPr id="8326" name="Text Box 1158"/>
          <p:cNvSpPr txBox="1">
            <a:spLocks noChangeArrowheads="1"/>
          </p:cNvSpPr>
          <p:nvPr/>
        </p:nvSpPr>
        <p:spPr bwMode="auto">
          <a:xfrm>
            <a:off x="2975206" y="3727848"/>
            <a:ext cx="7534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NICARAGUA</a:t>
            </a:r>
          </a:p>
        </p:txBody>
      </p:sp>
      <p:sp>
        <p:nvSpPr>
          <p:cNvPr id="8327" name="Text Box 1159"/>
          <p:cNvSpPr txBox="1">
            <a:spLocks noChangeArrowheads="1"/>
          </p:cNvSpPr>
          <p:nvPr/>
        </p:nvSpPr>
        <p:spPr bwMode="auto">
          <a:xfrm>
            <a:off x="3090787" y="4001692"/>
            <a:ext cx="9778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ECUADOR</a:t>
            </a:r>
          </a:p>
        </p:txBody>
      </p:sp>
      <p:sp>
        <p:nvSpPr>
          <p:cNvPr id="8328" name="Text Box 1160"/>
          <p:cNvSpPr txBox="1">
            <a:spLocks noChangeArrowheads="1"/>
          </p:cNvSpPr>
          <p:nvPr/>
        </p:nvSpPr>
        <p:spPr bwMode="auto">
          <a:xfrm>
            <a:off x="3451962" y="3868342"/>
            <a:ext cx="5290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GUYANA</a:t>
            </a:r>
          </a:p>
        </p:txBody>
      </p:sp>
      <p:sp>
        <p:nvSpPr>
          <p:cNvPr id="8329" name="Text Box 1161"/>
          <p:cNvSpPr txBox="1">
            <a:spLocks noChangeArrowheads="1"/>
          </p:cNvSpPr>
          <p:nvPr/>
        </p:nvSpPr>
        <p:spPr bwMode="auto">
          <a:xfrm>
            <a:off x="3498923" y="3907633"/>
            <a:ext cx="67327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SURINAME</a:t>
            </a:r>
          </a:p>
        </p:txBody>
      </p:sp>
      <p:sp>
        <p:nvSpPr>
          <p:cNvPr id="8330" name="Text Box 1162"/>
          <p:cNvSpPr txBox="1">
            <a:spLocks noChangeArrowheads="1"/>
          </p:cNvSpPr>
          <p:nvPr/>
        </p:nvSpPr>
        <p:spPr bwMode="auto">
          <a:xfrm>
            <a:off x="3561295" y="389453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FRENCH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GUIANA</a:t>
            </a:r>
          </a:p>
        </p:txBody>
      </p:sp>
      <p:sp>
        <p:nvSpPr>
          <p:cNvPr id="8331" name="Text Box 1163"/>
          <p:cNvSpPr txBox="1">
            <a:spLocks noChangeArrowheads="1"/>
          </p:cNvSpPr>
          <p:nvPr/>
        </p:nvSpPr>
        <p:spPr bwMode="auto">
          <a:xfrm>
            <a:off x="2990478" y="3790951"/>
            <a:ext cx="7694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COSTA RICA</a:t>
            </a:r>
          </a:p>
        </p:txBody>
      </p:sp>
      <p:sp>
        <p:nvSpPr>
          <p:cNvPr id="8332" name="Text Box 1164"/>
          <p:cNvSpPr txBox="1">
            <a:spLocks noChangeArrowheads="1"/>
          </p:cNvSpPr>
          <p:nvPr/>
        </p:nvSpPr>
        <p:spPr bwMode="auto">
          <a:xfrm>
            <a:off x="3069771" y="3820717"/>
            <a:ext cx="52900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PANAMA</a:t>
            </a:r>
          </a:p>
        </p:txBody>
      </p:sp>
      <p:sp>
        <p:nvSpPr>
          <p:cNvPr id="8333" name="Text Box 1165"/>
          <p:cNvSpPr txBox="1">
            <a:spLocks noChangeArrowheads="1"/>
          </p:cNvSpPr>
          <p:nvPr/>
        </p:nvSpPr>
        <p:spPr bwMode="auto">
          <a:xfrm>
            <a:off x="2879750" y="3680224"/>
            <a:ext cx="7694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GUATEMALA</a:t>
            </a:r>
          </a:p>
        </p:txBody>
      </p:sp>
      <p:sp>
        <p:nvSpPr>
          <p:cNvPr id="8334" name="Text Box 1166"/>
          <p:cNvSpPr txBox="1">
            <a:spLocks noChangeArrowheads="1"/>
          </p:cNvSpPr>
          <p:nvPr/>
        </p:nvSpPr>
        <p:spPr bwMode="auto">
          <a:xfrm>
            <a:off x="3141096" y="3559970"/>
            <a:ext cx="35267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CUBA</a:t>
            </a:r>
          </a:p>
        </p:txBody>
      </p:sp>
      <p:sp>
        <p:nvSpPr>
          <p:cNvPr id="8335" name="Text Box 1167"/>
          <p:cNvSpPr txBox="1">
            <a:spLocks noChangeArrowheads="1"/>
          </p:cNvSpPr>
          <p:nvPr/>
        </p:nvSpPr>
        <p:spPr bwMode="auto">
          <a:xfrm>
            <a:off x="3444951" y="4467226"/>
            <a:ext cx="107402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PARAGUAY</a:t>
            </a:r>
          </a:p>
        </p:txBody>
      </p:sp>
      <p:sp>
        <p:nvSpPr>
          <p:cNvPr id="8336" name="Text Box 1168"/>
          <p:cNvSpPr txBox="1">
            <a:spLocks noChangeArrowheads="1"/>
          </p:cNvSpPr>
          <p:nvPr/>
        </p:nvSpPr>
        <p:spPr bwMode="auto">
          <a:xfrm>
            <a:off x="3319172" y="4767263"/>
            <a:ext cx="224421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ARGENTINA</a:t>
            </a:r>
          </a:p>
        </p:txBody>
      </p:sp>
      <p:sp>
        <p:nvSpPr>
          <p:cNvPr id="8337" name="Text Box 1169"/>
          <p:cNvSpPr txBox="1">
            <a:spLocks noChangeArrowheads="1"/>
          </p:cNvSpPr>
          <p:nvPr/>
        </p:nvSpPr>
        <p:spPr bwMode="auto">
          <a:xfrm>
            <a:off x="3537433" y="4699399"/>
            <a:ext cx="64121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URUGUAY</a:t>
            </a:r>
          </a:p>
        </p:txBody>
      </p:sp>
      <p:sp>
        <p:nvSpPr>
          <p:cNvPr id="8338" name="Text Box 1170"/>
          <p:cNvSpPr txBox="1">
            <a:spLocks noChangeArrowheads="1"/>
          </p:cNvSpPr>
          <p:nvPr/>
        </p:nvSpPr>
        <p:spPr bwMode="auto">
          <a:xfrm>
            <a:off x="3250128" y="4710113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CHILE</a:t>
            </a:r>
          </a:p>
        </p:txBody>
      </p:sp>
      <p:sp>
        <p:nvSpPr>
          <p:cNvPr id="8339" name="Text Box 1171"/>
          <p:cNvSpPr txBox="1">
            <a:spLocks noChangeArrowheads="1"/>
          </p:cNvSpPr>
          <p:nvPr/>
        </p:nvSpPr>
        <p:spPr bwMode="auto">
          <a:xfrm>
            <a:off x="3805679" y="2087167"/>
            <a:ext cx="237244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GREENLAND</a:t>
            </a:r>
          </a:p>
        </p:txBody>
      </p:sp>
      <p:sp>
        <p:nvSpPr>
          <p:cNvPr id="8340" name="Text Box 1172"/>
          <p:cNvSpPr txBox="1">
            <a:spLocks noChangeArrowheads="1"/>
          </p:cNvSpPr>
          <p:nvPr/>
        </p:nvSpPr>
        <p:spPr bwMode="auto">
          <a:xfrm>
            <a:off x="4216982" y="2489598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ICELAND</a:t>
            </a:r>
          </a:p>
        </p:txBody>
      </p:sp>
      <p:sp>
        <p:nvSpPr>
          <p:cNvPr id="8341" name="Text Box 1173"/>
          <p:cNvSpPr txBox="1">
            <a:spLocks noChangeArrowheads="1"/>
          </p:cNvSpPr>
          <p:nvPr/>
        </p:nvSpPr>
        <p:spPr bwMode="auto">
          <a:xfrm>
            <a:off x="4487966" y="2819400"/>
            <a:ext cx="60915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UNITED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KINGDOM</a:t>
            </a:r>
          </a:p>
        </p:txBody>
      </p:sp>
      <p:sp>
        <p:nvSpPr>
          <p:cNvPr id="8342" name="Text Box 1174"/>
          <p:cNvSpPr txBox="1">
            <a:spLocks noChangeArrowheads="1"/>
          </p:cNvSpPr>
          <p:nvPr/>
        </p:nvSpPr>
        <p:spPr bwMode="auto">
          <a:xfrm>
            <a:off x="4378954" y="2812256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REPULIC OF</a:t>
            </a:r>
            <a:br>
              <a:rPr lang="en-GB" sz="1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IRELAND</a:t>
            </a:r>
          </a:p>
        </p:txBody>
      </p:sp>
      <p:sp>
        <p:nvSpPr>
          <p:cNvPr id="8343" name="Text Box 1175"/>
          <p:cNvSpPr txBox="1">
            <a:spLocks noChangeArrowheads="1"/>
          </p:cNvSpPr>
          <p:nvPr/>
        </p:nvSpPr>
        <p:spPr bwMode="auto">
          <a:xfrm>
            <a:off x="4643615" y="2590801"/>
            <a:ext cx="8656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NORWAY</a:t>
            </a:r>
          </a:p>
        </p:txBody>
      </p:sp>
      <p:sp>
        <p:nvSpPr>
          <p:cNvPr id="8344" name="Text Box 1176"/>
          <p:cNvSpPr txBox="1">
            <a:spLocks noChangeArrowheads="1"/>
          </p:cNvSpPr>
          <p:nvPr/>
        </p:nvSpPr>
        <p:spPr bwMode="auto">
          <a:xfrm>
            <a:off x="4792649" y="2471738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SWEDEN</a:t>
            </a:r>
          </a:p>
        </p:txBody>
      </p:sp>
      <p:sp>
        <p:nvSpPr>
          <p:cNvPr id="8345" name="Text Box 1177"/>
          <p:cNvSpPr txBox="1">
            <a:spLocks noChangeArrowheads="1"/>
          </p:cNvSpPr>
          <p:nvPr/>
        </p:nvSpPr>
        <p:spPr bwMode="auto">
          <a:xfrm>
            <a:off x="4923230" y="2550319"/>
            <a:ext cx="833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FINLAND</a:t>
            </a:r>
          </a:p>
        </p:txBody>
      </p:sp>
      <p:sp>
        <p:nvSpPr>
          <p:cNvPr id="8346" name="Text Box 1178"/>
          <p:cNvSpPr txBox="1">
            <a:spLocks noChangeArrowheads="1"/>
          </p:cNvSpPr>
          <p:nvPr/>
        </p:nvSpPr>
        <p:spPr bwMode="auto">
          <a:xfrm>
            <a:off x="4668527" y="2734867"/>
            <a:ext cx="64121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DENMARK</a:t>
            </a:r>
          </a:p>
        </p:txBody>
      </p:sp>
      <p:sp>
        <p:nvSpPr>
          <p:cNvPr id="8347" name="Text Box 1179"/>
          <p:cNvSpPr txBox="1">
            <a:spLocks noChangeArrowheads="1"/>
          </p:cNvSpPr>
          <p:nvPr/>
        </p:nvSpPr>
        <p:spPr bwMode="auto">
          <a:xfrm>
            <a:off x="4936466" y="2663430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ESTONIA</a:t>
            </a:r>
          </a:p>
        </p:txBody>
      </p:sp>
      <p:sp>
        <p:nvSpPr>
          <p:cNvPr id="8348" name="Text Box 1180"/>
          <p:cNvSpPr txBox="1">
            <a:spLocks noChangeArrowheads="1"/>
          </p:cNvSpPr>
          <p:nvPr/>
        </p:nvSpPr>
        <p:spPr bwMode="auto">
          <a:xfrm>
            <a:off x="4953594" y="2718199"/>
            <a:ext cx="41679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LATVIA</a:t>
            </a:r>
          </a:p>
        </p:txBody>
      </p:sp>
      <p:sp>
        <p:nvSpPr>
          <p:cNvPr id="8349" name="Text Box 1181"/>
          <p:cNvSpPr txBox="1">
            <a:spLocks noChangeArrowheads="1"/>
          </p:cNvSpPr>
          <p:nvPr/>
        </p:nvSpPr>
        <p:spPr bwMode="auto">
          <a:xfrm>
            <a:off x="4913590" y="2752726"/>
            <a:ext cx="6572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LITHUANIA</a:t>
            </a:r>
          </a:p>
        </p:txBody>
      </p:sp>
      <p:sp>
        <p:nvSpPr>
          <p:cNvPr id="8350" name="Text Box 1182"/>
          <p:cNvSpPr txBox="1">
            <a:spLocks noChangeArrowheads="1"/>
          </p:cNvSpPr>
          <p:nvPr/>
        </p:nvSpPr>
        <p:spPr bwMode="auto">
          <a:xfrm>
            <a:off x="4833750" y="2834879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POLAND</a:t>
            </a:r>
          </a:p>
        </p:txBody>
      </p:sp>
      <p:sp>
        <p:nvSpPr>
          <p:cNvPr id="8351" name="Text Box 1183"/>
          <p:cNvSpPr txBox="1">
            <a:spLocks noChangeArrowheads="1"/>
          </p:cNvSpPr>
          <p:nvPr/>
        </p:nvSpPr>
        <p:spPr bwMode="auto">
          <a:xfrm>
            <a:off x="4969823" y="2806304"/>
            <a:ext cx="9137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BELARUS</a:t>
            </a:r>
          </a:p>
        </p:txBody>
      </p:sp>
      <p:sp>
        <p:nvSpPr>
          <p:cNvPr id="8352" name="Text Box 1184"/>
          <p:cNvSpPr txBox="1">
            <a:spLocks noChangeArrowheads="1"/>
          </p:cNvSpPr>
          <p:nvPr/>
        </p:nvSpPr>
        <p:spPr bwMode="auto">
          <a:xfrm>
            <a:off x="4680271" y="2834879"/>
            <a:ext cx="9778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GERMANY</a:t>
            </a:r>
          </a:p>
        </p:txBody>
      </p:sp>
      <p:sp>
        <p:nvSpPr>
          <p:cNvPr id="8353" name="Text Box 1185"/>
          <p:cNvSpPr txBox="1">
            <a:spLocks noChangeArrowheads="1"/>
          </p:cNvSpPr>
          <p:nvPr/>
        </p:nvSpPr>
        <p:spPr bwMode="auto">
          <a:xfrm>
            <a:off x="4769937" y="289202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CZECH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REPUBLIC</a:t>
            </a:r>
          </a:p>
        </p:txBody>
      </p:sp>
      <p:sp>
        <p:nvSpPr>
          <p:cNvPr id="8354" name="Text Box 1186"/>
          <p:cNvSpPr txBox="1">
            <a:spLocks noChangeArrowheads="1"/>
          </p:cNvSpPr>
          <p:nvPr/>
        </p:nvSpPr>
        <p:spPr bwMode="auto">
          <a:xfrm>
            <a:off x="4559836" y="2834880"/>
            <a:ext cx="9457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NETHERLANDS</a:t>
            </a:r>
          </a:p>
        </p:txBody>
      </p:sp>
      <p:sp>
        <p:nvSpPr>
          <p:cNvPr id="8355" name="Text Box 1187"/>
          <p:cNvSpPr txBox="1">
            <a:spLocks noChangeArrowheads="1"/>
          </p:cNvSpPr>
          <p:nvPr/>
        </p:nvSpPr>
        <p:spPr bwMode="auto">
          <a:xfrm>
            <a:off x="4593359" y="2864645"/>
            <a:ext cx="56106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BELGIUM</a:t>
            </a:r>
          </a:p>
        </p:txBody>
      </p:sp>
      <p:sp>
        <p:nvSpPr>
          <p:cNvPr id="8356" name="Text Box 1188"/>
          <p:cNvSpPr txBox="1">
            <a:spLocks noChangeArrowheads="1"/>
          </p:cNvSpPr>
          <p:nvPr/>
        </p:nvSpPr>
        <p:spPr bwMode="auto">
          <a:xfrm>
            <a:off x="4552167" y="2971801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FRANCE</a:t>
            </a:r>
          </a:p>
        </p:txBody>
      </p:sp>
      <p:sp>
        <p:nvSpPr>
          <p:cNvPr id="8357" name="Text Box 1189"/>
          <p:cNvSpPr txBox="1">
            <a:spLocks noChangeArrowheads="1"/>
          </p:cNvSpPr>
          <p:nvPr/>
        </p:nvSpPr>
        <p:spPr bwMode="auto">
          <a:xfrm>
            <a:off x="4463971" y="3114676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SPAIN</a:t>
            </a:r>
          </a:p>
        </p:txBody>
      </p:sp>
      <p:sp>
        <p:nvSpPr>
          <p:cNvPr id="8358" name="Text Box 1190"/>
          <p:cNvSpPr txBox="1">
            <a:spLocks noChangeArrowheads="1"/>
          </p:cNvSpPr>
          <p:nvPr/>
        </p:nvSpPr>
        <p:spPr bwMode="auto">
          <a:xfrm rot="-5400000">
            <a:off x="4369657" y="3136152"/>
            <a:ext cx="6893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PORTUGAL</a:t>
            </a:r>
          </a:p>
        </p:txBody>
      </p:sp>
      <p:sp>
        <p:nvSpPr>
          <p:cNvPr id="8359" name="Text Box 1191"/>
          <p:cNvSpPr txBox="1">
            <a:spLocks noChangeArrowheads="1"/>
          </p:cNvSpPr>
          <p:nvPr/>
        </p:nvSpPr>
        <p:spPr bwMode="auto">
          <a:xfrm>
            <a:off x="4666447" y="2970611"/>
            <a:ext cx="43282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SWITZ.</a:t>
            </a:r>
          </a:p>
        </p:txBody>
      </p:sp>
      <p:sp>
        <p:nvSpPr>
          <p:cNvPr id="8360" name="Text Box 1192"/>
          <p:cNvSpPr txBox="1">
            <a:spLocks noChangeArrowheads="1"/>
          </p:cNvSpPr>
          <p:nvPr/>
        </p:nvSpPr>
        <p:spPr bwMode="auto">
          <a:xfrm>
            <a:off x="4769779" y="2949180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AUSTRIA</a:t>
            </a:r>
          </a:p>
        </p:txBody>
      </p:sp>
      <p:sp>
        <p:nvSpPr>
          <p:cNvPr id="8361" name="Text Box 1193"/>
          <p:cNvSpPr txBox="1">
            <a:spLocks noChangeArrowheads="1"/>
          </p:cNvSpPr>
          <p:nvPr/>
        </p:nvSpPr>
        <p:spPr bwMode="auto">
          <a:xfrm>
            <a:off x="4844168" y="2925367"/>
            <a:ext cx="5931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SLOVAKIA</a:t>
            </a:r>
          </a:p>
        </p:txBody>
      </p:sp>
      <p:sp>
        <p:nvSpPr>
          <p:cNvPr id="8362" name="Text Box 1194"/>
          <p:cNvSpPr txBox="1">
            <a:spLocks noChangeArrowheads="1"/>
          </p:cNvSpPr>
          <p:nvPr/>
        </p:nvSpPr>
        <p:spPr bwMode="auto">
          <a:xfrm>
            <a:off x="4845931" y="2959895"/>
            <a:ext cx="64121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HUNGARY</a:t>
            </a:r>
          </a:p>
        </p:txBody>
      </p:sp>
      <p:sp>
        <p:nvSpPr>
          <p:cNvPr id="8363" name="Text Box 1195"/>
          <p:cNvSpPr txBox="1">
            <a:spLocks noChangeArrowheads="1"/>
          </p:cNvSpPr>
          <p:nvPr/>
        </p:nvSpPr>
        <p:spPr bwMode="auto">
          <a:xfrm>
            <a:off x="4919428" y="2989660"/>
            <a:ext cx="89769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ROMANIA</a:t>
            </a:r>
          </a:p>
        </p:txBody>
      </p:sp>
      <p:sp>
        <p:nvSpPr>
          <p:cNvPr id="8364" name="Text Box 1196"/>
          <p:cNvSpPr txBox="1">
            <a:spLocks noChangeArrowheads="1"/>
          </p:cNvSpPr>
          <p:nvPr/>
        </p:nvSpPr>
        <p:spPr bwMode="auto">
          <a:xfrm>
            <a:off x="4954485" y="3068242"/>
            <a:ext cx="6251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BULGARIA</a:t>
            </a:r>
          </a:p>
        </p:txBody>
      </p:sp>
      <p:sp>
        <p:nvSpPr>
          <p:cNvPr id="8365" name="Text Box 1197"/>
          <p:cNvSpPr txBox="1">
            <a:spLocks noChangeArrowheads="1"/>
          </p:cNvSpPr>
          <p:nvPr/>
        </p:nvSpPr>
        <p:spPr bwMode="auto">
          <a:xfrm>
            <a:off x="4696165" y="3008710"/>
            <a:ext cx="5290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ITALY</a:t>
            </a:r>
          </a:p>
        </p:txBody>
      </p:sp>
      <p:sp>
        <p:nvSpPr>
          <p:cNvPr id="8366" name="Text Box 1198"/>
          <p:cNvSpPr txBox="1">
            <a:spLocks noChangeArrowheads="1"/>
          </p:cNvSpPr>
          <p:nvPr/>
        </p:nvSpPr>
        <p:spPr bwMode="auto">
          <a:xfrm>
            <a:off x="5022233" y="2897982"/>
            <a:ext cx="8656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UKRAINE</a:t>
            </a:r>
          </a:p>
        </p:txBody>
      </p:sp>
      <p:sp>
        <p:nvSpPr>
          <p:cNvPr id="8367" name="Text Box 1199"/>
          <p:cNvSpPr txBox="1">
            <a:spLocks noChangeArrowheads="1"/>
          </p:cNvSpPr>
          <p:nvPr/>
        </p:nvSpPr>
        <p:spPr bwMode="auto">
          <a:xfrm>
            <a:off x="5115538" y="3153967"/>
            <a:ext cx="7854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TURKEY</a:t>
            </a:r>
          </a:p>
        </p:txBody>
      </p:sp>
      <p:sp>
        <p:nvSpPr>
          <p:cNvPr id="8368" name="Text Box 1200"/>
          <p:cNvSpPr txBox="1">
            <a:spLocks noChangeArrowheads="1"/>
          </p:cNvSpPr>
          <p:nvPr/>
        </p:nvSpPr>
        <p:spPr bwMode="auto">
          <a:xfrm>
            <a:off x="4896190" y="3150395"/>
            <a:ext cx="5290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GREECE</a:t>
            </a:r>
          </a:p>
        </p:txBody>
      </p:sp>
      <p:sp>
        <p:nvSpPr>
          <p:cNvPr id="8369" name="Text Box 1201"/>
          <p:cNvSpPr txBox="1">
            <a:spLocks noChangeArrowheads="1"/>
          </p:cNvSpPr>
          <p:nvPr/>
        </p:nvSpPr>
        <p:spPr bwMode="auto">
          <a:xfrm>
            <a:off x="5195014" y="3250407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SYRIA</a:t>
            </a:r>
          </a:p>
        </p:txBody>
      </p:sp>
      <p:sp>
        <p:nvSpPr>
          <p:cNvPr id="8370" name="Text Box 1202"/>
          <p:cNvSpPr txBox="1">
            <a:spLocks noChangeArrowheads="1"/>
          </p:cNvSpPr>
          <p:nvPr/>
        </p:nvSpPr>
        <p:spPr bwMode="auto">
          <a:xfrm>
            <a:off x="5281587" y="3296842"/>
            <a:ext cx="4648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IRAQ</a:t>
            </a:r>
          </a:p>
        </p:txBody>
      </p:sp>
      <p:sp>
        <p:nvSpPr>
          <p:cNvPr id="8371" name="Text Box 1203"/>
          <p:cNvSpPr txBox="1">
            <a:spLocks noChangeArrowheads="1"/>
          </p:cNvSpPr>
          <p:nvPr/>
        </p:nvSpPr>
        <p:spPr bwMode="auto">
          <a:xfrm>
            <a:off x="5293376" y="3468292"/>
            <a:ext cx="7053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SAUDI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ARABIA</a:t>
            </a:r>
          </a:p>
        </p:txBody>
      </p:sp>
      <p:sp>
        <p:nvSpPr>
          <p:cNvPr id="8372" name="Text Box 1204"/>
          <p:cNvSpPr txBox="1">
            <a:spLocks noChangeArrowheads="1"/>
          </p:cNvSpPr>
          <p:nvPr/>
        </p:nvSpPr>
        <p:spPr bwMode="auto">
          <a:xfrm>
            <a:off x="5366211" y="3669507"/>
            <a:ext cx="6893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YEMEN</a:t>
            </a:r>
          </a:p>
        </p:txBody>
      </p:sp>
      <p:sp>
        <p:nvSpPr>
          <p:cNvPr id="8373" name="Text Box 1205"/>
          <p:cNvSpPr txBox="1">
            <a:spLocks noChangeArrowheads="1"/>
          </p:cNvSpPr>
          <p:nvPr/>
        </p:nvSpPr>
        <p:spPr bwMode="auto">
          <a:xfrm>
            <a:off x="5549225" y="3533776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OMAN</a:t>
            </a:r>
          </a:p>
        </p:txBody>
      </p:sp>
      <p:sp>
        <p:nvSpPr>
          <p:cNvPr id="8374" name="Text Box 1206"/>
          <p:cNvSpPr txBox="1">
            <a:spLocks noChangeArrowheads="1"/>
          </p:cNvSpPr>
          <p:nvPr/>
        </p:nvSpPr>
        <p:spPr bwMode="auto">
          <a:xfrm>
            <a:off x="5488985" y="3506392"/>
            <a:ext cx="4007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UAE</a:t>
            </a:r>
          </a:p>
        </p:txBody>
      </p:sp>
      <p:sp>
        <p:nvSpPr>
          <p:cNvPr id="8375" name="Text Box 1207"/>
          <p:cNvSpPr txBox="1">
            <a:spLocks noChangeArrowheads="1"/>
          </p:cNvSpPr>
          <p:nvPr/>
        </p:nvSpPr>
        <p:spPr bwMode="auto">
          <a:xfrm>
            <a:off x="5042979" y="3427810"/>
            <a:ext cx="6412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8376" name="Text Box 1208"/>
          <p:cNvSpPr txBox="1">
            <a:spLocks noChangeArrowheads="1"/>
          </p:cNvSpPr>
          <p:nvPr/>
        </p:nvSpPr>
        <p:spPr bwMode="auto">
          <a:xfrm>
            <a:off x="4835263" y="3415904"/>
            <a:ext cx="5450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LIBYA</a:t>
            </a:r>
          </a:p>
        </p:txBody>
      </p:sp>
      <p:sp>
        <p:nvSpPr>
          <p:cNvPr id="8377" name="Text Box 1209"/>
          <p:cNvSpPr txBox="1">
            <a:spLocks noChangeArrowheads="1"/>
          </p:cNvSpPr>
          <p:nvPr/>
        </p:nvSpPr>
        <p:spPr bwMode="auto">
          <a:xfrm>
            <a:off x="4538657" y="3371851"/>
            <a:ext cx="833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ALGERIA</a:t>
            </a:r>
          </a:p>
        </p:txBody>
      </p:sp>
      <p:sp>
        <p:nvSpPr>
          <p:cNvPr id="8378" name="Text Box 1210"/>
          <p:cNvSpPr txBox="1">
            <a:spLocks noChangeArrowheads="1"/>
          </p:cNvSpPr>
          <p:nvPr/>
        </p:nvSpPr>
        <p:spPr bwMode="auto">
          <a:xfrm>
            <a:off x="4398666" y="3302794"/>
            <a:ext cx="10259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MOROCCO</a:t>
            </a:r>
          </a:p>
        </p:txBody>
      </p:sp>
      <p:sp>
        <p:nvSpPr>
          <p:cNvPr id="8379" name="Text Box 1211"/>
          <p:cNvSpPr txBox="1">
            <a:spLocks noChangeArrowheads="1"/>
          </p:cNvSpPr>
          <p:nvPr/>
        </p:nvSpPr>
        <p:spPr bwMode="auto">
          <a:xfrm>
            <a:off x="4694197" y="3300414"/>
            <a:ext cx="4969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TUNISIA</a:t>
            </a:r>
          </a:p>
        </p:txBody>
      </p:sp>
      <p:sp>
        <p:nvSpPr>
          <p:cNvPr id="8380" name="Text Box 1212"/>
          <p:cNvSpPr txBox="1">
            <a:spLocks noChangeArrowheads="1"/>
          </p:cNvSpPr>
          <p:nvPr/>
        </p:nvSpPr>
        <p:spPr bwMode="auto">
          <a:xfrm>
            <a:off x="4281709" y="3439717"/>
            <a:ext cx="118623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WESTERN SAHARA</a:t>
            </a:r>
          </a:p>
        </p:txBody>
      </p:sp>
      <p:sp>
        <p:nvSpPr>
          <p:cNvPr id="8381" name="Text Box 1213"/>
          <p:cNvSpPr txBox="1">
            <a:spLocks noChangeArrowheads="1"/>
          </p:cNvSpPr>
          <p:nvPr/>
        </p:nvSpPr>
        <p:spPr bwMode="auto">
          <a:xfrm>
            <a:off x="4294805" y="3575448"/>
            <a:ext cx="11862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MAURITANIA</a:t>
            </a:r>
          </a:p>
        </p:txBody>
      </p:sp>
      <p:sp>
        <p:nvSpPr>
          <p:cNvPr id="8382" name="Text Box 1214"/>
          <p:cNvSpPr txBox="1">
            <a:spLocks noChangeArrowheads="1"/>
          </p:cNvSpPr>
          <p:nvPr/>
        </p:nvSpPr>
        <p:spPr bwMode="auto">
          <a:xfrm>
            <a:off x="4507291" y="3604023"/>
            <a:ext cx="44885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MALI</a:t>
            </a:r>
          </a:p>
        </p:txBody>
      </p:sp>
      <p:sp>
        <p:nvSpPr>
          <p:cNvPr id="8383" name="Text Box 1215"/>
          <p:cNvSpPr txBox="1">
            <a:spLocks noChangeArrowheads="1"/>
          </p:cNvSpPr>
          <p:nvPr/>
        </p:nvSpPr>
        <p:spPr bwMode="auto">
          <a:xfrm>
            <a:off x="4685014" y="3627835"/>
            <a:ext cx="60915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NIGER</a:t>
            </a:r>
          </a:p>
        </p:txBody>
      </p:sp>
      <p:sp>
        <p:nvSpPr>
          <p:cNvPr id="8384" name="Text Box 1216"/>
          <p:cNvSpPr txBox="1">
            <a:spLocks noChangeArrowheads="1"/>
          </p:cNvSpPr>
          <p:nvPr/>
        </p:nvSpPr>
        <p:spPr bwMode="auto">
          <a:xfrm>
            <a:off x="4863630" y="3634979"/>
            <a:ext cx="5610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CHAD</a:t>
            </a:r>
          </a:p>
        </p:txBody>
      </p:sp>
      <p:sp>
        <p:nvSpPr>
          <p:cNvPr id="8385" name="Text Box 1217"/>
          <p:cNvSpPr txBox="1">
            <a:spLocks noChangeArrowheads="1"/>
          </p:cNvSpPr>
          <p:nvPr/>
        </p:nvSpPr>
        <p:spPr bwMode="auto">
          <a:xfrm>
            <a:off x="5050695" y="3665935"/>
            <a:ext cx="6893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SUDAN</a:t>
            </a:r>
          </a:p>
        </p:txBody>
      </p:sp>
      <p:sp>
        <p:nvSpPr>
          <p:cNvPr id="8386" name="Text Box 1218"/>
          <p:cNvSpPr txBox="1">
            <a:spLocks noChangeArrowheads="1"/>
          </p:cNvSpPr>
          <p:nvPr/>
        </p:nvSpPr>
        <p:spPr bwMode="auto">
          <a:xfrm>
            <a:off x="5204788" y="3815954"/>
            <a:ext cx="8816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ETHIOPIA</a:t>
            </a:r>
          </a:p>
        </p:txBody>
      </p:sp>
      <p:sp>
        <p:nvSpPr>
          <p:cNvPr id="8387" name="Text Box 1219"/>
          <p:cNvSpPr txBox="1">
            <a:spLocks noChangeArrowheads="1"/>
          </p:cNvSpPr>
          <p:nvPr/>
        </p:nvSpPr>
        <p:spPr bwMode="auto">
          <a:xfrm>
            <a:off x="5308785" y="3925492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SOMALIA</a:t>
            </a:r>
          </a:p>
        </p:txBody>
      </p:sp>
      <p:sp>
        <p:nvSpPr>
          <p:cNvPr id="8388" name="Text Box 1220"/>
          <p:cNvSpPr txBox="1">
            <a:spLocks noChangeArrowheads="1"/>
          </p:cNvSpPr>
          <p:nvPr/>
        </p:nvSpPr>
        <p:spPr bwMode="auto">
          <a:xfrm>
            <a:off x="5122204" y="3954067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UGANDA</a:t>
            </a:r>
          </a:p>
        </p:txBody>
      </p:sp>
      <p:sp>
        <p:nvSpPr>
          <p:cNvPr id="8389" name="Text Box 1221"/>
          <p:cNvSpPr txBox="1">
            <a:spLocks noChangeArrowheads="1"/>
          </p:cNvSpPr>
          <p:nvPr/>
        </p:nvSpPr>
        <p:spPr bwMode="auto">
          <a:xfrm>
            <a:off x="4257397" y="3689749"/>
            <a:ext cx="5770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SENEGAL</a:t>
            </a:r>
          </a:p>
        </p:txBody>
      </p:sp>
      <p:sp>
        <p:nvSpPr>
          <p:cNvPr id="8390" name="Text Box 1222"/>
          <p:cNvSpPr txBox="1">
            <a:spLocks noChangeArrowheads="1"/>
          </p:cNvSpPr>
          <p:nvPr/>
        </p:nvSpPr>
        <p:spPr bwMode="auto">
          <a:xfrm>
            <a:off x="4305341" y="3765948"/>
            <a:ext cx="73738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GUINEA</a:t>
            </a:r>
          </a:p>
        </p:txBody>
      </p:sp>
      <p:sp>
        <p:nvSpPr>
          <p:cNvPr id="8391" name="Text Box 1223"/>
          <p:cNvSpPr txBox="1">
            <a:spLocks noChangeArrowheads="1"/>
          </p:cNvSpPr>
          <p:nvPr/>
        </p:nvSpPr>
        <p:spPr bwMode="auto">
          <a:xfrm>
            <a:off x="4351708" y="3860008"/>
            <a:ext cx="4648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LIBERIA</a:t>
            </a:r>
          </a:p>
        </p:txBody>
      </p:sp>
      <p:sp>
        <p:nvSpPr>
          <p:cNvPr id="8392" name="Text Box 1224"/>
          <p:cNvSpPr txBox="1">
            <a:spLocks noChangeArrowheads="1"/>
          </p:cNvSpPr>
          <p:nvPr/>
        </p:nvSpPr>
        <p:spPr bwMode="auto">
          <a:xfrm>
            <a:off x="4424498" y="3840956"/>
            <a:ext cx="54502" cy="3077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COTE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D’IVOIRE</a:t>
            </a:r>
          </a:p>
        </p:txBody>
      </p:sp>
      <p:sp>
        <p:nvSpPr>
          <p:cNvPr id="8393" name="Text Box 1225"/>
          <p:cNvSpPr txBox="1">
            <a:spLocks noChangeArrowheads="1"/>
          </p:cNvSpPr>
          <p:nvPr/>
        </p:nvSpPr>
        <p:spPr bwMode="auto">
          <a:xfrm>
            <a:off x="4473356" y="3740944"/>
            <a:ext cx="86563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BURKINA</a:t>
            </a:r>
          </a:p>
        </p:txBody>
      </p:sp>
      <p:sp>
        <p:nvSpPr>
          <p:cNvPr id="8394" name="Text Box 1226"/>
          <p:cNvSpPr txBox="1">
            <a:spLocks noChangeArrowheads="1"/>
          </p:cNvSpPr>
          <p:nvPr/>
        </p:nvSpPr>
        <p:spPr bwMode="auto">
          <a:xfrm>
            <a:off x="4507887" y="3819526"/>
            <a:ext cx="4488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GHANA</a:t>
            </a:r>
          </a:p>
        </p:txBody>
      </p:sp>
      <p:sp>
        <p:nvSpPr>
          <p:cNvPr id="8395" name="Text Box 1227"/>
          <p:cNvSpPr txBox="1">
            <a:spLocks noChangeArrowheads="1"/>
          </p:cNvSpPr>
          <p:nvPr/>
        </p:nvSpPr>
        <p:spPr bwMode="auto">
          <a:xfrm>
            <a:off x="4648218" y="3788569"/>
            <a:ext cx="78548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8396" name="Text Box 1228"/>
          <p:cNvSpPr txBox="1">
            <a:spLocks noChangeArrowheads="1"/>
          </p:cNvSpPr>
          <p:nvPr/>
        </p:nvSpPr>
        <p:spPr bwMode="auto">
          <a:xfrm>
            <a:off x="4723044" y="3893345"/>
            <a:ext cx="7534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CAMEROON</a:t>
            </a:r>
          </a:p>
        </p:txBody>
      </p:sp>
      <p:sp>
        <p:nvSpPr>
          <p:cNvPr id="8397" name="Text Box 1229"/>
          <p:cNvSpPr txBox="1">
            <a:spLocks noChangeArrowheads="1"/>
          </p:cNvSpPr>
          <p:nvPr/>
        </p:nvSpPr>
        <p:spPr bwMode="auto">
          <a:xfrm>
            <a:off x="4829459" y="3846910"/>
            <a:ext cx="18755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CENTRAL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AFRICAN REPUBLIC</a:t>
            </a:r>
          </a:p>
        </p:txBody>
      </p:sp>
      <p:sp>
        <p:nvSpPr>
          <p:cNvPr id="8398" name="Text Box 1230"/>
          <p:cNvSpPr txBox="1">
            <a:spLocks noChangeArrowheads="1"/>
          </p:cNvSpPr>
          <p:nvPr/>
        </p:nvSpPr>
        <p:spPr bwMode="auto">
          <a:xfrm>
            <a:off x="4723274" y="3999310"/>
            <a:ext cx="68930" cy="2308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GABON</a:t>
            </a:r>
          </a:p>
        </p:txBody>
      </p:sp>
      <p:sp>
        <p:nvSpPr>
          <p:cNvPr id="8399" name="Text Box 1231"/>
          <p:cNvSpPr txBox="1">
            <a:spLocks noChangeArrowheads="1"/>
          </p:cNvSpPr>
          <p:nvPr/>
        </p:nvSpPr>
        <p:spPr bwMode="auto">
          <a:xfrm>
            <a:off x="4801442" y="3996929"/>
            <a:ext cx="7213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CONGO</a:t>
            </a:r>
          </a:p>
        </p:txBody>
      </p:sp>
      <p:sp>
        <p:nvSpPr>
          <p:cNvPr id="8400" name="Text Box 1232"/>
          <p:cNvSpPr txBox="1">
            <a:spLocks noChangeArrowheads="1"/>
          </p:cNvSpPr>
          <p:nvPr/>
        </p:nvSpPr>
        <p:spPr bwMode="auto">
          <a:xfrm>
            <a:off x="4912487" y="4025504"/>
            <a:ext cx="129844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DEMOCRATIC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REPUBLIC OF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CONGO</a:t>
            </a:r>
          </a:p>
        </p:txBody>
      </p:sp>
      <p:sp>
        <p:nvSpPr>
          <p:cNvPr id="8401" name="Text Box 1233"/>
          <p:cNvSpPr txBox="1">
            <a:spLocks noChangeArrowheads="1"/>
          </p:cNvSpPr>
          <p:nvPr/>
        </p:nvSpPr>
        <p:spPr bwMode="auto">
          <a:xfrm>
            <a:off x="5199935" y="3975498"/>
            <a:ext cx="6572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8402" name="Text Box 1234"/>
          <p:cNvSpPr txBox="1">
            <a:spLocks noChangeArrowheads="1"/>
          </p:cNvSpPr>
          <p:nvPr/>
        </p:nvSpPr>
        <p:spPr bwMode="auto">
          <a:xfrm>
            <a:off x="5124192" y="4108848"/>
            <a:ext cx="9457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TANZANIA</a:t>
            </a:r>
          </a:p>
        </p:txBody>
      </p:sp>
      <p:sp>
        <p:nvSpPr>
          <p:cNvPr id="8403" name="Text Box 1235"/>
          <p:cNvSpPr txBox="1">
            <a:spLocks noChangeArrowheads="1"/>
          </p:cNvSpPr>
          <p:nvPr/>
        </p:nvSpPr>
        <p:spPr bwMode="auto">
          <a:xfrm>
            <a:off x="4831368" y="4246960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ANGOLA</a:t>
            </a:r>
          </a:p>
        </p:txBody>
      </p:sp>
      <p:sp>
        <p:nvSpPr>
          <p:cNvPr id="8404" name="Text Box 1236"/>
          <p:cNvSpPr txBox="1">
            <a:spLocks noChangeArrowheads="1"/>
          </p:cNvSpPr>
          <p:nvPr/>
        </p:nvSpPr>
        <p:spPr bwMode="auto">
          <a:xfrm>
            <a:off x="4986790" y="4299348"/>
            <a:ext cx="7053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ZAMBIA</a:t>
            </a:r>
          </a:p>
        </p:txBody>
      </p:sp>
      <p:sp>
        <p:nvSpPr>
          <p:cNvPr id="8405" name="Text Box 1237"/>
          <p:cNvSpPr txBox="1">
            <a:spLocks noChangeArrowheads="1"/>
          </p:cNvSpPr>
          <p:nvPr/>
        </p:nvSpPr>
        <p:spPr bwMode="auto">
          <a:xfrm rot="-2945137">
            <a:off x="5137515" y="4356267"/>
            <a:ext cx="12984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MOZAMBIQUE</a:t>
            </a:r>
          </a:p>
        </p:txBody>
      </p:sp>
      <p:sp>
        <p:nvSpPr>
          <p:cNvPr id="8406" name="Text Box 1238"/>
          <p:cNvSpPr txBox="1">
            <a:spLocks noChangeArrowheads="1"/>
          </p:cNvSpPr>
          <p:nvPr/>
        </p:nvSpPr>
        <p:spPr bwMode="auto">
          <a:xfrm>
            <a:off x="4810143" y="4424363"/>
            <a:ext cx="7854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NAMIBIA</a:t>
            </a:r>
          </a:p>
        </p:txBody>
      </p:sp>
      <p:sp>
        <p:nvSpPr>
          <p:cNvPr id="8407" name="Text Box 1239"/>
          <p:cNvSpPr txBox="1">
            <a:spLocks noChangeArrowheads="1"/>
          </p:cNvSpPr>
          <p:nvPr/>
        </p:nvSpPr>
        <p:spPr bwMode="auto">
          <a:xfrm>
            <a:off x="4933623" y="4461273"/>
            <a:ext cx="109004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BOTSWANA</a:t>
            </a:r>
          </a:p>
        </p:txBody>
      </p:sp>
      <p:sp>
        <p:nvSpPr>
          <p:cNvPr id="8408" name="Text Box 1240"/>
          <p:cNvSpPr txBox="1">
            <a:spLocks noChangeArrowheads="1"/>
          </p:cNvSpPr>
          <p:nvPr/>
        </p:nvSpPr>
        <p:spPr bwMode="auto">
          <a:xfrm>
            <a:off x="5027521" y="4391026"/>
            <a:ext cx="100990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ZIMBABWE</a:t>
            </a:r>
          </a:p>
        </p:txBody>
      </p:sp>
      <p:sp>
        <p:nvSpPr>
          <p:cNvPr id="8409" name="Text Box 1241"/>
          <p:cNvSpPr txBox="1">
            <a:spLocks noChangeArrowheads="1"/>
          </p:cNvSpPr>
          <p:nvPr/>
        </p:nvSpPr>
        <p:spPr bwMode="auto">
          <a:xfrm>
            <a:off x="4915420" y="4623198"/>
            <a:ext cx="97784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REPUBLIC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OF SOUTH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AFRICA</a:t>
            </a:r>
          </a:p>
        </p:txBody>
      </p:sp>
      <p:sp>
        <p:nvSpPr>
          <p:cNvPr id="8410" name="Text Box 1242"/>
          <p:cNvSpPr txBox="1">
            <a:spLocks noChangeArrowheads="1"/>
          </p:cNvSpPr>
          <p:nvPr/>
        </p:nvSpPr>
        <p:spPr bwMode="auto">
          <a:xfrm>
            <a:off x="5342694" y="4377930"/>
            <a:ext cx="89769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MADAGASCAR</a:t>
            </a:r>
          </a:p>
        </p:txBody>
      </p:sp>
      <p:sp>
        <p:nvSpPr>
          <p:cNvPr id="8411" name="Text Box 1243"/>
          <p:cNvSpPr txBox="1">
            <a:spLocks noChangeArrowheads="1"/>
          </p:cNvSpPr>
          <p:nvPr/>
        </p:nvSpPr>
        <p:spPr bwMode="auto">
          <a:xfrm>
            <a:off x="5959182" y="2532460"/>
            <a:ext cx="14266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RUSSIA</a:t>
            </a:r>
          </a:p>
        </p:txBody>
      </p:sp>
      <p:sp>
        <p:nvSpPr>
          <p:cNvPr id="8412" name="Text Box 1244"/>
          <p:cNvSpPr txBox="1">
            <a:spLocks noChangeArrowheads="1"/>
          </p:cNvSpPr>
          <p:nvPr/>
        </p:nvSpPr>
        <p:spPr bwMode="auto">
          <a:xfrm>
            <a:off x="5611676" y="2921794"/>
            <a:ext cx="192361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KAZAKHSTAN</a:t>
            </a:r>
          </a:p>
        </p:txBody>
      </p:sp>
      <p:sp>
        <p:nvSpPr>
          <p:cNvPr id="8413" name="Text Box 1245"/>
          <p:cNvSpPr txBox="1">
            <a:spLocks noChangeArrowheads="1"/>
          </p:cNvSpPr>
          <p:nvPr/>
        </p:nvSpPr>
        <p:spPr bwMode="auto">
          <a:xfrm>
            <a:off x="5273000" y="3093245"/>
            <a:ext cx="5770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GEORGIA</a:t>
            </a:r>
          </a:p>
        </p:txBody>
      </p:sp>
      <p:sp>
        <p:nvSpPr>
          <p:cNvPr id="8414" name="Text Box 1246"/>
          <p:cNvSpPr txBox="1">
            <a:spLocks noChangeArrowheads="1"/>
          </p:cNvSpPr>
          <p:nvPr/>
        </p:nvSpPr>
        <p:spPr bwMode="auto">
          <a:xfrm>
            <a:off x="5455418" y="3286126"/>
            <a:ext cx="4648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IRAN</a:t>
            </a:r>
          </a:p>
        </p:txBody>
      </p:sp>
      <p:sp>
        <p:nvSpPr>
          <p:cNvPr id="8415" name="Text Box 1247"/>
          <p:cNvSpPr txBox="1">
            <a:spLocks noChangeArrowheads="1"/>
          </p:cNvSpPr>
          <p:nvPr/>
        </p:nvSpPr>
        <p:spPr bwMode="auto">
          <a:xfrm>
            <a:off x="5549517" y="3061098"/>
            <a:ext cx="12022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UZBEKISTAN</a:t>
            </a:r>
          </a:p>
        </p:txBody>
      </p:sp>
      <p:sp>
        <p:nvSpPr>
          <p:cNvPr id="8416" name="Text Box 1248"/>
          <p:cNvSpPr txBox="1">
            <a:spLocks noChangeArrowheads="1"/>
          </p:cNvSpPr>
          <p:nvPr/>
        </p:nvSpPr>
        <p:spPr bwMode="auto">
          <a:xfrm>
            <a:off x="5491815" y="3157538"/>
            <a:ext cx="15228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TURKMENISTAN</a:t>
            </a:r>
          </a:p>
        </p:txBody>
      </p:sp>
      <p:sp>
        <p:nvSpPr>
          <p:cNvPr id="8417" name="Text Box 1249"/>
          <p:cNvSpPr txBox="1">
            <a:spLocks noChangeArrowheads="1"/>
          </p:cNvSpPr>
          <p:nvPr/>
        </p:nvSpPr>
        <p:spPr bwMode="auto">
          <a:xfrm>
            <a:off x="5640919" y="3264694"/>
            <a:ext cx="1362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AFGHANISTAN</a:t>
            </a:r>
          </a:p>
        </p:txBody>
      </p:sp>
      <p:sp>
        <p:nvSpPr>
          <p:cNvPr id="8418" name="Text Box 1250"/>
          <p:cNvSpPr txBox="1">
            <a:spLocks noChangeArrowheads="1"/>
          </p:cNvSpPr>
          <p:nvPr/>
        </p:nvSpPr>
        <p:spPr bwMode="auto">
          <a:xfrm>
            <a:off x="5810038" y="3096817"/>
            <a:ext cx="8496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KYRGYZSTAN</a:t>
            </a:r>
          </a:p>
        </p:txBody>
      </p:sp>
      <p:sp>
        <p:nvSpPr>
          <p:cNvPr id="8419" name="Text Box 1251"/>
          <p:cNvSpPr txBox="1">
            <a:spLocks noChangeArrowheads="1"/>
          </p:cNvSpPr>
          <p:nvPr/>
        </p:nvSpPr>
        <p:spPr bwMode="auto">
          <a:xfrm>
            <a:off x="5757125" y="3163492"/>
            <a:ext cx="70533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TAHKISTAN</a:t>
            </a:r>
          </a:p>
        </p:txBody>
      </p:sp>
      <p:sp>
        <p:nvSpPr>
          <p:cNvPr id="8420" name="Text Box 1252"/>
          <p:cNvSpPr txBox="1">
            <a:spLocks noChangeArrowheads="1"/>
          </p:cNvSpPr>
          <p:nvPr/>
        </p:nvSpPr>
        <p:spPr bwMode="auto">
          <a:xfrm>
            <a:off x="5733792" y="3368279"/>
            <a:ext cx="9457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PAKISTAN</a:t>
            </a:r>
          </a:p>
        </p:txBody>
      </p:sp>
      <p:sp>
        <p:nvSpPr>
          <p:cNvPr id="8421" name="Text Box 1253"/>
          <p:cNvSpPr txBox="1">
            <a:spLocks noChangeArrowheads="1"/>
          </p:cNvSpPr>
          <p:nvPr/>
        </p:nvSpPr>
        <p:spPr bwMode="auto">
          <a:xfrm>
            <a:off x="5906319" y="3507582"/>
            <a:ext cx="76944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INDIA</a:t>
            </a:r>
          </a:p>
        </p:txBody>
      </p:sp>
      <p:sp>
        <p:nvSpPr>
          <p:cNvPr id="8422" name="Text Box 1254"/>
          <p:cNvSpPr txBox="1">
            <a:spLocks noChangeArrowheads="1"/>
          </p:cNvSpPr>
          <p:nvPr/>
        </p:nvSpPr>
        <p:spPr bwMode="auto">
          <a:xfrm>
            <a:off x="6239690" y="3225404"/>
            <a:ext cx="11862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CHINA</a:t>
            </a:r>
          </a:p>
        </p:txBody>
      </p:sp>
      <p:sp>
        <p:nvSpPr>
          <p:cNvPr id="8423" name="Text Box 1255"/>
          <p:cNvSpPr txBox="1">
            <a:spLocks noChangeArrowheads="1"/>
          </p:cNvSpPr>
          <p:nvPr/>
        </p:nvSpPr>
        <p:spPr bwMode="auto">
          <a:xfrm>
            <a:off x="6000837" y="3400426"/>
            <a:ext cx="6412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NEPAL</a:t>
            </a:r>
          </a:p>
        </p:txBody>
      </p:sp>
      <p:sp>
        <p:nvSpPr>
          <p:cNvPr id="8424" name="Text Box 1256"/>
          <p:cNvSpPr txBox="1">
            <a:spLocks noChangeArrowheads="1"/>
          </p:cNvSpPr>
          <p:nvPr/>
        </p:nvSpPr>
        <p:spPr bwMode="auto">
          <a:xfrm>
            <a:off x="6217162" y="3558779"/>
            <a:ext cx="9938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MYANMAR</a:t>
            </a:r>
          </a:p>
        </p:txBody>
      </p:sp>
      <p:sp>
        <p:nvSpPr>
          <p:cNvPr id="8425" name="Text Box 1257"/>
          <p:cNvSpPr txBox="1">
            <a:spLocks noChangeArrowheads="1"/>
          </p:cNvSpPr>
          <p:nvPr/>
        </p:nvSpPr>
        <p:spPr bwMode="auto">
          <a:xfrm>
            <a:off x="6329493" y="3663554"/>
            <a:ext cx="9618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THAILAND</a:t>
            </a:r>
          </a:p>
        </p:txBody>
      </p:sp>
      <p:sp>
        <p:nvSpPr>
          <p:cNvPr id="8426" name="Text Box 1258"/>
          <p:cNvSpPr txBox="1">
            <a:spLocks noChangeArrowheads="1"/>
          </p:cNvSpPr>
          <p:nvPr/>
        </p:nvSpPr>
        <p:spPr bwMode="auto">
          <a:xfrm>
            <a:off x="5984880" y="3835003"/>
            <a:ext cx="4007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SRI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LANKA</a:t>
            </a:r>
          </a:p>
        </p:txBody>
      </p:sp>
      <p:sp>
        <p:nvSpPr>
          <p:cNvPr id="8427" name="Text Box 1259"/>
          <p:cNvSpPr txBox="1">
            <a:spLocks noChangeArrowheads="1"/>
          </p:cNvSpPr>
          <p:nvPr/>
        </p:nvSpPr>
        <p:spPr bwMode="auto">
          <a:xfrm>
            <a:off x="6208755" y="2953942"/>
            <a:ext cx="155492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MONGOLIA</a:t>
            </a:r>
          </a:p>
        </p:txBody>
      </p:sp>
      <p:sp>
        <p:nvSpPr>
          <p:cNvPr id="8428" name="Text Box 1260"/>
          <p:cNvSpPr txBox="1">
            <a:spLocks noChangeArrowheads="1"/>
          </p:cNvSpPr>
          <p:nvPr/>
        </p:nvSpPr>
        <p:spPr bwMode="auto">
          <a:xfrm>
            <a:off x="6744865" y="3119437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NORTH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KOREA</a:t>
            </a:r>
          </a:p>
        </p:txBody>
      </p:sp>
      <p:sp>
        <p:nvSpPr>
          <p:cNvPr id="8429" name="Text Box 1261"/>
          <p:cNvSpPr txBox="1">
            <a:spLocks noChangeArrowheads="1"/>
          </p:cNvSpPr>
          <p:nvPr/>
        </p:nvSpPr>
        <p:spPr bwMode="auto">
          <a:xfrm>
            <a:off x="6768883" y="3225403"/>
            <a:ext cx="44885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SOUTH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KOREA</a:t>
            </a:r>
          </a:p>
        </p:txBody>
      </p:sp>
      <p:sp>
        <p:nvSpPr>
          <p:cNvPr id="8430" name="Text Box 1262"/>
          <p:cNvSpPr txBox="1">
            <a:spLocks noChangeArrowheads="1"/>
          </p:cNvSpPr>
          <p:nvPr/>
        </p:nvSpPr>
        <p:spPr bwMode="auto">
          <a:xfrm>
            <a:off x="6948780" y="3230167"/>
            <a:ext cx="6251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JAPAN</a:t>
            </a:r>
          </a:p>
        </p:txBody>
      </p:sp>
      <p:sp>
        <p:nvSpPr>
          <p:cNvPr id="8431" name="Text Box 1263"/>
          <p:cNvSpPr txBox="1">
            <a:spLocks noChangeArrowheads="1"/>
          </p:cNvSpPr>
          <p:nvPr/>
        </p:nvSpPr>
        <p:spPr bwMode="auto">
          <a:xfrm>
            <a:off x="6683730" y="3501630"/>
            <a:ext cx="4969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TAIWAN</a:t>
            </a:r>
          </a:p>
        </p:txBody>
      </p:sp>
      <p:sp>
        <p:nvSpPr>
          <p:cNvPr id="8432" name="Text Box 1264"/>
          <p:cNvSpPr txBox="1">
            <a:spLocks noChangeArrowheads="1"/>
          </p:cNvSpPr>
          <p:nvPr/>
        </p:nvSpPr>
        <p:spPr bwMode="auto">
          <a:xfrm>
            <a:off x="6402857" y="3731420"/>
            <a:ext cx="67327" cy="1538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CAMBODIA</a:t>
            </a:r>
          </a:p>
        </p:txBody>
      </p:sp>
      <p:sp>
        <p:nvSpPr>
          <p:cNvPr id="8433" name="Text Box 1265"/>
          <p:cNvSpPr txBox="1">
            <a:spLocks noChangeArrowheads="1"/>
          </p:cNvSpPr>
          <p:nvPr/>
        </p:nvSpPr>
        <p:spPr bwMode="auto">
          <a:xfrm>
            <a:off x="6371674" y="3588545"/>
            <a:ext cx="3206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LAOS</a:t>
            </a:r>
          </a:p>
        </p:txBody>
      </p:sp>
      <p:sp>
        <p:nvSpPr>
          <p:cNvPr id="8434" name="Text Box 1266"/>
          <p:cNvSpPr txBox="1">
            <a:spLocks noChangeArrowheads="1"/>
          </p:cNvSpPr>
          <p:nvPr/>
        </p:nvSpPr>
        <p:spPr bwMode="auto">
          <a:xfrm>
            <a:off x="6401918" y="3545682"/>
            <a:ext cx="56106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VIETNAM</a:t>
            </a:r>
          </a:p>
        </p:txBody>
      </p:sp>
      <p:sp>
        <p:nvSpPr>
          <p:cNvPr id="8435" name="Text Box 1267"/>
          <p:cNvSpPr txBox="1">
            <a:spLocks noChangeArrowheads="1"/>
          </p:cNvSpPr>
          <p:nvPr/>
        </p:nvSpPr>
        <p:spPr bwMode="auto">
          <a:xfrm>
            <a:off x="6792736" y="3713560"/>
            <a:ext cx="11862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PHILIPPINES</a:t>
            </a:r>
          </a:p>
        </p:txBody>
      </p:sp>
      <p:sp>
        <p:nvSpPr>
          <p:cNvPr id="8436" name="Text Box 1268"/>
          <p:cNvSpPr txBox="1">
            <a:spLocks noChangeArrowheads="1"/>
          </p:cNvSpPr>
          <p:nvPr/>
        </p:nvSpPr>
        <p:spPr bwMode="auto">
          <a:xfrm>
            <a:off x="6377118" y="3896917"/>
            <a:ext cx="9618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MALAYSIA</a:t>
            </a:r>
          </a:p>
        </p:txBody>
      </p:sp>
      <p:sp>
        <p:nvSpPr>
          <p:cNvPr id="8437" name="Text Box 1269"/>
          <p:cNvSpPr txBox="1">
            <a:spLocks noChangeArrowheads="1"/>
          </p:cNvSpPr>
          <p:nvPr/>
        </p:nvSpPr>
        <p:spPr bwMode="auto">
          <a:xfrm>
            <a:off x="6652107" y="4132660"/>
            <a:ext cx="10579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INDONESIA</a:t>
            </a:r>
          </a:p>
        </p:txBody>
      </p:sp>
      <p:sp>
        <p:nvSpPr>
          <p:cNvPr id="8438" name="Text Box 1270"/>
          <p:cNvSpPr txBox="1">
            <a:spLocks noChangeArrowheads="1"/>
          </p:cNvSpPr>
          <p:nvPr/>
        </p:nvSpPr>
        <p:spPr bwMode="auto">
          <a:xfrm>
            <a:off x="7109423" y="411361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PAPUA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NEW GUINEA</a:t>
            </a:r>
          </a:p>
        </p:txBody>
      </p:sp>
      <p:sp>
        <p:nvSpPr>
          <p:cNvPr id="8439" name="Text Box 1271"/>
          <p:cNvSpPr txBox="1">
            <a:spLocks noChangeArrowheads="1"/>
          </p:cNvSpPr>
          <p:nvPr/>
        </p:nvSpPr>
        <p:spPr bwMode="auto">
          <a:xfrm>
            <a:off x="6836530" y="4526757"/>
            <a:ext cx="21320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AUSTRALIA</a:t>
            </a:r>
          </a:p>
        </p:txBody>
      </p:sp>
      <p:sp>
        <p:nvSpPr>
          <p:cNvPr id="8440" name="Text Box 1272"/>
          <p:cNvSpPr txBox="1">
            <a:spLocks noChangeArrowheads="1"/>
          </p:cNvSpPr>
          <p:nvPr/>
        </p:nvSpPr>
        <p:spPr bwMode="auto">
          <a:xfrm>
            <a:off x="7412001" y="4966098"/>
            <a:ext cx="89769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NEW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ZEALAND</a:t>
            </a:r>
          </a:p>
        </p:txBody>
      </p:sp>
      <p:grpSp>
        <p:nvGrpSpPr>
          <p:cNvPr id="73977" name="Group 1273"/>
          <p:cNvGrpSpPr>
            <a:grpSpLocks/>
          </p:cNvGrpSpPr>
          <p:nvPr/>
        </p:nvGrpSpPr>
        <p:grpSpPr bwMode="auto">
          <a:xfrm>
            <a:off x="6374608" y="3729038"/>
            <a:ext cx="136922" cy="247650"/>
            <a:chOff x="839" y="3792"/>
            <a:chExt cx="227" cy="409"/>
          </a:xfrm>
        </p:grpSpPr>
        <p:sp>
          <p:nvSpPr>
            <p:cNvPr id="8522" name="Rectangle 127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23" name="Oval 127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0" name="Group 1276"/>
          <p:cNvGrpSpPr>
            <a:grpSpLocks/>
          </p:cNvGrpSpPr>
          <p:nvPr/>
        </p:nvGrpSpPr>
        <p:grpSpPr bwMode="auto">
          <a:xfrm>
            <a:off x="5543551" y="4185047"/>
            <a:ext cx="136922" cy="247650"/>
            <a:chOff x="839" y="3792"/>
            <a:chExt cx="227" cy="409"/>
          </a:xfrm>
        </p:grpSpPr>
        <p:sp>
          <p:nvSpPr>
            <p:cNvPr id="8520" name="Rectangle 1277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21" name="Oval 1278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3" name="Group 1279"/>
          <p:cNvGrpSpPr>
            <a:grpSpLocks/>
          </p:cNvGrpSpPr>
          <p:nvPr/>
        </p:nvGrpSpPr>
        <p:grpSpPr bwMode="auto">
          <a:xfrm>
            <a:off x="5004197" y="4400550"/>
            <a:ext cx="136922" cy="247650"/>
            <a:chOff x="839" y="3792"/>
            <a:chExt cx="227" cy="409"/>
          </a:xfrm>
        </p:grpSpPr>
        <p:sp>
          <p:nvSpPr>
            <p:cNvPr id="8518" name="Rectangle 1280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9" name="Oval 1281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6" name="Group 1282"/>
          <p:cNvGrpSpPr>
            <a:grpSpLocks/>
          </p:cNvGrpSpPr>
          <p:nvPr/>
        </p:nvGrpSpPr>
        <p:grpSpPr bwMode="auto">
          <a:xfrm>
            <a:off x="6516291" y="3320654"/>
            <a:ext cx="136922" cy="247650"/>
            <a:chOff x="839" y="3792"/>
            <a:chExt cx="227" cy="409"/>
          </a:xfrm>
        </p:grpSpPr>
        <p:sp>
          <p:nvSpPr>
            <p:cNvPr id="8516" name="Rectangle 128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7" name="Oval 128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9" name="Group 1285"/>
          <p:cNvGrpSpPr>
            <a:grpSpLocks/>
          </p:cNvGrpSpPr>
          <p:nvPr/>
        </p:nvGrpSpPr>
        <p:grpSpPr bwMode="auto">
          <a:xfrm>
            <a:off x="3361135" y="3401616"/>
            <a:ext cx="136922" cy="247650"/>
            <a:chOff x="839" y="3792"/>
            <a:chExt cx="227" cy="409"/>
          </a:xfrm>
        </p:grpSpPr>
        <p:sp>
          <p:nvSpPr>
            <p:cNvPr id="8514" name="Rectangle 128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5" name="Oval 128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2" name="Group 1288"/>
          <p:cNvGrpSpPr>
            <a:grpSpLocks/>
          </p:cNvGrpSpPr>
          <p:nvPr/>
        </p:nvGrpSpPr>
        <p:grpSpPr bwMode="auto">
          <a:xfrm>
            <a:off x="3408760" y="3506391"/>
            <a:ext cx="136922" cy="247650"/>
            <a:chOff x="839" y="3792"/>
            <a:chExt cx="227" cy="409"/>
          </a:xfrm>
        </p:grpSpPr>
        <p:sp>
          <p:nvSpPr>
            <p:cNvPr id="8512" name="Rectangle 128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3" name="Oval 129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6" name="Group 1292"/>
          <p:cNvGrpSpPr>
            <a:grpSpLocks/>
          </p:cNvGrpSpPr>
          <p:nvPr/>
        </p:nvGrpSpPr>
        <p:grpSpPr bwMode="auto">
          <a:xfrm>
            <a:off x="3275410" y="3482579"/>
            <a:ext cx="136922" cy="247650"/>
            <a:chOff x="839" y="3792"/>
            <a:chExt cx="227" cy="409"/>
          </a:xfrm>
        </p:grpSpPr>
        <p:sp>
          <p:nvSpPr>
            <p:cNvPr id="8510" name="Rectangle 129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1" name="Oval 129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9" name="Group 1295"/>
          <p:cNvGrpSpPr>
            <a:grpSpLocks/>
          </p:cNvGrpSpPr>
          <p:nvPr/>
        </p:nvGrpSpPr>
        <p:grpSpPr bwMode="auto">
          <a:xfrm>
            <a:off x="3221833" y="3375422"/>
            <a:ext cx="136922" cy="247650"/>
            <a:chOff x="839" y="3792"/>
            <a:chExt cx="227" cy="409"/>
          </a:xfrm>
        </p:grpSpPr>
        <p:sp>
          <p:nvSpPr>
            <p:cNvPr id="8508" name="Rectangle 129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9" name="Oval 129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2" name="Group 1298"/>
          <p:cNvGrpSpPr>
            <a:grpSpLocks/>
          </p:cNvGrpSpPr>
          <p:nvPr/>
        </p:nvGrpSpPr>
        <p:grpSpPr bwMode="auto">
          <a:xfrm>
            <a:off x="7434264" y="4023122"/>
            <a:ext cx="136922" cy="247650"/>
            <a:chOff x="839" y="3792"/>
            <a:chExt cx="227" cy="409"/>
          </a:xfrm>
        </p:grpSpPr>
        <p:sp>
          <p:nvSpPr>
            <p:cNvPr id="8506" name="Rectangle 129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7" name="Oval 130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5" name="Group 1301"/>
          <p:cNvGrpSpPr>
            <a:grpSpLocks/>
          </p:cNvGrpSpPr>
          <p:nvPr/>
        </p:nvGrpSpPr>
        <p:grpSpPr bwMode="auto">
          <a:xfrm>
            <a:off x="7110414" y="3861197"/>
            <a:ext cx="136922" cy="247650"/>
            <a:chOff x="839" y="3792"/>
            <a:chExt cx="227" cy="409"/>
          </a:xfrm>
        </p:grpSpPr>
        <p:sp>
          <p:nvSpPr>
            <p:cNvPr id="8504" name="Rectangle 1302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5" name="Oval 1303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8" name="Group 1304"/>
          <p:cNvGrpSpPr>
            <a:grpSpLocks/>
          </p:cNvGrpSpPr>
          <p:nvPr/>
        </p:nvGrpSpPr>
        <p:grpSpPr bwMode="auto">
          <a:xfrm>
            <a:off x="7487841" y="4131469"/>
            <a:ext cx="136922" cy="247650"/>
            <a:chOff x="839" y="3792"/>
            <a:chExt cx="227" cy="409"/>
          </a:xfrm>
        </p:grpSpPr>
        <p:sp>
          <p:nvSpPr>
            <p:cNvPr id="8502" name="Rectangle 1305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3" name="Oval 1306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1" name="Group 1307"/>
          <p:cNvGrpSpPr>
            <a:grpSpLocks/>
          </p:cNvGrpSpPr>
          <p:nvPr/>
        </p:nvGrpSpPr>
        <p:grpSpPr bwMode="auto">
          <a:xfrm>
            <a:off x="6569870" y="3699272"/>
            <a:ext cx="136922" cy="247650"/>
            <a:chOff x="839" y="3792"/>
            <a:chExt cx="227" cy="409"/>
          </a:xfrm>
        </p:grpSpPr>
        <p:sp>
          <p:nvSpPr>
            <p:cNvPr id="8500" name="Rectangle 1308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1" name="Oval 1309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4" name="Group 1310"/>
          <p:cNvGrpSpPr>
            <a:grpSpLocks/>
          </p:cNvGrpSpPr>
          <p:nvPr/>
        </p:nvGrpSpPr>
        <p:grpSpPr bwMode="auto">
          <a:xfrm>
            <a:off x="4680347" y="2996804"/>
            <a:ext cx="136922" cy="247650"/>
            <a:chOff x="839" y="3792"/>
            <a:chExt cx="227" cy="409"/>
          </a:xfrm>
        </p:grpSpPr>
        <p:sp>
          <p:nvSpPr>
            <p:cNvPr id="8498" name="Rectangle 1311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9" name="Oval 1312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7" name="Group 1313"/>
          <p:cNvGrpSpPr>
            <a:grpSpLocks/>
          </p:cNvGrpSpPr>
          <p:nvPr/>
        </p:nvGrpSpPr>
        <p:grpSpPr bwMode="auto">
          <a:xfrm>
            <a:off x="5057776" y="3050381"/>
            <a:ext cx="136922" cy="247650"/>
            <a:chOff x="839" y="3792"/>
            <a:chExt cx="227" cy="409"/>
          </a:xfrm>
        </p:grpSpPr>
        <p:sp>
          <p:nvSpPr>
            <p:cNvPr id="8496" name="Rectangle 131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7" name="Oval 131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0" name="Group 1316"/>
          <p:cNvGrpSpPr>
            <a:grpSpLocks/>
          </p:cNvGrpSpPr>
          <p:nvPr/>
        </p:nvGrpSpPr>
        <p:grpSpPr bwMode="auto">
          <a:xfrm>
            <a:off x="4895851" y="4238625"/>
            <a:ext cx="136922" cy="247650"/>
            <a:chOff x="839" y="3792"/>
            <a:chExt cx="227" cy="409"/>
          </a:xfrm>
        </p:grpSpPr>
        <p:sp>
          <p:nvSpPr>
            <p:cNvPr id="8494" name="Rectangle 1317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5" name="Oval 1318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3" name="Group 1319"/>
          <p:cNvGrpSpPr>
            <a:grpSpLocks/>
          </p:cNvGrpSpPr>
          <p:nvPr/>
        </p:nvGrpSpPr>
        <p:grpSpPr bwMode="auto">
          <a:xfrm>
            <a:off x="4787503" y="4238625"/>
            <a:ext cx="136922" cy="247650"/>
            <a:chOff x="839" y="3792"/>
            <a:chExt cx="227" cy="409"/>
          </a:xfrm>
        </p:grpSpPr>
        <p:sp>
          <p:nvSpPr>
            <p:cNvPr id="8492" name="Rectangle 1320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3" name="Oval 1321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6" name="Group 1322"/>
          <p:cNvGrpSpPr>
            <a:grpSpLocks/>
          </p:cNvGrpSpPr>
          <p:nvPr/>
        </p:nvGrpSpPr>
        <p:grpSpPr bwMode="auto">
          <a:xfrm>
            <a:off x="5057776" y="4346972"/>
            <a:ext cx="136922" cy="247650"/>
            <a:chOff x="839" y="3792"/>
            <a:chExt cx="227" cy="409"/>
          </a:xfrm>
        </p:grpSpPr>
        <p:sp>
          <p:nvSpPr>
            <p:cNvPr id="8490" name="Rectangle 132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1" name="Oval 132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9" name="Group 1325"/>
          <p:cNvGrpSpPr>
            <a:grpSpLocks/>
          </p:cNvGrpSpPr>
          <p:nvPr/>
        </p:nvGrpSpPr>
        <p:grpSpPr bwMode="auto">
          <a:xfrm>
            <a:off x="5274470" y="4023122"/>
            <a:ext cx="136922" cy="247650"/>
            <a:chOff x="839" y="3792"/>
            <a:chExt cx="227" cy="409"/>
          </a:xfrm>
        </p:grpSpPr>
        <p:sp>
          <p:nvSpPr>
            <p:cNvPr id="8488" name="Rectangle 132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9" name="Oval 132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2" name="Group 1328"/>
          <p:cNvGrpSpPr>
            <a:grpSpLocks/>
          </p:cNvGrpSpPr>
          <p:nvPr/>
        </p:nvGrpSpPr>
        <p:grpSpPr bwMode="auto">
          <a:xfrm>
            <a:off x="3113485" y="3320654"/>
            <a:ext cx="136922" cy="247650"/>
            <a:chOff x="839" y="3792"/>
            <a:chExt cx="227" cy="409"/>
          </a:xfrm>
        </p:grpSpPr>
        <p:sp>
          <p:nvSpPr>
            <p:cNvPr id="8486" name="Rectangle 132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7" name="Oval 133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5" name="Group 1331"/>
          <p:cNvGrpSpPr>
            <a:grpSpLocks/>
          </p:cNvGrpSpPr>
          <p:nvPr/>
        </p:nvGrpSpPr>
        <p:grpSpPr bwMode="auto">
          <a:xfrm>
            <a:off x="7325916" y="3914775"/>
            <a:ext cx="136922" cy="247650"/>
            <a:chOff x="839" y="3792"/>
            <a:chExt cx="227" cy="409"/>
          </a:xfrm>
        </p:grpSpPr>
        <p:sp>
          <p:nvSpPr>
            <p:cNvPr id="8484" name="Rectangle 1332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5" name="Oval 1333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8" name="Group 1334"/>
          <p:cNvGrpSpPr>
            <a:grpSpLocks/>
          </p:cNvGrpSpPr>
          <p:nvPr/>
        </p:nvGrpSpPr>
        <p:grpSpPr bwMode="auto">
          <a:xfrm>
            <a:off x="7487841" y="4238625"/>
            <a:ext cx="136922" cy="247650"/>
            <a:chOff x="839" y="3792"/>
            <a:chExt cx="227" cy="409"/>
          </a:xfrm>
        </p:grpSpPr>
        <p:sp>
          <p:nvSpPr>
            <p:cNvPr id="8482" name="Rectangle 1335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3" name="Oval 1336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1" name="Group 1337"/>
          <p:cNvGrpSpPr>
            <a:grpSpLocks/>
          </p:cNvGrpSpPr>
          <p:nvPr/>
        </p:nvGrpSpPr>
        <p:grpSpPr bwMode="auto">
          <a:xfrm>
            <a:off x="7649766" y="4238625"/>
            <a:ext cx="136922" cy="247650"/>
            <a:chOff x="839" y="3792"/>
            <a:chExt cx="227" cy="409"/>
          </a:xfrm>
        </p:grpSpPr>
        <p:sp>
          <p:nvSpPr>
            <p:cNvPr id="8480" name="Rectangle 1338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1" name="Oval 1339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4" name="Group 1340"/>
          <p:cNvGrpSpPr>
            <a:grpSpLocks/>
          </p:cNvGrpSpPr>
          <p:nvPr/>
        </p:nvGrpSpPr>
        <p:grpSpPr bwMode="auto">
          <a:xfrm>
            <a:off x="7380685" y="4185047"/>
            <a:ext cx="136922" cy="247650"/>
            <a:chOff x="839" y="3792"/>
            <a:chExt cx="227" cy="409"/>
          </a:xfrm>
        </p:grpSpPr>
        <p:sp>
          <p:nvSpPr>
            <p:cNvPr id="8478" name="Rectangle 1341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79" name="Oval 1342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7" name="Group 1343"/>
          <p:cNvGrpSpPr>
            <a:grpSpLocks/>
          </p:cNvGrpSpPr>
          <p:nvPr/>
        </p:nvGrpSpPr>
        <p:grpSpPr bwMode="auto">
          <a:xfrm>
            <a:off x="7487841" y="4076700"/>
            <a:ext cx="136922" cy="247650"/>
            <a:chOff x="839" y="3792"/>
            <a:chExt cx="227" cy="409"/>
          </a:xfrm>
        </p:grpSpPr>
        <p:sp>
          <p:nvSpPr>
            <p:cNvPr id="8476" name="Rectangle 134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77" name="Oval 134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sp>
        <p:nvSpPr>
          <p:cNvPr id="516363" name="Freeform 1291"/>
          <p:cNvSpPr>
            <a:spLocks/>
          </p:cNvSpPr>
          <p:nvPr/>
        </p:nvSpPr>
        <p:spPr bwMode="auto">
          <a:xfrm>
            <a:off x="5297091" y="3745708"/>
            <a:ext cx="138113" cy="97631"/>
          </a:xfrm>
          <a:custGeom>
            <a:avLst/>
            <a:gdLst>
              <a:gd name="T0" fmla="*/ 2147483647 w 116"/>
              <a:gd name="T1" fmla="*/ 2147483647 h 82"/>
              <a:gd name="T2" fmla="*/ 2147483647 w 116"/>
              <a:gd name="T3" fmla="*/ 2147483647 h 82"/>
              <a:gd name="T4" fmla="*/ 2147483647 w 116"/>
              <a:gd name="T5" fmla="*/ 0 h 82"/>
              <a:gd name="T6" fmla="*/ 2147483647 w 116"/>
              <a:gd name="T7" fmla="*/ 2147483647 h 82"/>
              <a:gd name="T8" fmla="*/ 2147483647 w 116"/>
              <a:gd name="T9" fmla="*/ 2147483647 h 82"/>
              <a:gd name="T10" fmla="*/ 2147483647 w 116"/>
              <a:gd name="T11" fmla="*/ 2147483647 h 82"/>
              <a:gd name="T12" fmla="*/ 0 w 116"/>
              <a:gd name="T13" fmla="*/ 2147483647 h 82"/>
              <a:gd name="T14" fmla="*/ 2147483647 w 116"/>
              <a:gd name="T15" fmla="*/ 2147483647 h 82"/>
              <a:gd name="T16" fmla="*/ 2147483647 w 116"/>
              <a:gd name="T17" fmla="*/ 2147483647 h 82"/>
              <a:gd name="T18" fmla="*/ 2147483647 w 116"/>
              <a:gd name="T19" fmla="*/ 2147483647 h 82"/>
              <a:gd name="T20" fmla="*/ 2147483647 w 116"/>
              <a:gd name="T21" fmla="*/ 2147483647 h 82"/>
              <a:gd name="T22" fmla="*/ 2147483647 w 116"/>
              <a:gd name="T23" fmla="*/ 2147483647 h 82"/>
              <a:gd name="T24" fmla="*/ 2147483647 w 116"/>
              <a:gd name="T25" fmla="*/ 2147483647 h 82"/>
              <a:gd name="T26" fmla="*/ 2147483647 w 116"/>
              <a:gd name="T27" fmla="*/ 2147483647 h 82"/>
              <a:gd name="T28" fmla="*/ 2147483647 w 116"/>
              <a:gd name="T29" fmla="*/ 2147483647 h 82"/>
              <a:gd name="T30" fmla="*/ 2147483647 w 116"/>
              <a:gd name="T31" fmla="*/ 2147483647 h 82"/>
              <a:gd name="T32" fmla="*/ 2147483647 w 116"/>
              <a:gd name="T33" fmla="*/ 2147483647 h 82"/>
              <a:gd name="T34" fmla="*/ 2147483647 w 116"/>
              <a:gd name="T35" fmla="*/ 2147483647 h 82"/>
              <a:gd name="T36" fmla="*/ 2147483647 w 116"/>
              <a:gd name="T37" fmla="*/ 2147483647 h 82"/>
              <a:gd name="T38" fmla="*/ 2147483647 w 116"/>
              <a:gd name="T39" fmla="*/ 2147483647 h 82"/>
              <a:gd name="T40" fmla="*/ 2147483647 w 116"/>
              <a:gd name="T41" fmla="*/ 2147483647 h 82"/>
              <a:gd name="T42" fmla="*/ 2147483647 w 116"/>
              <a:gd name="T43" fmla="*/ 2147483647 h 82"/>
              <a:gd name="T44" fmla="*/ 2147483647 w 116"/>
              <a:gd name="T45" fmla="*/ 2147483647 h 82"/>
              <a:gd name="T46" fmla="*/ 2147483647 w 116"/>
              <a:gd name="T47" fmla="*/ 2147483647 h 82"/>
              <a:gd name="T48" fmla="*/ 2147483647 w 116"/>
              <a:gd name="T49" fmla="*/ 2147483647 h 82"/>
              <a:gd name="T50" fmla="*/ 2147483647 w 116"/>
              <a:gd name="T51" fmla="*/ 2147483647 h 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6"/>
              <a:gd name="T79" fmla="*/ 0 h 82"/>
              <a:gd name="T80" fmla="*/ 708 w 116"/>
              <a:gd name="T81" fmla="*/ 718 h 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6" h="82">
                <a:moveTo>
                  <a:pt x="12" y="42"/>
                </a:moveTo>
                <a:lnTo>
                  <a:pt x="26" y="58"/>
                </a:lnTo>
                <a:lnTo>
                  <a:pt x="45" y="70"/>
                </a:lnTo>
                <a:lnTo>
                  <a:pt x="93" y="82"/>
                </a:lnTo>
                <a:lnTo>
                  <a:pt x="116" y="25"/>
                </a:lnTo>
                <a:lnTo>
                  <a:pt x="89" y="24"/>
                </a:lnTo>
                <a:lnTo>
                  <a:pt x="53" y="36"/>
                </a:lnTo>
                <a:lnTo>
                  <a:pt x="39" y="33"/>
                </a:lnTo>
                <a:lnTo>
                  <a:pt x="30" y="22"/>
                </a:lnTo>
                <a:lnTo>
                  <a:pt x="17" y="21"/>
                </a:lnTo>
                <a:lnTo>
                  <a:pt x="27" y="10"/>
                </a:lnTo>
                <a:lnTo>
                  <a:pt x="20" y="0"/>
                </a:lnTo>
                <a:lnTo>
                  <a:pt x="9" y="1"/>
                </a:lnTo>
                <a:lnTo>
                  <a:pt x="3" y="9"/>
                </a:lnTo>
                <a:lnTo>
                  <a:pt x="0" y="30"/>
                </a:lnTo>
                <a:lnTo>
                  <a:pt x="14" y="30"/>
                </a:lnTo>
                <a:lnTo>
                  <a:pt x="12" y="42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2" name="Freeform 1291"/>
          <p:cNvSpPr>
            <a:spLocks/>
          </p:cNvSpPr>
          <p:nvPr/>
        </p:nvSpPr>
        <p:spPr bwMode="auto">
          <a:xfrm>
            <a:off x="4763691" y="3895726"/>
            <a:ext cx="842963" cy="865585"/>
          </a:xfrm>
          <a:custGeom>
            <a:avLst/>
            <a:gdLst>
              <a:gd name="T0" fmla="*/ 2147483647 w 708"/>
              <a:gd name="T1" fmla="*/ 2147483647 h 727"/>
              <a:gd name="T2" fmla="*/ 2147483647 w 708"/>
              <a:gd name="T3" fmla="*/ 2147483647 h 727"/>
              <a:gd name="T4" fmla="*/ 2147483647 w 708"/>
              <a:gd name="T5" fmla="*/ 0 h 727"/>
              <a:gd name="T6" fmla="*/ 2147483647 w 708"/>
              <a:gd name="T7" fmla="*/ 2147483647 h 727"/>
              <a:gd name="T8" fmla="*/ 2147483647 w 708"/>
              <a:gd name="T9" fmla="*/ 2147483647 h 727"/>
              <a:gd name="T10" fmla="*/ 2147483647 w 708"/>
              <a:gd name="T11" fmla="*/ 2147483647 h 727"/>
              <a:gd name="T12" fmla="*/ 0 w 708"/>
              <a:gd name="T13" fmla="*/ 2147483647 h 727"/>
              <a:gd name="T14" fmla="*/ 2147483647 w 708"/>
              <a:gd name="T15" fmla="*/ 2147483647 h 727"/>
              <a:gd name="T16" fmla="*/ 2147483647 w 708"/>
              <a:gd name="T17" fmla="*/ 2147483647 h 727"/>
              <a:gd name="T18" fmla="*/ 2147483647 w 708"/>
              <a:gd name="T19" fmla="*/ 2147483647 h 727"/>
              <a:gd name="T20" fmla="*/ 2147483647 w 708"/>
              <a:gd name="T21" fmla="*/ 2147483647 h 727"/>
              <a:gd name="T22" fmla="*/ 2147483647 w 708"/>
              <a:gd name="T23" fmla="*/ 2147483647 h 727"/>
              <a:gd name="T24" fmla="*/ 2147483647 w 708"/>
              <a:gd name="T25" fmla="*/ 2147483647 h 727"/>
              <a:gd name="T26" fmla="*/ 2147483647 w 708"/>
              <a:gd name="T27" fmla="*/ 2147483647 h 727"/>
              <a:gd name="T28" fmla="*/ 2147483647 w 708"/>
              <a:gd name="T29" fmla="*/ 2147483647 h 727"/>
              <a:gd name="T30" fmla="*/ 2147483647 w 708"/>
              <a:gd name="T31" fmla="*/ 2147483647 h 727"/>
              <a:gd name="T32" fmla="*/ 2147483647 w 708"/>
              <a:gd name="T33" fmla="*/ 2147483647 h 727"/>
              <a:gd name="T34" fmla="*/ 2147483647 w 708"/>
              <a:gd name="T35" fmla="*/ 2147483647 h 727"/>
              <a:gd name="T36" fmla="*/ 2147483647 w 708"/>
              <a:gd name="T37" fmla="*/ 2147483647 h 727"/>
              <a:gd name="T38" fmla="*/ 2147483647 w 708"/>
              <a:gd name="T39" fmla="*/ 2147483647 h 727"/>
              <a:gd name="T40" fmla="*/ 2147483647 w 708"/>
              <a:gd name="T41" fmla="*/ 2147483647 h 727"/>
              <a:gd name="T42" fmla="*/ 2147483647 w 708"/>
              <a:gd name="T43" fmla="*/ 2147483647 h 727"/>
              <a:gd name="T44" fmla="*/ 2147483647 w 708"/>
              <a:gd name="T45" fmla="*/ 2147483647 h 727"/>
              <a:gd name="T46" fmla="*/ 2147483647 w 708"/>
              <a:gd name="T47" fmla="*/ 2147483647 h 727"/>
              <a:gd name="T48" fmla="*/ 2147483647 w 708"/>
              <a:gd name="T49" fmla="*/ 2147483647 h 727"/>
              <a:gd name="T50" fmla="*/ 2147483647 w 708"/>
              <a:gd name="T51" fmla="*/ 2147483647 h 7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08"/>
              <a:gd name="T79" fmla="*/ 0 h 727"/>
              <a:gd name="T80" fmla="*/ 708 w 708"/>
              <a:gd name="T81" fmla="*/ 718 h 727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01 w 10000"/>
              <a:gd name="connsiteY42" fmla="*/ 2022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01 w 10000"/>
              <a:gd name="connsiteY42" fmla="*/ 2022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108 w 10000"/>
              <a:gd name="connsiteY42" fmla="*/ 2290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43 w 10000"/>
              <a:gd name="connsiteY42" fmla="*/ 2407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43 w 10000"/>
              <a:gd name="connsiteY42" fmla="*/ 2407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124 w 10000"/>
              <a:gd name="connsiteY42" fmla="*/ 2118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124 w 10000"/>
              <a:gd name="connsiteY42" fmla="*/ 1829 h 10000"/>
              <a:gd name="connsiteX43" fmla="*/ 4124 w 10000"/>
              <a:gd name="connsiteY43" fmla="*/ 2118 h 10000"/>
              <a:gd name="connsiteX44" fmla="*/ 3108 w 10000"/>
              <a:gd name="connsiteY44" fmla="*/ 2290 h 10000"/>
              <a:gd name="connsiteX45" fmla="*/ 3842 w 10000"/>
              <a:gd name="connsiteY45" fmla="*/ 1348 h 10000"/>
              <a:gd name="connsiteX46" fmla="*/ 4209 w 10000"/>
              <a:gd name="connsiteY46" fmla="*/ 550 h 10000"/>
              <a:gd name="connsiteX47" fmla="*/ 3842 w 10000"/>
              <a:gd name="connsiteY47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108 w 10000"/>
              <a:gd name="connsiteY45" fmla="*/ 2290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638 w 10000"/>
              <a:gd name="connsiteY45" fmla="*/ 2249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842 w 10000"/>
              <a:gd name="connsiteY46" fmla="*/ 1348 h 10000"/>
              <a:gd name="connsiteX47" fmla="*/ 3701 w 10000"/>
              <a:gd name="connsiteY47" fmla="*/ 1953 h 10000"/>
              <a:gd name="connsiteX48" fmla="*/ 4209 w 10000"/>
              <a:gd name="connsiteY48" fmla="*/ 550 h 10000"/>
              <a:gd name="connsiteX49" fmla="*/ 3842 w 10000"/>
              <a:gd name="connsiteY49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701 w 10000"/>
              <a:gd name="connsiteY47" fmla="*/ 1953 h 10000"/>
              <a:gd name="connsiteX48" fmla="*/ 3828 w 10000"/>
              <a:gd name="connsiteY48" fmla="*/ 1087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701 w 10000"/>
              <a:gd name="connsiteY47" fmla="*/ 1953 h 10000"/>
              <a:gd name="connsiteX48" fmla="*/ 3785 w 10000"/>
              <a:gd name="connsiteY48" fmla="*/ 1541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00" h="10000">
                <a:moveTo>
                  <a:pt x="3842" y="206"/>
                </a:moveTo>
                <a:lnTo>
                  <a:pt x="3065" y="55"/>
                </a:lnTo>
                <a:lnTo>
                  <a:pt x="2429" y="138"/>
                </a:lnTo>
                <a:lnTo>
                  <a:pt x="2133" y="261"/>
                </a:lnTo>
                <a:lnTo>
                  <a:pt x="1582" y="0"/>
                </a:lnTo>
                <a:cubicBezTo>
                  <a:pt x="1497" y="426"/>
                  <a:pt x="1413" y="853"/>
                  <a:pt x="1328" y="1279"/>
                </a:cubicBezTo>
                <a:lnTo>
                  <a:pt x="1130" y="1609"/>
                </a:lnTo>
                <a:cubicBezTo>
                  <a:pt x="1073" y="1705"/>
                  <a:pt x="1017" y="1802"/>
                  <a:pt x="960" y="1898"/>
                </a:cubicBezTo>
                <a:lnTo>
                  <a:pt x="819" y="2311"/>
                </a:lnTo>
                <a:lnTo>
                  <a:pt x="650" y="2393"/>
                </a:lnTo>
                <a:lnTo>
                  <a:pt x="28" y="2393"/>
                </a:lnTo>
                <a:cubicBezTo>
                  <a:pt x="113" y="2962"/>
                  <a:pt x="197" y="3530"/>
                  <a:pt x="282" y="4099"/>
                </a:cubicBezTo>
                <a:lnTo>
                  <a:pt x="0" y="5420"/>
                </a:lnTo>
                <a:cubicBezTo>
                  <a:pt x="137" y="6025"/>
                  <a:pt x="273" y="6630"/>
                  <a:pt x="410" y="7235"/>
                </a:cubicBezTo>
                <a:cubicBezTo>
                  <a:pt x="462" y="7496"/>
                  <a:pt x="513" y="7758"/>
                  <a:pt x="565" y="8019"/>
                </a:cubicBezTo>
                <a:lnTo>
                  <a:pt x="876" y="8624"/>
                </a:lnTo>
                <a:lnTo>
                  <a:pt x="918" y="9326"/>
                </a:lnTo>
                <a:lnTo>
                  <a:pt x="1299" y="9876"/>
                </a:lnTo>
                <a:lnTo>
                  <a:pt x="1723" y="10000"/>
                </a:lnTo>
                <a:lnTo>
                  <a:pt x="2444" y="9835"/>
                </a:lnTo>
                <a:lnTo>
                  <a:pt x="3291" y="9752"/>
                </a:lnTo>
                <a:lnTo>
                  <a:pt x="3743" y="9340"/>
                </a:lnTo>
                <a:lnTo>
                  <a:pt x="3969" y="8955"/>
                </a:lnTo>
                <a:lnTo>
                  <a:pt x="4308" y="8762"/>
                </a:lnTo>
                <a:lnTo>
                  <a:pt x="5395" y="8102"/>
                </a:lnTo>
                <a:lnTo>
                  <a:pt x="6412" y="7895"/>
                </a:lnTo>
                <a:lnTo>
                  <a:pt x="7641" y="7524"/>
                </a:lnTo>
                <a:lnTo>
                  <a:pt x="8969" y="7098"/>
                </a:lnTo>
                <a:lnTo>
                  <a:pt x="9633" y="6410"/>
                </a:lnTo>
                <a:lnTo>
                  <a:pt x="10000" y="6080"/>
                </a:lnTo>
                <a:lnTo>
                  <a:pt x="9477" y="4828"/>
                </a:lnTo>
                <a:lnTo>
                  <a:pt x="8715" y="4127"/>
                </a:lnTo>
                <a:lnTo>
                  <a:pt x="8107" y="3989"/>
                </a:lnTo>
                <a:lnTo>
                  <a:pt x="7302" y="3686"/>
                </a:lnTo>
                <a:lnTo>
                  <a:pt x="6299" y="3741"/>
                </a:lnTo>
                <a:cubicBezTo>
                  <a:pt x="6266" y="3512"/>
                  <a:pt x="6234" y="3283"/>
                  <a:pt x="6201" y="3054"/>
                </a:cubicBezTo>
                <a:lnTo>
                  <a:pt x="5833" y="2448"/>
                </a:lnTo>
                <a:lnTo>
                  <a:pt x="5565" y="2146"/>
                </a:lnTo>
                <a:cubicBezTo>
                  <a:pt x="5541" y="2095"/>
                  <a:pt x="5518" y="2045"/>
                  <a:pt x="5494" y="1994"/>
                </a:cubicBezTo>
                <a:lnTo>
                  <a:pt x="4675" y="1444"/>
                </a:lnTo>
                <a:lnTo>
                  <a:pt x="4477" y="1499"/>
                </a:lnTo>
                <a:lnTo>
                  <a:pt x="4223" y="1458"/>
                </a:lnTo>
                <a:cubicBezTo>
                  <a:pt x="4172" y="1472"/>
                  <a:pt x="4098" y="1520"/>
                  <a:pt x="4082" y="1582"/>
                </a:cubicBezTo>
                <a:cubicBezTo>
                  <a:pt x="4066" y="1644"/>
                  <a:pt x="4067" y="1740"/>
                  <a:pt x="4060" y="1829"/>
                </a:cubicBezTo>
                <a:cubicBezTo>
                  <a:pt x="4053" y="1918"/>
                  <a:pt x="4068" y="2024"/>
                  <a:pt x="4124" y="2118"/>
                </a:cubicBezTo>
                <a:cubicBezTo>
                  <a:pt x="3938" y="2257"/>
                  <a:pt x="3745" y="2484"/>
                  <a:pt x="3829" y="2331"/>
                </a:cubicBezTo>
                <a:cubicBezTo>
                  <a:pt x="3769" y="2303"/>
                  <a:pt x="3764" y="2037"/>
                  <a:pt x="3743" y="1974"/>
                </a:cubicBezTo>
                <a:cubicBezTo>
                  <a:pt x="3722" y="1911"/>
                  <a:pt x="3694" y="2025"/>
                  <a:pt x="3701" y="1953"/>
                </a:cubicBezTo>
                <a:cubicBezTo>
                  <a:pt x="3708" y="1881"/>
                  <a:pt x="3764" y="1685"/>
                  <a:pt x="3785" y="1541"/>
                </a:cubicBezTo>
                <a:cubicBezTo>
                  <a:pt x="3806" y="1397"/>
                  <a:pt x="3757" y="1252"/>
                  <a:pt x="3828" y="1087"/>
                </a:cubicBezTo>
                <a:lnTo>
                  <a:pt x="4209" y="550"/>
                </a:lnTo>
                <a:lnTo>
                  <a:pt x="3842" y="206"/>
                </a:lnTo>
                <a:close/>
              </a:path>
            </a:pathLst>
          </a:custGeom>
          <a:solidFill>
            <a:srgbClr val="FFFF99">
              <a:alpha val="16078"/>
            </a:srgb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2" name="Freeform 1348"/>
          <p:cNvSpPr>
            <a:spLocks/>
          </p:cNvSpPr>
          <p:nvPr/>
        </p:nvSpPr>
        <p:spPr bwMode="auto">
          <a:xfrm>
            <a:off x="3125120" y="3422345"/>
            <a:ext cx="445565" cy="558491"/>
          </a:xfrm>
          <a:custGeom>
            <a:avLst/>
            <a:gdLst>
              <a:gd name="T0" fmla="*/ 2147483647 w 371"/>
              <a:gd name="T1" fmla="*/ 2147483647 h 478"/>
              <a:gd name="T2" fmla="*/ 2147483647 w 371"/>
              <a:gd name="T3" fmla="*/ 0 h 478"/>
              <a:gd name="T4" fmla="*/ 2147483647 w 371"/>
              <a:gd name="T5" fmla="*/ 2147483647 h 478"/>
              <a:gd name="T6" fmla="*/ 2147483647 w 371"/>
              <a:gd name="T7" fmla="*/ 2147483647 h 478"/>
              <a:gd name="T8" fmla="*/ 2147483647 w 371"/>
              <a:gd name="T9" fmla="*/ 2147483647 h 478"/>
              <a:gd name="T10" fmla="*/ 2147483647 w 371"/>
              <a:gd name="T11" fmla="*/ 2147483647 h 478"/>
              <a:gd name="T12" fmla="*/ 0 w 371"/>
              <a:gd name="T13" fmla="*/ 2147483647 h 478"/>
              <a:gd name="T14" fmla="*/ 2147483647 w 371"/>
              <a:gd name="T15" fmla="*/ 2147483647 h 478"/>
              <a:gd name="T16" fmla="*/ 2147483647 w 371"/>
              <a:gd name="T17" fmla="*/ 2147483647 h 478"/>
              <a:gd name="T18" fmla="*/ 2147483647 w 371"/>
              <a:gd name="T19" fmla="*/ 2147483647 h 478"/>
              <a:gd name="T20" fmla="*/ 2147483647 w 371"/>
              <a:gd name="T21" fmla="*/ 2147483647 h 478"/>
              <a:gd name="T22" fmla="*/ 2147483647 w 371"/>
              <a:gd name="T23" fmla="*/ 2147483647 h 478"/>
              <a:gd name="T24" fmla="*/ 2147483647 w 371"/>
              <a:gd name="T25" fmla="*/ 2147483647 h 478"/>
              <a:gd name="T26" fmla="*/ 2147483647 w 371"/>
              <a:gd name="T27" fmla="*/ 2147483647 h 478"/>
              <a:gd name="T28" fmla="*/ 2147483647 w 371"/>
              <a:gd name="T29" fmla="*/ 2147483647 h 478"/>
              <a:gd name="T30" fmla="*/ 2147483647 w 371"/>
              <a:gd name="T31" fmla="*/ 2147483647 h 478"/>
              <a:gd name="T32" fmla="*/ 2147483647 w 371"/>
              <a:gd name="T33" fmla="*/ 2147483647 h 478"/>
              <a:gd name="T34" fmla="*/ 2147483647 w 371"/>
              <a:gd name="T35" fmla="*/ 2147483647 h 478"/>
              <a:gd name="T36" fmla="*/ 2147483647 w 371"/>
              <a:gd name="T37" fmla="*/ 2147483647 h 478"/>
              <a:gd name="T38" fmla="*/ 2147483647 w 371"/>
              <a:gd name="T39" fmla="*/ 2147483647 h 478"/>
              <a:gd name="T40" fmla="*/ 2147483647 w 371"/>
              <a:gd name="T41" fmla="*/ 2147483647 h 478"/>
              <a:gd name="T42" fmla="*/ 2147483647 w 371"/>
              <a:gd name="T43" fmla="*/ 2147483647 h 4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478"/>
              <a:gd name="T68" fmla="*/ 371 w 371"/>
              <a:gd name="T69" fmla="*/ 478 h 478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075 w 10000"/>
              <a:gd name="connsiteY12" fmla="*/ 7395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345 w 10000"/>
              <a:gd name="connsiteY11" fmla="*/ 635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520 w 10000"/>
              <a:gd name="connsiteY13" fmla="*/ 7615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871 w 10000"/>
              <a:gd name="connsiteY16" fmla="*/ 10000 h 10000"/>
              <a:gd name="connsiteX17" fmla="*/ 8922 w 10000"/>
              <a:gd name="connsiteY17" fmla="*/ 9686 h 10000"/>
              <a:gd name="connsiteX18" fmla="*/ 9811 w 10000"/>
              <a:gd name="connsiteY18" fmla="*/ 9456 h 10000"/>
              <a:gd name="connsiteX19" fmla="*/ 10000 w 10000"/>
              <a:gd name="connsiteY19" fmla="*/ 6757 h 10000"/>
              <a:gd name="connsiteX20" fmla="*/ 9650 w 10000"/>
              <a:gd name="connsiteY20" fmla="*/ 2490 h 10000"/>
              <a:gd name="connsiteX21" fmla="*/ 8194 w 10000"/>
              <a:gd name="connsiteY21" fmla="*/ 2050 h 10000"/>
              <a:gd name="connsiteX22" fmla="*/ 7305 w 10000"/>
              <a:gd name="connsiteY22" fmla="*/ 1799 h 10000"/>
              <a:gd name="connsiteX23" fmla="*/ 6658 w 10000"/>
              <a:gd name="connsiteY23" fmla="*/ 1548 h 10000"/>
              <a:gd name="connsiteX24" fmla="*/ 5202 w 10000"/>
              <a:gd name="connsiteY24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358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571 w 10000"/>
              <a:gd name="connsiteY19" fmla="*/ 9843 h 10000"/>
              <a:gd name="connsiteX20" fmla="*/ 8922 w 10000"/>
              <a:gd name="connsiteY20" fmla="*/ 9686 h 10000"/>
              <a:gd name="connsiteX21" fmla="*/ 9811 w 10000"/>
              <a:gd name="connsiteY21" fmla="*/ 9456 h 10000"/>
              <a:gd name="connsiteX22" fmla="*/ 10000 w 10000"/>
              <a:gd name="connsiteY22" fmla="*/ 6757 h 10000"/>
              <a:gd name="connsiteX23" fmla="*/ 9650 w 10000"/>
              <a:gd name="connsiteY23" fmla="*/ 2490 h 10000"/>
              <a:gd name="connsiteX24" fmla="*/ 8194 w 10000"/>
              <a:gd name="connsiteY24" fmla="*/ 2050 h 10000"/>
              <a:gd name="connsiteX25" fmla="*/ 7305 w 10000"/>
              <a:gd name="connsiteY25" fmla="*/ 1799 h 10000"/>
              <a:gd name="connsiteX26" fmla="*/ 6658 w 10000"/>
              <a:gd name="connsiteY26" fmla="*/ 1548 h 10000"/>
              <a:gd name="connsiteX27" fmla="*/ 5202 w 10000"/>
              <a:gd name="connsiteY27" fmla="*/ 1611 h 10000"/>
              <a:gd name="connsiteX0" fmla="*/ 5202 w 10000"/>
              <a:gd name="connsiteY0" fmla="*/ 1611 h 9843"/>
              <a:gd name="connsiteX1" fmla="*/ 323 w 10000"/>
              <a:gd name="connsiteY1" fmla="*/ 0 h 9843"/>
              <a:gd name="connsiteX2" fmla="*/ 81 w 10000"/>
              <a:gd name="connsiteY2" fmla="*/ 1025 h 9843"/>
              <a:gd name="connsiteX3" fmla="*/ 1159 w 10000"/>
              <a:gd name="connsiteY3" fmla="*/ 2029 h 9843"/>
              <a:gd name="connsiteX4" fmla="*/ 2992 w 10000"/>
              <a:gd name="connsiteY4" fmla="*/ 3013 h 9843"/>
              <a:gd name="connsiteX5" fmla="*/ 2938 w 10000"/>
              <a:gd name="connsiteY5" fmla="*/ 3682 h 9843"/>
              <a:gd name="connsiteX6" fmla="*/ 0 w 10000"/>
              <a:gd name="connsiteY6" fmla="*/ 3138 h 9843"/>
              <a:gd name="connsiteX7" fmla="*/ 458 w 10000"/>
              <a:gd name="connsiteY7" fmla="*/ 4456 h 9843"/>
              <a:gd name="connsiteX8" fmla="*/ 4016 w 10000"/>
              <a:gd name="connsiteY8" fmla="*/ 4812 h 9843"/>
              <a:gd name="connsiteX9" fmla="*/ 5660 w 10000"/>
              <a:gd name="connsiteY9" fmla="*/ 6276 h 9843"/>
              <a:gd name="connsiteX10" fmla="*/ 6065 w 10000"/>
              <a:gd name="connsiteY10" fmla="*/ 6213 h 9843"/>
              <a:gd name="connsiteX11" fmla="*/ 7062 w 10000"/>
              <a:gd name="connsiteY11" fmla="*/ 6579 h 9843"/>
              <a:gd name="connsiteX12" fmla="*/ 7681 w 10000"/>
              <a:gd name="connsiteY12" fmla="*/ 7113 h 9843"/>
              <a:gd name="connsiteX13" fmla="*/ 7358 w 10000"/>
              <a:gd name="connsiteY13" fmla="*/ 7552 h 9843"/>
              <a:gd name="connsiteX14" fmla="*/ 7278 w 10000"/>
              <a:gd name="connsiteY14" fmla="*/ 7992 h 9843"/>
              <a:gd name="connsiteX15" fmla="*/ 7251 w 10000"/>
              <a:gd name="connsiteY15" fmla="*/ 8243 h 9843"/>
              <a:gd name="connsiteX16" fmla="*/ 7641 w 10000"/>
              <a:gd name="connsiteY16" fmla="*/ 8651 h 9843"/>
              <a:gd name="connsiteX17" fmla="*/ 7722 w 10000"/>
              <a:gd name="connsiteY17" fmla="*/ 9561 h 9843"/>
              <a:gd name="connsiteX18" fmla="*/ 8275 w 10000"/>
              <a:gd name="connsiteY18" fmla="*/ 9780 h 9843"/>
              <a:gd name="connsiteX19" fmla="*/ 8571 w 10000"/>
              <a:gd name="connsiteY19" fmla="*/ 9843 h 9843"/>
              <a:gd name="connsiteX20" fmla="*/ 8922 w 10000"/>
              <a:gd name="connsiteY20" fmla="*/ 9686 h 9843"/>
              <a:gd name="connsiteX21" fmla="*/ 9811 w 10000"/>
              <a:gd name="connsiteY21" fmla="*/ 9456 h 9843"/>
              <a:gd name="connsiteX22" fmla="*/ 10000 w 10000"/>
              <a:gd name="connsiteY22" fmla="*/ 6757 h 9843"/>
              <a:gd name="connsiteX23" fmla="*/ 9650 w 10000"/>
              <a:gd name="connsiteY23" fmla="*/ 2490 h 9843"/>
              <a:gd name="connsiteX24" fmla="*/ 8194 w 10000"/>
              <a:gd name="connsiteY24" fmla="*/ 2050 h 9843"/>
              <a:gd name="connsiteX25" fmla="*/ 7305 w 10000"/>
              <a:gd name="connsiteY25" fmla="*/ 1799 h 9843"/>
              <a:gd name="connsiteX26" fmla="*/ 6658 w 10000"/>
              <a:gd name="connsiteY26" fmla="*/ 1548 h 9843"/>
              <a:gd name="connsiteX27" fmla="*/ 5202 w 10000"/>
              <a:gd name="connsiteY27" fmla="*/ 1611 h 9843"/>
              <a:gd name="connsiteX0" fmla="*/ 5202 w 10000"/>
              <a:gd name="connsiteY0" fmla="*/ 1637 h 9936"/>
              <a:gd name="connsiteX1" fmla="*/ 323 w 10000"/>
              <a:gd name="connsiteY1" fmla="*/ 0 h 9936"/>
              <a:gd name="connsiteX2" fmla="*/ 81 w 10000"/>
              <a:gd name="connsiteY2" fmla="*/ 1041 h 9936"/>
              <a:gd name="connsiteX3" fmla="*/ 1159 w 10000"/>
              <a:gd name="connsiteY3" fmla="*/ 2061 h 9936"/>
              <a:gd name="connsiteX4" fmla="*/ 2992 w 10000"/>
              <a:gd name="connsiteY4" fmla="*/ 3061 h 9936"/>
              <a:gd name="connsiteX5" fmla="*/ 2938 w 10000"/>
              <a:gd name="connsiteY5" fmla="*/ 3741 h 9936"/>
              <a:gd name="connsiteX6" fmla="*/ 0 w 10000"/>
              <a:gd name="connsiteY6" fmla="*/ 3188 h 9936"/>
              <a:gd name="connsiteX7" fmla="*/ 458 w 10000"/>
              <a:gd name="connsiteY7" fmla="*/ 4527 h 9936"/>
              <a:gd name="connsiteX8" fmla="*/ 4016 w 10000"/>
              <a:gd name="connsiteY8" fmla="*/ 4889 h 9936"/>
              <a:gd name="connsiteX9" fmla="*/ 5660 w 10000"/>
              <a:gd name="connsiteY9" fmla="*/ 6376 h 9936"/>
              <a:gd name="connsiteX10" fmla="*/ 6065 w 10000"/>
              <a:gd name="connsiteY10" fmla="*/ 6312 h 9936"/>
              <a:gd name="connsiteX11" fmla="*/ 7062 w 10000"/>
              <a:gd name="connsiteY11" fmla="*/ 6684 h 9936"/>
              <a:gd name="connsiteX12" fmla="*/ 7681 w 10000"/>
              <a:gd name="connsiteY12" fmla="*/ 7226 h 9936"/>
              <a:gd name="connsiteX13" fmla="*/ 7358 w 10000"/>
              <a:gd name="connsiteY13" fmla="*/ 7672 h 9936"/>
              <a:gd name="connsiteX14" fmla="*/ 7278 w 10000"/>
              <a:gd name="connsiteY14" fmla="*/ 8119 h 9936"/>
              <a:gd name="connsiteX15" fmla="*/ 7251 w 10000"/>
              <a:gd name="connsiteY15" fmla="*/ 8374 h 9936"/>
              <a:gd name="connsiteX16" fmla="*/ 7641 w 10000"/>
              <a:gd name="connsiteY16" fmla="*/ 8789 h 9936"/>
              <a:gd name="connsiteX17" fmla="*/ 7722 w 10000"/>
              <a:gd name="connsiteY17" fmla="*/ 9714 h 9936"/>
              <a:gd name="connsiteX18" fmla="*/ 8275 w 10000"/>
              <a:gd name="connsiteY18" fmla="*/ 9936 h 9936"/>
              <a:gd name="connsiteX19" fmla="*/ 8652 w 10000"/>
              <a:gd name="connsiteY19" fmla="*/ 9809 h 9936"/>
              <a:gd name="connsiteX20" fmla="*/ 8922 w 10000"/>
              <a:gd name="connsiteY20" fmla="*/ 9840 h 9936"/>
              <a:gd name="connsiteX21" fmla="*/ 9811 w 10000"/>
              <a:gd name="connsiteY21" fmla="*/ 9607 h 9936"/>
              <a:gd name="connsiteX22" fmla="*/ 10000 w 10000"/>
              <a:gd name="connsiteY22" fmla="*/ 6865 h 9936"/>
              <a:gd name="connsiteX23" fmla="*/ 9650 w 10000"/>
              <a:gd name="connsiteY23" fmla="*/ 2530 h 9936"/>
              <a:gd name="connsiteX24" fmla="*/ 8194 w 10000"/>
              <a:gd name="connsiteY24" fmla="*/ 2083 h 9936"/>
              <a:gd name="connsiteX25" fmla="*/ 7305 w 10000"/>
              <a:gd name="connsiteY25" fmla="*/ 1828 h 9936"/>
              <a:gd name="connsiteX26" fmla="*/ 6658 w 10000"/>
              <a:gd name="connsiteY26" fmla="*/ 1573 h 9936"/>
              <a:gd name="connsiteX27" fmla="*/ 5202 w 10000"/>
              <a:gd name="connsiteY27" fmla="*/ 1637 h 9936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811 w 10000"/>
              <a:gd name="connsiteY21" fmla="*/ 9669 h 10000"/>
              <a:gd name="connsiteX22" fmla="*/ 10000 w 10000"/>
              <a:gd name="connsiteY22" fmla="*/ 6909 h 10000"/>
              <a:gd name="connsiteX23" fmla="*/ 9650 w 10000"/>
              <a:gd name="connsiteY23" fmla="*/ 2546 h 10000"/>
              <a:gd name="connsiteX24" fmla="*/ 8194 w 10000"/>
              <a:gd name="connsiteY24" fmla="*/ 2096 h 10000"/>
              <a:gd name="connsiteX25" fmla="*/ 7305 w 10000"/>
              <a:gd name="connsiteY25" fmla="*/ 1840 h 10000"/>
              <a:gd name="connsiteX26" fmla="*/ 6658 w 10000"/>
              <a:gd name="connsiteY26" fmla="*/ 1583 h 10000"/>
              <a:gd name="connsiteX27" fmla="*/ 5202 w 10000"/>
              <a:gd name="connsiteY27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10000 w 10000"/>
              <a:gd name="connsiteY23" fmla="*/ 6909 h 10000"/>
              <a:gd name="connsiteX24" fmla="*/ 9650 w 10000"/>
              <a:gd name="connsiteY24" fmla="*/ 2546 h 10000"/>
              <a:gd name="connsiteX25" fmla="*/ 8194 w 10000"/>
              <a:gd name="connsiteY25" fmla="*/ 2096 h 10000"/>
              <a:gd name="connsiteX26" fmla="*/ 7305 w 10000"/>
              <a:gd name="connsiteY26" fmla="*/ 1840 h 10000"/>
              <a:gd name="connsiteX27" fmla="*/ 6658 w 10000"/>
              <a:gd name="connsiteY27" fmla="*/ 1583 h 10000"/>
              <a:gd name="connsiteX28" fmla="*/ 5202 w 10000"/>
              <a:gd name="connsiteY28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865 w 10000"/>
              <a:gd name="connsiteY23" fmla="*/ 9551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744 w 10000"/>
              <a:gd name="connsiteY23" fmla="*/ 9230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11"/>
              <a:gd name="connsiteY0" fmla="*/ 1648 h 10000"/>
              <a:gd name="connsiteX1" fmla="*/ 323 w 10011"/>
              <a:gd name="connsiteY1" fmla="*/ 0 h 10000"/>
              <a:gd name="connsiteX2" fmla="*/ 81 w 10011"/>
              <a:gd name="connsiteY2" fmla="*/ 1048 h 10000"/>
              <a:gd name="connsiteX3" fmla="*/ 1159 w 10011"/>
              <a:gd name="connsiteY3" fmla="*/ 2074 h 10000"/>
              <a:gd name="connsiteX4" fmla="*/ 2992 w 10011"/>
              <a:gd name="connsiteY4" fmla="*/ 3081 h 10000"/>
              <a:gd name="connsiteX5" fmla="*/ 2938 w 10011"/>
              <a:gd name="connsiteY5" fmla="*/ 3765 h 10000"/>
              <a:gd name="connsiteX6" fmla="*/ 0 w 10011"/>
              <a:gd name="connsiteY6" fmla="*/ 3209 h 10000"/>
              <a:gd name="connsiteX7" fmla="*/ 458 w 10011"/>
              <a:gd name="connsiteY7" fmla="*/ 4556 h 10000"/>
              <a:gd name="connsiteX8" fmla="*/ 4016 w 10011"/>
              <a:gd name="connsiteY8" fmla="*/ 4920 h 10000"/>
              <a:gd name="connsiteX9" fmla="*/ 5660 w 10011"/>
              <a:gd name="connsiteY9" fmla="*/ 6417 h 10000"/>
              <a:gd name="connsiteX10" fmla="*/ 6065 w 10011"/>
              <a:gd name="connsiteY10" fmla="*/ 6353 h 10000"/>
              <a:gd name="connsiteX11" fmla="*/ 7062 w 10011"/>
              <a:gd name="connsiteY11" fmla="*/ 6727 h 10000"/>
              <a:gd name="connsiteX12" fmla="*/ 7681 w 10011"/>
              <a:gd name="connsiteY12" fmla="*/ 7273 h 10000"/>
              <a:gd name="connsiteX13" fmla="*/ 7358 w 10011"/>
              <a:gd name="connsiteY13" fmla="*/ 7721 h 10000"/>
              <a:gd name="connsiteX14" fmla="*/ 7278 w 10011"/>
              <a:gd name="connsiteY14" fmla="*/ 8171 h 10000"/>
              <a:gd name="connsiteX15" fmla="*/ 7251 w 10011"/>
              <a:gd name="connsiteY15" fmla="*/ 8428 h 10000"/>
              <a:gd name="connsiteX16" fmla="*/ 7641 w 10011"/>
              <a:gd name="connsiteY16" fmla="*/ 8846 h 10000"/>
              <a:gd name="connsiteX17" fmla="*/ 7722 w 10011"/>
              <a:gd name="connsiteY17" fmla="*/ 9777 h 10000"/>
              <a:gd name="connsiteX18" fmla="*/ 8275 w 10011"/>
              <a:gd name="connsiteY18" fmla="*/ 10000 h 10000"/>
              <a:gd name="connsiteX19" fmla="*/ 8652 w 10011"/>
              <a:gd name="connsiteY19" fmla="*/ 9872 h 10000"/>
              <a:gd name="connsiteX20" fmla="*/ 9124 w 10011"/>
              <a:gd name="connsiteY20" fmla="*/ 9678 h 10000"/>
              <a:gd name="connsiteX21" fmla="*/ 9461 w 10011"/>
              <a:gd name="connsiteY21" fmla="*/ 9519 h 10000"/>
              <a:gd name="connsiteX22" fmla="*/ 9811 w 10011"/>
              <a:gd name="connsiteY22" fmla="*/ 9669 h 10000"/>
              <a:gd name="connsiteX23" fmla="*/ 9744 w 10011"/>
              <a:gd name="connsiteY23" fmla="*/ 9230 h 10000"/>
              <a:gd name="connsiteX24" fmla="*/ 9906 w 10011"/>
              <a:gd name="connsiteY24" fmla="*/ 8653 h 10000"/>
              <a:gd name="connsiteX25" fmla="*/ 10000 w 10011"/>
              <a:gd name="connsiteY25" fmla="*/ 6909 h 10000"/>
              <a:gd name="connsiteX26" fmla="*/ 9650 w 10011"/>
              <a:gd name="connsiteY26" fmla="*/ 2546 h 10000"/>
              <a:gd name="connsiteX27" fmla="*/ 8194 w 10011"/>
              <a:gd name="connsiteY27" fmla="*/ 2096 h 10000"/>
              <a:gd name="connsiteX28" fmla="*/ 7305 w 10011"/>
              <a:gd name="connsiteY28" fmla="*/ 1840 h 10000"/>
              <a:gd name="connsiteX29" fmla="*/ 6658 w 10011"/>
              <a:gd name="connsiteY29" fmla="*/ 1583 h 10000"/>
              <a:gd name="connsiteX30" fmla="*/ 5202 w 10011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7278 w 10005"/>
              <a:gd name="connsiteY14" fmla="*/ 8171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6995 w 10005"/>
              <a:gd name="connsiteY14" fmla="*/ 8203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1245 w 10091"/>
              <a:gd name="connsiteY4" fmla="*/ 2108 h 10034"/>
              <a:gd name="connsiteX5" fmla="*/ 3078 w 10091"/>
              <a:gd name="connsiteY5" fmla="*/ 3115 h 10034"/>
              <a:gd name="connsiteX6" fmla="*/ 3024 w 10091"/>
              <a:gd name="connsiteY6" fmla="*/ 3799 h 10034"/>
              <a:gd name="connsiteX7" fmla="*/ 86 w 10091"/>
              <a:gd name="connsiteY7" fmla="*/ 3243 h 10034"/>
              <a:gd name="connsiteX8" fmla="*/ 544 w 10091"/>
              <a:gd name="connsiteY8" fmla="*/ 4590 h 10034"/>
              <a:gd name="connsiteX9" fmla="*/ 4102 w 10091"/>
              <a:gd name="connsiteY9" fmla="*/ 4954 h 10034"/>
              <a:gd name="connsiteX10" fmla="*/ 5746 w 10091"/>
              <a:gd name="connsiteY10" fmla="*/ 6451 h 10034"/>
              <a:gd name="connsiteX11" fmla="*/ 6151 w 10091"/>
              <a:gd name="connsiteY11" fmla="*/ 6387 h 10034"/>
              <a:gd name="connsiteX12" fmla="*/ 7148 w 10091"/>
              <a:gd name="connsiteY12" fmla="*/ 6761 h 10034"/>
              <a:gd name="connsiteX13" fmla="*/ 7767 w 10091"/>
              <a:gd name="connsiteY13" fmla="*/ 7307 h 10034"/>
              <a:gd name="connsiteX14" fmla="*/ 7444 w 10091"/>
              <a:gd name="connsiteY14" fmla="*/ 7755 h 10034"/>
              <a:gd name="connsiteX15" fmla="*/ 7081 w 10091"/>
              <a:gd name="connsiteY15" fmla="*/ 8237 h 10034"/>
              <a:gd name="connsiteX16" fmla="*/ 7337 w 10091"/>
              <a:gd name="connsiteY16" fmla="*/ 8462 h 10034"/>
              <a:gd name="connsiteX17" fmla="*/ 7727 w 10091"/>
              <a:gd name="connsiteY17" fmla="*/ 8880 h 10034"/>
              <a:gd name="connsiteX18" fmla="*/ 7808 w 10091"/>
              <a:gd name="connsiteY18" fmla="*/ 9811 h 10034"/>
              <a:gd name="connsiteX19" fmla="*/ 8361 w 10091"/>
              <a:gd name="connsiteY19" fmla="*/ 10034 h 10034"/>
              <a:gd name="connsiteX20" fmla="*/ 8738 w 10091"/>
              <a:gd name="connsiteY20" fmla="*/ 9906 h 10034"/>
              <a:gd name="connsiteX21" fmla="*/ 9210 w 10091"/>
              <a:gd name="connsiteY21" fmla="*/ 9712 h 10034"/>
              <a:gd name="connsiteX22" fmla="*/ 9547 w 10091"/>
              <a:gd name="connsiteY22" fmla="*/ 9553 h 10034"/>
              <a:gd name="connsiteX23" fmla="*/ 9897 w 10091"/>
              <a:gd name="connsiteY23" fmla="*/ 9703 h 10034"/>
              <a:gd name="connsiteX24" fmla="*/ 9830 w 10091"/>
              <a:gd name="connsiteY24" fmla="*/ 9264 h 10034"/>
              <a:gd name="connsiteX25" fmla="*/ 9871 w 10091"/>
              <a:gd name="connsiteY25" fmla="*/ 8687 h 10034"/>
              <a:gd name="connsiteX26" fmla="*/ 10086 w 10091"/>
              <a:gd name="connsiteY26" fmla="*/ 6943 h 10034"/>
              <a:gd name="connsiteX27" fmla="*/ 9736 w 10091"/>
              <a:gd name="connsiteY27" fmla="*/ 2580 h 10034"/>
              <a:gd name="connsiteX28" fmla="*/ 8280 w 10091"/>
              <a:gd name="connsiteY28" fmla="*/ 2130 h 10034"/>
              <a:gd name="connsiteX29" fmla="*/ 7391 w 10091"/>
              <a:gd name="connsiteY29" fmla="*/ 1874 h 10034"/>
              <a:gd name="connsiteX30" fmla="*/ 6744 w 10091"/>
              <a:gd name="connsiteY30" fmla="*/ 1617 h 10034"/>
              <a:gd name="connsiteX31" fmla="*/ 5288 w 10091"/>
              <a:gd name="connsiteY31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692 w 10091"/>
              <a:gd name="connsiteY4" fmla="*/ 1499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10 w 10091"/>
              <a:gd name="connsiteY6" fmla="*/ 2719 h 10034"/>
              <a:gd name="connsiteX7" fmla="*/ 3078 w 10091"/>
              <a:gd name="connsiteY7" fmla="*/ 3115 h 10034"/>
              <a:gd name="connsiteX8" fmla="*/ 3024 w 10091"/>
              <a:gd name="connsiteY8" fmla="*/ 3799 h 10034"/>
              <a:gd name="connsiteX9" fmla="*/ 86 w 10091"/>
              <a:gd name="connsiteY9" fmla="*/ 3243 h 10034"/>
              <a:gd name="connsiteX10" fmla="*/ 544 w 10091"/>
              <a:gd name="connsiteY10" fmla="*/ 4590 h 10034"/>
              <a:gd name="connsiteX11" fmla="*/ 4102 w 10091"/>
              <a:gd name="connsiteY11" fmla="*/ 4954 h 10034"/>
              <a:gd name="connsiteX12" fmla="*/ 5746 w 10091"/>
              <a:gd name="connsiteY12" fmla="*/ 6451 h 10034"/>
              <a:gd name="connsiteX13" fmla="*/ 6151 w 10091"/>
              <a:gd name="connsiteY13" fmla="*/ 6387 h 10034"/>
              <a:gd name="connsiteX14" fmla="*/ 7148 w 10091"/>
              <a:gd name="connsiteY14" fmla="*/ 6761 h 10034"/>
              <a:gd name="connsiteX15" fmla="*/ 7767 w 10091"/>
              <a:gd name="connsiteY15" fmla="*/ 7307 h 10034"/>
              <a:gd name="connsiteX16" fmla="*/ 7444 w 10091"/>
              <a:gd name="connsiteY16" fmla="*/ 7755 h 10034"/>
              <a:gd name="connsiteX17" fmla="*/ 7081 w 10091"/>
              <a:gd name="connsiteY17" fmla="*/ 8237 h 10034"/>
              <a:gd name="connsiteX18" fmla="*/ 7337 w 10091"/>
              <a:gd name="connsiteY18" fmla="*/ 8462 h 10034"/>
              <a:gd name="connsiteX19" fmla="*/ 7727 w 10091"/>
              <a:gd name="connsiteY19" fmla="*/ 8880 h 10034"/>
              <a:gd name="connsiteX20" fmla="*/ 7808 w 10091"/>
              <a:gd name="connsiteY20" fmla="*/ 9811 h 10034"/>
              <a:gd name="connsiteX21" fmla="*/ 8361 w 10091"/>
              <a:gd name="connsiteY21" fmla="*/ 10034 h 10034"/>
              <a:gd name="connsiteX22" fmla="*/ 8738 w 10091"/>
              <a:gd name="connsiteY22" fmla="*/ 9906 h 10034"/>
              <a:gd name="connsiteX23" fmla="*/ 9210 w 10091"/>
              <a:gd name="connsiteY23" fmla="*/ 9712 h 10034"/>
              <a:gd name="connsiteX24" fmla="*/ 9547 w 10091"/>
              <a:gd name="connsiteY24" fmla="*/ 9553 h 10034"/>
              <a:gd name="connsiteX25" fmla="*/ 9897 w 10091"/>
              <a:gd name="connsiteY25" fmla="*/ 9703 h 10034"/>
              <a:gd name="connsiteX26" fmla="*/ 9830 w 10091"/>
              <a:gd name="connsiteY26" fmla="*/ 9264 h 10034"/>
              <a:gd name="connsiteX27" fmla="*/ 9871 w 10091"/>
              <a:gd name="connsiteY27" fmla="*/ 8687 h 10034"/>
              <a:gd name="connsiteX28" fmla="*/ 10086 w 10091"/>
              <a:gd name="connsiteY28" fmla="*/ 6943 h 10034"/>
              <a:gd name="connsiteX29" fmla="*/ 9736 w 10091"/>
              <a:gd name="connsiteY29" fmla="*/ 2580 h 10034"/>
              <a:gd name="connsiteX30" fmla="*/ 8280 w 10091"/>
              <a:gd name="connsiteY30" fmla="*/ 2130 h 10034"/>
              <a:gd name="connsiteX31" fmla="*/ 7391 w 10091"/>
              <a:gd name="connsiteY31" fmla="*/ 1874 h 10034"/>
              <a:gd name="connsiteX32" fmla="*/ 6744 w 10091"/>
              <a:gd name="connsiteY32" fmla="*/ 1617 h 10034"/>
              <a:gd name="connsiteX33" fmla="*/ 5288 w 10091"/>
              <a:gd name="connsiteY33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3024 w 10091"/>
              <a:gd name="connsiteY8" fmla="*/ 3799 h 10034"/>
              <a:gd name="connsiteX9" fmla="*/ 86 w 10091"/>
              <a:gd name="connsiteY9" fmla="*/ 3243 h 10034"/>
              <a:gd name="connsiteX10" fmla="*/ 544 w 10091"/>
              <a:gd name="connsiteY10" fmla="*/ 4590 h 10034"/>
              <a:gd name="connsiteX11" fmla="*/ 4102 w 10091"/>
              <a:gd name="connsiteY11" fmla="*/ 4954 h 10034"/>
              <a:gd name="connsiteX12" fmla="*/ 5746 w 10091"/>
              <a:gd name="connsiteY12" fmla="*/ 6451 h 10034"/>
              <a:gd name="connsiteX13" fmla="*/ 6151 w 10091"/>
              <a:gd name="connsiteY13" fmla="*/ 6387 h 10034"/>
              <a:gd name="connsiteX14" fmla="*/ 7148 w 10091"/>
              <a:gd name="connsiteY14" fmla="*/ 6761 h 10034"/>
              <a:gd name="connsiteX15" fmla="*/ 7767 w 10091"/>
              <a:gd name="connsiteY15" fmla="*/ 7307 h 10034"/>
              <a:gd name="connsiteX16" fmla="*/ 7444 w 10091"/>
              <a:gd name="connsiteY16" fmla="*/ 7755 h 10034"/>
              <a:gd name="connsiteX17" fmla="*/ 7081 w 10091"/>
              <a:gd name="connsiteY17" fmla="*/ 8237 h 10034"/>
              <a:gd name="connsiteX18" fmla="*/ 7337 w 10091"/>
              <a:gd name="connsiteY18" fmla="*/ 8462 h 10034"/>
              <a:gd name="connsiteX19" fmla="*/ 7727 w 10091"/>
              <a:gd name="connsiteY19" fmla="*/ 8880 h 10034"/>
              <a:gd name="connsiteX20" fmla="*/ 7808 w 10091"/>
              <a:gd name="connsiteY20" fmla="*/ 9811 h 10034"/>
              <a:gd name="connsiteX21" fmla="*/ 8361 w 10091"/>
              <a:gd name="connsiteY21" fmla="*/ 10034 h 10034"/>
              <a:gd name="connsiteX22" fmla="*/ 8738 w 10091"/>
              <a:gd name="connsiteY22" fmla="*/ 9906 h 10034"/>
              <a:gd name="connsiteX23" fmla="*/ 9210 w 10091"/>
              <a:gd name="connsiteY23" fmla="*/ 9712 h 10034"/>
              <a:gd name="connsiteX24" fmla="*/ 9547 w 10091"/>
              <a:gd name="connsiteY24" fmla="*/ 9553 h 10034"/>
              <a:gd name="connsiteX25" fmla="*/ 9897 w 10091"/>
              <a:gd name="connsiteY25" fmla="*/ 9703 h 10034"/>
              <a:gd name="connsiteX26" fmla="*/ 9830 w 10091"/>
              <a:gd name="connsiteY26" fmla="*/ 9264 h 10034"/>
              <a:gd name="connsiteX27" fmla="*/ 9871 w 10091"/>
              <a:gd name="connsiteY27" fmla="*/ 8687 h 10034"/>
              <a:gd name="connsiteX28" fmla="*/ 10086 w 10091"/>
              <a:gd name="connsiteY28" fmla="*/ 6943 h 10034"/>
              <a:gd name="connsiteX29" fmla="*/ 9736 w 10091"/>
              <a:gd name="connsiteY29" fmla="*/ 2580 h 10034"/>
              <a:gd name="connsiteX30" fmla="*/ 8280 w 10091"/>
              <a:gd name="connsiteY30" fmla="*/ 2130 h 10034"/>
              <a:gd name="connsiteX31" fmla="*/ 7391 w 10091"/>
              <a:gd name="connsiteY31" fmla="*/ 1874 h 10034"/>
              <a:gd name="connsiteX32" fmla="*/ 6744 w 10091"/>
              <a:gd name="connsiteY32" fmla="*/ 1617 h 10034"/>
              <a:gd name="connsiteX33" fmla="*/ 5288 w 10091"/>
              <a:gd name="connsiteY33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593 w 10091"/>
              <a:gd name="connsiteY8" fmla="*/ 2975 h 10034"/>
              <a:gd name="connsiteX9" fmla="*/ 3024 w 10091"/>
              <a:gd name="connsiteY9" fmla="*/ 3799 h 10034"/>
              <a:gd name="connsiteX10" fmla="*/ 86 w 10091"/>
              <a:gd name="connsiteY10" fmla="*/ 3243 h 10034"/>
              <a:gd name="connsiteX11" fmla="*/ 544 w 10091"/>
              <a:gd name="connsiteY11" fmla="*/ 4590 h 10034"/>
              <a:gd name="connsiteX12" fmla="*/ 4102 w 10091"/>
              <a:gd name="connsiteY12" fmla="*/ 4954 h 10034"/>
              <a:gd name="connsiteX13" fmla="*/ 5746 w 10091"/>
              <a:gd name="connsiteY13" fmla="*/ 6451 h 10034"/>
              <a:gd name="connsiteX14" fmla="*/ 6151 w 10091"/>
              <a:gd name="connsiteY14" fmla="*/ 6387 h 10034"/>
              <a:gd name="connsiteX15" fmla="*/ 7148 w 10091"/>
              <a:gd name="connsiteY15" fmla="*/ 6761 h 10034"/>
              <a:gd name="connsiteX16" fmla="*/ 7767 w 10091"/>
              <a:gd name="connsiteY16" fmla="*/ 7307 h 10034"/>
              <a:gd name="connsiteX17" fmla="*/ 7444 w 10091"/>
              <a:gd name="connsiteY17" fmla="*/ 7755 h 10034"/>
              <a:gd name="connsiteX18" fmla="*/ 7081 w 10091"/>
              <a:gd name="connsiteY18" fmla="*/ 8237 h 10034"/>
              <a:gd name="connsiteX19" fmla="*/ 7337 w 10091"/>
              <a:gd name="connsiteY19" fmla="*/ 8462 h 10034"/>
              <a:gd name="connsiteX20" fmla="*/ 7727 w 10091"/>
              <a:gd name="connsiteY20" fmla="*/ 8880 h 10034"/>
              <a:gd name="connsiteX21" fmla="*/ 7808 w 10091"/>
              <a:gd name="connsiteY21" fmla="*/ 9811 h 10034"/>
              <a:gd name="connsiteX22" fmla="*/ 8361 w 10091"/>
              <a:gd name="connsiteY22" fmla="*/ 10034 h 10034"/>
              <a:gd name="connsiteX23" fmla="*/ 8738 w 10091"/>
              <a:gd name="connsiteY23" fmla="*/ 9906 h 10034"/>
              <a:gd name="connsiteX24" fmla="*/ 9210 w 10091"/>
              <a:gd name="connsiteY24" fmla="*/ 9712 h 10034"/>
              <a:gd name="connsiteX25" fmla="*/ 9547 w 10091"/>
              <a:gd name="connsiteY25" fmla="*/ 9553 h 10034"/>
              <a:gd name="connsiteX26" fmla="*/ 9897 w 10091"/>
              <a:gd name="connsiteY26" fmla="*/ 9703 h 10034"/>
              <a:gd name="connsiteX27" fmla="*/ 9830 w 10091"/>
              <a:gd name="connsiteY27" fmla="*/ 9264 h 10034"/>
              <a:gd name="connsiteX28" fmla="*/ 9871 w 10091"/>
              <a:gd name="connsiteY28" fmla="*/ 8687 h 10034"/>
              <a:gd name="connsiteX29" fmla="*/ 10086 w 10091"/>
              <a:gd name="connsiteY29" fmla="*/ 6943 h 10034"/>
              <a:gd name="connsiteX30" fmla="*/ 9736 w 10091"/>
              <a:gd name="connsiteY30" fmla="*/ 2580 h 10034"/>
              <a:gd name="connsiteX31" fmla="*/ 8280 w 10091"/>
              <a:gd name="connsiteY31" fmla="*/ 2130 h 10034"/>
              <a:gd name="connsiteX32" fmla="*/ 7391 w 10091"/>
              <a:gd name="connsiteY32" fmla="*/ 1874 h 10034"/>
              <a:gd name="connsiteX33" fmla="*/ 6744 w 10091"/>
              <a:gd name="connsiteY33" fmla="*/ 1617 h 10034"/>
              <a:gd name="connsiteX34" fmla="*/ 5288 w 10091"/>
              <a:gd name="connsiteY34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024 w 10091"/>
              <a:gd name="connsiteY9" fmla="*/ 3799 h 10034"/>
              <a:gd name="connsiteX10" fmla="*/ 86 w 10091"/>
              <a:gd name="connsiteY10" fmla="*/ 3243 h 10034"/>
              <a:gd name="connsiteX11" fmla="*/ 544 w 10091"/>
              <a:gd name="connsiteY11" fmla="*/ 4590 h 10034"/>
              <a:gd name="connsiteX12" fmla="*/ 4102 w 10091"/>
              <a:gd name="connsiteY12" fmla="*/ 4954 h 10034"/>
              <a:gd name="connsiteX13" fmla="*/ 5746 w 10091"/>
              <a:gd name="connsiteY13" fmla="*/ 6451 h 10034"/>
              <a:gd name="connsiteX14" fmla="*/ 6151 w 10091"/>
              <a:gd name="connsiteY14" fmla="*/ 6387 h 10034"/>
              <a:gd name="connsiteX15" fmla="*/ 7148 w 10091"/>
              <a:gd name="connsiteY15" fmla="*/ 6761 h 10034"/>
              <a:gd name="connsiteX16" fmla="*/ 7767 w 10091"/>
              <a:gd name="connsiteY16" fmla="*/ 7307 h 10034"/>
              <a:gd name="connsiteX17" fmla="*/ 7444 w 10091"/>
              <a:gd name="connsiteY17" fmla="*/ 7755 h 10034"/>
              <a:gd name="connsiteX18" fmla="*/ 7081 w 10091"/>
              <a:gd name="connsiteY18" fmla="*/ 8237 h 10034"/>
              <a:gd name="connsiteX19" fmla="*/ 7337 w 10091"/>
              <a:gd name="connsiteY19" fmla="*/ 8462 h 10034"/>
              <a:gd name="connsiteX20" fmla="*/ 7727 w 10091"/>
              <a:gd name="connsiteY20" fmla="*/ 8880 h 10034"/>
              <a:gd name="connsiteX21" fmla="*/ 7808 w 10091"/>
              <a:gd name="connsiteY21" fmla="*/ 9811 h 10034"/>
              <a:gd name="connsiteX22" fmla="*/ 8361 w 10091"/>
              <a:gd name="connsiteY22" fmla="*/ 10034 h 10034"/>
              <a:gd name="connsiteX23" fmla="*/ 8738 w 10091"/>
              <a:gd name="connsiteY23" fmla="*/ 9906 h 10034"/>
              <a:gd name="connsiteX24" fmla="*/ 9210 w 10091"/>
              <a:gd name="connsiteY24" fmla="*/ 9712 h 10034"/>
              <a:gd name="connsiteX25" fmla="*/ 9547 w 10091"/>
              <a:gd name="connsiteY25" fmla="*/ 9553 h 10034"/>
              <a:gd name="connsiteX26" fmla="*/ 9897 w 10091"/>
              <a:gd name="connsiteY26" fmla="*/ 9703 h 10034"/>
              <a:gd name="connsiteX27" fmla="*/ 9830 w 10091"/>
              <a:gd name="connsiteY27" fmla="*/ 9264 h 10034"/>
              <a:gd name="connsiteX28" fmla="*/ 9871 w 10091"/>
              <a:gd name="connsiteY28" fmla="*/ 8687 h 10034"/>
              <a:gd name="connsiteX29" fmla="*/ 10086 w 10091"/>
              <a:gd name="connsiteY29" fmla="*/ 6943 h 10034"/>
              <a:gd name="connsiteX30" fmla="*/ 9736 w 10091"/>
              <a:gd name="connsiteY30" fmla="*/ 2580 h 10034"/>
              <a:gd name="connsiteX31" fmla="*/ 8280 w 10091"/>
              <a:gd name="connsiteY31" fmla="*/ 2130 h 10034"/>
              <a:gd name="connsiteX32" fmla="*/ 7391 w 10091"/>
              <a:gd name="connsiteY32" fmla="*/ 1874 h 10034"/>
              <a:gd name="connsiteX33" fmla="*/ 6744 w 10091"/>
              <a:gd name="connsiteY33" fmla="*/ 1617 h 10034"/>
              <a:gd name="connsiteX34" fmla="*/ 5288 w 10091"/>
              <a:gd name="connsiteY34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2997 w 10091"/>
              <a:gd name="connsiteY9" fmla="*/ 3392 h 10034"/>
              <a:gd name="connsiteX10" fmla="*/ 3024 w 10091"/>
              <a:gd name="connsiteY10" fmla="*/ 3799 h 10034"/>
              <a:gd name="connsiteX11" fmla="*/ 86 w 10091"/>
              <a:gd name="connsiteY11" fmla="*/ 3243 h 10034"/>
              <a:gd name="connsiteX12" fmla="*/ 544 w 10091"/>
              <a:gd name="connsiteY12" fmla="*/ 4590 h 10034"/>
              <a:gd name="connsiteX13" fmla="*/ 4102 w 10091"/>
              <a:gd name="connsiteY13" fmla="*/ 4954 h 10034"/>
              <a:gd name="connsiteX14" fmla="*/ 5746 w 10091"/>
              <a:gd name="connsiteY14" fmla="*/ 6451 h 10034"/>
              <a:gd name="connsiteX15" fmla="*/ 6151 w 10091"/>
              <a:gd name="connsiteY15" fmla="*/ 6387 h 10034"/>
              <a:gd name="connsiteX16" fmla="*/ 7148 w 10091"/>
              <a:gd name="connsiteY16" fmla="*/ 6761 h 10034"/>
              <a:gd name="connsiteX17" fmla="*/ 7767 w 10091"/>
              <a:gd name="connsiteY17" fmla="*/ 7307 h 10034"/>
              <a:gd name="connsiteX18" fmla="*/ 7444 w 10091"/>
              <a:gd name="connsiteY18" fmla="*/ 7755 h 10034"/>
              <a:gd name="connsiteX19" fmla="*/ 7081 w 10091"/>
              <a:gd name="connsiteY19" fmla="*/ 8237 h 10034"/>
              <a:gd name="connsiteX20" fmla="*/ 7337 w 10091"/>
              <a:gd name="connsiteY20" fmla="*/ 8462 h 10034"/>
              <a:gd name="connsiteX21" fmla="*/ 7727 w 10091"/>
              <a:gd name="connsiteY21" fmla="*/ 8880 h 10034"/>
              <a:gd name="connsiteX22" fmla="*/ 7808 w 10091"/>
              <a:gd name="connsiteY22" fmla="*/ 9811 h 10034"/>
              <a:gd name="connsiteX23" fmla="*/ 8361 w 10091"/>
              <a:gd name="connsiteY23" fmla="*/ 10034 h 10034"/>
              <a:gd name="connsiteX24" fmla="*/ 8738 w 10091"/>
              <a:gd name="connsiteY24" fmla="*/ 9906 h 10034"/>
              <a:gd name="connsiteX25" fmla="*/ 9210 w 10091"/>
              <a:gd name="connsiteY25" fmla="*/ 9712 h 10034"/>
              <a:gd name="connsiteX26" fmla="*/ 9547 w 10091"/>
              <a:gd name="connsiteY26" fmla="*/ 9553 h 10034"/>
              <a:gd name="connsiteX27" fmla="*/ 9897 w 10091"/>
              <a:gd name="connsiteY27" fmla="*/ 9703 h 10034"/>
              <a:gd name="connsiteX28" fmla="*/ 9830 w 10091"/>
              <a:gd name="connsiteY28" fmla="*/ 9264 h 10034"/>
              <a:gd name="connsiteX29" fmla="*/ 9871 w 10091"/>
              <a:gd name="connsiteY29" fmla="*/ 8687 h 10034"/>
              <a:gd name="connsiteX30" fmla="*/ 10086 w 10091"/>
              <a:gd name="connsiteY30" fmla="*/ 6943 h 10034"/>
              <a:gd name="connsiteX31" fmla="*/ 9736 w 10091"/>
              <a:gd name="connsiteY31" fmla="*/ 2580 h 10034"/>
              <a:gd name="connsiteX32" fmla="*/ 8280 w 10091"/>
              <a:gd name="connsiteY32" fmla="*/ 2130 h 10034"/>
              <a:gd name="connsiteX33" fmla="*/ 7391 w 10091"/>
              <a:gd name="connsiteY33" fmla="*/ 1874 h 10034"/>
              <a:gd name="connsiteX34" fmla="*/ 6744 w 10091"/>
              <a:gd name="connsiteY34" fmla="*/ 1617 h 10034"/>
              <a:gd name="connsiteX35" fmla="*/ 5288 w 10091"/>
              <a:gd name="connsiteY35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86 w 10091"/>
              <a:gd name="connsiteY11" fmla="*/ 3243 h 10034"/>
              <a:gd name="connsiteX12" fmla="*/ 544 w 10091"/>
              <a:gd name="connsiteY12" fmla="*/ 4590 h 10034"/>
              <a:gd name="connsiteX13" fmla="*/ 4102 w 10091"/>
              <a:gd name="connsiteY13" fmla="*/ 4954 h 10034"/>
              <a:gd name="connsiteX14" fmla="*/ 5746 w 10091"/>
              <a:gd name="connsiteY14" fmla="*/ 6451 h 10034"/>
              <a:gd name="connsiteX15" fmla="*/ 6151 w 10091"/>
              <a:gd name="connsiteY15" fmla="*/ 6387 h 10034"/>
              <a:gd name="connsiteX16" fmla="*/ 7148 w 10091"/>
              <a:gd name="connsiteY16" fmla="*/ 6761 h 10034"/>
              <a:gd name="connsiteX17" fmla="*/ 7767 w 10091"/>
              <a:gd name="connsiteY17" fmla="*/ 7307 h 10034"/>
              <a:gd name="connsiteX18" fmla="*/ 7444 w 10091"/>
              <a:gd name="connsiteY18" fmla="*/ 7755 h 10034"/>
              <a:gd name="connsiteX19" fmla="*/ 7081 w 10091"/>
              <a:gd name="connsiteY19" fmla="*/ 8237 h 10034"/>
              <a:gd name="connsiteX20" fmla="*/ 7337 w 10091"/>
              <a:gd name="connsiteY20" fmla="*/ 8462 h 10034"/>
              <a:gd name="connsiteX21" fmla="*/ 7727 w 10091"/>
              <a:gd name="connsiteY21" fmla="*/ 8880 h 10034"/>
              <a:gd name="connsiteX22" fmla="*/ 7808 w 10091"/>
              <a:gd name="connsiteY22" fmla="*/ 9811 h 10034"/>
              <a:gd name="connsiteX23" fmla="*/ 8361 w 10091"/>
              <a:gd name="connsiteY23" fmla="*/ 10034 h 10034"/>
              <a:gd name="connsiteX24" fmla="*/ 8738 w 10091"/>
              <a:gd name="connsiteY24" fmla="*/ 9906 h 10034"/>
              <a:gd name="connsiteX25" fmla="*/ 9210 w 10091"/>
              <a:gd name="connsiteY25" fmla="*/ 9712 h 10034"/>
              <a:gd name="connsiteX26" fmla="*/ 9547 w 10091"/>
              <a:gd name="connsiteY26" fmla="*/ 9553 h 10034"/>
              <a:gd name="connsiteX27" fmla="*/ 9897 w 10091"/>
              <a:gd name="connsiteY27" fmla="*/ 9703 h 10034"/>
              <a:gd name="connsiteX28" fmla="*/ 9830 w 10091"/>
              <a:gd name="connsiteY28" fmla="*/ 9264 h 10034"/>
              <a:gd name="connsiteX29" fmla="*/ 9871 w 10091"/>
              <a:gd name="connsiteY29" fmla="*/ 8687 h 10034"/>
              <a:gd name="connsiteX30" fmla="*/ 10086 w 10091"/>
              <a:gd name="connsiteY30" fmla="*/ 6943 h 10034"/>
              <a:gd name="connsiteX31" fmla="*/ 9736 w 10091"/>
              <a:gd name="connsiteY31" fmla="*/ 2580 h 10034"/>
              <a:gd name="connsiteX32" fmla="*/ 8280 w 10091"/>
              <a:gd name="connsiteY32" fmla="*/ 2130 h 10034"/>
              <a:gd name="connsiteX33" fmla="*/ 7391 w 10091"/>
              <a:gd name="connsiteY33" fmla="*/ 1874 h 10034"/>
              <a:gd name="connsiteX34" fmla="*/ 6744 w 10091"/>
              <a:gd name="connsiteY34" fmla="*/ 1617 h 10034"/>
              <a:gd name="connsiteX35" fmla="*/ 5288 w 10091"/>
              <a:gd name="connsiteY35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3617 h 10034"/>
              <a:gd name="connsiteX12" fmla="*/ 86 w 10091"/>
              <a:gd name="connsiteY12" fmla="*/ 3243 h 10034"/>
              <a:gd name="connsiteX13" fmla="*/ 544 w 10091"/>
              <a:gd name="connsiteY13" fmla="*/ 4590 h 10034"/>
              <a:gd name="connsiteX14" fmla="*/ 4102 w 10091"/>
              <a:gd name="connsiteY14" fmla="*/ 4954 h 10034"/>
              <a:gd name="connsiteX15" fmla="*/ 5746 w 10091"/>
              <a:gd name="connsiteY15" fmla="*/ 6451 h 10034"/>
              <a:gd name="connsiteX16" fmla="*/ 6151 w 10091"/>
              <a:gd name="connsiteY16" fmla="*/ 6387 h 10034"/>
              <a:gd name="connsiteX17" fmla="*/ 7148 w 10091"/>
              <a:gd name="connsiteY17" fmla="*/ 6761 h 10034"/>
              <a:gd name="connsiteX18" fmla="*/ 7767 w 10091"/>
              <a:gd name="connsiteY18" fmla="*/ 7307 h 10034"/>
              <a:gd name="connsiteX19" fmla="*/ 7444 w 10091"/>
              <a:gd name="connsiteY19" fmla="*/ 7755 h 10034"/>
              <a:gd name="connsiteX20" fmla="*/ 7081 w 10091"/>
              <a:gd name="connsiteY20" fmla="*/ 8237 h 10034"/>
              <a:gd name="connsiteX21" fmla="*/ 7337 w 10091"/>
              <a:gd name="connsiteY21" fmla="*/ 8462 h 10034"/>
              <a:gd name="connsiteX22" fmla="*/ 7727 w 10091"/>
              <a:gd name="connsiteY22" fmla="*/ 8880 h 10034"/>
              <a:gd name="connsiteX23" fmla="*/ 7808 w 10091"/>
              <a:gd name="connsiteY23" fmla="*/ 9811 h 10034"/>
              <a:gd name="connsiteX24" fmla="*/ 8361 w 10091"/>
              <a:gd name="connsiteY24" fmla="*/ 10034 h 10034"/>
              <a:gd name="connsiteX25" fmla="*/ 8738 w 10091"/>
              <a:gd name="connsiteY25" fmla="*/ 9906 h 10034"/>
              <a:gd name="connsiteX26" fmla="*/ 9210 w 10091"/>
              <a:gd name="connsiteY26" fmla="*/ 9712 h 10034"/>
              <a:gd name="connsiteX27" fmla="*/ 9547 w 10091"/>
              <a:gd name="connsiteY27" fmla="*/ 9553 h 10034"/>
              <a:gd name="connsiteX28" fmla="*/ 9897 w 10091"/>
              <a:gd name="connsiteY28" fmla="*/ 9703 h 10034"/>
              <a:gd name="connsiteX29" fmla="*/ 9830 w 10091"/>
              <a:gd name="connsiteY29" fmla="*/ 9264 h 10034"/>
              <a:gd name="connsiteX30" fmla="*/ 9871 w 10091"/>
              <a:gd name="connsiteY30" fmla="*/ 8687 h 10034"/>
              <a:gd name="connsiteX31" fmla="*/ 10086 w 10091"/>
              <a:gd name="connsiteY31" fmla="*/ 6943 h 10034"/>
              <a:gd name="connsiteX32" fmla="*/ 9736 w 10091"/>
              <a:gd name="connsiteY32" fmla="*/ 2580 h 10034"/>
              <a:gd name="connsiteX33" fmla="*/ 8280 w 10091"/>
              <a:gd name="connsiteY33" fmla="*/ 2130 h 10034"/>
              <a:gd name="connsiteX34" fmla="*/ 7391 w 10091"/>
              <a:gd name="connsiteY34" fmla="*/ 1874 h 10034"/>
              <a:gd name="connsiteX35" fmla="*/ 6744 w 10091"/>
              <a:gd name="connsiteY35" fmla="*/ 1617 h 10034"/>
              <a:gd name="connsiteX36" fmla="*/ 5288 w 10091"/>
              <a:gd name="connsiteY36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544 w 10091"/>
              <a:gd name="connsiteY13" fmla="*/ 4590 h 10034"/>
              <a:gd name="connsiteX14" fmla="*/ 4102 w 10091"/>
              <a:gd name="connsiteY14" fmla="*/ 4954 h 10034"/>
              <a:gd name="connsiteX15" fmla="*/ 5746 w 10091"/>
              <a:gd name="connsiteY15" fmla="*/ 6451 h 10034"/>
              <a:gd name="connsiteX16" fmla="*/ 6151 w 10091"/>
              <a:gd name="connsiteY16" fmla="*/ 6387 h 10034"/>
              <a:gd name="connsiteX17" fmla="*/ 7148 w 10091"/>
              <a:gd name="connsiteY17" fmla="*/ 6761 h 10034"/>
              <a:gd name="connsiteX18" fmla="*/ 7767 w 10091"/>
              <a:gd name="connsiteY18" fmla="*/ 7307 h 10034"/>
              <a:gd name="connsiteX19" fmla="*/ 7444 w 10091"/>
              <a:gd name="connsiteY19" fmla="*/ 7755 h 10034"/>
              <a:gd name="connsiteX20" fmla="*/ 7081 w 10091"/>
              <a:gd name="connsiteY20" fmla="*/ 8237 h 10034"/>
              <a:gd name="connsiteX21" fmla="*/ 7337 w 10091"/>
              <a:gd name="connsiteY21" fmla="*/ 8462 h 10034"/>
              <a:gd name="connsiteX22" fmla="*/ 7727 w 10091"/>
              <a:gd name="connsiteY22" fmla="*/ 8880 h 10034"/>
              <a:gd name="connsiteX23" fmla="*/ 7808 w 10091"/>
              <a:gd name="connsiteY23" fmla="*/ 9811 h 10034"/>
              <a:gd name="connsiteX24" fmla="*/ 8361 w 10091"/>
              <a:gd name="connsiteY24" fmla="*/ 10034 h 10034"/>
              <a:gd name="connsiteX25" fmla="*/ 8738 w 10091"/>
              <a:gd name="connsiteY25" fmla="*/ 9906 h 10034"/>
              <a:gd name="connsiteX26" fmla="*/ 9210 w 10091"/>
              <a:gd name="connsiteY26" fmla="*/ 9712 h 10034"/>
              <a:gd name="connsiteX27" fmla="*/ 9547 w 10091"/>
              <a:gd name="connsiteY27" fmla="*/ 9553 h 10034"/>
              <a:gd name="connsiteX28" fmla="*/ 9897 w 10091"/>
              <a:gd name="connsiteY28" fmla="*/ 9703 h 10034"/>
              <a:gd name="connsiteX29" fmla="*/ 9830 w 10091"/>
              <a:gd name="connsiteY29" fmla="*/ 9264 h 10034"/>
              <a:gd name="connsiteX30" fmla="*/ 9871 w 10091"/>
              <a:gd name="connsiteY30" fmla="*/ 8687 h 10034"/>
              <a:gd name="connsiteX31" fmla="*/ 10086 w 10091"/>
              <a:gd name="connsiteY31" fmla="*/ 6943 h 10034"/>
              <a:gd name="connsiteX32" fmla="*/ 9736 w 10091"/>
              <a:gd name="connsiteY32" fmla="*/ 2580 h 10034"/>
              <a:gd name="connsiteX33" fmla="*/ 8280 w 10091"/>
              <a:gd name="connsiteY33" fmla="*/ 2130 h 10034"/>
              <a:gd name="connsiteX34" fmla="*/ 7391 w 10091"/>
              <a:gd name="connsiteY34" fmla="*/ 1874 h 10034"/>
              <a:gd name="connsiteX35" fmla="*/ 6744 w 10091"/>
              <a:gd name="connsiteY35" fmla="*/ 1617 h 10034"/>
              <a:gd name="connsiteX36" fmla="*/ 5288 w 10091"/>
              <a:gd name="connsiteY36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1461 w 10091"/>
              <a:gd name="connsiteY13" fmla="*/ 3745 h 10034"/>
              <a:gd name="connsiteX14" fmla="*/ 544 w 10091"/>
              <a:gd name="connsiteY14" fmla="*/ 4590 h 10034"/>
              <a:gd name="connsiteX15" fmla="*/ 4102 w 10091"/>
              <a:gd name="connsiteY15" fmla="*/ 4954 h 10034"/>
              <a:gd name="connsiteX16" fmla="*/ 5746 w 10091"/>
              <a:gd name="connsiteY16" fmla="*/ 6451 h 10034"/>
              <a:gd name="connsiteX17" fmla="*/ 6151 w 10091"/>
              <a:gd name="connsiteY17" fmla="*/ 6387 h 10034"/>
              <a:gd name="connsiteX18" fmla="*/ 7148 w 10091"/>
              <a:gd name="connsiteY18" fmla="*/ 6761 h 10034"/>
              <a:gd name="connsiteX19" fmla="*/ 7767 w 10091"/>
              <a:gd name="connsiteY19" fmla="*/ 7307 h 10034"/>
              <a:gd name="connsiteX20" fmla="*/ 7444 w 10091"/>
              <a:gd name="connsiteY20" fmla="*/ 7755 h 10034"/>
              <a:gd name="connsiteX21" fmla="*/ 7081 w 10091"/>
              <a:gd name="connsiteY21" fmla="*/ 8237 h 10034"/>
              <a:gd name="connsiteX22" fmla="*/ 7337 w 10091"/>
              <a:gd name="connsiteY22" fmla="*/ 8462 h 10034"/>
              <a:gd name="connsiteX23" fmla="*/ 7727 w 10091"/>
              <a:gd name="connsiteY23" fmla="*/ 8880 h 10034"/>
              <a:gd name="connsiteX24" fmla="*/ 7808 w 10091"/>
              <a:gd name="connsiteY24" fmla="*/ 9811 h 10034"/>
              <a:gd name="connsiteX25" fmla="*/ 8361 w 10091"/>
              <a:gd name="connsiteY25" fmla="*/ 10034 h 10034"/>
              <a:gd name="connsiteX26" fmla="*/ 8738 w 10091"/>
              <a:gd name="connsiteY26" fmla="*/ 9906 h 10034"/>
              <a:gd name="connsiteX27" fmla="*/ 9210 w 10091"/>
              <a:gd name="connsiteY27" fmla="*/ 9712 h 10034"/>
              <a:gd name="connsiteX28" fmla="*/ 9547 w 10091"/>
              <a:gd name="connsiteY28" fmla="*/ 9553 h 10034"/>
              <a:gd name="connsiteX29" fmla="*/ 9897 w 10091"/>
              <a:gd name="connsiteY29" fmla="*/ 9703 h 10034"/>
              <a:gd name="connsiteX30" fmla="*/ 9830 w 10091"/>
              <a:gd name="connsiteY30" fmla="*/ 9264 h 10034"/>
              <a:gd name="connsiteX31" fmla="*/ 9871 w 10091"/>
              <a:gd name="connsiteY31" fmla="*/ 8687 h 10034"/>
              <a:gd name="connsiteX32" fmla="*/ 10086 w 10091"/>
              <a:gd name="connsiteY32" fmla="*/ 6943 h 10034"/>
              <a:gd name="connsiteX33" fmla="*/ 9736 w 10091"/>
              <a:gd name="connsiteY33" fmla="*/ 2580 h 10034"/>
              <a:gd name="connsiteX34" fmla="*/ 8280 w 10091"/>
              <a:gd name="connsiteY34" fmla="*/ 2130 h 10034"/>
              <a:gd name="connsiteX35" fmla="*/ 7391 w 10091"/>
              <a:gd name="connsiteY35" fmla="*/ 1874 h 10034"/>
              <a:gd name="connsiteX36" fmla="*/ 6744 w 10091"/>
              <a:gd name="connsiteY36" fmla="*/ 1617 h 10034"/>
              <a:gd name="connsiteX37" fmla="*/ 5288 w 10091"/>
              <a:gd name="connsiteY37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1461 w 10091"/>
              <a:gd name="connsiteY13" fmla="*/ 3745 h 10034"/>
              <a:gd name="connsiteX14" fmla="*/ 207 w 10091"/>
              <a:gd name="connsiteY14" fmla="*/ 3906 h 10034"/>
              <a:gd name="connsiteX15" fmla="*/ 544 w 10091"/>
              <a:gd name="connsiteY15" fmla="*/ 4590 h 10034"/>
              <a:gd name="connsiteX16" fmla="*/ 4102 w 10091"/>
              <a:gd name="connsiteY16" fmla="*/ 4954 h 10034"/>
              <a:gd name="connsiteX17" fmla="*/ 5746 w 10091"/>
              <a:gd name="connsiteY17" fmla="*/ 6451 h 10034"/>
              <a:gd name="connsiteX18" fmla="*/ 6151 w 10091"/>
              <a:gd name="connsiteY18" fmla="*/ 6387 h 10034"/>
              <a:gd name="connsiteX19" fmla="*/ 7148 w 10091"/>
              <a:gd name="connsiteY19" fmla="*/ 6761 h 10034"/>
              <a:gd name="connsiteX20" fmla="*/ 7767 w 10091"/>
              <a:gd name="connsiteY20" fmla="*/ 7307 h 10034"/>
              <a:gd name="connsiteX21" fmla="*/ 7444 w 10091"/>
              <a:gd name="connsiteY21" fmla="*/ 7755 h 10034"/>
              <a:gd name="connsiteX22" fmla="*/ 7081 w 10091"/>
              <a:gd name="connsiteY22" fmla="*/ 8237 h 10034"/>
              <a:gd name="connsiteX23" fmla="*/ 7337 w 10091"/>
              <a:gd name="connsiteY23" fmla="*/ 8462 h 10034"/>
              <a:gd name="connsiteX24" fmla="*/ 7727 w 10091"/>
              <a:gd name="connsiteY24" fmla="*/ 8880 h 10034"/>
              <a:gd name="connsiteX25" fmla="*/ 7808 w 10091"/>
              <a:gd name="connsiteY25" fmla="*/ 9811 h 10034"/>
              <a:gd name="connsiteX26" fmla="*/ 8361 w 10091"/>
              <a:gd name="connsiteY26" fmla="*/ 10034 h 10034"/>
              <a:gd name="connsiteX27" fmla="*/ 8738 w 10091"/>
              <a:gd name="connsiteY27" fmla="*/ 9906 h 10034"/>
              <a:gd name="connsiteX28" fmla="*/ 9210 w 10091"/>
              <a:gd name="connsiteY28" fmla="*/ 9712 h 10034"/>
              <a:gd name="connsiteX29" fmla="*/ 9547 w 10091"/>
              <a:gd name="connsiteY29" fmla="*/ 9553 h 10034"/>
              <a:gd name="connsiteX30" fmla="*/ 9897 w 10091"/>
              <a:gd name="connsiteY30" fmla="*/ 9703 h 10034"/>
              <a:gd name="connsiteX31" fmla="*/ 9830 w 10091"/>
              <a:gd name="connsiteY31" fmla="*/ 9264 h 10034"/>
              <a:gd name="connsiteX32" fmla="*/ 9871 w 10091"/>
              <a:gd name="connsiteY32" fmla="*/ 8687 h 10034"/>
              <a:gd name="connsiteX33" fmla="*/ 10086 w 10091"/>
              <a:gd name="connsiteY33" fmla="*/ 6943 h 10034"/>
              <a:gd name="connsiteX34" fmla="*/ 9736 w 10091"/>
              <a:gd name="connsiteY34" fmla="*/ 2580 h 10034"/>
              <a:gd name="connsiteX35" fmla="*/ 8280 w 10091"/>
              <a:gd name="connsiteY35" fmla="*/ 2130 h 10034"/>
              <a:gd name="connsiteX36" fmla="*/ 7391 w 10091"/>
              <a:gd name="connsiteY36" fmla="*/ 1874 h 10034"/>
              <a:gd name="connsiteX37" fmla="*/ 6744 w 10091"/>
              <a:gd name="connsiteY37" fmla="*/ 1617 h 10034"/>
              <a:gd name="connsiteX38" fmla="*/ 5288 w 10091"/>
              <a:gd name="connsiteY38" fmla="*/ 1682 h 10034"/>
              <a:gd name="connsiteX0" fmla="*/ 5297 w 10100"/>
              <a:gd name="connsiteY0" fmla="*/ 1682 h 10034"/>
              <a:gd name="connsiteX1" fmla="*/ 418 w 10100"/>
              <a:gd name="connsiteY1" fmla="*/ 34 h 10034"/>
              <a:gd name="connsiteX2" fmla="*/ 257 w 10100"/>
              <a:gd name="connsiteY2" fmla="*/ 601 h 10034"/>
              <a:gd name="connsiteX3" fmla="*/ 176 w 10100"/>
              <a:gd name="connsiteY3" fmla="*/ 1082 h 10034"/>
              <a:gd name="connsiteX4" fmla="*/ 580 w 10100"/>
              <a:gd name="connsiteY4" fmla="*/ 1692 h 10034"/>
              <a:gd name="connsiteX5" fmla="*/ 1254 w 10100"/>
              <a:gd name="connsiteY5" fmla="*/ 2108 h 10034"/>
              <a:gd name="connsiteX6" fmla="*/ 2359 w 10100"/>
              <a:gd name="connsiteY6" fmla="*/ 2847 h 10034"/>
              <a:gd name="connsiteX7" fmla="*/ 3087 w 10100"/>
              <a:gd name="connsiteY7" fmla="*/ 3115 h 10034"/>
              <a:gd name="connsiteX8" fmla="*/ 3006 w 10100"/>
              <a:gd name="connsiteY8" fmla="*/ 2750 h 10034"/>
              <a:gd name="connsiteX9" fmla="*/ 3249 w 10100"/>
              <a:gd name="connsiteY9" fmla="*/ 3360 h 10034"/>
              <a:gd name="connsiteX10" fmla="*/ 3033 w 10100"/>
              <a:gd name="connsiteY10" fmla="*/ 3799 h 10034"/>
              <a:gd name="connsiteX11" fmla="*/ 2076 w 10100"/>
              <a:gd name="connsiteY11" fmla="*/ 4002 h 10034"/>
              <a:gd name="connsiteX12" fmla="*/ 95 w 10100"/>
              <a:gd name="connsiteY12" fmla="*/ 3243 h 10034"/>
              <a:gd name="connsiteX13" fmla="*/ 1470 w 10100"/>
              <a:gd name="connsiteY13" fmla="*/ 3745 h 10034"/>
              <a:gd name="connsiteX14" fmla="*/ 55 w 10100"/>
              <a:gd name="connsiteY14" fmla="*/ 3168 h 10034"/>
              <a:gd name="connsiteX15" fmla="*/ 216 w 10100"/>
              <a:gd name="connsiteY15" fmla="*/ 3906 h 10034"/>
              <a:gd name="connsiteX16" fmla="*/ 553 w 10100"/>
              <a:gd name="connsiteY16" fmla="*/ 4590 h 10034"/>
              <a:gd name="connsiteX17" fmla="*/ 4111 w 10100"/>
              <a:gd name="connsiteY17" fmla="*/ 4954 h 10034"/>
              <a:gd name="connsiteX18" fmla="*/ 5755 w 10100"/>
              <a:gd name="connsiteY18" fmla="*/ 6451 h 10034"/>
              <a:gd name="connsiteX19" fmla="*/ 6160 w 10100"/>
              <a:gd name="connsiteY19" fmla="*/ 6387 h 10034"/>
              <a:gd name="connsiteX20" fmla="*/ 7157 w 10100"/>
              <a:gd name="connsiteY20" fmla="*/ 6761 h 10034"/>
              <a:gd name="connsiteX21" fmla="*/ 7776 w 10100"/>
              <a:gd name="connsiteY21" fmla="*/ 7307 h 10034"/>
              <a:gd name="connsiteX22" fmla="*/ 7453 w 10100"/>
              <a:gd name="connsiteY22" fmla="*/ 7755 h 10034"/>
              <a:gd name="connsiteX23" fmla="*/ 7090 w 10100"/>
              <a:gd name="connsiteY23" fmla="*/ 8237 h 10034"/>
              <a:gd name="connsiteX24" fmla="*/ 7346 w 10100"/>
              <a:gd name="connsiteY24" fmla="*/ 8462 h 10034"/>
              <a:gd name="connsiteX25" fmla="*/ 7736 w 10100"/>
              <a:gd name="connsiteY25" fmla="*/ 8880 h 10034"/>
              <a:gd name="connsiteX26" fmla="*/ 7817 w 10100"/>
              <a:gd name="connsiteY26" fmla="*/ 9811 h 10034"/>
              <a:gd name="connsiteX27" fmla="*/ 8370 w 10100"/>
              <a:gd name="connsiteY27" fmla="*/ 10034 h 10034"/>
              <a:gd name="connsiteX28" fmla="*/ 8747 w 10100"/>
              <a:gd name="connsiteY28" fmla="*/ 9906 h 10034"/>
              <a:gd name="connsiteX29" fmla="*/ 9219 w 10100"/>
              <a:gd name="connsiteY29" fmla="*/ 9712 h 10034"/>
              <a:gd name="connsiteX30" fmla="*/ 9556 w 10100"/>
              <a:gd name="connsiteY30" fmla="*/ 9553 h 10034"/>
              <a:gd name="connsiteX31" fmla="*/ 9906 w 10100"/>
              <a:gd name="connsiteY31" fmla="*/ 9703 h 10034"/>
              <a:gd name="connsiteX32" fmla="*/ 9839 w 10100"/>
              <a:gd name="connsiteY32" fmla="*/ 9264 h 10034"/>
              <a:gd name="connsiteX33" fmla="*/ 9880 w 10100"/>
              <a:gd name="connsiteY33" fmla="*/ 8687 h 10034"/>
              <a:gd name="connsiteX34" fmla="*/ 10095 w 10100"/>
              <a:gd name="connsiteY34" fmla="*/ 6943 h 10034"/>
              <a:gd name="connsiteX35" fmla="*/ 9745 w 10100"/>
              <a:gd name="connsiteY35" fmla="*/ 2580 h 10034"/>
              <a:gd name="connsiteX36" fmla="*/ 8289 w 10100"/>
              <a:gd name="connsiteY36" fmla="*/ 2130 h 10034"/>
              <a:gd name="connsiteX37" fmla="*/ 7400 w 10100"/>
              <a:gd name="connsiteY37" fmla="*/ 1874 h 10034"/>
              <a:gd name="connsiteX38" fmla="*/ 6753 w 10100"/>
              <a:gd name="connsiteY38" fmla="*/ 1617 h 10034"/>
              <a:gd name="connsiteX39" fmla="*/ 5297 w 10100"/>
              <a:gd name="connsiteY39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330 w 10092"/>
              <a:gd name="connsiteY14" fmla="*/ 3393 h 10034"/>
              <a:gd name="connsiteX15" fmla="*/ 208 w 10092"/>
              <a:gd name="connsiteY15" fmla="*/ 3906 h 10034"/>
              <a:gd name="connsiteX16" fmla="*/ 545 w 10092"/>
              <a:gd name="connsiteY16" fmla="*/ 4590 h 10034"/>
              <a:gd name="connsiteX17" fmla="*/ 4103 w 10092"/>
              <a:gd name="connsiteY17" fmla="*/ 4954 h 10034"/>
              <a:gd name="connsiteX18" fmla="*/ 5747 w 10092"/>
              <a:gd name="connsiteY18" fmla="*/ 6451 h 10034"/>
              <a:gd name="connsiteX19" fmla="*/ 6152 w 10092"/>
              <a:gd name="connsiteY19" fmla="*/ 6387 h 10034"/>
              <a:gd name="connsiteX20" fmla="*/ 7149 w 10092"/>
              <a:gd name="connsiteY20" fmla="*/ 6761 h 10034"/>
              <a:gd name="connsiteX21" fmla="*/ 7768 w 10092"/>
              <a:gd name="connsiteY21" fmla="*/ 7307 h 10034"/>
              <a:gd name="connsiteX22" fmla="*/ 7445 w 10092"/>
              <a:gd name="connsiteY22" fmla="*/ 7755 h 10034"/>
              <a:gd name="connsiteX23" fmla="*/ 7082 w 10092"/>
              <a:gd name="connsiteY23" fmla="*/ 8237 h 10034"/>
              <a:gd name="connsiteX24" fmla="*/ 7338 w 10092"/>
              <a:gd name="connsiteY24" fmla="*/ 8462 h 10034"/>
              <a:gd name="connsiteX25" fmla="*/ 7728 w 10092"/>
              <a:gd name="connsiteY25" fmla="*/ 8880 h 10034"/>
              <a:gd name="connsiteX26" fmla="*/ 7809 w 10092"/>
              <a:gd name="connsiteY26" fmla="*/ 9811 h 10034"/>
              <a:gd name="connsiteX27" fmla="*/ 8362 w 10092"/>
              <a:gd name="connsiteY27" fmla="*/ 10034 h 10034"/>
              <a:gd name="connsiteX28" fmla="*/ 8739 w 10092"/>
              <a:gd name="connsiteY28" fmla="*/ 9906 h 10034"/>
              <a:gd name="connsiteX29" fmla="*/ 9211 w 10092"/>
              <a:gd name="connsiteY29" fmla="*/ 9712 h 10034"/>
              <a:gd name="connsiteX30" fmla="*/ 9548 w 10092"/>
              <a:gd name="connsiteY30" fmla="*/ 9553 h 10034"/>
              <a:gd name="connsiteX31" fmla="*/ 9898 w 10092"/>
              <a:gd name="connsiteY31" fmla="*/ 9703 h 10034"/>
              <a:gd name="connsiteX32" fmla="*/ 9831 w 10092"/>
              <a:gd name="connsiteY32" fmla="*/ 9264 h 10034"/>
              <a:gd name="connsiteX33" fmla="*/ 9872 w 10092"/>
              <a:gd name="connsiteY33" fmla="*/ 8687 h 10034"/>
              <a:gd name="connsiteX34" fmla="*/ 10087 w 10092"/>
              <a:gd name="connsiteY34" fmla="*/ 6943 h 10034"/>
              <a:gd name="connsiteX35" fmla="*/ 9737 w 10092"/>
              <a:gd name="connsiteY35" fmla="*/ 2580 h 10034"/>
              <a:gd name="connsiteX36" fmla="*/ 8281 w 10092"/>
              <a:gd name="connsiteY36" fmla="*/ 2130 h 10034"/>
              <a:gd name="connsiteX37" fmla="*/ 7392 w 10092"/>
              <a:gd name="connsiteY37" fmla="*/ 1874 h 10034"/>
              <a:gd name="connsiteX38" fmla="*/ 6745 w 10092"/>
              <a:gd name="connsiteY38" fmla="*/ 1617 h 10034"/>
              <a:gd name="connsiteX39" fmla="*/ 5289 w 10092"/>
              <a:gd name="connsiteY39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545 w 10092"/>
              <a:gd name="connsiteY17" fmla="*/ 4590 h 10034"/>
              <a:gd name="connsiteX18" fmla="*/ 4103 w 10092"/>
              <a:gd name="connsiteY18" fmla="*/ 4954 h 10034"/>
              <a:gd name="connsiteX19" fmla="*/ 5747 w 10092"/>
              <a:gd name="connsiteY19" fmla="*/ 6451 h 10034"/>
              <a:gd name="connsiteX20" fmla="*/ 6152 w 10092"/>
              <a:gd name="connsiteY20" fmla="*/ 6387 h 10034"/>
              <a:gd name="connsiteX21" fmla="*/ 7149 w 10092"/>
              <a:gd name="connsiteY21" fmla="*/ 6761 h 10034"/>
              <a:gd name="connsiteX22" fmla="*/ 7768 w 10092"/>
              <a:gd name="connsiteY22" fmla="*/ 7307 h 10034"/>
              <a:gd name="connsiteX23" fmla="*/ 7445 w 10092"/>
              <a:gd name="connsiteY23" fmla="*/ 7755 h 10034"/>
              <a:gd name="connsiteX24" fmla="*/ 7082 w 10092"/>
              <a:gd name="connsiteY24" fmla="*/ 8237 h 10034"/>
              <a:gd name="connsiteX25" fmla="*/ 7338 w 10092"/>
              <a:gd name="connsiteY25" fmla="*/ 8462 h 10034"/>
              <a:gd name="connsiteX26" fmla="*/ 7728 w 10092"/>
              <a:gd name="connsiteY26" fmla="*/ 8880 h 10034"/>
              <a:gd name="connsiteX27" fmla="*/ 7809 w 10092"/>
              <a:gd name="connsiteY27" fmla="*/ 9811 h 10034"/>
              <a:gd name="connsiteX28" fmla="*/ 8362 w 10092"/>
              <a:gd name="connsiteY28" fmla="*/ 10034 h 10034"/>
              <a:gd name="connsiteX29" fmla="*/ 8739 w 10092"/>
              <a:gd name="connsiteY29" fmla="*/ 9906 h 10034"/>
              <a:gd name="connsiteX30" fmla="*/ 9211 w 10092"/>
              <a:gd name="connsiteY30" fmla="*/ 9712 h 10034"/>
              <a:gd name="connsiteX31" fmla="*/ 9548 w 10092"/>
              <a:gd name="connsiteY31" fmla="*/ 9553 h 10034"/>
              <a:gd name="connsiteX32" fmla="*/ 9898 w 10092"/>
              <a:gd name="connsiteY32" fmla="*/ 9703 h 10034"/>
              <a:gd name="connsiteX33" fmla="*/ 9831 w 10092"/>
              <a:gd name="connsiteY33" fmla="*/ 9264 h 10034"/>
              <a:gd name="connsiteX34" fmla="*/ 9872 w 10092"/>
              <a:gd name="connsiteY34" fmla="*/ 8687 h 10034"/>
              <a:gd name="connsiteX35" fmla="*/ 10087 w 10092"/>
              <a:gd name="connsiteY35" fmla="*/ 6943 h 10034"/>
              <a:gd name="connsiteX36" fmla="*/ 9737 w 10092"/>
              <a:gd name="connsiteY36" fmla="*/ 2580 h 10034"/>
              <a:gd name="connsiteX37" fmla="*/ 8281 w 10092"/>
              <a:gd name="connsiteY37" fmla="*/ 2130 h 10034"/>
              <a:gd name="connsiteX38" fmla="*/ 7392 w 10092"/>
              <a:gd name="connsiteY38" fmla="*/ 1874 h 10034"/>
              <a:gd name="connsiteX39" fmla="*/ 6745 w 10092"/>
              <a:gd name="connsiteY39" fmla="*/ 1617 h 10034"/>
              <a:gd name="connsiteX40" fmla="*/ 5289 w 10092"/>
              <a:gd name="connsiteY40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545 w 10092"/>
              <a:gd name="connsiteY17" fmla="*/ 4590 h 10034"/>
              <a:gd name="connsiteX18" fmla="*/ 4103 w 10092"/>
              <a:gd name="connsiteY18" fmla="*/ 4954 h 10034"/>
              <a:gd name="connsiteX19" fmla="*/ 5747 w 10092"/>
              <a:gd name="connsiteY19" fmla="*/ 6451 h 10034"/>
              <a:gd name="connsiteX20" fmla="*/ 6152 w 10092"/>
              <a:gd name="connsiteY20" fmla="*/ 6387 h 10034"/>
              <a:gd name="connsiteX21" fmla="*/ 7149 w 10092"/>
              <a:gd name="connsiteY21" fmla="*/ 6761 h 10034"/>
              <a:gd name="connsiteX22" fmla="*/ 7768 w 10092"/>
              <a:gd name="connsiteY22" fmla="*/ 7307 h 10034"/>
              <a:gd name="connsiteX23" fmla="*/ 7445 w 10092"/>
              <a:gd name="connsiteY23" fmla="*/ 7755 h 10034"/>
              <a:gd name="connsiteX24" fmla="*/ 7082 w 10092"/>
              <a:gd name="connsiteY24" fmla="*/ 8237 h 10034"/>
              <a:gd name="connsiteX25" fmla="*/ 7338 w 10092"/>
              <a:gd name="connsiteY25" fmla="*/ 8462 h 10034"/>
              <a:gd name="connsiteX26" fmla="*/ 7728 w 10092"/>
              <a:gd name="connsiteY26" fmla="*/ 8880 h 10034"/>
              <a:gd name="connsiteX27" fmla="*/ 7809 w 10092"/>
              <a:gd name="connsiteY27" fmla="*/ 9811 h 10034"/>
              <a:gd name="connsiteX28" fmla="*/ 8362 w 10092"/>
              <a:gd name="connsiteY28" fmla="*/ 10034 h 10034"/>
              <a:gd name="connsiteX29" fmla="*/ 8739 w 10092"/>
              <a:gd name="connsiteY29" fmla="*/ 9906 h 10034"/>
              <a:gd name="connsiteX30" fmla="*/ 9211 w 10092"/>
              <a:gd name="connsiteY30" fmla="*/ 9712 h 10034"/>
              <a:gd name="connsiteX31" fmla="*/ 9548 w 10092"/>
              <a:gd name="connsiteY31" fmla="*/ 9553 h 10034"/>
              <a:gd name="connsiteX32" fmla="*/ 9898 w 10092"/>
              <a:gd name="connsiteY32" fmla="*/ 9703 h 10034"/>
              <a:gd name="connsiteX33" fmla="*/ 9831 w 10092"/>
              <a:gd name="connsiteY33" fmla="*/ 9264 h 10034"/>
              <a:gd name="connsiteX34" fmla="*/ 9872 w 10092"/>
              <a:gd name="connsiteY34" fmla="*/ 8687 h 10034"/>
              <a:gd name="connsiteX35" fmla="*/ 10087 w 10092"/>
              <a:gd name="connsiteY35" fmla="*/ 6943 h 10034"/>
              <a:gd name="connsiteX36" fmla="*/ 9737 w 10092"/>
              <a:gd name="connsiteY36" fmla="*/ 2580 h 10034"/>
              <a:gd name="connsiteX37" fmla="*/ 8281 w 10092"/>
              <a:gd name="connsiteY37" fmla="*/ 2130 h 10034"/>
              <a:gd name="connsiteX38" fmla="*/ 7392 w 10092"/>
              <a:gd name="connsiteY38" fmla="*/ 1874 h 10034"/>
              <a:gd name="connsiteX39" fmla="*/ 6745 w 10092"/>
              <a:gd name="connsiteY39" fmla="*/ 1617 h 10034"/>
              <a:gd name="connsiteX40" fmla="*/ 5289 w 10092"/>
              <a:gd name="connsiteY40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249 w 10092"/>
              <a:gd name="connsiteY17" fmla="*/ 413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249 w 10092"/>
              <a:gd name="connsiteY17" fmla="*/ 413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7149 w 10092"/>
              <a:gd name="connsiteY23" fmla="*/ 6761 h 10034"/>
              <a:gd name="connsiteX24" fmla="*/ 7768 w 10092"/>
              <a:gd name="connsiteY24" fmla="*/ 7307 h 10034"/>
              <a:gd name="connsiteX25" fmla="*/ 7445 w 10092"/>
              <a:gd name="connsiteY25" fmla="*/ 7755 h 10034"/>
              <a:gd name="connsiteX26" fmla="*/ 7082 w 10092"/>
              <a:gd name="connsiteY26" fmla="*/ 8237 h 10034"/>
              <a:gd name="connsiteX27" fmla="*/ 7338 w 10092"/>
              <a:gd name="connsiteY27" fmla="*/ 8462 h 10034"/>
              <a:gd name="connsiteX28" fmla="*/ 7728 w 10092"/>
              <a:gd name="connsiteY28" fmla="*/ 8880 h 10034"/>
              <a:gd name="connsiteX29" fmla="*/ 7809 w 10092"/>
              <a:gd name="connsiteY29" fmla="*/ 9811 h 10034"/>
              <a:gd name="connsiteX30" fmla="*/ 8362 w 10092"/>
              <a:gd name="connsiteY30" fmla="*/ 10034 h 10034"/>
              <a:gd name="connsiteX31" fmla="*/ 8739 w 10092"/>
              <a:gd name="connsiteY31" fmla="*/ 9906 h 10034"/>
              <a:gd name="connsiteX32" fmla="*/ 9211 w 10092"/>
              <a:gd name="connsiteY32" fmla="*/ 9712 h 10034"/>
              <a:gd name="connsiteX33" fmla="*/ 9548 w 10092"/>
              <a:gd name="connsiteY33" fmla="*/ 9553 h 10034"/>
              <a:gd name="connsiteX34" fmla="*/ 9898 w 10092"/>
              <a:gd name="connsiteY34" fmla="*/ 9703 h 10034"/>
              <a:gd name="connsiteX35" fmla="*/ 9831 w 10092"/>
              <a:gd name="connsiteY35" fmla="*/ 9264 h 10034"/>
              <a:gd name="connsiteX36" fmla="*/ 9872 w 10092"/>
              <a:gd name="connsiteY36" fmla="*/ 8687 h 10034"/>
              <a:gd name="connsiteX37" fmla="*/ 10087 w 10092"/>
              <a:gd name="connsiteY37" fmla="*/ 6943 h 10034"/>
              <a:gd name="connsiteX38" fmla="*/ 9737 w 10092"/>
              <a:gd name="connsiteY38" fmla="*/ 2580 h 10034"/>
              <a:gd name="connsiteX39" fmla="*/ 8281 w 10092"/>
              <a:gd name="connsiteY39" fmla="*/ 2130 h 10034"/>
              <a:gd name="connsiteX40" fmla="*/ 7392 w 10092"/>
              <a:gd name="connsiteY40" fmla="*/ 1874 h 10034"/>
              <a:gd name="connsiteX41" fmla="*/ 6745 w 10092"/>
              <a:gd name="connsiteY41" fmla="*/ 1617 h 10034"/>
              <a:gd name="connsiteX42" fmla="*/ 5289 w 10092"/>
              <a:gd name="connsiteY42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758 w 10092"/>
              <a:gd name="connsiteY23" fmla="*/ 6665 h 10034"/>
              <a:gd name="connsiteX24" fmla="*/ 7149 w 10092"/>
              <a:gd name="connsiteY24" fmla="*/ 6761 h 10034"/>
              <a:gd name="connsiteX25" fmla="*/ 7768 w 10092"/>
              <a:gd name="connsiteY25" fmla="*/ 7307 h 10034"/>
              <a:gd name="connsiteX26" fmla="*/ 7445 w 10092"/>
              <a:gd name="connsiteY26" fmla="*/ 7755 h 10034"/>
              <a:gd name="connsiteX27" fmla="*/ 7082 w 10092"/>
              <a:gd name="connsiteY27" fmla="*/ 8237 h 10034"/>
              <a:gd name="connsiteX28" fmla="*/ 7338 w 10092"/>
              <a:gd name="connsiteY28" fmla="*/ 8462 h 10034"/>
              <a:gd name="connsiteX29" fmla="*/ 7728 w 10092"/>
              <a:gd name="connsiteY29" fmla="*/ 8880 h 10034"/>
              <a:gd name="connsiteX30" fmla="*/ 7809 w 10092"/>
              <a:gd name="connsiteY30" fmla="*/ 9811 h 10034"/>
              <a:gd name="connsiteX31" fmla="*/ 8362 w 10092"/>
              <a:gd name="connsiteY31" fmla="*/ 10034 h 10034"/>
              <a:gd name="connsiteX32" fmla="*/ 8739 w 10092"/>
              <a:gd name="connsiteY32" fmla="*/ 9906 h 10034"/>
              <a:gd name="connsiteX33" fmla="*/ 9211 w 10092"/>
              <a:gd name="connsiteY33" fmla="*/ 9712 h 10034"/>
              <a:gd name="connsiteX34" fmla="*/ 9548 w 10092"/>
              <a:gd name="connsiteY34" fmla="*/ 9553 h 10034"/>
              <a:gd name="connsiteX35" fmla="*/ 9898 w 10092"/>
              <a:gd name="connsiteY35" fmla="*/ 9703 h 10034"/>
              <a:gd name="connsiteX36" fmla="*/ 9831 w 10092"/>
              <a:gd name="connsiteY36" fmla="*/ 9264 h 10034"/>
              <a:gd name="connsiteX37" fmla="*/ 9872 w 10092"/>
              <a:gd name="connsiteY37" fmla="*/ 8687 h 10034"/>
              <a:gd name="connsiteX38" fmla="*/ 10087 w 10092"/>
              <a:gd name="connsiteY38" fmla="*/ 6943 h 10034"/>
              <a:gd name="connsiteX39" fmla="*/ 9737 w 10092"/>
              <a:gd name="connsiteY39" fmla="*/ 2580 h 10034"/>
              <a:gd name="connsiteX40" fmla="*/ 8281 w 10092"/>
              <a:gd name="connsiteY40" fmla="*/ 2130 h 10034"/>
              <a:gd name="connsiteX41" fmla="*/ 7392 w 10092"/>
              <a:gd name="connsiteY41" fmla="*/ 1874 h 10034"/>
              <a:gd name="connsiteX42" fmla="*/ 6745 w 10092"/>
              <a:gd name="connsiteY42" fmla="*/ 1617 h 10034"/>
              <a:gd name="connsiteX43" fmla="*/ 5289 w 10092"/>
              <a:gd name="connsiteY43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7081 w 10092"/>
              <a:gd name="connsiteY23" fmla="*/ 6408 h 10034"/>
              <a:gd name="connsiteX24" fmla="*/ 7149 w 10092"/>
              <a:gd name="connsiteY24" fmla="*/ 6761 h 10034"/>
              <a:gd name="connsiteX25" fmla="*/ 7768 w 10092"/>
              <a:gd name="connsiteY25" fmla="*/ 7307 h 10034"/>
              <a:gd name="connsiteX26" fmla="*/ 7445 w 10092"/>
              <a:gd name="connsiteY26" fmla="*/ 7755 h 10034"/>
              <a:gd name="connsiteX27" fmla="*/ 7082 w 10092"/>
              <a:gd name="connsiteY27" fmla="*/ 8237 h 10034"/>
              <a:gd name="connsiteX28" fmla="*/ 7338 w 10092"/>
              <a:gd name="connsiteY28" fmla="*/ 8462 h 10034"/>
              <a:gd name="connsiteX29" fmla="*/ 7728 w 10092"/>
              <a:gd name="connsiteY29" fmla="*/ 8880 h 10034"/>
              <a:gd name="connsiteX30" fmla="*/ 7809 w 10092"/>
              <a:gd name="connsiteY30" fmla="*/ 9811 h 10034"/>
              <a:gd name="connsiteX31" fmla="*/ 8362 w 10092"/>
              <a:gd name="connsiteY31" fmla="*/ 10034 h 10034"/>
              <a:gd name="connsiteX32" fmla="*/ 8739 w 10092"/>
              <a:gd name="connsiteY32" fmla="*/ 9906 h 10034"/>
              <a:gd name="connsiteX33" fmla="*/ 9211 w 10092"/>
              <a:gd name="connsiteY33" fmla="*/ 9712 h 10034"/>
              <a:gd name="connsiteX34" fmla="*/ 9548 w 10092"/>
              <a:gd name="connsiteY34" fmla="*/ 9553 h 10034"/>
              <a:gd name="connsiteX35" fmla="*/ 9898 w 10092"/>
              <a:gd name="connsiteY35" fmla="*/ 9703 h 10034"/>
              <a:gd name="connsiteX36" fmla="*/ 9831 w 10092"/>
              <a:gd name="connsiteY36" fmla="*/ 9264 h 10034"/>
              <a:gd name="connsiteX37" fmla="*/ 9872 w 10092"/>
              <a:gd name="connsiteY37" fmla="*/ 8687 h 10034"/>
              <a:gd name="connsiteX38" fmla="*/ 10087 w 10092"/>
              <a:gd name="connsiteY38" fmla="*/ 6943 h 10034"/>
              <a:gd name="connsiteX39" fmla="*/ 9737 w 10092"/>
              <a:gd name="connsiteY39" fmla="*/ 2580 h 10034"/>
              <a:gd name="connsiteX40" fmla="*/ 8281 w 10092"/>
              <a:gd name="connsiteY40" fmla="*/ 2130 h 10034"/>
              <a:gd name="connsiteX41" fmla="*/ 7392 w 10092"/>
              <a:gd name="connsiteY41" fmla="*/ 1874 h 10034"/>
              <a:gd name="connsiteX42" fmla="*/ 6745 w 10092"/>
              <a:gd name="connsiteY42" fmla="*/ 1617 h 10034"/>
              <a:gd name="connsiteX43" fmla="*/ 5289 w 10092"/>
              <a:gd name="connsiteY43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637 w 10092"/>
              <a:gd name="connsiteY23" fmla="*/ 6376 h 10034"/>
              <a:gd name="connsiteX24" fmla="*/ 7081 w 10092"/>
              <a:gd name="connsiteY24" fmla="*/ 6408 h 10034"/>
              <a:gd name="connsiteX25" fmla="*/ 7149 w 10092"/>
              <a:gd name="connsiteY25" fmla="*/ 6761 h 10034"/>
              <a:gd name="connsiteX26" fmla="*/ 7768 w 10092"/>
              <a:gd name="connsiteY26" fmla="*/ 7307 h 10034"/>
              <a:gd name="connsiteX27" fmla="*/ 7445 w 10092"/>
              <a:gd name="connsiteY27" fmla="*/ 7755 h 10034"/>
              <a:gd name="connsiteX28" fmla="*/ 7082 w 10092"/>
              <a:gd name="connsiteY28" fmla="*/ 8237 h 10034"/>
              <a:gd name="connsiteX29" fmla="*/ 7338 w 10092"/>
              <a:gd name="connsiteY29" fmla="*/ 8462 h 10034"/>
              <a:gd name="connsiteX30" fmla="*/ 7728 w 10092"/>
              <a:gd name="connsiteY30" fmla="*/ 8880 h 10034"/>
              <a:gd name="connsiteX31" fmla="*/ 7809 w 10092"/>
              <a:gd name="connsiteY31" fmla="*/ 9811 h 10034"/>
              <a:gd name="connsiteX32" fmla="*/ 8362 w 10092"/>
              <a:gd name="connsiteY32" fmla="*/ 10034 h 10034"/>
              <a:gd name="connsiteX33" fmla="*/ 8739 w 10092"/>
              <a:gd name="connsiteY33" fmla="*/ 9906 h 10034"/>
              <a:gd name="connsiteX34" fmla="*/ 9211 w 10092"/>
              <a:gd name="connsiteY34" fmla="*/ 9712 h 10034"/>
              <a:gd name="connsiteX35" fmla="*/ 9548 w 10092"/>
              <a:gd name="connsiteY35" fmla="*/ 9553 h 10034"/>
              <a:gd name="connsiteX36" fmla="*/ 9898 w 10092"/>
              <a:gd name="connsiteY36" fmla="*/ 9703 h 10034"/>
              <a:gd name="connsiteX37" fmla="*/ 9831 w 10092"/>
              <a:gd name="connsiteY37" fmla="*/ 9264 h 10034"/>
              <a:gd name="connsiteX38" fmla="*/ 9872 w 10092"/>
              <a:gd name="connsiteY38" fmla="*/ 8687 h 10034"/>
              <a:gd name="connsiteX39" fmla="*/ 10087 w 10092"/>
              <a:gd name="connsiteY39" fmla="*/ 6943 h 10034"/>
              <a:gd name="connsiteX40" fmla="*/ 9737 w 10092"/>
              <a:gd name="connsiteY40" fmla="*/ 2580 h 10034"/>
              <a:gd name="connsiteX41" fmla="*/ 8281 w 10092"/>
              <a:gd name="connsiteY41" fmla="*/ 2130 h 10034"/>
              <a:gd name="connsiteX42" fmla="*/ 7392 w 10092"/>
              <a:gd name="connsiteY42" fmla="*/ 1874 h 10034"/>
              <a:gd name="connsiteX43" fmla="*/ 6745 w 10092"/>
              <a:gd name="connsiteY43" fmla="*/ 1617 h 10034"/>
              <a:gd name="connsiteX44" fmla="*/ 5289 w 10092"/>
              <a:gd name="connsiteY44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677 w 10092"/>
              <a:gd name="connsiteY23" fmla="*/ 6248 h 10034"/>
              <a:gd name="connsiteX24" fmla="*/ 7081 w 10092"/>
              <a:gd name="connsiteY24" fmla="*/ 6408 h 10034"/>
              <a:gd name="connsiteX25" fmla="*/ 7149 w 10092"/>
              <a:gd name="connsiteY25" fmla="*/ 6761 h 10034"/>
              <a:gd name="connsiteX26" fmla="*/ 7768 w 10092"/>
              <a:gd name="connsiteY26" fmla="*/ 7307 h 10034"/>
              <a:gd name="connsiteX27" fmla="*/ 7445 w 10092"/>
              <a:gd name="connsiteY27" fmla="*/ 7755 h 10034"/>
              <a:gd name="connsiteX28" fmla="*/ 7082 w 10092"/>
              <a:gd name="connsiteY28" fmla="*/ 8237 h 10034"/>
              <a:gd name="connsiteX29" fmla="*/ 7338 w 10092"/>
              <a:gd name="connsiteY29" fmla="*/ 8462 h 10034"/>
              <a:gd name="connsiteX30" fmla="*/ 7728 w 10092"/>
              <a:gd name="connsiteY30" fmla="*/ 8880 h 10034"/>
              <a:gd name="connsiteX31" fmla="*/ 7809 w 10092"/>
              <a:gd name="connsiteY31" fmla="*/ 9811 h 10034"/>
              <a:gd name="connsiteX32" fmla="*/ 8362 w 10092"/>
              <a:gd name="connsiteY32" fmla="*/ 10034 h 10034"/>
              <a:gd name="connsiteX33" fmla="*/ 8739 w 10092"/>
              <a:gd name="connsiteY33" fmla="*/ 9906 h 10034"/>
              <a:gd name="connsiteX34" fmla="*/ 9211 w 10092"/>
              <a:gd name="connsiteY34" fmla="*/ 9712 h 10034"/>
              <a:gd name="connsiteX35" fmla="*/ 9548 w 10092"/>
              <a:gd name="connsiteY35" fmla="*/ 9553 h 10034"/>
              <a:gd name="connsiteX36" fmla="*/ 9898 w 10092"/>
              <a:gd name="connsiteY36" fmla="*/ 9703 h 10034"/>
              <a:gd name="connsiteX37" fmla="*/ 9831 w 10092"/>
              <a:gd name="connsiteY37" fmla="*/ 9264 h 10034"/>
              <a:gd name="connsiteX38" fmla="*/ 9872 w 10092"/>
              <a:gd name="connsiteY38" fmla="*/ 8687 h 10034"/>
              <a:gd name="connsiteX39" fmla="*/ 10087 w 10092"/>
              <a:gd name="connsiteY39" fmla="*/ 6943 h 10034"/>
              <a:gd name="connsiteX40" fmla="*/ 9737 w 10092"/>
              <a:gd name="connsiteY40" fmla="*/ 2580 h 10034"/>
              <a:gd name="connsiteX41" fmla="*/ 8281 w 10092"/>
              <a:gd name="connsiteY41" fmla="*/ 2130 h 10034"/>
              <a:gd name="connsiteX42" fmla="*/ 7392 w 10092"/>
              <a:gd name="connsiteY42" fmla="*/ 1874 h 10034"/>
              <a:gd name="connsiteX43" fmla="*/ 6745 w 10092"/>
              <a:gd name="connsiteY43" fmla="*/ 1617 h 10034"/>
              <a:gd name="connsiteX44" fmla="*/ 5289 w 10092"/>
              <a:gd name="connsiteY44" fmla="*/ 1682 h 10034"/>
              <a:gd name="connsiteX0" fmla="*/ 5289 w 10088"/>
              <a:gd name="connsiteY0" fmla="*/ 1682 h 10034"/>
              <a:gd name="connsiteX1" fmla="*/ 410 w 10088"/>
              <a:gd name="connsiteY1" fmla="*/ 34 h 10034"/>
              <a:gd name="connsiteX2" fmla="*/ 249 w 10088"/>
              <a:gd name="connsiteY2" fmla="*/ 601 h 10034"/>
              <a:gd name="connsiteX3" fmla="*/ 168 w 10088"/>
              <a:gd name="connsiteY3" fmla="*/ 1082 h 10034"/>
              <a:gd name="connsiteX4" fmla="*/ 572 w 10088"/>
              <a:gd name="connsiteY4" fmla="*/ 1692 h 10034"/>
              <a:gd name="connsiteX5" fmla="*/ 1246 w 10088"/>
              <a:gd name="connsiteY5" fmla="*/ 2108 h 10034"/>
              <a:gd name="connsiteX6" fmla="*/ 2351 w 10088"/>
              <a:gd name="connsiteY6" fmla="*/ 2847 h 10034"/>
              <a:gd name="connsiteX7" fmla="*/ 3079 w 10088"/>
              <a:gd name="connsiteY7" fmla="*/ 3115 h 10034"/>
              <a:gd name="connsiteX8" fmla="*/ 2998 w 10088"/>
              <a:gd name="connsiteY8" fmla="*/ 2750 h 10034"/>
              <a:gd name="connsiteX9" fmla="*/ 3241 w 10088"/>
              <a:gd name="connsiteY9" fmla="*/ 3360 h 10034"/>
              <a:gd name="connsiteX10" fmla="*/ 3025 w 10088"/>
              <a:gd name="connsiteY10" fmla="*/ 3799 h 10034"/>
              <a:gd name="connsiteX11" fmla="*/ 2068 w 10088"/>
              <a:gd name="connsiteY11" fmla="*/ 4002 h 10034"/>
              <a:gd name="connsiteX12" fmla="*/ 87 w 10088"/>
              <a:gd name="connsiteY12" fmla="*/ 3243 h 10034"/>
              <a:gd name="connsiteX13" fmla="*/ 1462 w 10088"/>
              <a:gd name="connsiteY13" fmla="*/ 3745 h 10034"/>
              <a:gd name="connsiteX14" fmla="*/ 896 w 10088"/>
              <a:gd name="connsiteY14" fmla="*/ 3521 h 10034"/>
              <a:gd name="connsiteX15" fmla="*/ 330 w 10088"/>
              <a:gd name="connsiteY15" fmla="*/ 3393 h 10034"/>
              <a:gd name="connsiteX16" fmla="*/ 208 w 10088"/>
              <a:gd name="connsiteY16" fmla="*/ 3906 h 10034"/>
              <a:gd name="connsiteX17" fmla="*/ 613 w 10088"/>
              <a:gd name="connsiteY17" fmla="*/ 3970 h 10034"/>
              <a:gd name="connsiteX18" fmla="*/ 2001 w 10088"/>
              <a:gd name="connsiteY18" fmla="*/ 4526 h 10034"/>
              <a:gd name="connsiteX19" fmla="*/ 4669 w 10088"/>
              <a:gd name="connsiteY19" fmla="*/ 4729 h 10034"/>
              <a:gd name="connsiteX20" fmla="*/ 6516 w 10088"/>
              <a:gd name="connsiteY20" fmla="*/ 5446 h 10034"/>
              <a:gd name="connsiteX21" fmla="*/ 5747 w 10088"/>
              <a:gd name="connsiteY21" fmla="*/ 6451 h 10034"/>
              <a:gd name="connsiteX22" fmla="*/ 6152 w 10088"/>
              <a:gd name="connsiteY22" fmla="*/ 6387 h 10034"/>
              <a:gd name="connsiteX23" fmla="*/ 6677 w 10088"/>
              <a:gd name="connsiteY23" fmla="*/ 6248 h 10034"/>
              <a:gd name="connsiteX24" fmla="*/ 7081 w 10088"/>
              <a:gd name="connsiteY24" fmla="*/ 6408 h 10034"/>
              <a:gd name="connsiteX25" fmla="*/ 7149 w 10088"/>
              <a:gd name="connsiteY25" fmla="*/ 6761 h 10034"/>
              <a:gd name="connsiteX26" fmla="*/ 7768 w 10088"/>
              <a:gd name="connsiteY26" fmla="*/ 7307 h 10034"/>
              <a:gd name="connsiteX27" fmla="*/ 7445 w 10088"/>
              <a:gd name="connsiteY27" fmla="*/ 7755 h 10034"/>
              <a:gd name="connsiteX28" fmla="*/ 7082 w 10088"/>
              <a:gd name="connsiteY28" fmla="*/ 8237 h 10034"/>
              <a:gd name="connsiteX29" fmla="*/ 7338 w 10088"/>
              <a:gd name="connsiteY29" fmla="*/ 8462 h 10034"/>
              <a:gd name="connsiteX30" fmla="*/ 7728 w 10088"/>
              <a:gd name="connsiteY30" fmla="*/ 8880 h 10034"/>
              <a:gd name="connsiteX31" fmla="*/ 7809 w 10088"/>
              <a:gd name="connsiteY31" fmla="*/ 9811 h 10034"/>
              <a:gd name="connsiteX32" fmla="*/ 8362 w 10088"/>
              <a:gd name="connsiteY32" fmla="*/ 10034 h 10034"/>
              <a:gd name="connsiteX33" fmla="*/ 8739 w 10088"/>
              <a:gd name="connsiteY33" fmla="*/ 9906 h 10034"/>
              <a:gd name="connsiteX34" fmla="*/ 9211 w 10088"/>
              <a:gd name="connsiteY34" fmla="*/ 9712 h 10034"/>
              <a:gd name="connsiteX35" fmla="*/ 9548 w 10088"/>
              <a:gd name="connsiteY35" fmla="*/ 9553 h 10034"/>
              <a:gd name="connsiteX36" fmla="*/ 9898 w 10088"/>
              <a:gd name="connsiteY36" fmla="*/ 9703 h 10034"/>
              <a:gd name="connsiteX37" fmla="*/ 9831 w 10088"/>
              <a:gd name="connsiteY37" fmla="*/ 9264 h 10034"/>
              <a:gd name="connsiteX38" fmla="*/ 9872 w 10088"/>
              <a:gd name="connsiteY38" fmla="*/ 8687 h 10034"/>
              <a:gd name="connsiteX39" fmla="*/ 10087 w 10088"/>
              <a:gd name="connsiteY39" fmla="*/ 6943 h 10034"/>
              <a:gd name="connsiteX40" fmla="*/ 9750 w 10088"/>
              <a:gd name="connsiteY40" fmla="*/ 3168 h 10034"/>
              <a:gd name="connsiteX41" fmla="*/ 9737 w 10088"/>
              <a:gd name="connsiteY41" fmla="*/ 2580 h 10034"/>
              <a:gd name="connsiteX42" fmla="*/ 8281 w 10088"/>
              <a:gd name="connsiteY42" fmla="*/ 2130 h 10034"/>
              <a:gd name="connsiteX43" fmla="*/ 7392 w 10088"/>
              <a:gd name="connsiteY43" fmla="*/ 1874 h 10034"/>
              <a:gd name="connsiteX44" fmla="*/ 6745 w 10088"/>
              <a:gd name="connsiteY44" fmla="*/ 1617 h 10034"/>
              <a:gd name="connsiteX45" fmla="*/ 5289 w 10088"/>
              <a:gd name="connsiteY45" fmla="*/ 1682 h 10034"/>
              <a:gd name="connsiteX0" fmla="*/ 5289 w 10088"/>
              <a:gd name="connsiteY0" fmla="*/ 1682 h 10034"/>
              <a:gd name="connsiteX1" fmla="*/ 410 w 10088"/>
              <a:gd name="connsiteY1" fmla="*/ 34 h 10034"/>
              <a:gd name="connsiteX2" fmla="*/ 249 w 10088"/>
              <a:gd name="connsiteY2" fmla="*/ 601 h 10034"/>
              <a:gd name="connsiteX3" fmla="*/ 168 w 10088"/>
              <a:gd name="connsiteY3" fmla="*/ 1082 h 10034"/>
              <a:gd name="connsiteX4" fmla="*/ 572 w 10088"/>
              <a:gd name="connsiteY4" fmla="*/ 1692 h 10034"/>
              <a:gd name="connsiteX5" fmla="*/ 1246 w 10088"/>
              <a:gd name="connsiteY5" fmla="*/ 2108 h 10034"/>
              <a:gd name="connsiteX6" fmla="*/ 2351 w 10088"/>
              <a:gd name="connsiteY6" fmla="*/ 2847 h 10034"/>
              <a:gd name="connsiteX7" fmla="*/ 3079 w 10088"/>
              <a:gd name="connsiteY7" fmla="*/ 3115 h 10034"/>
              <a:gd name="connsiteX8" fmla="*/ 2998 w 10088"/>
              <a:gd name="connsiteY8" fmla="*/ 2750 h 10034"/>
              <a:gd name="connsiteX9" fmla="*/ 3241 w 10088"/>
              <a:gd name="connsiteY9" fmla="*/ 3360 h 10034"/>
              <a:gd name="connsiteX10" fmla="*/ 3025 w 10088"/>
              <a:gd name="connsiteY10" fmla="*/ 3799 h 10034"/>
              <a:gd name="connsiteX11" fmla="*/ 2068 w 10088"/>
              <a:gd name="connsiteY11" fmla="*/ 4002 h 10034"/>
              <a:gd name="connsiteX12" fmla="*/ 87 w 10088"/>
              <a:gd name="connsiteY12" fmla="*/ 3243 h 10034"/>
              <a:gd name="connsiteX13" fmla="*/ 1462 w 10088"/>
              <a:gd name="connsiteY13" fmla="*/ 3745 h 10034"/>
              <a:gd name="connsiteX14" fmla="*/ 896 w 10088"/>
              <a:gd name="connsiteY14" fmla="*/ 3521 h 10034"/>
              <a:gd name="connsiteX15" fmla="*/ 330 w 10088"/>
              <a:gd name="connsiteY15" fmla="*/ 3393 h 10034"/>
              <a:gd name="connsiteX16" fmla="*/ 208 w 10088"/>
              <a:gd name="connsiteY16" fmla="*/ 3906 h 10034"/>
              <a:gd name="connsiteX17" fmla="*/ 613 w 10088"/>
              <a:gd name="connsiteY17" fmla="*/ 3970 h 10034"/>
              <a:gd name="connsiteX18" fmla="*/ 2001 w 10088"/>
              <a:gd name="connsiteY18" fmla="*/ 4526 h 10034"/>
              <a:gd name="connsiteX19" fmla="*/ 4669 w 10088"/>
              <a:gd name="connsiteY19" fmla="*/ 4729 h 10034"/>
              <a:gd name="connsiteX20" fmla="*/ 6516 w 10088"/>
              <a:gd name="connsiteY20" fmla="*/ 5446 h 10034"/>
              <a:gd name="connsiteX21" fmla="*/ 5747 w 10088"/>
              <a:gd name="connsiteY21" fmla="*/ 6451 h 10034"/>
              <a:gd name="connsiteX22" fmla="*/ 6152 w 10088"/>
              <a:gd name="connsiteY22" fmla="*/ 6387 h 10034"/>
              <a:gd name="connsiteX23" fmla="*/ 6677 w 10088"/>
              <a:gd name="connsiteY23" fmla="*/ 6248 h 10034"/>
              <a:gd name="connsiteX24" fmla="*/ 7081 w 10088"/>
              <a:gd name="connsiteY24" fmla="*/ 6408 h 10034"/>
              <a:gd name="connsiteX25" fmla="*/ 7149 w 10088"/>
              <a:gd name="connsiteY25" fmla="*/ 6761 h 10034"/>
              <a:gd name="connsiteX26" fmla="*/ 7768 w 10088"/>
              <a:gd name="connsiteY26" fmla="*/ 7307 h 10034"/>
              <a:gd name="connsiteX27" fmla="*/ 7445 w 10088"/>
              <a:gd name="connsiteY27" fmla="*/ 7755 h 10034"/>
              <a:gd name="connsiteX28" fmla="*/ 7082 w 10088"/>
              <a:gd name="connsiteY28" fmla="*/ 8237 h 10034"/>
              <a:gd name="connsiteX29" fmla="*/ 7338 w 10088"/>
              <a:gd name="connsiteY29" fmla="*/ 8462 h 10034"/>
              <a:gd name="connsiteX30" fmla="*/ 7728 w 10088"/>
              <a:gd name="connsiteY30" fmla="*/ 8880 h 10034"/>
              <a:gd name="connsiteX31" fmla="*/ 7809 w 10088"/>
              <a:gd name="connsiteY31" fmla="*/ 9811 h 10034"/>
              <a:gd name="connsiteX32" fmla="*/ 8362 w 10088"/>
              <a:gd name="connsiteY32" fmla="*/ 10034 h 10034"/>
              <a:gd name="connsiteX33" fmla="*/ 8739 w 10088"/>
              <a:gd name="connsiteY33" fmla="*/ 9906 h 10034"/>
              <a:gd name="connsiteX34" fmla="*/ 9211 w 10088"/>
              <a:gd name="connsiteY34" fmla="*/ 9712 h 10034"/>
              <a:gd name="connsiteX35" fmla="*/ 9548 w 10088"/>
              <a:gd name="connsiteY35" fmla="*/ 9553 h 10034"/>
              <a:gd name="connsiteX36" fmla="*/ 9898 w 10088"/>
              <a:gd name="connsiteY36" fmla="*/ 9703 h 10034"/>
              <a:gd name="connsiteX37" fmla="*/ 9831 w 10088"/>
              <a:gd name="connsiteY37" fmla="*/ 9264 h 10034"/>
              <a:gd name="connsiteX38" fmla="*/ 9872 w 10088"/>
              <a:gd name="connsiteY38" fmla="*/ 8687 h 10034"/>
              <a:gd name="connsiteX39" fmla="*/ 10087 w 10088"/>
              <a:gd name="connsiteY39" fmla="*/ 6943 h 10034"/>
              <a:gd name="connsiteX40" fmla="*/ 9831 w 10088"/>
              <a:gd name="connsiteY40" fmla="*/ 3264 h 10034"/>
              <a:gd name="connsiteX41" fmla="*/ 9737 w 10088"/>
              <a:gd name="connsiteY41" fmla="*/ 2580 h 10034"/>
              <a:gd name="connsiteX42" fmla="*/ 8281 w 10088"/>
              <a:gd name="connsiteY42" fmla="*/ 2130 h 10034"/>
              <a:gd name="connsiteX43" fmla="*/ 7392 w 10088"/>
              <a:gd name="connsiteY43" fmla="*/ 1874 h 10034"/>
              <a:gd name="connsiteX44" fmla="*/ 6745 w 10088"/>
              <a:gd name="connsiteY44" fmla="*/ 1617 h 10034"/>
              <a:gd name="connsiteX45" fmla="*/ 5289 w 10088"/>
              <a:gd name="connsiteY45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12 w 10087"/>
              <a:gd name="connsiteY40" fmla="*/ 4772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8618 w 10087"/>
              <a:gd name="connsiteY40" fmla="*/ 5189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  <a:gd name="connsiteX0" fmla="*/ 5289 w 10139"/>
              <a:gd name="connsiteY0" fmla="*/ 1682 h 10034"/>
              <a:gd name="connsiteX1" fmla="*/ 410 w 10139"/>
              <a:gd name="connsiteY1" fmla="*/ 34 h 10034"/>
              <a:gd name="connsiteX2" fmla="*/ 249 w 10139"/>
              <a:gd name="connsiteY2" fmla="*/ 601 h 10034"/>
              <a:gd name="connsiteX3" fmla="*/ 168 w 10139"/>
              <a:gd name="connsiteY3" fmla="*/ 1082 h 10034"/>
              <a:gd name="connsiteX4" fmla="*/ 572 w 10139"/>
              <a:gd name="connsiteY4" fmla="*/ 1692 h 10034"/>
              <a:gd name="connsiteX5" fmla="*/ 1246 w 10139"/>
              <a:gd name="connsiteY5" fmla="*/ 2108 h 10034"/>
              <a:gd name="connsiteX6" fmla="*/ 2351 w 10139"/>
              <a:gd name="connsiteY6" fmla="*/ 2847 h 10034"/>
              <a:gd name="connsiteX7" fmla="*/ 3079 w 10139"/>
              <a:gd name="connsiteY7" fmla="*/ 3115 h 10034"/>
              <a:gd name="connsiteX8" fmla="*/ 2998 w 10139"/>
              <a:gd name="connsiteY8" fmla="*/ 2750 h 10034"/>
              <a:gd name="connsiteX9" fmla="*/ 3241 w 10139"/>
              <a:gd name="connsiteY9" fmla="*/ 3360 h 10034"/>
              <a:gd name="connsiteX10" fmla="*/ 3025 w 10139"/>
              <a:gd name="connsiteY10" fmla="*/ 3799 h 10034"/>
              <a:gd name="connsiteX11" fmla="*/ 2068 w 10139"/>
              <a:gd name="connsiteY11" fmla="*/ 4002 h 10034"/>
              <a:gd name="connsiteX12" fmla="*/ 87 w 10139"/>
              <a:gd name="connsiteY12" fmla="*/ 3243 h 10034"/>
              <a:gd name="connsiteX13" fmla="*/ 1462 w 10139"/>
              <a:gd name="connsiteY13" fmla="*/ 3745 h 10034"/>
              <a:gd name="connsiteX14" fmla="*/ 896 w 10139"/>
              <a:gd name="connsiteY14" fmla="*/ 3521 h 10034"/>
              <a:gd name="connsiteX15" fmla="*/ 330 w 10139"/>
              <a:gd name="connsiteY15" fmla="*/ 3393 h 10034"/>
              <a:gd name="connsiteX16" fmla="*/ 208 w 10139"/>
              <a:gd name="connsiteY16" fmla="*/ 3906 h 10034"/>
              <a:gd name="connsiteX17" fmla="*/ 613 w 10139"/>
              <a:gd name="connsiteY17" fmla="*/ 3970 h 10034"/>
              <a:gd name="connsiteX18" fmla="*/ 2001 w 10139"/>
              <a:gd name="connsiteY18" fmla="*/ 4526 h 10034"/>
              <a:gd name="connsiteX19" fmla="*/ 4669 w 10139"/>
              <a:gd name="connsiteY19" fmla="*/ 4729 h 10034"/>
              <a:gd name="connsiteX20" fmla="*/ 6516 w 10139"/>
              <a:gd name="connsiteY20" fmla="*/ 5446 h 10034"/>
              <a:gd name="connsiteX21" fmla="*/ 5747 w 10139"/>
              <a:gd name="connsiteY21" fmla="*/ 6451 h 10034"/>
              <a:gd name="connsiteX22" fmla="*/ 6152 w 10139"/>
              <a:gd name="connsiteY22" fmla="*/ 6387 h 10034"/>
              <a:gd name="connsiteX23" fmla="*/ 6677 w 10139"/>
              <a:gd name="connsiteY23" fmla="*/ 6248 h 10034"/>
              <a:gd name="connsiteX24" fmla="*/ 7081 w 10139"/>
              <a:gd name="connsiteY24" fmla="*/ 6408 h 10034"/>
              <a:gd name="connsiteX25" fmla="*/ 7149 w 10139"/>
              <a:gd name="connsiteY25" fmla="*/ 6761 h 10034"/>
              <a:gd name="connsiteX26" fmla="*/ 7768 w 10139"/>
              <a:gd name="connsiteY26" fmla="*/ 7307 h 10034"/>
              <a:gd name="connsiteX27" fmla="*/ 7445 w 10139"/>
              <a:gd name="connsiteY27" fmla="*/ 7755 h 10034"/>
              <a:gd name="connsiteX28" fmla="*/ 7082 w 10139"/>
              <a:gd name="connsiteY28" fmla="*/ 8237 h 10034"/>
              <a:gd name="connsiteX29" fmla="*/ 7338 w 10139"/>
              <a:gd name="connsiteY29" fmla="*/ 8462 h 10034"/>
              <a:gd name="connsiteX30" fmla="*/ 7728 w 10139"/>
              <a:gd name="connsiteY30" fmla="*/ 8880 h 10034"/>
              <a:gd name="connsiteX31" fmla="*/ 7809 w 10139"/>
              <a:gd name="connsiteY31" fmla="*/ 9811 h 10034"/>
              <a:gd name="connsiteX32" fmla="*/ 8362 w 10139"/>
              <a:gd name="connsiteY32" fmla="*/ 10034 h 10034"/>
              <a:gd name="connsiteX33" fmla="*/ 8739 w 10139"/>
              <a:gd name="connsiteY33" fmla="*/ 9906 h 10034"/>
              <a:gd name="connsiteX34" fmla="*/ 9211 w 10139"/>
              <a:gd name="connsiteY34" fmla="*/ 9712 h 10034"/>
              <a:gd name="connsiteX35" fmla="*/ 9548 w 10139"/>
              <a:gd name="connsiteY35" fmla="*/ 9553 h 10034"/>
              <a:gd name="connsiteX36" fmla="*/ 9898 w 10139"/>
              <a:gd name="connsiteY36" fmla="*/ 9703 h 10034"/>
              <a:gd name="connsiteX37" fmla="*/ 9831 w 10139"/>
              <a:gd name="connsiteY37" fmla="*/ 9264 h 10034"/>
              <a:gd name="connsiteX38" fmla="*/ 9872 w 10139"/>
              <a:gd name="connsiteY38" fmla="*/ 8687 h 10034"/>
              <a:gd name="connsiteX39" fmla="*/ 10087 w 10139"/>
              <a:gd name="connsiteY39" fmla="*/ 6943 h 10034"/>
              <a:gd name="connsiteX40" fmla="*/ 9993 w 10139"/>
              <a:gd name="connsiteY40" fmla="*/ 6826 h 10034"/>
              <a:gd name="connsiteX41" fmla="*/ 8618 w 10139"/>
              <a:gd name="connsiteY41" fmla="*/ 5189 h 10034"/>
              <a:gd name="connsiteX42" fmla="*/ 9831 w 10139"/>
              <a:gd name="connsiteY42" fmla="*/ 3264 h 10034"/>
              <a:gd name="connsiteX43" fmla="*/ 9737 w 10139"/>
              <a:gd name="connsiteY43" fmla="*/ 2580 h 10034"/>
              <a:gd name="connsiteX44" fmla="*/ 8281 w 10139"/>
              <a:gd name="connsiteY44" fmla="*/ 2130 h 10034"/>
              <a:gd name="connsiteX45" fmla="*/ 7392 w 10139"/>
              <a:gd name="connsiteY45" fmla="*/ 1874 h 10034"/>
              <a:gd name="connsiteX46" fmla="*/ 6745 w 10139"/>
              <a:gd name="connsiteY46" fmla="*/ 1617 h 10034"/>
              <a:gd name="connsiteX47" fmla="*/ 5289 w 10139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491 w 10087"/>
              <a:gd name="connsiteY12" fmla="*/ 3147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1462 w 10087"/>
              <a:gd name="connsiteY12" fmla="*/ 3745 h 10034"/>
              <a:gd name="connsiteX13" fmla="*/ 896 w 10087"/>
              <a:gd name="connsiteY13" fmla="*/ 3521 h 10034"/>
              <a:gd name="connsiteX14" fmla="*/ 330 w 10087"/>
              <a:gd name="connsiteY14" fmla="*/ 3393 h 10034"/>
              <a:gd name="connsiteX15" fmla="*/ 208 w 10087"/>
              <a:gd name="connsiteY15" fmla="*/ 3906 h 10034"/>
              <a:gd name="connsiteX16" fmla="*/ 613 w 10087"/>
              <a:gd name="connsiteY16" fmla="*/ 3970 h 10034"/>
              <a:gd name="connsiteX17" fmla="*/ 2001 w 10087"/>
              <a:gd name="connsiteY17" fmla="*/ 4526 h 10034"/>
              <a:gd name="connsiteX18" fmla="*/ 4669 w 10087"/>
              <a:gd name="connsiteY18" fmla="*/ 4729 h 10034"/>
              <a:gd name="connsiteX19" fmla="*/ 6516 w 10087"/>
              <a:gd name="connsiteY19" fmla="*/ 5446 h 10034"/>
              <a:gd name="connsiteX20" fmla="*/ 5747 w 10087"/>
              <a:gd name="connsiteY20" fmla="*/ 6451 h 10034"/>
              <a:gd name="connsiteX21" fmla="*/ 6152 w 10087"/>
              <a:gd name="connsiteY21" fmla="*/ 6387 h 10034"/>
              <a:gd name="connsiteX22" fmla="*/ 6677 w 10087"/>
              <a:gd name="connsiteY22" fmla="*/ 6248 h 10034"/>
              <a:gd name="connsiteX23" fmla="*/ 7081 w 10087"/>
              <a:gd name="connsiteY23" fmla="*/ 6408 h 10034"/>
              <a:gd name="connsiteX24" fmla="*/ 7149 w 10087"/>
              <a:gd name="connsiteY24" fmla="*/ 6761 h 10034"/>
              <a:gd name="connsiteX25" fmla="*/ 7768 w 10087"/>
              <a:gd name="connsiteY25" fmla="*/ 7307 h 10034"/>
              <a:gd name="connsiteX26" fmla="*/ 7445 w 10087"/>
              <a:gd name="connsiteY26" fmla="*/ 7755 h 10034"/>
              <a:gd name="connsiteX27" fmla="*/ 7082 w 10087"/>
              <a:gd name="connsiteY27" fmla="*/ 8237 h 10034"/>
              <a:gd name="connsiteX28" fmla="*/ 7338 w 10087"/>
              <a:gd name="connsiteY28" fmla="*/ 8462 h 10034"/>
              <a:gd name="connsiteX29" fmla="*/ 7728 w 10087"/>
              <a:gd name="connsiteY29" fmla="*/ 8880 h 10034"/>
              <a:gd name="connsiteX30" fmla="*/ 7809 w 10087"/>
              <a:gd name="connsiteY30" fmla="*/ 9811 h 10034"/>
              <a:gd name="connsiteX31" fmla="*/ 8362 w 10087"/>
              <a:gd name="connsiteY31" fmla="*/ 10034 h 10034"/>
              <a:gd name="connsiteX32" fmla="*/ 8739 w 10087"/>
              <a:gd name="connsiteY32" fmla="*/ 9906 h 10034"/>
              <a:gd name="connsiteX33" fmla="*/ 9211 w 10087"/>
              <a:gd name="connsiteY33" fmla="*/ 9712 h 10034"/>
              <a:gd name="connsiteX34" fmla="*/ 9548 w 10087"/>
              <a:gd name="connsiteY34" fmla="*/ 9553 h 10034"/>
              <a:gd name="connsiteX35" fmla="*/ 9898 w 10087"/>
              <a:gd name="connsiteY35" fmla="*/ 9703 h 10034"/>
              <a:gd name="connsiteX36" fmla="*/ 9831 w 10087"/>
              <a:gd name="connsiteY36" fmla="*/ 9264 h 10034"/>
              <a:gd name="connsiteX37" fmla="*/ 9872 w 10087"/>
              <a:gd name="connsiteY37" fmla="*/ 8687 h 10034"/>
              <a:gd name="connsiteX38" fmla="*/ 10087 w 10087"/>
              <a:gd name="connsiteY38" fmla="*/ 6943 h 10034"/>
              <a:gd name="connsiteX39" fmla="*/ 9993 w 10087"/>
              <a:gd name="connsiteY39" fmla="*/ 6826 h 10034"/>
              <a:gd name="connsiteX40" fmla="*/ 8618 w 10087"/>
              <a:gd name="connsiteY40" fmla="*/ 5189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87" h="10034">
                <a:moveTo>
                  <a:pt x="5289" y="1682"/>
                </a:moveTo>
                <a:lnTo>
                  <a:pt x="410" y="34"/>
                </a:lnTo>
                <a:cubicBezTo>
                  <a:pt x="-430" y="-146"/>
                  <a:pt x="289" y="426"/>
                  <a:pt x="249" y="601"/>
                </a:cubicBezTo>
                <a:cubicBezTo>
                  <a:pt x="209" y="776"/>
                  <a:pt x="94" y="932"/>
                  <a:pt x="168" y="1082"/>
                </a:cubicBezTo>
                <a:lnTo>
                  <a:pt x="572" y="1692"/>
                </a:lnTo>
                <a:lnTo>
                  <a:pt x="1246" y="2108"/>
                </a:lnTo>
                <a:lnTo>
                  <a:pt x="2351" y="2847"/>
                </a:lnTo>
                <a:lnTo>
                  <a:pt x="3079" y="3115"/>
                </a:lnTo>
                <a:cubicBezTo>
                  <a:pt x="3052" y="2993"/>
                  <a:pt x="3025" y="2872"/>
                  <a:pt x="2998" y="2750"/>
                </a:cubicBezTo>
                <a:cubicBezTo>
                  <a:pt x="2985" y="2796"/>
                  <a:pt x="3035" y="3378"/>
                  <a:pt x="3039" y="3553"/>
                </a:cubicBezTo>
                <a:cubicBezTo>
                  <a:pt x="3043" y="3728"/>
                  <a:pt x="3220" y="3756"/>
                  <a:pt x="3025" y="3799"/>
                </a:cubicBezTo>
                <a:lnTo>
                  <a:pt x="2068" y="4002"/>
                </a:lnTo>
                <a:lnTo>
                  <a:pt x="1462" y="3745"/>
                </a:lnTo>
                <a:cubicBezTo>
                  <a:pt x="1597" y="3791"/>
                  <a:pt x="1368" y="3387"/>
                  <a:pt x="896" y="3521"/>
                </a:cubicBezTo>
                <a:cubicBezTo>
                  <a:pt x="707" y="3462"/>
                  <a:pt x="445" y="3329"/>
                  <a:pt x="330" y="3393"/>
                </a:cubicBezTo>
                <a:cubicBezTo>
                  <a:pt x="215" y="3457"/>
                  <a:pt x="221" y="3783"/>
                  <a:pt x="208" y="3906"/>
                </a:cubicBezTo>
                <a:cubicBezTo>
                  <a:pt x="222" y="3981"/>
                  <a:pt x="599" y="3895"/>
                  <a:pt x="613" y="3970"/>
                </a:cubicBezTo>
                <a:cubicBezTo>
                  <a:pt x="1601" y="3834"/>
                  <a:pt x="1902" y="4373"/>
                  <a:pt x="2001" y="4526"/>
                </a:cubicBezTo>
                <a:cubicBezTo>
                  <a:pt x="3470" y="4509"/>
                  <a:pt x="3968" y="4586"/>
                  <a:pt x="4669" y="4729"/>
                </a:cubicBezTo>
                <a:cubicBezTo>
                  <a:pt x="5300" y="4877"/>
                  <a:pt x="6336" y="5159"/>
                  <a:pt x="6516" y="5446"/>
                </a:cubicBezTo>
                <a:cubicBezTo>
                  <a:pt x="6696" y="5733"/>
                  <a:pt x="5686" y="6289"/>
                  <a:pt x="5747" y="6451"/>
                </a:cubicBezTo>
                <a:lnTo>
                  <a:pt x="6152" y="6387"/>
                </a:lnTo>
                <a:lnTo>
                  <a:pt x="6677" y="6248"/>
                </a:lnTo>
                <a:lnTo>
                  <a:pt x="7081" y="6408"/>
                </a:lnTo>
                <a:cubicBezTo>
                  <a:pt x="7104" y="6526"/>
                  <a:pt x="7126" y="6643"/>
                  <a:pt x="7149" y="6761"/>
                </a:cubicBezTo>
                <a:cubicBezTo>
                  <a:pt x="7153" y="6985"/>
                  <a:pt x="7764" y="7082"/>
                  <a:pt x="7768" y="7307"/>
                </a:cubicBezTo>
                <a:cubicBezTo>
                  <a:pt x="7844" y="7484"/>
                  <a:pt x="7517" y="7563"/>
                  <a:pt x="7445" y="7755"/>
                </a:cubicBezTo>
                <a:cubicBezTo>
                  <a:pt x="7378" y="7905"/>
                  <a:pt x="7100" y="8121"/>
                  <a:pt x="7082" y="8237"/>
                </a:cubicBezTo>
                <a:cubicBezTo>
                  <a:pt x="7064" y="8355"/>
                  <a:pt x="7325" y="8350"/>
                  <a:pt x="7338" y="8462"/>
                </a:cubicBezTo>
                <a:cubicBezTo>
                  <a:pt x="7374" y="8602"/>
                  <a:pt x="7692" y="8741"/>
                  <a:pt x="7728" y="8880"/>
                </a:cubicBezTo>
                <a:cubicBezTo>
                  <a:pt x="7806" y="9104"/>
                  <a:pt x="7771" y="9580"/>
                  <a:pt x="7809" y="9811"/>
                </a:cubicBezTo>
                <a:cubicBezTo>
                  <a:pt x="8090" y="10040"/>
                  <a:pt x="8162" y="10013"/>
                  <a:pt x="8362" y="10034"/>
                </a:cubicBezTo>
                <a:lnTo>
                  <a:pt x="8739" y="9906"/>
                </a:lnTo>
                <a:lnTo>
                  <a:pt x="9211" y="9712"/>
                </a:lnTo>
                <a:cubicBezTo>
                  <a:pt x="9337" y="9712"/>
                  <a:pt x="9422" y="9553"/>
                  <a:pt x="9548" y="9553"/>
                </a:cubicBezTo>
                <a:lnTo>
                  <a:pt x="9898" y="9703"/>
                </a:lnTo>
                <a:cubicBezTo>
                  <a:pt x="9916" y="9664"/>
                  <a:pt x="9813" y="9303"/>
                  <a:pt x="9831" y="9264"/>
                </a:cubicBezTo>
                <a:cubicBezTo>
                  <a:pt x="9847" y="9095"/>
                  <a:pt x="9829" y="9074"/>
                  <a:pt x="9872" y="8687"/>
                </a:cubicBezTo>
                <a:cubicBezTo>
                  <a:pt x="9915" y="8300"/>
                  <a:pt x="10067" y="7253"/>
                  <a:pt x="10087" y="6943"/>
                </a:cubicBezTo>
                <a:cubicBezTo>
                  <a:pt x="10107" y="6633"/>
                  <a:pt x="9429" y="6765"/>
                  <a:pt x="9993" y="6826"/>
                </a:cubicBezTo>
                <a:cubicBezTo>
                  <a:pt x="8737" y="6245"/>
                  <a:pt x="8645" y="5783"/>
                  <a:pt x="8618" y="5189"/>
                </a:cubicBezTo>
                <a:cubicBezTo>
                  <a:pt x="8591" y="4595"/>
                  <a:pt x="9860" y="3629"/>
                  <a:pt x="9831" y="3264"/>
                </a:cubicBezTo>
                <a:cubicBezTo>
                  <a:pt x="9802" y="2899"/>
                  <a:pt x="9982" y="2753"/>
                  <a:pt x="9737" y="2580"/>
                </a:cubicBezTo>
                <a:lnTo>
                  <a:pt x="8281" y="2130"/>
                </a:lnTo>
                <a:lnTo>
                  <a:pt x="7392" y="1874"/>
                </a:lnTo>
                <a:lnTo>
                  <a:pt x="6745" y="1617"/>
                </a:lnTo>
                <a:lnTo>
                  <a:pt x="5289" y="1682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57" name="Freeform 1349"/>
          <p:cNvSpPr>
            <a:spLocks/>
          </p:cNvSpPr>
          <p:nvPr/>
        </p:nvSpPr>
        <p:spPr bwMode="auto">
          <a:xfrm>
            <a:off x="3972945" y="1928811"/>
            <a:ext cx="3875484" cy="1521619"/>
          </a:xfrm>
          <a:custGeom>
            <a:avLst/>
            <a:gdLst>
              <a:gd name="T0" fmla="*/ 2147483647 w 3255"/>
              <a:gd name="T1" fmla="*/ 2147483647 h 1278"/>
              <a:gd name="T2" fmla="*/ 2147483647 w 3255"/>
              <a:gd name="T3" fmla="*/ 2147483647 h 1278"/>
              <a:gd name="T4" fmla="*/ 0 w 3255"/>
              <a:gd name="T5" fmla="*/ 2147483647 h 1278"/>
              <a:gd name="T6" fmla="*/ 2147483647 w 3255"/>
              <a:gd name="T7" fmla="*/ 2147483647 h 1278"/>
              <a:gd name="T8" fmla="*/ 2147483647 w 3255"/>
              <a:gd name="T9" fmla="*/ 2147483647 h 1278"/>
              <a:gd name="T10" fmla="*/ 2147483647 w 3255"/>
              <a:gd name="T11" fmla="*/ 2147483647 h 1278"/>
              <a:gd name="T12" fmla="*/ 2147483647 w 3255"/>
              <a:gd name="T13" fmla="*/ 2147483647 h 1278"/>
              <a:gd name="T14" fmla="*/ 2147483647 w 3255"/>
              <a:gd name="T15" fmla="*/ 2147483647 h 1278"/>
              <a:gd name="T16" fmla="*/ 2147483647 w 3255"/>
              <a:gd name="T17" fmla="*/ 2147483647 h 1278"/>
              <a:gd name="T18" fmla="*/ 2147483647 w 3255"/>
              <a:gd name="T19" fmla="*/ 2147483647 h 1278"/>
              <a:gd name="T20" fmla="*/ 2147483647 w 3255"/>
              <a:gd name="T21" fmla="*/ 2147483647 h 1278"/>
              <a:gd name="T22" fmla="*/ 2147483647 w 3255"/>
              <a:gd name="T23" fmla="*/ 2147483647 h 1278"/>
              <a:gd name="T24" fmla="*/ 2147483647 w 3255"/>
              <a:gd name="T25" fmla="*/ 2147483647 h 1278"/>
              <a:gd name="T26" fmla="*/ 2147483647 w 3255"/>
              <a:gd name="T27" fmla="*/ 2147483647 h 1278"/>
              <a:gd name="T28" fmla="*/ 2147483647 w 3255"/>
              <a:gd name="T29" fmla="*/ 2147483647 h 1278"/>
              <a:gd name="T30" fmla="*/ 2147483647 w 3255"/>
              <a:gd name="T31" fmla="*/ 2147483647 h 1278"/>
              <a:gd name="T32" fmla="*/ 2147483647 w 3255"/>
              <a:gd name="T33" fmla="*/ 2147483647 h 1278"/>
              <a:gd name="T34" fmla="*/ 2147483647 w 3255"/>
              <a:gd name="T35" fmla="*/ 2147483647 h 1278"/>
              <a:gd name="T36" fmla="*/ 2147483647 w 3255"/>
              <a:gd name="T37" fmla="*/ 2147483647 h 1278"/>
              <a:gd name="T38" fmla="*/ 2147483647 w 3255"/>
              <a:gd name="T39" fmla="*/ 2147483647 h 1278"/>
              <a:gd name="T40" fmla="*/ 2147483647 w 3255"/>
              <a:gd name="T41" fmla="*/ 2147483647 h 1278"/>
              <a:gd name="T42" fmla="*/ 2147483647 w 3255"/>
              <a:gd name="T43" fmla="*/ 2147483647 h 1278"/>
              <a:gd name="T44" fmla="*/ 2147483647 w 3255"/>
              <a:gd name="T45" fmla="*/ 2147483647 h 1278"/>
              <a:gd name="T46" fmla="*/ 2147483647 w 3255"/>
              <a:gd name="T47" fmla="*/ 2147483647 h 1278"/>
              <a:gd name="T48" fmla="*/ 2147483647 w 3255"/>
              <a:gd name="T49" fmla="*/ 2147483647 h 1278"/>
              <a:gd name="T50" fmla="*/ 2147483647 w 3255"/>
              <a:gd name="T51" fmla="*/ 2147483647 h 1278"/>
              <a:gd name="T52" fmla="*/ 2147483647 w 3255"/>
              <a:gd name="T53" fmla="*/ 2147483647 h 1278"/>
              <a:gd name="T54" fmla="*/ 2147483647 w 3255"/>
              <a:gd name="T55" fmla="*/ 2147483647 h 1278"/>
              <a:gd name="T56" fmla="*/ 2147483647 w 3255"/>
              <a:gd name="T57" fmla="*/ 2147483647 h 1278"/>
              <a:gd name="T58" fmla="*/ 2147483647 w 3255"/>
              <a:gd name="T59" fmla="*/ 2147483647 h 1278"/>
              <a:gd name="T60" fmla="*/ 2147483647 w 3255"/>
              <a:gd name="T61" fmla="*/ 2147483647 h 1278"/>
              <a:gd name="T62" fmla="*/ 2147483647 w 3255"/>
              <a:gd name="T63" fmla="*/ 2147483647 h 1278"/>
              <a:gd name="T64" fmla="*/ 2147483647 w 3255"/>
              <a:gd name="T65" fmla="*/ 2147483647 h 1278"/>
              <a:gd name="T66" fmla="*/ 2147483647 w 3255"/>
              <a:gd name="T67" fmla="*/ 2147483647 h 1278"/>
              <a:gd name="T68" fmla="*/ 2147483647 w 3255"/>
              <a:gd name="T69" fmla="*/ 2147483647 h 1278"/>
              <a:gd name="T70" fmla="*/ 2147483647 w 3255"/>
              <a:gd name="T71" fmla="*/ 2147483647 h 1278"/>
              <a:gd name="T72" fmla="*/ 2147483647 w 3255"/>
              <a:gd name="T73" fmla="*/ 2147483647 h 1278"/>
              <a:gd name="T74" fmla="*/ 2147483647 w 3255"/>
              <a:gd name="T75" fmla="*/ 2147483647 h 1278"/>
              <a:gd name="T76" fmla="*/ 2147483647 w 3255"/>
              <a:gd name="T77" fmla="*/ 2147483647 h 1278"/>
              <a:gd name="T78" fmla="*/ 2147483647 w 3255"/>
              <a:gd name="T79" fmla="*/ 2147483647 h 1278"/>
              <a:gd name="T80" fmla="*/ 2147483647 w 3255"/>
              <a:gd name="T81" fmla="*/ 2147483647 h 1278"/>
              <a:gd name="T82" fmla="*/ 2147483647 w 3255"/>
              <a:gd name="T83" fmla="*/ 2147483647 h 1278"/>
              <a:gd name="T84" fmla="*/ 2147483647 w 3255"/>
              <a:gd name="T85" fmla="*/ 2147483647 h 1278"/>
              <a:gd name="T86" fmla="*/ 2147483647 w 3255"/>
              <a:gd name="T87" fmla="*/ 2147483647 h 1278"/>
              <a:gd name="T88" fmla="*/ 2147483647 w 3255"/>
              <a:gd name="T89" fmla="*/ 2147483647 h 1278"/>
              <a:gd name="T90" fmla="*/ 2147483647 w 3255"/>
              <a:gd name="T91" fmla="*/ 2147483647 h 1278"/>
              <a:gd name="T92" fmla="*/ 2147483647 w 3255"/>
              <a:gd name="T93" fmla="*/ 2147483647 h 1278"/>
              <a:gd name="T94" fmla="*/ 2147483647 w 3255"/>
              <a:gd name="T95" fmla="*/ 2147483647 h 1278"/>
              <a:gd name="T96" fmla="*/ 2147483647 w 3255"/>
              <a:gd name="T97" fmla="*/ 2147483647 h 1278"/>
              <a:gd name="T98" fmla="*/ 2147483647 w 3255"/>
              <a:gd name="T99" fmla="*/ 2147483647 h 1278"/>
              <a:gd name="T100" fmla="*/ 2147483647 w 3255"/>
              <a:gd name="T101" fmla="*/ 2147483647 h 1278"/>
              <a:gd name="T102" fmla="*/ 2147483647 w 3255"/>
              <a:gd name="T103" fmla="*/ 2147483647 h 1278"/>
              <a:gd name="T104" fmla="*/ 2147483647 w 3255"/>
              <a:gd name="T105" fmla="*/ 2147483647 h 1278"/>
              <a:gd name="T106" fmla="*/ 2147483647 w 3255"/>
              <a:gd name="T107" fmla="*/ 2147483647 h 1278"/>
              <a:gd name="T108" fmla="*/ 2147483647 w 3255"/>
              <a:gd name="T109" fmla="*/ 2147483647 h 1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55"/>
              <a:gd name="T166" fmla="*/ 0 h 1278"/>
              <a:gd name="T167" fmla="*/ 3255 w 3255"/>
              <a:gd name="T168" fmla="*/ 1278 h 1278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866 w 10000"/>
              <a:gd name="connsiteY91" fmla="*/ 5673 h 10000"/>
              <a:gd name="connsiteX92" fmla="*/ 2912 w 10000"/>
              <a:gd name="connsiteY92" fmla="*/ 5822 h 10000"/>
              <a:gd name="connsiteX93" fmla="*/ 2857 w 10000"/>
              <a:gd name="connsiteY93" fmla="*/ 5869 h 10000"/>
              <a:gd name="connsiteX94" fmla="*/ 2873 w 10000"/>
              <a:gd name="connsiteY94" fmla="*/ 6002 h 10000"/>
              <a:gd name="connsiteX95" fmla="*/ 2802 w 10000"/>
              <a:gd name="connsiteY95" fmla="*/ 6127 h 10000"/>
              <a:gd name="connsiteX96" fmla="*/ 2719 w 10000"/>
              <a:gd name="connsiteY96" fmla="*/ 6142 h 10000"/>
              <a:gd name="connsiteX97" fmla="*/ 2645 w 10000"/>
              <a:gd name="connsiteY97" fmla="*/ 6095 h 10000"/>
              <a:gd name="connsiteX98" fmla="*/ 2571 w 10000"/>
              <a:gd name="connsiteY98" fmla="*/ 6056 h 10000"/>
              <a:gd name="connsiteX99" fmla="*/ 2541 w 10000"/>
              <a:gd name="connsiteY99" fmla="*/ 6119 h 10000"/>
              <a:gd name="connsiteX100" fmla="*/ 2531 w 10000"/>
              <a:gd name="connsiteY100" fmla="*/ 6330 h 10000"/>
              <a:gd name="connsiteX101" fmla="*/ 2485 w 10000"/>
              <a:gd name="connsiteY101" fmla="*/ 6479 h 10000"/>
              <a:gd name="connsiteX102" fmla="*/ 2461 w 10000"/>
              <a:gd name="connsiteY102" fmla="*/ 6596 h 10000"/>
              <a:gd name="connsiteX103" fmla="*/ 2488 w 10000"/>
              <a:gd name="connsiteY103" fmla="*/ 6682 h 10000"/>
              <a:gd name="connsiteX104" fmla="*/ 2587 w 10000"/>
              <a:gd name="connsiteY104" fmla="*/ 6729 h 10000"/>
              <a:gd name="connsiteX105" fmla="*/ 2654 w 10000"/>
              <a:gd name="connsiteY105" fmla="*/ 6659 h 10000"/>
              <a:gd name="connsiteX106" fmla="*/ 2725 w 10000"/>
              <a:gd name="connsiteY106" fmla="*/ 6878 h 10000"/>
              <a:gd name="connsiteX107" fmla="*/ 2756 w 10000"/>
              <a:gd name="connsiteY107" fmla="*/ 7128 h 10000"/>
              <a:gd name="connsiteX108" fmla="*/ 2820 w 10000"/>
              <a:gd name="connsiteY108" fmla="*/ 7183 h 10000"/>
              <a:gd name="connsiteX109" fmla="*/ 2900 w 10000"/>
              <a:gd name="connsiteY109" fmla="*/ 7175 h 10000"/>
              <a:gd name="connsiteX110" fmla="*/ 3005 w 10000"/>
              <a:gd name="connsiteY110" fmla="*/ 7254 h 10000"/>
              <a:gd name="connsiteX111" fmla="*/ 3094 w 10000"/>
              <a:gd name="connsiteY111" fmla="*/ 7160 h 10000"/>
              <a:gd name="connsiteX112" fmla="*/ 3263 w 10000"/>
              <a:gd name="connsiteY112" fmla="*/ 7700 h 10000"/>
              <a:gd name="connsiteX113" fmla="*/ 3429 w 10000"/>
              <a:gd name="connsiteY113" fmla="*/ 7786 h 10000"/>
              <a:gd name="connsiteX114" fmla="*/ 3484 w 10000"/>
              <a:gd name="connsiteY114" fmla="*/ 8052 h 10000"/>
              <a:gd name="connsiteX115" fmla="*/ 3530 w 10000"/>
              <a:gd name="connsiteY115" fmla="*/ 8099 h 10000"/>
              <a:gd name="connsiteX116" fmla="*/ 3582 w 10000"/>
              <a:gd name="connsiteY116" fmla="*/ 8138 h 10000"/>
              <a:gd name="connsiteX117" fmla="*/ 3604 w 10000"/>
              <a:gd name="connsiteY117" fmla="*/ 8146 h 10000"/>
              <a:gd name="connsiteX118" fmla="*/ 3656 w 10000"/>
              <a:gd name="connsiteY118" fmla="*/ 8044 h 10000"/>
              <a:gd name="connsiteX119" fmla="*/ 3687 w 10000"/>
              <a:gd name="connsiteY119" fmla="*/ 8216 h 10000"/>
              <a:gd name="connsiteX120" fmla="*/ 3840 w 10000"/>
              <a:gd name="connsiteY120" fmla="*/ 7668 h 10000"/>
              <a:gd name="connsiteX121" fmla="*/ 3917 w 10000"/>
              <a:gd name="connsiteY121" fmla="*/ 7621 h 10000"/>
              <a:gd name="connsiteX122" fmla="*/ 3997 w 10000"/>
              <a:gd name="connsiteY122" fmla="*/ 7762 h 10000"/>
              <a:gd name="connsiteX123" fmla="*/ 3991 w 10000"/>
              <a:gd name="connsiteY123" fmla="*/ 7152 h 10000"/>
              <a:gd name="connsiteX124" fmla="*/ 4089 w 10000"/>
              <a:gd name="connsiteY124" fmla="*/ 7128 h 10000"/>
              <a:gd name="connsiteX125" fmla="*/ 4246 w 10000"/>
              <a:gd name="connsiteY125" fmla="*/ 7371 h 10000"/>
              <a:gd name="connsiteX126" fmla="*/ 4283 w 10000"/>
              <a:gd name="connsiteY126" fmla="*/ 7387 h 10000"/>
              <a:gd name="connsiteX127" fmla="*/ 4393 w 10000"/>
              <a:gd name="connsiteY127" fmla="*/ 7418 h 10000"/>
              <a:gd name="connsiteX128" fmla="*/ 4421 w 10000"/>
              <a:gd name="connsiteY128" fmla="*/ 7465 h 10000"/>
              <a:gd name="connsiteX129" fmla="*/ 4439 w 10000"/>
              <a:gd name="connsiteY129" fmla="*/ 7692 h 10000"/>
              <a:gd name="connsiteX130" fmla="*/ 4516 w 10000"/>
              <a:gd name="connsiteY130" fmla="*/ 7809 h 10000"/>
              <a:gd name="connsiteX131" fmla="*/ 4571 w 10000"/>
              <a:gd name="connsiteY131" fmla="*/ 7833 h 10000"/>
              <a:gd name="connsiteX132" fmla="*/ 4642 w 10000"/>
              <a:gd name="connsiteY132" fmla="*/ 7692 h 10000"/>
              <a:gd name="connsiteX133" fmla="*/ 4679 w 10000"/>
              <a:gd name="connsiteY133" fmla="*/ 7645 h 10000"/>
              <a:gd name="connsiteX134" fmla="*/ 4700 w 10000"/>
              <a:gd name="connsiteY134" fmla="*/ 7559 h 10000"/>
              <a:gd name="connsiteX135" fmla="*/ 4780 w 10000"/>
              <a:gd name="connsiteY135" fmla="*/ 7606 h 10000"/>
              <a:gd name="connsiteX136" fmla="*/ 4771 w 10000"/>
              <a:gd name="connsiteY136" fmla="*/ 7512 h 10000"/>
              <a:gd name="connsiteX137" fmla="*/ 4811 w 10000"/>
              <a:gd name="connsiteY137" fmla="*/ 7457 h 10000"/>
              <a:gd name="connsiteX138" fmla="*/ 4876 w 10000"/>
              <a:gd name="connsiteY138" fmla="*/ 7512 h 10000"/>
              <a:gd name="connsiteX139" fmla="*/ 4983 w 10000"/>
              <a:gd name="connsiteY139" fmla="*/ 7512 h 10000"/>
              <a:gd name="connsiteX140" fmla="*/ 5038 w 10000"/>
              <a:gd name="connsiteY140" fmla="*/ 7551 h 10000"/>
              <a:gd name="connsiteX141" fmla="*/ 5078 w 10000"/>
              <a:gd name="connsiteY141" fmla="*/ 7668 h 10000"/>
              <a:gd name="connsiteX142" fmla="*/ 5097 w 10000"/>
              <a:gd name="connsiteY142" fmla="*/ 7488 h 10000"/>
              <a:gd name="connsiteX143" fmla="*/ 5060 w 10000"/>
              <a:gd name="connsiteY143" fmla="*/ 7230 h 10000"/>
              <a:gd name="connsiteX144" fmla="*/ 5103 w 10000"/>
              <a:gd name="connsiteY144" fmla="*/ 7175 h 10000"/>
              <a:gd name="connsiteX145" fmla="*/ 5152 w 10000"/>
              <a:gd name="connsiteY145" fmla="*/ 7199 h 10000"/>
              <a:gd name="connsiteX146" fmla="*/ 5152 w 10000"/>
              <a:gd name="connsiteY146" fmla="*/ 6894 h 10000"/>
              <a:gd name="connsiteX147" fmla="*/ 5232 w 10000"/>
              <a:gd name="connsiteY147" fmla="*/ 6917 h 10000"/>
              <a:gd name="connsiteX148" fmla="*/ 5272 w 10000"/>
              <a:gd name="connsiteY148" fmla="*/ 6854 h 10000"/>
              <a:gd name="connsiteX149" fmla="*/ 5263 w 10000"/>
              <a:gd name="connsiteY149" fmla="*/ 6635 h 10000"/>
              <a:gd name="connsiteX150" fmla="*/ 5300 w 10000"/>
              <a:gd name="connsiteY150" fmla="*/ 6635 h 10000"/>
              <a:gd name="connsiteX151" fmla="*/ 5343 w 10000"/>
              <a:gd name="connsiteY151" fmla="*/ 6518 h 10000"/>
              <a:gd name="connsiteX152" fmla="*/ 5419 w 10000"/>
              <a:gd name="connsiteY152" fmla="*/ 6424 h 10000"/>
              <a:gd name="connsiteX153" fmla="*/ 5472 w 10000"/>
              <a:gd name="connsiteY153" fmla="*/ 6283 h 10000"/>
              <a:gd name="connsiteX154" fmla="*/ 5585 w 10000"/>
              <a:gd name="connsiteY154" fmla="*/ 6283 h 10000"/>
              <a:gd name="connsiteX155" fmla="*/ 5674 w 10000"/>
              <a:gd name="connsiteY155" fmla="*/ 6401 h 10000"/>
              <a:gd name="connsiteX156" fmla="*/ 5794 w 10000"/>
              <a:gd name="connsiteY156" fmla="*/ 6408 h 10000"/>
              <a:gd name="connsiteX157" fmla="*/ 5788 w 10000"/>
              <a:gd name="connsiteY157" fmla="*/ 6291 h 10000"/>
              <a:gd name="connsiteX158" fmla="*/ 5779 w 10000"/>
              <a:gd name="connsiteY158" fmla="*/ 6127 h 10000"/>
              <a:gd name="connsiteX159" fmla="*/ 5813 w 10000"/>
              <a:gd name="connsiteY159" fmla="*/ 6025 h 10000"/>
              <a:gd name="connsiteX160" fmla="*/ 5908 w 10000"/>
              <a:gd name="connsiteY160" fmla="*/ 6103 h 10000"/>
              <a:gd name="connsiteX161" fmla="*/ 5954 w 10000"/>
              <a:gd name="connsiteY161" fmla="*/ 6150 h 10000"/>
              <a:gd name="connsiteX162" fmla="*/ 6009 w 10000"/>
              <a:gd name="connsiteY162" fmla="*/ 6338 h 10000"/>
              <a:gd name="connsiteX163" fmla="*/ 6209 w 10000"/>
              <a:gd name="connsiteY163" fmla="*/ 6338 h 10000"/>
              <a:gd name="connsiteX164" fmla="*/ 6240 w 10000"/>
              <a:gd name="connsiteY164" fmla="*/ 6479 h 10000"/>
              <a:gd name="connsiteX165" fmla="*/ 6369 w 10000"/>
              <a:gd name="connsiteY165" fmla="*/ 6518 h 10000"/>
              <a:gd name="connsiteX166" fmla="*/ 6535 w 10000"/>
              <a:gd name="connsiteY166" fmla="*/ 6401 h 10000"/>
              <a:gd name="connsiteX167" fmla="*/ 6642 w 10000"/>
              <a:gd name="connsiteY167" fmla="*/ 6432 h 10000"/>
              <a:gd name="connsiteX168" fmla="*/ 6654 w 10000"/>
              <a:gd name="connsiteY168" fmla="*/ 6448 h 10000"/>
              <a:gd name="connsiteX169" fmla="*/ 6719 w 10000"/>
              <a:gd name="connsiteY169" fmla="*/ 6408 h 10000"/>
              <a:gd name="connsiteX170" fmla="*/ 6734 w 10000"/>
              <a:gd name="connsiteY170" fmla="*/ 6189 h 10000"/>
              <a:gd name="connsiteX171" fmla="*/ 6756 w 10000"/>
              <a:gd name="connsiteY171" fmla="*/ 6056 h 10000"/>
              <a:gd name="connsiteX172" fmla="*/ 6756 w 10000"/>
              <a:gd name="connsiteY172" fmla="*/ 6002 h 10000"/>
              <a:gd name="connsiteX173" fmla="*/ 6747 w 10000"/>
              <a:gd name="connsiteY173" fmla="*/ 5884 h 10000"/>
              <a:gd name="connsiteX174" fmla="*/ 6848 w 10000"/>
              <a:gd name="connsiteY174" fmla="*/ 5814 h 10000"/>
              <a:gd name="connsiteX175" fmla="*/ 6940 w 10000"/>
              <a:gd name="connsiteY175" fmla="*/ 5837 h 10000"/>
              <a:gd name="connsiteX176" fmla="*/ 6986 w 10000"/>
              <a:gd name="connsiteY176" fmla="*/ 6002 h 10000"/>
              <a:gd name="connsiteX177" fmla="*/ 7051 w 10000"/>
              <a:gd name="connsiteY177" fmla="*/ 6213 h 10000"/>
              <a:gd name="connsiteX178" fmla="*/ 7094 w 10000"/>
              <a:gd name="connsiteY178" fmla="*/ 6401 h 10000"/>
              <a:gd name="connsiteX179" fmla="*/ 7094 w 10000"/>
              <a:gd name="connsiteY179" fmla="*/ 6377 h 10000"/>
              <a:gd name="connsiteX180" fmla="*/ 7124 w 10000"/>
              <a:gd name="connsiteY180" fmla="*/ 6448 h 10000"/>
              <a:gd name="connsiteX181" fmla="*/ 7214 w 10000"/>
              <a:gd name="connsiteY181" fmla="*/ 6479 h 10000"/>
              <a:gd name="connsiteX182" fmla="*/ 7272 w 10000"/>
              <a:gd name="connsiteY182" fmla="*/ 6761 h 10000"/>
              <a:gd name="connsiteX183" fmla="*/ 7336 w 10000"/>
              <a:gd name="connsiteY183" fmla="*/ 6737 h 10000"/>
              <a:gd name="connsiteX184" fmla="*/ 7438 w 10000"/>
              <a:gd name="connsiteY184" fmla="*/ 6659 h 10000"/>
              <a:gd name="connsiteX185" fmla="*/ 7419 w 10000"/>
              <a:gd name="connsiteY185" fmla="*/ 7113 h 10000"/>
              <a:gd name="connsiteX186" fmla="*/ 7327 w 10000"/>
              <a:gd name="connsiteY186" fmla="*/ 7222 h 10000"/>
              <a:gd name="connsiteX187" fmla="*/ 7343 w 10000"/>
              <a:gd name="connsiteY187" fmla="*/ 7606 h 10000"/>
              <a:gd name="connsiteX188" fmla="*/ 7475 w 10000"/>
              <a:gd name="connsiteY188" fmla="*/ 7606 h 10000"/>
              <a:gd name="connsiteX189" fmla="*/ 7475 w 10000"/>
              <a:gd name="connsiteY189" fmla="*/ 7653 h 10000"/>
              <a:gd name="connsiteX190" fmla="*/ 7730 w 10000"/>
              <a:gd name="connsiteY190" fmla="*/ 7019 h 10000"/>
              <a:gd name="connsiteX191" fmla="*/ 7849 w 10000"/>
              <a:gd name="connsiteY191" fmla="*/ 7175 h 10000"/>
              <a:gd name="connsiteX192" fmla="*/ 7926 w 10000"/>
              <a:gd name="connsiteY192" fmla="*/ 7160 h 10000"/>
              <a:gd name="connsiteX193" fmla="*/ 8006 w 10000"/>
              <a:gd name="connsiteY193" fmla="*/ 7394 h 10000"/>
              <a:gd name="connsiteX194" fmla="*/ 8111 w 10000"/>
              <a:gd name="connsiteY194" fmla="*/ 7269 h 10000"/>
              <a:gd name="connsiteX195" fmla="*/ 8737 w 10000"/>
              <a:gd name="connsiteY195" fmla="*/ 5884 h 10000"/>
              <a:gd name="connsiteX196" fmla="*/ 8955 w 10000"/>
              <a:gd name="connsiteY196" fmla="*/ 5164 h 10000"/>
              <a:gd name="connsiteX197" fmla="*/ 9628 w 10000"/>
              <a:gd name="connsiteY197" fmla="*/ 4460 h 10000"/>
              <a:gd name="connsiteX198" fmla="*/ 9733 w 10000"/>
              <a:gd name="connsiteY198" fmla="*/ 4241 h 10000"/>
              <a:gd name="connsiteX199" fmla="*/ 10000 w 10000"/>
              <a:gd name="connsiteY199" fmla="*/ 3850 h 10000"/>
              <a:gd name="connsiteX200" fmla="*/ 9960 w 10000"/>
              <a:gd name="connsiteY200" fmla="*/ 2981 h 10000"/>
              <a:gd name="connsiteX201" fmla="*/ 9767 w 10000"/>
              <a:gd name="connsiteY201" fmla="*/ 2433 h 10000"/>
              <a:gd name="connsiteX202" fmla="*/ 9032 w 10000"/>
              <a:gd name="connsiteY202" fmla="*/ 1784 h 10000"/>
              <a:gd name="connsiteX203" fmla="*/ 8101 w 10000"/>
              <a:gd name="connsiteY203" fmla="*/ 1142 h 10000"/>
              <a:gd name="connsiteX204" fmla="*/ 7333 w 10000"/>
              <a:gd name="connsiteY204" fmla="*/ 720 h 10000"/>
              <a:gd name="connsiteX205" fmla="*/ 6771 w 10000"/>
              <a:gd name="connsiteY205" fmla="*/ 649 h 10000"/>
              <a:gd name="connsiteX206" fmla="*/ 6181 w 10000"/>
              <a:gd name="connsiteY206" fmla="*/ 579 h 10000"/>
              <a:gd name="connsiteX207" fmla="*/ 5502 w 10000"/>
              <a:gd name="connsiteY207" fmla="*/ 321 h 10000"/>
              <a:gd name="connsiteX208" fmla="*/ 5278 w 10000"/>
              <a:gd name="connsiteY208" fmla="*/ 47 h 10000"/>
              <a:gd name="connsiteX209" fmla="*/ 4320 w 10000"/>
              <a:gd name="connsiteY209" fmla="*/ 211 h 10000"/>
              <a:gd name="connsiteX210" fmla="*/ 3530 w 10000"/>
              <a:gd name="connsiteY210" fmla="*/ 0 h 10000"/>
              <a:gd name="connsiteX211" fmla="*/ 2931 w 10000"/>
              <a:gd name="connsiteY211" fmla="*/ 329 h 10000"/>
              <a:gd name="connsiteX212" fmla="*/ 2820 w 10000"/>
              <a:gd name="connsiteY212" fmla="*/ 415 h 10000"/>
              <a:gd name="connsiteX213" fmla="*/ 2237 w 10000"/>
              <a:gd name="connsiteY213" fmla="*/ 297 h 10000"/>
              <a:gd name="connsiteX214" fmla="*/ 1923 w 10000"/>
              <a:gd name="connsiteY214" fmla="*/ 438 h 10000"/>
              <a:gd name="connsiteX215" fmla="*/ 1843 w 10000"/>
              <a:gd name="connsiteY215" fmla="*/ 869 h 10000"/>
              <a:gd name="connsiteX216" fmla="*/ 2046 w 10000"/>
              <a:gd name="connsiteY216" fmla="*/ 1737 h 10000"/>
              <a:gd name="connsiteX217" fmla="*/ 1794 w 10000"/>
              <a:gd name="connsiteY217" fmla="*/ 2277 h 10000"/>
              <a:gd name="connsiteX218" fmla="*/ 1650 w 10000"/>
              <a:gd name="connsiteY218" fmla="*/ 3302 h 10000"/>
              <a:gd name="connsiteX219" fmla="*/ 1475 w 10000"/>
              <a:gd name="connsiteY219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912 w 10000"/>
              <a:gd name="connsiteY91" fmla="*/ 5822 h 10000"/>
              <a:gd name="connsiteX92" fmla="*/ 2857 w 10000"/>
              <a:gd name="connsiteY92" fmla="*/ 5869 h 10000"/>
              <a:gd name="connsiteX93" fmla="*/ 2873 w 10000"/>
              <a:gd name="connsiteY93" fmla="*/ 6002 h 10000"/>
              <a:gd name="connsiteX94" fmla="*/ 2802 w 10000"/>
              <a:gd name="connsiteY94" fmla="*/ 6127 h 10000"/>
              <a:gd name="connsiteX95" fmla="*/ 2719 w 10000"/>
              <a:gd name="connsiteY95" fmla="*/ 6142 h 10000"/>
              <a:gd name="connsiteX96" fmla="*/ 2645 w 10000"/>
              <a:gd name="connsiteY96" fmla="*/ 6095 h 10000"/>
              <a:gd name="connsiteX97" fmla="*/ 2571 w 10000"/>
              <a:gd name="connsiteY97" fmla="*/ 6056 h 10000"/>
              <a:gd name="connsiteX98" fmla="*/ 2541 w 10000"/>
              <a:gd name="connsiteY98" fmla="*/ 6119 h 10000"/>
              <a:gd name="connsiteX99" fmla="*/ 2531 w 10000"/>
              <a:gd name="connsiteY99" fmla="*/ 6330 h 10000"/>
              <a:gd name="connsiteX100" fmla="*/ 2485 w 10000"/>
              <a:gd name="connsiteY100" fmla="*/ 6479 h 10000"/>
              <a:gd name="connsiteX101" fmla="*/ 2461 w 10000"/>
              <a:gd name="connsiteY101" fmla="*/ 6596 h 10000"/>
              <a:gd name="connsiteX102" fmla="*/ 2488 w 10000"/>
              <a:gd name="connsiteY102" fmla="*/ 6682 h 10000"/>
              <a:gd name="connsiteX103" fmla="*/ 2587 w 10000"/>
              <a:gd name="connsiteY103" fmla="*/ 6729 h 10000"/>
              <a:gd name="connsiteX104" fmla="*/ 2654 w 10000"/>
              <a:gd name="connsiteY104" fmla="*/ 6659 h 10000"/>
              <a:gd name="connsiteX105" fmla="*/ 2725 w 10000"/>
              <a:gd name="connsiteY105" fmla="*/ 6878 h 10000"/>
              <a:gd name="connsiteX106" fmla="*/ 2756 w 10000"/>
              <a:gd name="connsiteY106" fmla="*/ 7128 h 10000"/>
              <a:gd name="connsiteX107" fmla="*/ 2820 w 10000"/>
              <a:gd name="connsiteY107" fmla="*/ 7183 h 10000"/>
              <a:gd name="connsiteX108" fmla="*/ 2900 w 10000"/>
              <a:gd name="connsiteY108" fmla="*/ 7175 h 10000"/>
              <a:gd name="connsiteX109" fmla="*/ 3005 w 10000"/>
              <a:gd name="connsiteY109" fmla="*/ 7254 h 10000"/>
              <a:gd name="connsiteX110" fmla="*/ 3094 w 10000"/>
              <a:gd name="connsiteY110" fmla="*/ 7160 h 10000"/>
              <a:gd name="connsiteX111" fmla="*/ 3263 w 10000"/>
              <a:gd name="connsiteY111" fmla="*/ 7700 h 10000"/>
              <a:gd name="connsiteX112" fmla="*/ 3429 w 10000"/>
              <a:gd name="connsiteY112" fmla="*/ 7786 h 10000"/>
              <a:gd name="connsiteX113" fmla="*/ 3484 w 10000"/>
              <a:gd name="connsiteY113" fmla="*/ 8052 h 10000"/>
              <a:gd name="connsiteX114" fmla="*/ 3530 w 10000"/>
              <a:gd name="connsiteY114" fmla="*/ 8099 h 10000"/>
              <a:gd name="connsiteX115" fmla="*/ 3582 w 10000"/>
              <a:gd name="connsiteY115" fmla="*/ 8138 h 10000"/>
              <a:gd name="connsiteX116" fmla="*/ 3604 w 10000"/>
              <a:gd name="connsiteY116" fmla="*/ 8146 h 10000"/>
              <a:gd name="connsiteX117" fmla="*/ 3656 w 10000"/>
              <a:gd name="connsiteY117" fmla="*/ 8044 h 10000"/>
              <a:gd name="connsiteX118" fmla="*/ 3687 w 10000"/>
              <a:gd name="connsiteY118" fmla="*/ 8216 h 10000"/>
              <a:gd name="connsiteX119" fmla="*/ 3840 w 10000"/>
              <a:gd name="connsiteY119" fmla="*/ 7668 h 10000"/>
              <a:gd name="connsiteX120" fmla="*/ 3917 w 10000"/>
              <a:gd name="connsiteY120" fmla="*/ 7621 h 10000"/>
              <a:gd name="connsiteX121" fmla="*/ 3997 w 10000"/>
              <a:gd name="connsiteY121" fmla="*/ 7762 h 10000"/>
              <a:gd name="connsiteX122" fmla="*/ 3991 w 10000"/>
              <a:gd name="connsiteY122" fmla="*/ 7152 h 10000"/>
              <a:gd name="connsiteX123" fmla="*/ 4089 w 10000"/>
              <a:gd name="connsiteY123" fmla="*/ 7128 h 10000"/>
              <a:gd name="connsiteX124" fmla="*/ 4246 w 10000"/>
              <a:gd name="connsiteY124" fmla="*/ 7371 h 10000"/>
              <a:gd name="connsiteX125" fmla="*/ 4283 w 10000"/>
              <a:gd name="connsiteY125" fmla="*/ 7387 h 10000"/>
              <a:gd name="connsiteX126" fmla="*/ 4393 w 10000"/>
              <a:gd name="connsiteY126" fmla="*/ 7418 h 10000"/>
              <a:gd name="connsiteX127" fmla="*/ 4421 w 10000"/>
              <a:gd name="connsiteY127" fmla="*/ 7465 h 10000"/>
              <a:gd name="connsiteX128" fmla="*/ 4439 w 10000"/>
              <a:gd name="connsiteY128" fmla="*/ 7692 h 10000"/>
              <a:gd name="connsiteX129" fmla="*/ 4516 w 10000"/>
              <a:gd name="connsiteY129" fmla="*/ 7809 h 10000"/>
              <a:gd name="connsiteX130" fmla="*/ 4571 w 10000"/>
              <a:gd name="connsiteY130" fmla="*/ 7833 h 10000"/>
              <a:gd name="connsiteX131" fmla="*/ 4642 w 10000"/>
              <a:gd name="connsiteY131" fmla="*/ 7692 h 10000"/>
              <a:gd name="connsiteX132" fmla="*/ 4679 w 10000"/>
              <a:gd name="connsiteY132" fmla="*/ 7645 h 10000"/>
              <a:gd name="connsiteX133" fmla="*/ 4700 w 10000"/>
              <a:gd name="connsiteY133" fmla="*/ 7559 h 10000"/>
              <a:gd name="connsiteX134" fmla="*/ 4780 w 10000"/>
              <a:gd name="connsiteY134" fmla="*/ 7606 h 10000"/>
              <a:gd name="connsiteX135" fmla="*/ 4771 w 10000"/>
              <a:gd name="connsiteY135" fmla="*/ 7512 h 10000"/>
              <a:gd name="connsiteX136" fmla="*/ 4811 w 10000"/>
              <a:gd name="connsiteY136" fmla="*/ 7457 h 10000"/>
              <a:gd name="connsiteX137" fmla="*/ 4876 w 10000"/>
              <a:gd name="connsiteY137" fmla="*/ 7512 h 10000"/>
              <a:gd name="connsiteX138" fmla="*/ 4983 w 10000"/>
              <a:gd name="connsiteY138" fmla="*/ 7512 h 10000"/>
              <a:gd name="connsiteX139" fmla="*/ 5038 w 10000"/>
              <a:gd name="connsiteY139" fmla="*/ 7551 h 10000"/>
              <a:gd name="connsiteX140" fmla="*/ 5078 w 10000"/>
              <a:gd name="connsiteY140" fmla="*/ 7668 h 10000"/>
              <a:gd name="connsiteX141" fmla="*/ 5097 w 10000"/>
              <a:gd name="connsiteY141" fmla="*/ 7488 h 10000"/>
              <a:gd name="connsiteX142" fmla="*/ 5060 w 10000"/>
              <a:gd name="connsiteY142" fmla="*/ 7230 h 10000"/>
              <a:gd name="connsiteX143" fmla="*/ 5103 w 10000"/>
              <a:gd name="connsiteY143" fmla="*/ 7175 h 10000"/>
              <a:gd name="connsiteX144" fmla="*/ 5152 w 10000"/>
              <a:gd name="connsiteY144" fmla="*/ 7199 h 10000"/>
              <a:gd name="connsiteX145" fmla="*/ 5152 w 10000"/>
              <a:gd name="connsiteY145" fmla="*/ 6894 h 10000"/>
              <a:gd name="connsiteX146" fmla="*/ 5232 w 10000"/>
              <a:gd name="connsiteY146" fmla="*/ 6917 h 10000"/>
              <a:gd name="connsiteX147" fmla="*/ 5272 w 10000"/>
              <a:gd name="connsiteY147" fmla="*/ 6854 h 10000"/>
              <a:gd name="connsiteX148" fmla="*/ 5263 w 10000"/>
              <a:gd name="connsiteY148" fmla="*/ 6635 h 10000"/>
              <a:gd name="connsiteX149" fmla="*/ 5300 w 10000"/>
              <a:gd name="connsiteY149" fmla="*/ 6635 h 10000"/>
              <a:gd name="connsiteX150" fmla="*/ 5343 w 10000"/>
              <a:gd name="connsiteY150" fmla="*/ 6518 h 10000"/>
              <a:gd name="connsiteX151" fmla="*/ 5419 w 10000"/>
              <a:gd name="connsiteY151" fmla="*/ 6424 h 10000"/>
              <a:gd name="connsiteX152" fmla="*/ 5472 w 10000"/>
              <a:gd name="connsiteY152" fmla="*/ 6283 h 10000"/>
              <a:gd name="connsiteX153" fmla="*/ 5585 w 10000"/>
              <a:gd name="connsiteY153" fmla="*/ 6283 h 10000"/>
              <a:gd name="connsiteX154" fmla="*/ 5674 w 10000"/>
              <a:gd name="connsiteY154" fmla="*/ 6401 h 10000"/>
              <a:gd name="connsiteX155" fmla="*/ 5794 w 10000"/>
              <a:gd name="connsiteY155" fmla="*/ 6408 h 10000"/>
              <a:gd name="connsiteX156" fmla="*/ 5788 w 10000"/>
              <a:gd name="connsiteY156" fmla="*/ 6291 h 10000"/>
              <a:gd name="connsiteX157" fmla="*/ 5779 w 10000"/>
              <a:gd name="connsiteY157" fmla="*/ 6127 h 10000"/>
              <a:gd name="connsiteX158" fmla="*/ 5813 w 10000"/>
              <a:gd name="connsiteY158" fmla="*/ 6025 h 10000"/>
              <a:gd name="connsiteX159" fmla="*/ 5908 w 10000"/>
              <a:gd name="connsiteY159" fmla="*/ 6103 h 10000"/>
              <a:gd name="connsiteX160" fmla="*/ 5954 w 10000"/>
              <a:gd name="connsiteY160" fmla="*/ 6150 h 10000"/>
              <a:gd name="connsiteX161" fmla="*/ 6009 w 10000"/>
              <a:gd name="connsiteY161" fmla="*/ 6338 h 10000"/>
              <a:gd name="connsiteX162" fmla="*/ 6209 w 10000"/>
              <a:gd name="connsiteY162" fmla="*/ 6338 h 10000"/>
              <a:gd name="connsiteX163" fmla="*/ 6240 w 10000"/>
              <a:gd name="connsiteY163" fmla="*/ 6479 h 10000"/>
              <a:gd name="connsiteX164" fmla="*/ 6369 w 10000"/>
              <a:gd name="connsiteY164" fmla="*/ 6518 h 10000"/>
              <a:gd name="connsiteX165" fmla="*/ 6535 w 10000"/>
              <a:gd name="connsiteY165" fmla="*/ 6401 h 10000"/>
              <a:gd name="connsiteX166" fmla="*/ 6642 w 10000"/>
              <a:gd name="connsiteY166" fmla="*/ 6432 h 10000"/>
              <a:gd name="connsiteX167" fmla="*/ 6654 w 10000"/>
              <a:gd name="connsiteY167" fmla="*/ 6448 h 10000"/>
              <a:gd name="connsiteX168" fmla="*/ 6719 w 10000"/>
              <a:gd name="connsiteY168" fmla="*/ 6408 h 10000"/>
              <a:gd name="connsiteX169" fmla="*/ 6734 w 10000"/>
              <a:gd name="connsiteY169" fmla="*/ 6189 h 10000"/>
              <a:gd name="connsiteX170" fmla="*/ 6756 w 10000"/>
              <a:gd name="connsiteY170" fmla="*/ 6056 h 10000"/>
              <a:gd name="connsiteX171" fmla="*/ 6756 w 10000"/>
              <a:gd name="connsiteY171" fmla="*/ 6002 h 10000"/>
              <a:gd name="connsiteX172" fmla="*/ 6747 w 10000"/>
              <a:gd name="connsiteY172" fmla="*/ 5884 h 10000"/>
              <a:gd name="connsiteX173" fmla="*/ 6848 w 10000"/>
              <a:gd name="connsiteY173" fmla="*/ 5814 h 10000"/>
              <a:gd name="connsiteX174" fmla="*/ 6940 w 10000"/>
              <a:gd name="connsiteY174" fmla="*/ 5837 h 10000"/>
              <a:gd name="connsiteX175" fmla="*/ 6986 w 10000"/>
              <a:gd name="connsiteY175" fmla="*/ 6002 h 10000"/>
              <a:gd name="connsiteX176" fmla="*/ 7051 w 10000"/>
              <a:gd name="connsiteY176" fmla="*/ 6213 h 10000"/>
              <a:gd name="connsiteX177" fmla="*/ 7094 w 10000"/>
              <a:gd name="connsiteY177" fmla="*/ 6401 h 10000"/>
              <a:gd name="connsiteX178" fmla="*/ 7094 w 10000"/>
              <a:gd name="connsiteY178" fmla="*/ 6377 h 10000"/>
              <a:gd name="connsiteX179" fmla="*/ 7124 w 10000"/>
              <a:gd name="connsiteY179" fmla="*/ 6448 h 10000"/>
              <a:gd name="connsiteX180" fmla="*/ 7214 w 10000"/>
              <a:gd name="connsiteY180" fmla="*/ 6479 h 10000"/>
              <a:gd name="connsiteX181" fmla="*/ 7272 w 10000"/>
              <a:gd name="connsiteY181" fmla="*/ 6761 h 10000"/>
              <a:gd name="connsiteX182" fmla="*/ 7336 w 10000"/>
              <a:gd name="connsiteY182" fmla="*/ 6737 h 10000"/>
              <a:gd name="connsiteX183" fmla="*/ 7438 w 10000"/>
              <a:gd name="connsiteY183" fmla="*/ 6659 h 10000"/>
              <a:gd name="connsiteX184" fmla="*/ 7419 w 10000"/>
              <a:gd name="connsiteY184" fmla="*/ 7113 h 10000"/>
              <a:gd name="connsiteX185" fmla="*/ 7327 w 10000"/>
              <a:gd name="connsiteY185" fmla="*/ 7222 h 10000"/>
              <a:gd name="connsiteX186" fmla="*/ 7343 w 10000"/>
              <a:gd name="connsiteY186" fmla="*/ 7606 h 10000"/>
              <a:gd name="connsiteX187" fmla="*/ 7475 w 10000"/>
              <a:gd name="connsiteY187" fmla="*/ 7606 h 10000"/>
              <a:gd name="connsiteX188" fmla="*/ 7475 w 10000"/>
              <a:gd name="connsiteY188" fmla="*/ 7653 h 10000"/>
              <a:gd name="connsiteX189" fmla="*/ 7730 w 10000"/>
              <a:gd name="connsiteY189" fmla="*/ 7019 h 10000"/>
              <a:gd name="connsiteX190" fmla="*/ 7849 w 10000"/>
              <a:gd name="connsiteY190" fmla="*/ 7175 h 10000"/>
              <a:gd name="connsiteX191" fmla="*/ 7926 w 10000"/>
              <a:gd name="connsiteY191" fmla="*/ 7160 h 10000"/>
              <a:gd name="connsiteX192" fmla="*/ 8006 w 10000"/>
              <a:gd name="connsiteY192" fmla="*/ 7394 h 10000"/>
              <a:gd name="connsiteX193" fmla="*/ 8111 w 10000"/>
              <a:gd name="connsiteY193" fmla="*/ 7269 h 10000"/>
              <a:gd name="connsiteX194" fmla="*/ 8737 w 10000"/>
              <a:gd name="connsiteY194" fmla="*/ 5884 h 10000"/>
              <a:gd name="connsiteX195" fmla="*/ 8955 w 10000"/>
              <a:gd name="connsiteY195" fmla="*/ 5164 h 10000"/>
              <a:gd name="connsiteX196" fmla="*/ 9628 w 10000"/>
              <a:gd name="connsiteY196" fmla="*/ 4460 h 10000"/>
              <a:gd name="connsiteX197" fmla="*/ 9733 w 10000"/>
              <a:gd name="connsiteY197" fmla="*/ 4241 h 10000"/>
              <a:gd name="connsiteX198" fmla="*/ 10000 w 10000"/>
              <a:gd name="connsiteY198" fmla="*/ 3850 h 10000"/>
              <a:gd name="connsiteX199" fmla="*/ 9960 w 10000"/>
              <a:gd name="connsiteY199" fmla="*/ 2981 h 10000"/>
              <a:gd name="connsiteX200" fmla="*/ 9767 w 10000"/>
              <a:gd name="connsiteY200" fmla="*/ 2433 h 10000"/>
              <a:gd name="connsiteX201" fmla="*/ 9032 w 10000"/>
              <a:gd name="connsiteY201" fmla="*/ 1784 h 10000"/>
              <a:gd name="connsiteX202" fmla="*/ 8101 w 10000"/>
              <a:gd name="connsiteY202" fmla="*/ 1142 h 10000"/>
              <a:gd name="connsiteX203" fmla="*/ 7333 w 10000"/>
              <a:gd name="connsiteY203" fmla="*/ 720 h 10000"/>
              <a:gd name="connsiteX204" fmla="*/ 6771 w 10000"/>
              <a:gd name="connsiteY204" fmla="*/ 649 h 10000"/>
              <a:gd name="connsiteX205" fmla="*/ 6181 w 10000"/>
              <a:gd name="connsiteY205" fmla="*/ 579 h 10000"/>
              <a:gd name="connsiteX206" fmla="*/ 5502 w 10000"/>
              <a:gd name="connsiteY206" fmla="*/ 321 h 10000"/>
              <a:gd name="connsiteX207" fmla="*/ 5278 w 10000"/>
              <a:gd name="connsiteY207" fmla="*/ 47 h 10000"/>
              <a:gd name="connsiteX208" fmla="*/ 4320 w 10000"/>
              <a:gd name="connsiteY208" fmla="*/ 211 h 10000"/>
              <a:gd name="connsiteX209" fmla="*/ 3530 w 10000"/>
              <a:gd name="connsiteY209" fmla="*/ 0 h 10000"/>
              <a:gd name="connsiteX210" fmla="*/ 2931 w 10000"/>
              <a:gd name="connsiteY210" fmla="*/ 329 h 10000"/>
              <a:gd name="connsiteX211" fmla="*/ 2820 w 10000"/>
              <a:gd name="connsiteY211" fmla="*/ 415 h 10000"/>
              <a:gd name="connsiteX212" fmla="*/ 2237 w 10000"/>
              <a:gd name="connsiteY212" fmla="*/ 297 h 10000"/>
              <a:gd name="connsiteX213" fmla="*/ 1923 w 10000"/>
              <a:gd name="connsiteY213" fmla="*/ 438 h 10000"/>
              <a:gd name="connsiteX214" fmla="*/ 1843 w 10000"/>
              <a:gd name="connsiteY214" fmla="*/ 869 h 10000"/>
              <a:gd name="connsiteX215" fmla="*/ 2046 w 10000"/>
              <a:gd name="connsiteY215" fmla="*/ 1737 h 10000"/>
              <a:gd name="connsiteX216" fmla="*/ 1794 w 10000"/>
              <a:gd name="connsiteY216" fmla="*/ 2277 h 10000"/>
              <a:gd name="connsiteX217" fmla="*/ 1650 w 10000"/>
              <a:gd name="connsiteY217" fmla="*/ 3302 h 10000"/>
              <a:gd name="connsiteX218" fmla="*/ 1475 w 10000"/>
              <a:gd name="connsiteY218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857 w 10000"/>
              <a:gd name="connsiteY91" fmla="*/ 5869 h 10000"/>
              <a:gd name="connsiteX92" fmla="*/ 2873 w 10000"/>
              <a:gd name="connsiteY92" fmla="*/ 6002 h 10000"/>
              <a:gd name="connsiteX93" fmla="*/ 2802 w 10000"/>
              <a:gd name="connsiteY93" fmla="*/ 6127 h 10000"/>
              <a:gd name="connsiteX94" fmla="*/ 2719 w 10000"/>
              <a:gd name="connsiteY94" fmla="*/ 6142 h 10000"/>
              <a:gd name="connsiteX95" fmla="*/ 2645 w 10000"/>
              <a:gd name="connsiteY95" fmla="*/ 6095 h 10000"/>
              <a:gd name="connsiteX96" fmla="*/ 2571 w 10000"/>
              <a:gd name="connsiteY96" fmla="*/ 6056 h 10000"/>
              <a:gd name="connsiteX97" fmla="*/ 2541 w 10000"/>
              <a:gd name="connsiteY97" fmla="*/ 6119 h 10000"/>
              <a:gd name="connsiteX98" fmla="*/ 2531 w 10000"/>
              <a:gd name="connsiteY98" fmla="*/ 6330 h 10000"/>
              <a:gd name="connsiteX99" fmla="*/ 2485 w 10000"/>
              <a:gd name="connsiteY99" fmla="*/ 6479 h 10000"/>
              <a:gd name="connsiteX100" fmla="*/ 2461 w 10000"/>
              <a:gd name="connsiteY100" fmla="*/ 6596 h 10000"/>
              <a:gd name="connsiteX101" fmla="*/ 2488 w 10000"/>
              <a:gd name="connsiteY101" fmla="*/ 6682 h 10000"/>
              <a:gd name="connsiteX102" fmla="*/ 2587 w 10000"/>
              <a:gd name="connsiteY102" fmla="*/ 6729 h 10000"/>
              <a:gd name="connsiteX103" fmla="*/ 2654 w 10000"/>
              <a:gd name="connsiteY103" fmla="*/ 6659 h 10000"/>
              <a:gd name="connsiteX104" fmla="*/ 2725 w 10000"/>
              <a:gd name="connsiteY104" fmla="*/ 6878 h 10000"/>
              <a:gd name="connsiteX105" fmla="*/ 2756 w 10000"/>
              <a:gd name="connsiteY105" fmla="*/ 7128 h 10000"/>
              <a:gd name="connsiteX106" fmla="*/ 2820 w 10000"/>
              <a:gd name="connsiteY106" fmla="*/ 7183 h 10000"/>
              <a:gd name="connsiteX107" fmla="*/ 2900 w 10000"/>
              <a:gd name="connsiteY107" fmla="*/ 7175 h 10000"/>
              <a:gd name="connsiteX108" fmla="*/ 3005 w 10000"/>
              <a:gd name="connsiteY108" fmla="*/ 7254 h 10000"/>
              <a:gd name="connsiteX109" fmla="*/ 3094 w 10000"/>
              <a:gd name="connsiteY109" fmla="*/ 7160 h 10000"/>
              <a:gd name="connsiteX110" fmla="*/ 3263 w 10000"/>
              <a:gd name="connsiteY110" fmla="*/ 7700 h 10000"/>
              <a:gd name="connsiteX111" fmla="*/ 3429 w 10000"/>
              <a:gd name="connsiteY111" fmla="*/ 7786 h 10000"/>
              <a:gd name="connsiteX112" fmla="*/ 3484 w 10000"/>
              <a:gd name="connsiteY112" fmla="*/ 8052 h 10000"/>
              <a:gd name="connsiteX113" fmla="*/ 3530 w 10000"/>
              <a:gd name="connsiteY113" fmla="*/ 8099 h 10000"/>
              <a:gd name="connsiteX114" fmla="*/ 3582 w 10000"/>
              <a:gd name="connsiteY114" fmla="*/ 8138 h 10000"/>
              <a:gd name="connsiteX115" fmla="*/ 3604 w 10000"/>
              <a:gd name="connsiteY115" fmla="*/ 8146 h 10000"/>
              <a:gd name="connsiteX116" fmla="*/ 3656 w 10000"/>
              <a:gd name="connsiteY116" fmla="*/ 8044 h 10000"/>
              <a:gd name="connsiteX117" fmla="*/ 3687 w 10000"/>
              <a:gd name="connsiteY117" fmla="*/ 8216 h 10000"/>
              <a:gd name="connsiteX118" fmla="*/ 3840 w 10000"/>
              <a:gd name="connsiteY118" fmla="*/ 7668 h 10000"/>
              <a:gd name="connsiteX119" fmla="*/ 3917 w 10000"/>
              <a:gd name="connsiteY119" fmla="*/ 7621 h 10000"/>
              <a:gd name="connsiteX120" fmla="*/ 3997 w 10000"/>
              <a:gd name="connsiteY120" fmla="*/ 7762 h 10000"/>
              <a:gd name="connsiteX121" fmla="*/ 3991 w 10000"/>
              <a:gd name="connsiteY121" fmla="*/ 7152 h 10000"/>
              <a:gd name="connsiteX122" fmla="*/ 4089 w 10000"/>
              <a:gd name="connsiteY122" fmla="*/ 7128 h 10000"/>
              <a:gd name="connsiteX123" fmla="*/ 4246 w 10000"/>
              <a:gd name="connsiteY123" fmla="*/ 7371 h 10000"/>
              <a:gd name="connsiteX124" fmla="*/ 4283 w 10000"/>
              <a:gd name="connsiteY124" fmla="*/ 7387 h 10000"/>
              <a:gd name="connsiteX125" fmla="*/ 4393 w 10000"/>
              <a:gd name="connsiteY125" fmla="*/ 7418 h 10000"/>
              <a:gd name="connsiteX126" fmla="*/ 4421 w 10000"/>
              <a:gd name="connsiteY126" fmla="*/ 7465 h 10000"/>
              <a:gd name="connsiteX127" fmla="*/ 4439 w 10000"/>
              <a:gd name="connsiteY127" fmla="*/ 7692 h 10000"/>
              <a:gd name="connsiteX128" fmla="*/ 4516 w 10000"/>
              <a:gd name="connsiteY128" fmla="*/ 7809 h 10000"/>
              <a:gd name="connsiteX129" fmla="*/ 4571 w 10000"/>
              <a:gd name="connsiteY129" fmla="*/ 7833 h 10000"/>
              <a:gd name="connsiteX130" fmla="*/ 4642 w 10000"/>
              <a:gd name="connsiteY130" fmla="*/ 7692 h 10000"/>
              <a:gd name="connsiteX131" fmla="*/ 4679 w 10000"/>
              <a:gd name="connsiteY131" fmla="*/ 7645 h 10000"/>
              <a:gd name="connsiteX132" fmla="*/ 4700 w 10000"/>
              <a:gd name="connsiteY132" fmla="*/ 7559 h 10000"/>
              <a:gd name="connsiteX133" fmla="*/ 4780 w 10000"/>
              <a:gd name="connsiteY133" fmla="*/ 7606 h 10000"/>
              <a:gd name="connsiteX134" fmla="*/ 4771 w 10000"/>
              <a:gd name="connsiteY134" fmla="*/ 7512 h 10000"/>
              <a:gd name="connsiteX135" fmla="*/ 4811 w 10000"/>
              <a:gd name="connsiteY135" fmla="*/ 7457 h 10000"/>
              <a:gd name="connsiteX136" fmla="*/ 4876 w 10000"/>
              <a:gd name="connsiteY136" fmla="*/ 7512 h 10000"/>
              <a:gd name="connsiteX137" fmla="*/ 4983 w 10000"/>
              <a:gd name="connsiteY137" fmla="*/ 7512 h 10000"/>
              <a:gd name="connsiteX138" fmla="*/ 5038 w 10000"/>
              <a:gd name="connsiteY138" fmla="*/ 7551 h 10000"/>
              <a:gd name="connsiteX139" fmla="*/ 5078 w 10000"/>
              <a:gd name="connsiteY139" fmla="*/ 7668 h 10000"/>
              <a:gd name="connsiteX140" fmla="*/ 5097 w 10000"/>
              <a:gd name="connsiteY140" fmla="*/ 7488 h 10000"/>
              <a:gd name="connsiteX141" fmla="*/ 5060 w 10000"/>
              <a:gd name="connsiteY141" fmla="*/ 7230 h 10000"/>
              <a:gd name="connsiteX142" fmla="*/ 5103 w 10000"/>
              <a:gd name="connsiteY142" fmla="*/ 7175 h 10000"/>
              <a:gd name="connsiteX143" fmla="*/ 5152 w 10000"/>
              <a:gd name="connsiteY143" fmla="*/ 7199 h 10000"/>
              <a:gd name="connsiteX144" fmla="*/ 5152 w 10000"/>
              <a:gd name="connsiteY144" fmla="*/ 6894 h 10000"/>
              <a:gd name="connsiteX145" fmla="*/ 5232 w 10000"/>
              <a:gd name="connsiteY145" fmla="*/ 6917 h 10000"/>
              <a:gd name="connsiteX146" fmla="*/ 5272 w 10000"/>
              <a:gd name="connsiteY146" fmla="*/ 6854 h 10000"/>
              <a:gd name="connsiteX147" fmla="*/ 5263 w 10000"/>
              <a:gd name="connsiteY147" fmla="*/ 6635 h 10000"/>
              <a:gd name="connsiteX148" fmla="*/ 5300 w 10000"/>
              <a:gd name="connsiteY148" fmla="*/ 6635 h 10000"/>
              <a:gd name="connsiteX149" fmla="*/ 5343 w 10000"/>
              <a:gd name="connsiteY149" fmla="*/ 6518 h 10000"/>
              <a:gd name="connsiteX150" fmla="*/ 5419 w 10000"/>
              <a:gd name="connsiteY150" fmla="*/ 6424 h 10000"/>
              <a:gd name="connsiteX151" fmla="*/ 5472 w 10000"/>
              <a:gd name="connsiteY151" fmla="*/ 6283 h 10000"/>
              <a:gd name="connsiteX152" fmla="*/ 5585 w 10000"/>
              <a:gd name="connsiteY152" fmla="*/ 6283 h 10000"/>
              <a:gd name="connsiteX153" fmla="*/ 5674 w 10000"/>
              <a:gd name="connsiteY153" fmla="*/ 6401 h 10000"/>
              <a:gd name="connsiteX154" fmla="*/ 5794 w 10000"/>
              <a:gd name="connsiteY154" fmla="*/ 6408 h 10000"/>
              <a:gd name="connsiteX155" fmla="*/ 5788 w 10000"/>
              <a:gd name="connsiteY155" fmla="*/ 6291 h 10000"/>
              <a:gd name="connsiteX156" fmla="*/ 5779 w 10000"/>
              <a:gd name="connsiteY156" fmla="*/ 6127 h 10000"/>
              <a:gd name="connsiteX157" fmla="*/ 5813 w 10000"/>
              <a:gd name="connsiteY157" fmla="*/ 6025 h 10000"/>
              <a:gd name="connsiteX158" fmla="*/ 5908 w 10000"/>
              <a:gd name="connsiteY158" fmla="*/ 6103 h 10000"/>
              <a:gd name="connsiteX159" fmla="*/ 5954 w 10000"/>
              <a:gd name="connsiteY159" fmla="*/ 6150 h 10000"/>
              <a:gd name="connsiteX160" fmla="*/ 6009 w 10000"/>
              <a:gd name="connsiteY160" fmla="*/ 6338 h 10000"/>
              <a:gd name="connsiteX161" fmla="*/ 6209 w 10000"/>
              <a:gd name="connsiteY161" fmla="*/ 6338 h 10000"/>
              <a:gd name="connsiteX162" fmla="*/ 6240 w 10000"/>
              <a:gd name="connsiteY162" fmla="*/ 6479 h 10000"/>
              <a:gd name="connsiteX163" fmla="*/ 6369 w 10000"/>
              <a:gd name="connsiteY163" fmla="*/ 6518 h 10000"/>
              <a:gd name="connsiteX164" fmla="*/ 6535 w 10000"/>
              <a:gd name="connsiteY164" fmla="*/ 6401 h 10000"/>
              <a:gd name="connsiteX165" fmla="*/ 6642 w 10000"/>
              <a:gd name="connsiteY165" fmla="*/ 6432 h 10000"/>
              <a:gd name="connsiteX166" fmla="*/ 6654 w 10000"/>
              <a:gd name="connsiteY166" fmla="*/ 6448 h 10000"/>
              <a:gd name="connsiteX167" fmla="*/ 6719 w 10000"/>
              <a:gd name="connsiteY167" fmla="*/ 6408 h 10000"/>
              <a:gd name="connsiteX168" fmla="*/ 6734 w 10000"/>
              <a:gd name="connsiteY168" fmla="*/ 6189 h 10000"/>
              <a:gd name="connsiteX169" fmla="*/ 6756 w 10000"/>
              <a:gd name="connsiteY169" fmla="*/ 6056 h 10000"/>
              <a:gd name="connsiteX170" fmla="*/ 6756 w 10000"/>
              <a:gd name="connsiteY170" fmla="*/ 6002 h 10000"/>
              <a:gd name="connsiteX171" fmla="*/ 6747 w 10000"/>
              <a:gd name="connsiteY171" fmla="*/ 5884 h 10000"/>
              <a:gd name="connsiteX172" fmla="*/ 6848 w 10000"/>
              <a:gd name="connsiteY172" fmla="*/ 5814 h 10000"/>
              <a:gd name="connsiteX173" fmla="*/ 6940 w 10000"/>
              <a:gd name="connsiteY173" fmla="*/ 5837 h 10000"/>
              <a:gd name="connsiteX174" fmla="*/ 6986 w 10000"/>
              <a:gd name="connsiteY174" fmla="*/ 6002 h 10000"/>
              <a:gd name="connsiteX175" fmla="*/ 7051 w 10000"/>
              <a:gd name="connsiteY175" fmla="*/ 6213 h 10000"/>
              <a:gd name="connsiteX176" fmla="*/ 7094 w 10000"/>
              <a:gd name="connsiteY176" fmla="*/ 6401 h 10000"/>
              <a:gd name="connsiteX177" fmla="*/ 7094 w 10000"/>
              <a:gd name="connsiteY177" fmla="*/ 6377 h 10000"/>
              <a:gd name="connsiteX178" fmla="*/ 7124 w 10000"/>
              <a:gd name="connsiteY178" fmla="*/ 6448 h 10000"/>
              <a:gd name="connsiteX179" fmla="*/ 7214 w 10000"/>
              <a:gd name="connsiteY179" fmla="*/ 6479 h 10000"/>
              <a:gd name="connsiteX180" fmla="*/ 7272 w 10000"/>
              <a:gd name="connsiteY180" fmla="*/ 6761 h 10000"/>
              <a:gd name="connsiteX181" fmla="*/ 7336 w 10000"/>
              <a:gd name="connsiteY181" fmla="*/ 6737 h 10000"/>
              <a:gd name="connsiteX182" fmla="*/ 7438 w 10000"/>
              <a:gd name="connsiteY182" fmla="*/ 6659 h 10000"/>
              <a:gd name="connsiteX183" fmla="*/ 7419 w 10000"/>
              <a:gd name="connsiteY183" fmla="*/ 7113 h 10000"/>
              <a:gd name="connsiteX184" fmla="*/ 7327 w 10000"/>
              <a:gd name="connsiteY184" fmla="*/ 7222 h 10000"/>
              <a:gd name="connsiteX185" fmla="*/ 7343 w 10000"/>
              <a:gd name="connsiteY185" fmla="*/ 7606 h 10000"/>
              <a:gd name="connsiteX186" fmla="*/ 7475 w 10000"/>
              <a:gd name="connsiteY186" fmla="*/ 7606 h 10000"/>
              <a:gd name="connsiteX187" fmla="*/ 7475 w 10000"/>
              <a:gd name="connsiteY187" fmla="*/ 7653 h 10000"/>
              <a:gd name="connsiteX188" fmla="*/ 7730 w 10000"/>
              <a:gd name="connsiteY188" fmla="*/ 7019 h 10000"/>
              <a:gd name="connsiteX189" fmla="*/ 7849 w 10000"/>
              <a:gd name="connsiteY189" fmla="*/ 7175 h 10000"/>
              <a:gd name="connsiteX190" fmla="*/ 7926 w 10000"/>
              <a:gd name="connsiteY190" fmla="*/ 7160 h 10000"/>
              <a:gd name="connsiteX191" fmla="*/ 8006 w 10000"/>
              <a:gd name="connsiteY191" fmla="*/ 7394 h 10000"/>
              <a:gd name="connsiteX192" fmla="*/ 8111 w 10000"/>
              <a:gd name="connsiteY192" fmla="*/ 7269 h 10000"/>
              <a:gd name="connsiteX193" fmla="*/ 8737 w 10000"/>
              <a:gd name="connsiteY193" fmla="*/ 5884 h 10000"/>
              <a:gd name="connsiteX194" fmla="*/ 8955 w 10000"/>
              <a:gd name="connsiteY194" fmla="*/ 5164 h 10000"/>
              <a:gd name="connsiteX195" fmla="*/ 9628 w 10000"/>
              <a:gd name="connsiteY195" fmla="*/ 4460 h 10000"/>
              <a:gd name="connsiteX196" fmla="*/ 9733 w 10000"/>
              <a:gd name="connsiteY196" fmla="*/ 4241 h 10000"/>
              <a:gd name="connsiteX197" fmla="*/ 10000 w 10000"/>
              <a:gd name="connsiteY197" fmla="*/ 3850 h 10000"/>
              <a:gd name="connsiteX198" fmla="*/ 9960 w 10000"/>
              <a:gd name="connsiteY198" fmla="*/ 2981 h 10000"/>
              <a:gd name="connsiteX199" fmla="*/ 9767 w 10000"/>
              <a:gd name="connsiteY199" fmla="*/ 2433 h 10000"/>
              <a:gd name="connsiteX200" fmla="*/ 9032 w 10000"/>
              <a:gd name="connsiteY200" fmla="*/ 1784 h 10000"/>
              <a:gd name="connsiteX201" fmla="*/ 8101 w 10000"/>
              <a:gd name="connsiteY201" fmla="*/ 1142 h 10000"/>
              <a:gd name="connsiteX202" fmla="*/ 7333 w 10000"/>
              <a:gd name="connsiteY202" fmla="*/ 720 h 10000"/>
              <a:gd name="connsiteX203" fmla="*/ 6771 w 10000"/>
              <a:gd name="connsiteY203" fmla="*/ 649 h 10000"/>
              <a:gd name="connsiteX204" fmla="*/ 6181 w 10000"/>
              <a:gd name="connsiteY204" fmla="*/ 579 h 10000"/>
              <a:gd name="connsiteX205" fmla="*/ 5502 w 10000"/>
              <a:gd name="connsiteY205" fmla="*/ 321 h 10000"/>
              <a:gd name="connsiteX206" fmla="*/ 5278 w 10000"/>
              <a:gd name="connsiteY206" fmla="*/ 47 h 10000"/>
              <a:gd name="connsiteX207" fmla="*/ 4320 w 10000"/>
              <a:gd name="connsiteY207" fmla="*/ 211 h 10000"/>
              <a:gd name="connsiteX208" fmla="*/ 3530 w 10000"/>
              <a:gd name="connsiteY208" fmla="*/ 0 h 10000"/>
              <a:gd name="connsiteX209" fmla="*/ 2931 w 10000"/>
              <a:gd name="connsiteY209" fmla="*/ 329 h 10000"/>
              <a:gd name="connsiteX210" fmla="*/ 2820 w 10000"/>
              <a:gd name="connsiteY210" fmla="*/ 415 h 10000"/>
              <a:gd name="connsiteX211" fmla="*/ 2237 w 10000"/>
              <a:gd name="connsiteY211" fmla="*/ 297 h 10000"/>
              <a:gd name="connsiteX212" fmla="*/ 1923 w 10000"/>
              <a:gd name="connsiteY212" fmla="*/ 438 h 10000"/>
              <a:gd name="connsiteX213" fmla="*/ 1843 w 10000"/>
              <a:gd name="connsiteY213" fmla="*/ 869 h 10000"/>
              <a:gd name="connsiteX214" fmla="*/ 2046 w 10000"/>
              <a:gd name="connsiteY214" fmla="*/ 1737 h 10000"/>
              <a:gd name="connsiteX215" fmla="*/ 1794 w 10000"/>
              <a:gd name="connsiteY215" fmla="*/ 2277 h 10000"/>
              <a:gd name="connsiteX216" fmla="*/ 1650 w 10000"/>
              <a:gd name="connsiteY216" fmla="*/ 3302 h 10000"/>
              <a:gd name="connsiteX217" fmla="*/ 1475 w 10000"/>
              <a:gd name="connsiteY217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873 w 10000"/>
              <a:gd name="connsiteY91" fmla="*/ 6002 h 10000"/>
              <a:gd name="connsiteX92" fmla="*/ 2802 w 10000"/>
              <a:gd name="connsiteY92" fmla="*/ 6127 h 10000"/>
              <a:gd name="connsiteX93" fmla="*/ 2719 w 10000"/>
              <a:gd name="connsiteY93" fmla="*/ 6142 h 10000"/>
              <a:gd name="connsiteX94" fmla="*/ 2645 w 10000"/>
              <a:gd name="connsiteY94" fmla="*/ 6095 h 10000"/>
              <a:gd name="connsiteX95" fmla="*/ 2571 w 10000"/>
              <a:gd name="connsiteY95" fmla="*/ 6056 h 10000"/>
              <a:gd name="connsiteX96" fmla="*/ 2541 w 10000"/>
              <a:gd name="connsiteY96" fmla="*/ 6119 h 10000"/>
              <a:gd name="connsiteX97" fmla="*/ 2531 w 10000"/>
              <a:gd name="connsiteY97" fmla="*/ 6330 h 10000"/>
              <a:gd name="connsiteX98" fmla="*/ 2485 w 10000"/>
              <a:gd name="connsiteY98" fmla="*/ 6479 h 10000"/>
              <a:gd name="connsiteX99" fmla="*/ 2461 w 10000"/>
              <a:gd name="connsiteY99" fmla="*/ 6596 h 10000"/>
              <a:gd name="connsiteX100" fmla="*/ 2488 w 10000"/>
              <a:gd name="connsiteY100" fmla="*/ 6682 h 10000"/>
              <a:gd name="connsiteX101" fmla="*/ 2587 w 10000"/>
              <a:gd name="connsiteY101" fmla="*/ 6729 h 10000"/>
              <a:gd name="connsiteX102" fmla="*/ 2654 w 10000"/>
              <a:gd name="connsiteY102" fmla="*/ 6659 h 10000"/>
              <a:gd name="connsiteX103" fmla="*/ 2725 w 10000"/>
              <a:gd name="connsiteY103" fmla="*/ 6878 h 10000"/>
              <a:gd name="connsiteX104" fmla="*/ 2756 w 10000"/>
              <a:gd name="connsiteY104" fmla="*/ 7128 h 10000"/>
              <a:gd name="connsiteX105" fmla="*/ 2820 w 10000"/>
              <a:gd name="connsiteY105" fmla="*/ 7183 h 10000"/>
              <a:gd name="connsiteX106" fmla="*/ 2900 w 10000"/>
              <a:gd name="connsiteY106" fmla="*/ 7175 h 10000"/>
              <a:gd name="connsiteX107" fmla="*/ 3005 w 10000"/>
              <a:gd name="connsiteY107" fmla="*/ 7254 h 10000"/>
              <a:gd name="connsiteX108" fmla="*/ 3094 w 10000"/>
              <a:gd name="connsiteY108" fmla="*/ 7160 h 10000"/>
              <a:gd name="connsiteX109" fmla="*/ 3263 w 10000"/>
              <a:gd name="connsiteY109" fmla="*/ 7700 h 10000"/>
              <a:gd name="connsiteX110" fmla="*/ 3429 w 10000"/>
              <a:gd name="connsiteY110" fmla="*/ 7786 h 10000"/>
              <a:gd name="connsiteX111" fmla="*/ 3484 w 10000"/>
              <a:gd name="connsiteY111" fmla="*/ 8052 h 10000"/>
              <a:gd name="connsiteX112" fmla="*/ 3530 w 10000"/>
              <a:gd name="connsiteY112" fmla="*/ 8099 h 10000"/>
              <a:gd name="connsiteX113" fmla="*/ 3582 w 10000"/>
              <a:gd name="connsiteY113" fmla="*/ 8138 h 10000"/>
              <a:gd name="connsiteX114" fmla="*/ 3604 w 10000"/>
              <a:gd name="connsiteY114" fmla="*/ 8146 h 10000"/>
              <a:gd name="connsiteX115" fmla="*/ 3656 w 10000"/>
              <a:gd name="connsiteY115" fmla="*/ 8044 h 10000"/>
              <a:gd name="connsiteX116" fmla="*/ 3687 w 10000"/>
              <a:gd name="connsiteY116" fmla="*/ 8216 h 10000"/>
              <a:gd name="connsiteX117" fmla="*/ 3840 w 10000"/>
              <a:gd name="connsiteY117" fmla="*/ 7668 h 10000"/>
              <a:gd name="connsiteX118" fmla="*/ 3917 w 10000"/>
              <a:gd name="connsiteY118" fmla="*/ 7621 h 10000"/>
              <a:gd name="connsiteX119" fmla="*/ 3997 w 10000"/>
              <a:gd name="connsiteY119" fmla="*/ 7762 h 10000"/>
              <a:gd name="connsiteX120" fmla="*/ 3991 w 10000"/>
              <a:gd name="connsiteY120" fmla="*/ 7152 h 10000"/>
              <a:gd name="connsiteX121" fmla="*/ 4089 w 10000"/>
              <a:gd name="connsiteY121" fmla="*/ 7128 h 10000"/>
              <a:gd name="connsiteX122" fmla="*/ 4246 w 10000"/>
              <a:gd name="connsiteY122" fmla="*/ 7371 h 10000"/>
              <a:gd name="connsiteX123" fmla="*/ 4283 w 10000"/>
              <a:gd name="connsiteY123" fmla="*/ 7387 h 10000"/>
              <a:gd name="connsiteX124" fmla="*/ 4393 w 10000"/>
              <a:gd name="connsiteY124" fmla="*/ 7418 h 10000"/>
              <a:gd name="connsiteX125" fmla="*/ 4421 w 10000"/>
              <a:gd name="connsiteY125" fmla="*/ 7465 h 10000"/>
              <a:gd name="connsiteX126" fmla="*/ 4439 w 10000"/>
              <a:gd name="connsiteY126" fmla="*/ 7692 h 10000"/>
              <a:gd name="connsiteX127" fmla="*/ 4516 w 10000"/>
              <a:gd name="connsiteY127" fmla="*/ 7809 h 10000"/>
              <a:gd name="connsiteX128" fmla="*/ 4571 w 10000"/>
              <a:gd name="connsiteY128" fmla="*/ 7833 h 10000"/>
              <a:gd name="connsiteX129" fmla="*/ 4642 w 10000"/>
              <a:gd name="connsiteY129" fmla="*/ 7692 h 10000"/>
              <a:gd name="connsiteX130" fmla="*/ 4679 w 10000"/>
              <a:gd name="connsiteY130" fmla="*/ 7645 h 10000"/>
              <a:gd name="connsiteX131" fmla="*/ 4700 w 10000"/>
              <a:gd name="connsiteY131" fmla="*/ 7559 h 10000"/>
              <a:gd name="connsiteX132" fmla="*/ 4780 w 10000"/>
              <a:gd name="connsiteY132" fmla="*/ 7606 h 10000"/>
              <a:gd name="connsiteX133" fmla="*/ 4771 w 10000"/>
              <a:gd name="connsiteY133" fmla="*/ 7512 h 10000"/>
              <a:gd name="connsiteX134" fmla="*/ 4811 w 10000"/>
              <a:gd name="connsiteY134" fmla="*/ 7457 h 10000"/>
              <a:gd name="connsiteX135" fmla="*/ 4876 w 10000"/>
              <a:gd name="connsiteY135" fmla="*/ 7512 h 10000"/>
              <a:gd name="connsiteX136" fmla="*/ 4983 w 10000"/>
              <a:gd name="connsiteY136" fmla="*/ 7512 h 10000"/>
              <a:gd name="connsiteX137" fmla="*/ 5038 w 10000"/>
              <a:gd name="connsiteY137" fmla="*/ 7551 h 10000"/>
              <a:gd name="connsiteX138" fmla="*/ 5078 w 10000"/>
              <a:gd name="connsiteY138" fmla="*/ 7668 h 10000"/>
              <a:gd name="connsiteX139" fmla="*/ 5097 w 10000"/>
              <a:gd name="connsiteY139" fmla="*/ 7488 h 10000"/>
              <a:gd name="connsiteX140" fmla="*/ 5060 w 10000"/>
              <a:gd name="connsiteY140" fmla="*/ 7230 h 10000"/>
              <a:gd name="connsiteX141" fmla="*/ 5103 w 10000"/>
              <a:gd name="connsiteY141" fmla="*/ 7175 h 10000"/>
              <a:gd name="connsiteX142" fmla="*/ 5152 w 10000"/>
              <a:gd name="connsiteY142" fmla="*/ 7199 h 10000"/>
              <a:gd name="connsiteX143" fmla="*/ 5152 w 10000"/>
              <a:gd name="connsiteY143" fmla="*/ 6894 h 10000"/>
              <a:gd name="connsiteX144" fmla="*/ 5232 w 10000"/>
              <a:gd name="connsiteY144" fmla="*/ 6917 h 10000"/>
              <a:gd name="connsiteX145" fmla="*/ 5272 w 10000"/>
              <a:gd name="connsiteY145" fmla="*/ 6854 h 10000"/>
              <a:gd name="connsiteX146" fmla="*/ 5263 w 10000"/>
              <a:gd name="connsiteY146" fmla="*/ 6635 h 10000"/>
              <a:gd name="connsiteX147" fmla="*/ 5300 w 10000"/>
              <a:gd name="connsiteY147" fmla="*/ 6635 h 10000"/>
              <a:gd name="connsiteX148" fmla="*/ 5343 w 10000"/>
              <a:gd name="connsiteY148" fmla="*/ 6518 h 10000"/>
              <a:gd name="connsiteX149" fmla="*/ 5419 w 10000"/>
              <a:gd name="connsiteY149" fmla="*/ 6424 h 10000"/>
              <a:gd name="connsiteX150" fmla="*/ 5472 w 10000"/>
              <a:gd name="connsiteY150" fmla="*/ 6283 h 10000"/>
              <a:gd name="connsiteX151" fmla="*/ 5585 w 10000"/>
              <a:gd name="connsiteY151" fmla="*/ 6283 h 10000"/>
              <a:gd name="connsiteX152" fmla="*/ 5674 w 10000"/>
              <a:gd name="connsiteY152" fmla="*/ 6401 h 10000"/>
              <a:gd name="connsiteX153" fmla="*/ 5794 w 10000"/>
              <a:gd name="connsiteY153" fmla="*/ 6408 h 10000"/>
              <a:gd name="connsiteX154" fmla="*/ 5788 w 10000"/>
              <a:gd name="connsiteY154" fmla="*/ 6291 h 10000"/>
              <a:gd name="connsiteX155" fmla="*/ 5779 w 10000"/>
              <a:gd name="connsiteY155" fmla="*/ 6127 h 10000"/>
              <a:gd name="connsiteX156" fmla="*/ 5813 w 10000"/>
              <a:gd name="connsiteY156" fmla="*/ 6025 h 10000"/>
              <a:gd name="connsiteX157" fmla="*/ 5908 w 10000"/>
              <a:gd name="connsiteY157" fmla="*/ 6103 h 10000"/>
              <a:gd name="connsiteX158" fmla="*/ 5954 w 10000"/>
              <a:gd name="connsiteY158" fmla="*/ 6150 h 10000"/>
              <a:gd name="connsiteX159" fmla="*/ 6009 w 10000"/>
              <a:gd name="connsiteY159" fmla="*/ 6338 h 10000"/>
              <a:gd name="connsiteX160" fmla="*/ 6209 w 10000"/>
              <a:gd name="connsiteY160" fmla="*/ 6338 h 10000"/>
              <a:gd name="connsiteX161" fmla="*/ 6240 w 10000"/>
              <a:gd name="connsiteY161" fmla="*/ 6479 h 10000"/>
              <a:gd name="connsiteX162" fmla="*/ 6369 w 10000"/>
              <a:gd name="connsiteY162" fmla="*/ 6518 h 10000"/>
              <a:gd name="connsiteX163" fmla="*/ 6535 w 10000"/>
              <a:gd name="connsiteY163" fmla="*/ 6401 h 10000"/>
              <a:gd name="connsiteX164" fmla="*/ 6642 w 10000"/>
              <a:gd name="connsiteY164" fmla="*/ 6432 h 10000"/>
              <a:gd name="connsiteX165" fmla="*/ 6654 w 10000"/>
              <a:gd name="connsiteY165" fmla="*/ 6448 h 10000"/>
              <a:gd name="connsiteX166" fmla="*/ 6719 w 10000"/>
              <a:gd name="connsiteY166" fmla="*/ 6408 h 10000"/>
              <a:gd name="connsiteX167" fmla="*/ 6734 w 10000"/>
              <a:gd name="connsiteY167" fmla="*/ 6189 h 10000"/>
              <a:gd name="connsiteX168" fmla="*/ 6756 w 10000"/>
              <a:gd name="connsiteY168" fmla="*/ 6056 h 10000"/>
              <a:gd name="connsiteX169" fmla="*/ 6756 w 10000"/>
              <a:gd name="connsiteY169" fmla="*/ 6002 h 10000"/>
              <a:gd name="connsiteX170" fmla="*/ 6747 w 10000"/>
              <a:gd name="connsiteY170" fmla="*/ 5884 h 10000"/>
              <a:gd name="connsiteX171" fmla="*/ 6848 w 10000"/>
              <a:gd name="connsiteY171" fmla="*/ 5814 h 10000"/>
              <a:gd name="connsiteX172" fmla="*/ 6940 w 10000"/>
              <a:gd name="connsiteY172" fmla="*/ 5837 h 10000"/>
              <a:gd name="connsiteX173" fmla="*/ 6986 w 10000"/>
              <a:gd name="connsiteY173" fmla="*/ 6002 h 10000"/>
              <a:gd name="connsiteX174" fmla="*/ 7051 w 10000"/>
              <a:gd name="connsiteY174" fmla="*/ 6213 h 10000"/>
              <a:gd name="connsiteX175" fmla="*/ 7094 w 10000"/>
              <a:gd name="connsiteY175" fmla="*/ 6401 h 10000"/>
              <a:gd name="connsiteX176" fmla="*/ 7094 w 10000"/>
              <a:gd name="connsiteY176" fmla="*/ 6377 h 10000"/>
              <a:gd name="connsiteX177" fmla="*/ 7124 w 10000"/>
              <a:gd name="connsiteY177" fmla="*/ 6448 h 10000"/>
              <a:gd name="connsiteX178" fmla="*/ 7214 w 10000"/>
              <a:gd name="connsiteY178" fmla="*/ 6479 h 10000"/>
              <a:gd name="connsiteX179" fmla="*/ 7272 w 10000"/>
              <a:gd name="connsiteY179" fmla="*/ 6761 h 10000"/>
              <a:gd name="connsiteX180" fmla="*/ 7336 w 10000"/>
              <a:gd name="connsiteY180" fmla="*/ 6737 h 10000"/>
              <a:gd name="connsiteX181" fmla="*/ 7438 w 10000"/>
              <a:gd name="connsiteY181" fmla="*/ 6659 h 10000"/>
              <a:gd name="connsiteX182" fmla="*/ 7419 w 10000"/>
              <a:gd name="connsiteY182" fmla="*/ 7113 h 10000"/>
              <a:gd name="connsiteX183" fmla="*/ 7327 w 10000"/>
              <a:gd name="connsiteY183" fmla="*/ 7222 h 10000"/>
              <a:gd name="connsiteX184" fmla="*/ 7343 w 10000"/>
              <a:gd name="connsiteY184" fmla="*/ 7606 h 10000"/>
              <a:gd name="connsiteX185" fmla="*/ 7475 w 10000"/>
              <a:gd name="connsiteY185" fmla="*/ 7606 h 10000"/>
              <a:gd name="connsiteX186" fmla="*/ 7475 w 10000"/>
              <a:gd name="connsiteY186" fmla="*/ 7653 h 10000"/>
              <a:gd name="connsiteX187" fmla="*/ 7730 w 10000"/>
              <a:gd name="connsiteY187" fmla="*/ 7019 h 10000"/>
              <a:gd name="connsiteX188" fmla="*/ 7849 w 10000"/>
              <a:gd name="connsiteY188" fmla="*/ 7175 h 10000"/>
              <a:gd name="connsiteX189" fmla="*/ 7926 w 10000"/>
              <a:gd name="connsiteY189" fmla="*/ 7160 h 10000"/>
              <a:gd name="connsiteX190" fmla="*/ 8006 w 10000"/>
              <a:gd name="connsiteY190" fmla="*/ 7394 h 10000"/>
              <a:gd name="connsiteX191" fmla="*/ 8111 w 10000"/>
              <a:gd name="connsiteY191" fmla="*/ 7269 h 10000"/>
              <a:gd name="connsiteX192" fmla="*/ 8737 w 10000"/>
              <a:gd name="connsiteY192" fmla="*/ 5884 h 10000"/>
              <a:gd name="connsiteX193" fmla="*/ 8955 w 10000"/>
              <a:gd name="connsiteY193" fmla="*/ 5164 h 10000"/>
              <a:gd name="connsiteX194" fmla="*/ 9628 w 10000"/>
              <a:gd name="connsiteY194" fmla="*/ 4460 h 10000"/>
              <a:gd name="connsiteX195" fmla="*/ 9733 w 10000"/>
              <a:gd name="connsiteY195" fmla="*/ 4241 h 10000"/>
              <a:gd name="connsiteX196" fmla="*/ 10000 w 10000"/>
              <a:gd name="connsiteY196" fmla="*/ 3850 h 10000"/>
              <a:gd name="connsiteX197" fmla="*/ 9960 w 10000"/>
              <a:gd name="connsiteY197" fmla="*/ 2981 h 10000"/>
              <a:gd name="connsiteX198" fmla="*/ 9767 w 10000"/>
              <a:gd name="connsiteY198" fmla="*/ 2433 h 10000"/>
              <a:gd name="connsiteX199" fmla="*/ 9032 w 10000"/>
              <a:gd name="connsiteY199" fmla="*/ 1784 h 10000"/>
              <a:gd name="connsiteX200" fmla="*/ 8101 w 10000"/>
              <a:gd name="connsiteY200" fmla="*/ 1142 h 10000"/>
              <a:gd name="connsiteX201" fmla="*/ 7333 w 10000"/>
              <a:gd name="connsiteY201" fmla="*/ 720 h 10000"/>
              <a:gd name="connsiteX202" fmla="*/ 6771 w 10000"/>
              <a:gd name="connsiteY202" fmla="*/ 649 h 10000"/>
              <a:gd name="connsiteX203" fmla="*/ 6181 w 10000"/>
              <a:gd name="connsiteY203" fmla="*/ 579 h 10000"/>
              <a:gd name="connsiteX204" fmla="*/ 5502 w 10000"/>
              <a:gd name="connsiteY204" fmla="*/ 321 h 10000"/>
              <a:gd name="connsiteX205" fmla="*/ 5278 w 10000"/>
              <a:gd name="connsiteY205" fmla="*/ 47 h 10000"/>
              <a:gd name="connsiteX206" fmla="*/ 4320 w 10000"/>
              <a:gd name="connsiteY206" fmla="*/ 211 h 10000"/>
              <a:gd name="connsiteX207" fmla="*/ 3530 w 10000"/>
              <a:gd name="connsiteY207" fmla="*/ 0 h 10000"/>
              <a:gd name="connsiteX208" fmla="*/ 2931 w 10000"/>
              <a:gd name="connsiteY208" fmla="*/ 329 h 10000"/>
              <a:gd name="connsiteX209" fmla="*/ 2820 w 10000"/>
              <a:gd name="connsiteY209" fmla="*/ 415 h 10000"/>
              <a:gd name="connsiteX210" fmla="*/ 2237 w 10000"/>
              <a:gd name="connsiteY210" fmla="*/ 297 h 10000"/>
              <a:gd name="connsiteX211" fmla="*/ 1923 w 10000"/>
              <a:gd name="connsiteY211" fmla="*/ 438 h 10000"/>
              <a:gd name="connsiteX212" fmla="*/ 1843 w 10000"/>
              <a:gd name="connsiteY212" fmla="*/ 869 h 10000"/>
              <a:gd name="connsiteX213" fmla="*/ 2046 w 10000"/>
              <a:gd name="connsiteY213" fmla="*/ 1737 h 10000"/>
              <a:gd name="connsiteX214" fmla="*/ 1794 w 10000"/>
              <a:gd name="connsiteY214" fmla="*/ 2277 h 10000"/>
              <a:gd name="connsiteX215" fmla="*/ 1650 w 10000"/>
              <a:gd name="connsiteY215" fmla="*/ 3302 h 10000"/>
              <a:gd name="connsiteX216" fmla="*/ 1475 w 10000"/>
              <a:gd name="connsiteY216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802 w 10000"/>
              <a:gd name="connsiteY91" fmla="*/ 6127 h 10000"/>
              <a:gd name="connsiteX92" fmla="*/ 2719 w 10000"/>
              <a:gd name="connsiteY92" fmla="*/ 6142 h 10000"/>
              <a:gd name="connsiteX93" fmla="*/ 2645 w 10000"/>
              <a:gd name="connsiteY93" fmla="*/ 6095 h 10000"/>
              <a:gd name="connsiteX94" fmla="*/ 2571 w 10000"/>
              <a:gd name="connsiteY94" fmla="*/ 6056 h 10000"/>
              <a:gd name="connsiteX95" fmla="*/ 2541 w 10000"/>
              <a:gd name="connsiteY95" fmla="*/ 6119 h 10000"/>
              <a:gd name="connsiteX96" fmla="*/ 2531 w 10000"/>
              <a:gd name="connsiteY96" fmla="*/ 6330 h 10000"/>
              <a:gd name="connsiteX97" fmla="*/ 2485 w 10000"/>
              <a:gd name="connsiteY97" fmla="*/ 6479 h 10000"/>
              <a:gd name="connsiteX98" fmla="*/ 2461 w 10000"/>
              <a:gd name="connsiteY98" fmla="*/ 6596 h 10000"/>
              <a:gd name="connsiteX99" fmla="*/ 2488 w 10000"/>
              <a:gd name="connsiteY99" fmla="*/ 6682 h 10000"/>
              <a:gd name="connsiteX100" fmla="*/ 2587 w 10000"/>
              <a:gd name="connsiteY100" fmla="*/ 6729 h 10000"/>
              <a:gd name="connsiteX101" fmla="*/ 2654 w 10000"/>
              <a:gd name="connsiteY101" fmla="*/ 6659 h 10000"/>
              <a:gd name="connsiteX102" fmla="*/ 2725 w 10000"/>
              <a:gd name="connsiteY102" fmla="*/ 6878 h 10000"/>
              <a:gd name="connsiteX103" fmla="*/ 2756 w 10000"/>
              <a:gd name="connsiteY103" fmla="*/ 7128 h 10000"/>
              <a:gd name="connsiteX104" fmla="*/ 2820 w 10000"/>
              <a:gd name="connsiteY104" fmla="*/ 7183 h 10000"/>
              <a:gd name="connsiteX105" fmla="*/ 2900 w 10000"/>
              <a:gd name="connsiteY105" fmla="*/ 7175 h 10000"/>
              <a:gd name="connsiteX106" fmla="*/ 3005 w 10000"/>
              <a:gd name="connsiteY106" fmla="*/ 7254 h 10000"/>
              <a:gd name="connsiteX107" fmla="*/ 3094 w 10000"/>
              <a:gd name="connsiteY107" fmla="*/ 7160 h 10000"/>
              <a:gd name="connsiteX108" fmla="*/ 3263 w 10000"/>
              <a:gd name="connsiteY108" fmla="*/ 7700 h 10000"/>
              <a:gd name="connsiteX109" fmla="*/ 3429 w 10000"/>
              <a:gd name="connsiteY109" fmla="*/ 7786 h 10000"/>
              <a:gd name="connsiteX110" fmla="*/ 3484 w 10000"/>
              <a:gd name="connsiteY110" fmla="*/ 8052 h 10000"/>
              <a:gd name="connsiteX111" fmla="*/ 3530 w 10000"/>
              <a:gd name="connsiteY111" fmla="*/ 8099 h 10000"/>
              <a:gd name="connsiteX112" fmla="*/ 3582 w 10000"/>
              <a:gd name="connsiteY112" fmla="*/ 8138 h 10000"/>
              <a:gd name="connsiteX113" fmla="*/ 3604 w 10000"/>
              <a:gd name="connsiteY113" fmla="*/ 8146 h 10000"/>
              <a:gd name="connsiteX114" fmla="*/ 3656 w 10000"/>
              <a:gd name="connsiteY114" fmla="*/ 8044 h 10000"/>
              <a:gd name="connsiteX115" fmla="*/ 3687 w 10000"/>
              <a:gd name="connsiteY115" fmla="*/ 8216 h 10000"/>
              <a:gd name="connsiteX116" fmla="*/ 3840 w 10000"/>
              <a:gd name="connsiteY116" fmla="*/ 7668 h 10000"/>
              <a:gd name="connsiteX117" fmla="*/ 3917 w 10000"/>
              <a:gd name="connsiteY117" fmla="*/ 7621 h 10000"/>
              <a:gd name="connsiteX118" fmla="*/ 3997 w 10000"/>
              <a:gd name="connsiteY118" fmla="*/ 7762 h 10000"/>
              <a:gd name="connsiteX119" fmla="*/ 3991 w 10000"/>
              <a:gd name="connsiteY119" fmla="*/ 7152 h 10000"/>
              <a:gd name="connsiteX120" fmla="*/ 4089 w 10000"/>
              <a:gd name="connsiteY120" fmla="*/ 7128 h 10000"/>
              <a:gd name="connsiteX121" fmla="*/ 4246 w 10000"/>
              <a:gd name="connsiteY121" fmla="*/ 7371 h 10000"/>
              <a:gd name="connsiteX122" fmla="*/ 4283 w 10000"/>
              <a:gd name="connsiteY122" fmla="*/ 7387 h 10000"/>
              <a:gd name="connsiteX123" fmla="*/ 4393 w 10000"/>
              <a:gd name="connsiteY123" fmla="*/ 7418 h 10000"/>
              <a:gd name="connsiteX124" fmla="*/ 4421 w 10000"/>
              <a:gd name="connsiteY124" fmla="*/ 7465 h 10000"/>
              <a:gd name="connsiteX125" fmla="*/ 4439 w 10000"/>
              <a:gd name="connsiteY125" fmla="*/ 7692 h 10000"/>
              <a:gd name="connsiteX126" fmla="*/ 4516 w 10000"/>
              <a:gd name="connsiteY126" fmla="*/ 7809 h 10000"/>
              <a:gd name="connsiteX127" fmla="*/ 4571 w 10000"/>
              <a:gd name="connsiteY127" fmla="*/ 7833 h 10000"/>
              <a:gd name="connsiteX128" fmla="*/ 4642 w 10000"/>
              <a:gd name="connsiteY128" fmla="*/ 7692 h 10000"/>
              <a:gd name="connsiteX129" fmla="*/ 4679 w 10000"/>
              <a:gd name="connsiteY129" fmla="*/ 7645 h 10000"/>
              <a:gd name="connsiteX130" fmla="*/ 4700 w 10000"/>
              <a:gd name="connsiteY130" fmla="*/ 7559 h 10000"/>
              <a:gd name="connsiteX131" fmla="*/ 4780 w 10000"/>
              <a:gd name="connsiteY131" fmla="*/ 7606 h 10000"/>
              <a:gd name="connsiteX132" fmla="*/ 4771 w 10000"/>
              <a:gd name="connsiteY132" fmla="*/ 7512 h 10000"/>
              <a:gd name="connsiteX133" fmla="*/ 4811 w 10000"/>
              <a:gd name="connsiteY133" fmla="*/ 7457 h 10000"/>
              <a:gd name="connsiteX134" fmla="*/ 4876 w 10000"/>
              <a:gd name="connsiteY134" fmla="*/ 7512 h 10000"/>
              <a:gd name="connsiteX135" fmla="*/ 4983 w 10000"/>
              <a:gd name="connsiteY135" fmla="*/ 7512 h 10000"/>
              <a:gd name="connsiteX136" fmla="*/ 5038 w 10000"/>
              <a:gd name="connsiteY136" fmla="*/ 7551 h 10000"/>
              <a:gd name="connsiteX137" fmla="*/ 5078 w 10000"/>
              <a:gd name="connsiteY137" fmla="*/ 7668 h 10000"/>
              <a:gd name="connsiteX138" fmla="*/ 5097 w 10000"/>
              <a:gd name="connsiteY138" fmla="*/ 7488 h 10000"/>
              <a:gd name="connsiteX139" fmla="*/ 5060 w 10000"/>
              <a:gd name="connsiteY139" fmla="*/ 7230 h 10000"/>
              <a:gd name="connsiteX140" fmla="*/ 5103 w 10000"/>
              <a:gd name="connsiteY140" fmla="*/ 7175 h 10000"/>
              <a:gd name="connsiteX141" fmla="*/ 5152 w 10000"/>
              <a:gd name="connsiteY141" fmla="*/ 7199 h 10000"/>
              <a:gd name="connsiteX142" fmla="*/ 5152 w 10000"/>
              <a:gd name="connsiteY142" fmla="*/ 6894 h 10000"/>
              <a:gd name="connsiteX143" fmla="*/ 5232 w 10000"/>
              <a:gd name="connsiteY143" fmla="*/ 6917 h 10000"/>
              <a:gd name="connsiteX144" fmla="*/ 5272 w 10000"/>
              <a:gd name="connsiteY144" fmla="*/ 6854 h 10000"/>
              <a:gd name="connsiteX145" fmla="*/ 5263 w 10000"/>
              <a:gd name="connsiteY145" fmla="*/ 6635 h 10000"/>
              <a:gd name="connsiteX146" fmla="*/ 5300 w 10000"/>
              <a:gd name="connsiteY146" fmla="*/ 6635 h 10000"/>
              <a:gd name="connsiteX147" fmla="*/ 5343 w 10000"/>
              <a:gd name="connsiteY147" fmla="*/ 6518 h 10000"/>
              <a:gd name="connsiteX148" fmla="*/ 5419 w 10000"/>
              <a:gd name="connsiteY148" fmla="*/ 6424 h 10000"/>
              <a:gd name="connsiteX149" fmla="*/ 5472 w 10000"/>
              <a:gd name="connsiteY149" fmla="*/ 6283 h 10000"/>
              <a:gd name="connsiteX150" fmla="*/ 5585 w 10000"/>
              <a:gd name="connsiteY150" fmla="*/ 6283 h 10000"/>
              <a:gd name="connsiteX151" fmla="*/ 5674 w 10000"/>
              <a:gd name="connsiteY151" fmla="*/ 6401 h 10000"/>
              <a:gd name="connsiteX152" fmla="*/ 5794 w 10000"/>
              <a:gd name="connsiteY152" fmla="*/ 6408 h 10000"/>
              <a:gd name="connsiteX153" fmla="*/ 5788 w 10000"/>
              <a:gd name="connsiteY153" fmla="*/ 6291 h 10000"/>
              <a:gd name="connsiteX154" fmla="*/ 5779 w 10000"/>
              <a:gd name="connsiteY154" fmla="*/ 6127 h 10000"/>
              <a:gd name="connsiteX155" fmla="*/ 5813 w 10000"/>
              <a:gd name="connsiteY155" fmla="*/ 6025 h 10000"/>
              <a:gd name="connsiteX156" fmla="*/ 5908 w 10000"/>
              <a:gd name="connsiteY156" fmla="*/ 6103 h 10000"/>
              <a:gd name="connsiteX157" fmla="*/ 5954 w 10000"/>
              <a:gd name="connsiteY157" fmla="*/ 6150 h 10000"/>
              <a:gd name="connsiteX158" fmla="*/ 6009 w 10000"/>
              <a:gd name="connsiteY158" fmla="*/ 6338 h 10000"/>
              <a:gd name="connsiteX159" fmla="*/ 6209 w 10000"/>
              <a:gd name="connsiteY159" fmla="*/ 6338 h 10000"/>
              <a:gd name="connsiteX160" fmla="*/ 6240 w 10000"/>
              <a:gd name="connsiteY160" fmla="*/ 6479 h 10000"/>
              <a:gd name="connsiteX161" fmla="*/ 6369 w 10000"/>
              <a:gd name="connsiteY161" fmla="*/ 6518 h 10000"/>
              <a:gd name="connsiteX162" fmla="*/ 6535 w 10000"/>
              <a:gd name="connsiteY162" fmla="*/ 6401 h 10000"/>
              <a:gd name="connsiteX163" fmla="*/ 6642 w 10000"/>
              <a:gd name="connsiteY163" fmla="*/ 6432 h 10000"/>
              <a:gd name="connsiteX164" fmla="*/ 6654 w 10000"/>
              <a:gd name="connsiteY164" fmla="*/ 6448 h 10000"/>
              <a:gd name="connsiteX165" fmla="*/ 6719 w 10000"/>
              <a:gd name="connsiteY165" fmla="*/ 6408 h 10000"/>
              <a:gd name="connsiteX166" fmla="*/ 6734 w 10000"/>
              <a:gd name="connsiteY166" fmla="*/ 6189 h 10000"/>
              <a:gd name="connsiteX167" fmla="*/ 6756 w 10000"/>
              <a:gd name="connsiteY167" fmla="*/ 6056 h 10000"/>
              <a:gd name="connsiteX168" fmla="*/ 6756 w 10000"/>
              <a:gd name="connsiteY168" fmla="*/ 6002 h 10000"/>
              <a:gd name="connsiteX169" fmla="*/ 6747 w 10000"/>
              <a:gd name="connsiteY169" fmla="*/ 5884 h 10000"/>
              <a:gd name="connsiteX170" fmla="*/ 6848 w 10000"/>
              <a:gd name="connsiteY170" fmla="*/ 5814 h 10000"/>
              <a:gd name="connsiteX171" fmla="*/ 6940 w 10000"/>
              <a:gd name="connsiteY171" fmla="*/ 5837 h 10000"/>
              <a:gd name="connsiteX172" fmla="*/ 6986 w 10000"/>
              <a:gd name="connsiteY172" fmla="*/ 6002 h 10000"/>
              <a:gd name="connsiteX173" fmla="*/ 7051 w 10000"/>
              <a:gd name="connsiteY173" fmla="*/ 6213 h 10000"/>
              <a:gd name="connsiteX174" fmla="*/ 7094 w 10000"/>
              <a:gd name="connsiteY174" fmla="*/ 6401 h 10000"/>
              <a:gd name="connsiteX175" fmla="*/ 7094 w 10000"/>
              <a:gd name="connsiteY175" fmla="*/ 6377 h 10000"/>
              <a:gd name="connsiteX176" fmla="*/ 7124 w 10000"/>
              <a:gd name="connsiteY176" fmla="*/ 6448 h 10000"/>
              <a:gd name="connsiteX177" fmla="*/ 7214 w 10000"/>
              <a:gd name="connsiteY177" fmla="*/ 6479 h 10000"/>
              <a:gd name="connsiteX178" fmla="*/ 7272 w 10000"/>
              <a:gd name="connsiteY178" fmla="*/ 6761 h 10000"/>
              <a:gd name="connsiteX179" fmla="*/ 7336 w 10000"/>
              <a:gd name="connsiteY179" fmla="*/ 6737 h 10000"/>
              <a:gd name="connsiteX180" fmla="*/ 7438 w 10000"/>
              <a:gd name="connsiteY180" fmla="*/ 6659 h 10000"/>
              <a:gd name="connsiteX181" fmla="*/ 7419 w 10000"/>
              <a:gd name="connsiteY181" fmla="*/ 7113 h 10000"/>
              <a:gd name="connsiteX182" fmla="*/ 7327 w 10000"/>
              <a:gd name="connsiteY182" fmla="*/ 7222 h 10000"/>
              <a:gd name="connsiteX183" fmla="*/ 7343 w 10000"/>
              <a:gd name="connsiteY183" fmla="*/ 7606 h 10000"/>
              <a:gd name="connsiteX184" fmla="*/ 7475 w 10000"/>
              <a:gd name="connsiteY184" fmla="*/ 7606 h 10000"/>
              <a:gd name="connsiteX185" fmla="*/ 7475 w 10000"/>
              <a:gd name="connsiteY185" fmla="*/ 7653 h 10000"/>
              <a:gd name="connsiteX186" fmla="*/ 7730 w 10000"/>
              <a:gd name="connsiteY186" fmla="*/ 7019 h 10000"/>
              <a:gd name="connsiteX187" fmla="*/ 7849 w 10000"/>
              <a:gd name="connsiteY187" fmla="*/ 7175 h 10000"/>
              <a:gd name="connsiteX188" fmla="*/ 7926 w 10000"/>
              <a:gd name="connsiteY188" fmla="*/ 7160 h 10000"/>
              <a:gd name="connsiteX189" fmla="*/ 8006 w 10000"/>
              <a:gd name="connsiteY189" fmla="*/ 7394 h 10000"/>
              <a:gd name="connsiteX190" fmla="*/ 8111 w 10000"/>
              <a:gd name="connsiteY190" fmla="*/ 7269 h 10000"/>
              <a:gd name="connsiteX191" fmla="*/ 8737 w 10000"/>
              <a:gd name="connsiteY191" fmla="*/ 5884 h 10000"/>
              <a:gd name="connsiteX192" fmla="*/ 8955 w 10000"/>
              <a:gd name="connsiteY192" fmla="*/ 5164 h 10000"/>
              <a:gd name="connsiteX193" fmla="*/ 9628 w 10000"/>
              <a:gd name="connsiteY193" fmla="*/ 4460 h 10000"/>
              <a:gd name="connsiteX194" fmla="*/ 9733 w 10000"/>
              <a:gd name="connsiteY194" fmla="*/ 4241 h 10000"/>
              <a:gd name="connsiteX195" fmla="*/ 10000 w 10000"/>
              <a:gd name="connsiteY195" fmla="*/ 3850 h 10000"/>
              <a:gd name="connsiteX196" fmla="*/ 9960 w 10000"/>
              <a:gd name="connsiteY196" fmla="*/ 2981 h 10000"/>
              <a:gd name="connsiteX197" fmla="*/ 9767 w 10000"/>
              <a:gd name="connsiteY197" fmla="*/ 2433 h 10000"/>
              <a:gd name="connsiteX198" fmla="*/ 9032 w 10000"/>
              <a:gd name="connsiteY198" fmla="*/ 1784 h 10000"/>
              <a:gd name="connsiteX199" fmla="*/ 8101 w 10000"/>
              <a:gd name="connsiteY199" fmla="*/ 1142 h 10000"/>
              <a:gd name="connsiteX200" fmla="*/ 7333 w 10000"/>
              <a:gd name="connsiteY200" fmla="*/ 720 h 10000"/>
              <a:gd name="connsiteX201" fmla="*/ 6771 w 10000"/>
              <a:gd name="connsiteY201" fmla="*/ 649 h 10000"/>
              <a:gd name="connsiteX202" fmla="*/ 6181 w 10000"/>
              <a:gd name="connsiteY202" fmla="*/ 579 h 10000"/>
              <a:gd name="connsiteX203" fmla="*/ 5502 w 10000"/>
              <a:gd name="connsiteY203" fmla="*/ 321 h 10000"/>
              <a:gd name="connsiteX204" fmla="*/ 5278 w 10000"/>
              <a:gd name="connsiteY204" fmla="*/ 47 h 10000"/>
              <a:gd name="connsiteX205" fmla="*/ 4320 w 10000"/>
              <a:gd name="connsiteY205" fmla="*/ 211 h 10000"/>
              <a:gd name="connsiteX206" fmla="*/ 3530 w 10000"/>
              <a:gd name="connsiteY206" fmla="*/ 0 h 10000"/>
              <a:gd name="connsiteX207" fmla="*/ 2931 w 10000"/>
              <a:gd name="connsiteY207" fmla="*/ 329 h 10000"/>
              <a:gd name="connsiteX208" fmla="*/ 2820 w 10000"/>
              <a:gd name="connsiteY208" fmla="*/ 415 h 10000"/>
              <a:gd name="connsiteX209" fmla="*/ 2237 w 10000"/>
              <a:gd name="connsiteY209" fmla="*/ 297 h 10000"/>
              <a:gd name="connsiteX210" fmla="*/ 1923 w 10000"/>
              <a:gd name="connsiteY210" fmla="*/ 438 h 10000"/>
              <a:gd name="connsiteX211" fmla="*/ 1843 w 10000"/>
              <a:gd name="connsiteY211" fmla="*/ 869 h 10000"/>
              <a:gd name="connsiteX212" fmla="*/ 2046 w 10000"/>
              <a:gd name="connsiteY212" fmla="*/ 1737 h 10000"/>
              <a:gd name="connsiteX213" fmla="*/ 1794 w 10000"/>
              <a:gd name="connsiteY213" fmla="*/ 2277 h 10000"/>
              <a:gd name="connsiteX214" fmla="*/ 1650 w 10000"/>
              <a:gd name="connsiteY214" fmla="*/ 3302 h 10000"/>
              <a:gd name="connsiteX215" fmla="*/ 1475 w 10000"/>
              <a:gd name="connsiteY215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719 w 10000"/>
              <a:gd name="connsiteY91" fmla="*/ 6142 h 10000"/>
              <a:gd name="connsiteX92" fmla="*/ 2645 w 10000"/>
              <a:gd name="connsiteY92" fmla="*/ 6095 h 10000"/>
              <a:gd name="connsiteX93" fmla="*/ 2571 w 10000"/>
              <a:gd name="connsiteY93" fmla="*/ 6056 h 10000"/>
              <a:gd name="connsiteX94" fmla="*/ 2541 w 10000"/>
              <a:gd name="connsiteY94" fmla="*/ 6119 h 10000"/>
              <a:gd name="connsiteX95" fmla="*/ 2531 w 10000"/>
              <a:gd name="connsiteY95" fmla="*/ 6330 h 10000"/>
              <a:gd name="connsiteX96" fmla="*/ 2485 w 10000"/>
              <a:gd name="connsiteY96" fmla="*/ 6479 h 10000"/>
              <a:gd name="connsiteX97" fmla="*/ 2461 w 10000"/>
              <a:gd name="connsiteY97" fmla="*/ 6596 h 10000"/>
              <a:gd name="connsiteX98" fmla="*/ 2488 w 10000"/>
              <a:gd name="connsiteY98" fmla="*/ 6682 h 10000"/>
              <a:gd name="connsiteX99" fmla="*/ 2587 w 10000"/>
              <a:gd name="connsiteY99" fmla="*/ 6729 h 10000"/>
              <a:gd name="connsiteX100" fmla="*/ 2654 w 10000"/>
              <a:gd name="connsiteY100" fmla="*/ 6659 h 10000"/>
              <a:gd name="connsiteX101" fmla="*/ 2725 w 10000"/>
              <a:gd name="connsiteY101" fmla="*/ 6878 h 10000"/>
              <a:gd name="connsiteX102" fmla="*/ 2756 w 10000"/>
              <a:gd name="connsiteY102" fmla="*/ 7128 h 10000"/>
              <a:gd name="connsiteX103" fmla="*/ 2820 w 10000"/>
              <a:gd name="connsiteY103" fmla="*/ 7183 h 10000"/>
              <a:gd name="connsiteX104" fmla="*/ 2900 w 10000"/>
              <a:gd name="connsiteY104" fmla="*/ 7175 h 10000"/>
              <a:gd name="connsiteX105" fmla="*/ 3005 w 10000"/>
              <a:gd name="connsiteY105" fmla="*/ 7254 h 10000"/>
              <a:gd name="connsiteX106" fmla="*/ 3094 w 10000"/>
              <a:gd name="connsiteY106" fmla="*/ 7160 h 10000"/>
              <a:gd name="connsiteX107" fmla="*/ 3263 w 10000"/>
              <a:gd name="connsiteY107" fmla="*/ 7700 h 10000"/>
              <a:gd name="connsiteX108" fmla="*/ 3429 w 10000"/>
              <a:gd name="connsiteY108" fmla="*/ 7786 h 10000"/>
              <a:gd name="connsiteX109" fmla="*/ 3484 w 10000"/>
              <a:gd name="connsiteY109" fmla="*/ 8052 h 10000"/>
              <a:gd name="connsiteX110" fmla="*/ 3530 w 10000"/>
              <a:gd name="connsiteY110" fmla="*/ 8099 h 10000"/>
              <a:gd name="connsiteX111" fmla="*/ 3582 w 10000"/>
              <a:gd name="connsiteY111" fmla="*/ 8138 h 10000"/>
              <a:gd name="connsiteX112" fmla="*/ 3604 w 10000"/>
              <a:gd name="connsiteY112" fmla="*/ 8146 h 10000"/>
              <a:gd name="connsiteX113" fmla="*/ 3656 w 10000"/>
              <a:gd name="connsiteY113" fmla="*/ 8044 h 10000"/>
              <a:gd name="connsiteX114" fmla="*/ 3687 w 10000"/>
              <a:gd name="connsiteY114" fmla="*/ 8216 h 10000"/>
              <a:gd name="connsiteX115" fmla="*/ 3840 w 10000"/>
              <a:gd name="connsiteY115" fmla="*/ 7668 h 10000"/>
              <a:gd name="connsiteX116" fmla="*/ 3917 w 10000"/>
              <a:gd name="connsiteY116" fmla="*/ 7621 h 10000"/>
              <a:gd name="connsiteX117" fmla="*/ 3997 w 10000"/>
              <a:gd name="connsiteY117" fmla="*/ 7762 h 10000"/>
              <a:gd name="connsiteX118" fmla="*/ 3991 w 10000"/>
              <a:gd name="connsiteY118" fmla="*/ 7152 h 10000"/>
              <a:gd name="connsiteX119" fmla="*/ 4089 w 10000"/>
              <a:gd name="connsiteY119" fmla="*/ 7128 h 10000"/>
              <a:gd name="connsiteX120" fmla="*/ 4246 w 10000"/>
              <a:gd name="connsiteY120" fmla="*/ 7371 h 10000"/>
              <a:gd name="connsiteX121" fmla="*/ 4283 w 10000"/>
              <a:gd name="connsiteY121" fmla="*/ 7387 h 10000"/>
              <a:gd name="connsiteX122" fmla="*/ 4393 w 10000"/>
              <a:gd name="connsiteY122" fmla="*/ 7418 h 10000"/>
              <a:gd name="connsiteX123" fmla="*/ 4421 w 10000"/>
              <a:gd name="connsiteY123" fmla="*/ 7465 h 10000"/>
              <a:gd name="connsiteX124" fmla="*/ 4439 w 10000"/>
              <a:gd name="connsiteY124" fmla="*/ 7692 h 10000"/>
              <a:gd name="connsiteX125" fmla="*/ 4516 w 10000"/>
              <a:gd name="connsiteY125" fmla="*/ 7809 h 10000"/>
              <a:gd name="connsiteX126" fmla="*/ 4571 w 10000"/>
              <a:gd name="connsiteY126" fmla="*/ 7833 h 10000"/>
              <a:gd name="connsiteX127" fmla="*/ 4642 w 10000"/>
              <a:gd name="connsiteY127" fmla="*/ 7692 h 10000"/>
              <a:gd name="connsiteX128" fmla="*/ 4679 w 10000"/>
              <a:gd name="connsiteY128" fmla="*/ 7645 h 10000"/>
              <a:gd name="connsiteX129" fmla="*/ 4700 w 10000"/>
              <a:gd name="connsiteY129" fmla="*/ 7559 h 10000"/>
              <a:gd name="connsiteX130" fmla="*/ 4780 w 10000"/>
              <a:gd name="connsiteY130" fmla="*/ 7606 h 10000"/>
              <a:gd name="connsiteX131" fmla="*/ 4771 w 10000"/>
              <a:gd name="connsiteY131" fmla="*/ 7512 h 10000"/>
              <a:gd name="connsiteX132" fmla="*/ 4811 w 10000"/>
              <a:gd name="connsiteY132" fmla="*/ 7457 h 10000"/>
              <a:gd name="connsiteX133" fmla="*/ 4876 w 10000"/>
              <a:gd name="connsiteY133" fmla="*/ 7512 h 10000"/>
              <a:gd name="connsiteX134" fmla="*/ 4983 w 10000"/>
              <a:gd name="connsiteY134" fmla="*/ 7512 h 10000"/>
              <a:gd name="connsiteX135" fmla="*/ 5038 w 10000"/>
              <a:gd name="connsiteY135" fmla="*/ 7551 h 10000"/>
              <a:gd name="connsiteX136" fmla="*/ 5078 w 10000"/>
              <a:gd name="connsiteY136" fmla="*/ 7668 h 10000"/>
              <a:gd name="connsiteX137" fmla="*/ 5097 w 10000"/>
              <a:gd name="connsiteY137" fmla="*/ 7488 h 10000"/>
              <a:gd name="connsiteX138" fmla="*/ 5060 w 10000"/>
              <a:gd name="connsiteY138" fmla="*/ 7230 h 10000"/>
              <a:gd name="connsiteX139" fmla="*/ 5103 w 10000"/>
              <a:gd name="connsiteY139" fmla="*/ 7175 h 10000"/>
              <a:gd name="connsiteX140" fmla="*/ 5152 w 10000"/>
              <a:gd name="connsiteY140" fmla="*/ 7199 h 10000"/>
              <a:gd name="connsiteX141" fmla="*/ 5152 w 10000"/>
              <a:gd name="connsiteY141" fmla="*/ 6894 h 10000"/>
              <a:gd name="connsiteX142" fmla="*/ 5232 w 10000"/>
              <a:gd name="connsiteY142" fmla="*/ 6917 h 10000"/>
              <a:gd name="connsiteX143" fmla="*/ 5272 w 10000"/>
              <a:gd name="connsiteY143" fmla="*/ 6854 h 10000"/>
              <a:gd name="connsiteX144" fmla="*/ 5263 w 10000"/>
              <a:gd name="connsiteY144" fmla="*/ 6635 h 10000"/>
              <a:gd name="connsiteX145" fmla="*/ 5300 w 10000"/>
              <a:gd name="connsiteY145" fmla="*/ 6635 h 10000"/>
              <a:gd name="connsiteX146" fmla="*/ 5343 w 10000"/>
              <a:gd name="connsiteY146" fmla="*/ 6518 h 10000"/>
              <a:gd name="connsiteX147" fmla="*/ 5419 w 10000"/>
              <a:gd name="connsiteY147" fmla="*/ 6424 h 10000"/>
              <a:gd name="connsiteX148" fmla="*/ 5472 w 10000"/>
              <a:gd name="connsiteY148" fmla="*/ 6283 h 10000"/>
              <a:gd name="connsiteX149" fmla="*/ 5585 w 10000"/>
              <a:gd name="connsiteY149" fmla="*/ 6283 h 10000"/>
              <a:gd name="connsiteX150" fmla="*/ 5674 w 10000"/>
              <a:gd name="connsiteY150" fmla="*/ 6401 h 10000"/>
              <a:gd name="connsiteX151" fmla="*/ 5794 w 10000"/>
              <a:gd name="connsiteY151" fmla="*/ 6408 h 10000"/>
              <a:gd name="connsiteX152" fmla="*/ 5788 w 10000"/>
              <a:gd name="connsiteY152" fmla="*/ 6291 h 10000"/>
              <a:gd name="connsiteX153" fmla="*/ 5779 w 10000"/>
              <a:gd name="connsiteY153" fmla="*/ 6127 h 10000"/>
              <a:gd name="connsiteX154" fmla="*/ 5813 w 10000"/>
              <a:gd name="connsiteY154" fmla="*/ 6025 h 10000"/>
              <a:gd name="connsiteX155" fmla="*/ 5908 w 10000"/>
              <a:gd name="connsiteY155" fmla="*/ 6103 h 10000"/>
              <a:gd name="connsiteX156" fmla="*/ 5954 w 10000"/>
              <a:gd name="connsiteY156" fmla="*/ 6150 h 10000"/>
              <a:gd name="connsiteX157" fmla="*/ 6009 w 10000"/>
              <a:gd name="connsiteY157" fmla="*/ 6338 h 10000"/>
              <a:gd name="connsiteX158" fmla="*/ 6209 w 10000"/>
              <a:gd name="connsiteY158" fmla="*/ 6338 h 10000"/>
              <a:gd name="connsiteX159" fmla="*/ 6240 w 10000"/>
              <a:gd name="connsiteY159" fmla="*/ 6479 h 10000"/>
              <a:gd name="connsiteX160" fmla="*/ 6369 w 10000"/>
              <a:gd name="connsiteY160" fmla="*/ 6518 h 10000"/>
              <a:gd name="connsiteX161" fmla="*/ 6535 w 10000"/>
              <a:gd name="connsiteY161" fmla="*/ 6401 h 10000"/>
              <a:gd name="connsiteX162" fmla="*/ 6642 w 10000"/>
              <a:gd name="connsiteY162" fmla="*/ 6432 h 10000"/>
              <a:gd name="connsiteX163" fmla="*/ 6654 w 10000"/>
              <a:gd name="connsiteY163" fmla="*/ 6448 h 10000"/>
              <a:gd name="connsiteX164" fmla="*/ 6719 w 10000"/>
              <a:gd name="connsiteY164" fmla="*/ 6408 h 10000"/>
              <a:gd name="connsiteX165" fmla="*/ 6734 w 10000"/>
              <a:gd name="connsiteY165" fmla="*/ 6189 h 10000"/>
              <a:gd name="connsiteX166" fmla="*/ 6756 w 10000"/>
              <a:gd name="connsiteY166" fmla="*/ 6056 h 10000"/>
              <a:gd name="connsiteX167" fmla="*/ 6756 w 10000"/>
              <a:gd name="connsiteY167" fmla="*/ 6002 h 10000"/>
              <a:gd name="connsiteX168" fmla="*/ 6747 w 10000"/>
              <a:gd name="connsiteY168" fmla="*/ 5884 h 10000"/>
              <a:gd name="connsiteX169" fmla="*/ 6848 w 10000"/>
              <a:gd name="connsiteY169" fmla="*/ 5814 h 10000"/>
              <a:gd name="connsiteX170" fmla="*/ 6940 w 10000"/>
              <a:gd name="connsiteY170" fmla="*/ 5837 h 10000"/>
              <a:gd name="connsiteX171" fmla="*/ 6986 w 10000"/>
              <a:gd name="connsiteY171" fmla="*/ 6002 h 10000"/>
              <a:gd name="connsiteX172" fmla="*/ 7051 w 10000"/>
              <a:gd name="connsiteY172" fmla="*/ 6213 h 10000"/>
              <a:gd name="connsiteX173" fmla="*/ 7094 w 10000"/>
              <a:gd name="connsiteY173" fmla="*/ 6401 h 10000"/>
              <a:gd name="connsiteX174" fmla="*/ 7094 w 10000"/>
              <a:gd name="connsiteY174" fmla="*/ 6377 h 10000"/>
              <a:gd name="connsiteX175" fmla="*/ 7124 w 10000"/>
              <a:gd name="connsiteY175" fmla="*/ 6448 h 10000"/>
              <a:gd name="connsiteX176" fmla="*/ 7214 w 10000"/>
              <a:gd name="connsiteY176" fmla="*/ 6479 h 10000"/>
              <a:gd name="connsiteX177" fmla="*/ 7272 w 10000"/>
              <a:gd name="connsiteY177" fmla="*/ 6761 h 10000"/>
              <a:gd name="connsiteX178" fmla="*/ 7336 w 10000"/>
              <a:gd name="connsiteY178" fmla="*/ 6737 h 10000"/>
              <a:gd name="connsiteX179" fmla="*/ 7438 w 10000"/>
              <a:gd name="connsiteY179" fmla="*/ 6659 h 10000"/>
              <a:gd name="connsiteX180" fmla="*/ 7419 w 10000"/>
              <a:gd name="connsiteY180" fmla="*/ 7113 h 10000"/>
              <a:gd name="connsiteX181" fmla="*/ 7327 w 10000"/>
              <a:gd name="connsiteY181" fmla="*/ 7222 h 10000"/>
              <a:gd name="connsiteX182" fmla="*/ 7343 w 10000"/>
              <a:gd name="connsiteY182" fmla="*/ 7606 h 10000"/>
              <a:gd name="connsiteX183" fmla="*/ 7475 w 10000"/>
              <a:gd name="connsiteY183" fmla="*/ 7606 h 10000"/>
              <a:gd name="connsiteX184" fmla="*/ 7475 w 10000"/>
              <a:gd name="connsiteY184" fmla="*/ 7653 h 10000"/>
              <a:gd name="connsiteX185" fmla="*/ 7730 w 10000"/>
              <a:gd name="connsiteY185" fmla="*/ 7019 h 10000"/>
              <a:gd name="connsiteX186" fmla="*/ 7849 w 10000"/>
              <a:gd name="connsiteY186" fmla="*/ 7175 h 10000"/>
              <a:gd name="connsiteX187" fmla="*/ 7926 w 10000"/>
              <a:gd name="connsiteY187" fmla="*/ 7160 h 10000"/>
              <a:gd name="connsiteX188" fmla="*/ 8006 w 10000"/>
              <a:gd name="connsiteY188" fmla="*/ 7394 h 10000"/>
              <a:gd name="connsiteX189" fmla="*/ 8111 w 10000"/>
              <a:gd name="connsiteY189" fmla="*/ 7269 h 10000"/>
              <a:gd name="connsiteX190" fmla="*/ 8737 w 10000"/>
              <a:gd name="connsiteY190" fmla="*/ 5884 h 10000"/>
              <a:gd name="connsiteX191" fmla="*/ 8955 w 10000"/>
              <a:gd name="connsiteY191" fmla="*/ 5164 h 10000"/>
              <a:gd name="connsiteX192" fmla="*/ 9628 w 10000"/>
              <a:gd name="connsiteY192" fmla="*/ 4460 h 10000"/>
              <a:gd name="connsiteX193" fmla="*/ 9733 w 10000"/>
              <a:gd name="connsiteY193" fmla="*/ 4241 h 10000"/>
              <a:gd name="connsiteX194" fmla="*/ 10000 w 10000"/>
              <a:gd name="connsiteY194" fmla="*/ 3850 h 10000"/>
              <a:gd name="connsiteX195" fmla="*/ 9960 w 10000"/>
              <a:gd name="connsiteY195" fmla="*/ 2981 h 10000"/>
              <a:gd name="connsiteX196" fmla="*/ 9767 w 10000"/>
              <a:gd name="connsiteY196" fmla="*/ 2433 h 10000"/>
              <a:gd name="connsiteX197" fmla="*/ 9032 w 10000"/>
              <a:gd name="connsiteY197" fmla="*/ 1784 h 10000"/>
              <a:gd name="connsiteX198" fmla="*/ 8101 w 10000"/>
              <a:gd name="connsiteY198" fmla="*/ 1142 h 10000"/>
              <a:gd name="connsiteX199" fmla="*/ 7333 w 10000"/>
              <a:gd name="connsiteY199" fmla="*/ 720 h 10000"/>
              <a:gd name="connsiteX200" fmla="*/ 6771 w 10000"/>
              <a:gd name="connsiteY200" fmla="*/ 649 h 10000"/>
              <a:gd name="connsiteX201" fmla="*/ 6181 w 10000"/>
              <a:gd name="connsiteY201" fmla="*/ 579 h 10000"/>
              <a:gd name="connsiteX202" fmla="*/ 5502 w 10000"/>
              <a:gd name="connsiteY202" fmla="*/ 321 h 10000"/>
              <a:gd name="connsiteX203" fmla="*/ 5278 w 10000"/>
              <a:gd name="connsiteY203" fmla="*/ 47 h 10000"/>
              <a:gd name="connsiteX204" fmla="*/ 4320 w 10000"/>
              <a:gd name="connsiteY204" fmla="*/ 211 h 10000"/>
              <a:gd name="connsiteX205" fmla="*/ 3530 w 10000"/>
              <a:gd name="connsiteY205" fmla="*/ 0 h 10000"/>
              <a:gd name="connsiteX206" fmla="*/ 2931 w 10000"/>
              <a:gd name="connsiteY206" fmla="*/ 329 h 10000"/>
              <a:gd name="connsiteX207" fmla="*/ 2820 w 10000"/>
              <a:gd name="connsiteY207" fmla="*/ 415 h 10000"/>
              <a:gd name="connsiteX208" fmla="*/ 2237 w 10000"/>
              <a:gd name="connsiteY208" fmla="*/ 297 h 10000"/>
              <a:gd name="connsiteX209" fmla="*/ 1923 w 10000"/>
              <a:gd name="connsiteY209" fmla="*/ 438 h 10000"/>
              <a:gd name="connsiteX210" fmla="*/ 1843 w 10000"/>
              <a:gd name="connsiteY210" fmla="*/ 869 h 10000"/>
              <a:gd name="connsiteX211" fmla="*/ 2046 w 10000"/>
              <a:gd name="connsiteY211" fmla="*/ 1737 h 10000"/>
              <a:gd name="connsiteX212" fmla="*/ 1794 w 10000"/>
              <a:gd name="connsiteY212" fmla="*/ 2277 h 10000"/>
              <a:gd name="connsiteX213" fmla="*/ 1650 w 10000"/>
              <a:gd name="connsiteY213" fmla="*/ 3302 h 10000"/>
              <a:gd name="connsiteX214" fmla="*/ 1475 w 10000"/>
              <a:gd name="connsiteY214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645 w 10000"/>
              <a:gd name="connsiteY91" fmla="*/ 6095 h 10000"/>
              <a:gd name="connsiteX92" fmla="*/ 2571 w 10000"/>
              <a:gd name="connsiteY92" fmla="*/ 6056 h 10000"/>
              <a:gd name="connsiteX93" fmla="*/ 2541 w 10000"/>
              <a:gd name="connsiteY93" fmla="*/ 6119 h 10000"/>
              <a:gd name="connsiteX94" fmla="*/ 2531 w 10000"/>
              <a:gd name="connsiteY94" fmla="*/ 6330 h 10000"/>
              <a:gd name="connsiteX95" fmla="*/ 2485 w 10000"/>
              <a:gd name="connsiteY95" fmla="*/ 6479 h 10000"/>
              <a:gd name="connsiteX96" fmla="*/ 2461 w 10000"/>
              <a:gd name="connsiteY96" fmla="*/ 6596 h 10000"/>
              <a:gd name="connsiteX97" fmla="*/ 2488 w 10000"/>
              <a:gd name="connsiteY97" fmla="*/ 6682 h 10000"/>
              <a:gd name="connsiteX98" fmla="*/ 2587 w 10000"/>
              <a:gd name="connsiteY98" fmla="*/ 6729 h 10000"/>
              <a:gd name="connsiteX99" fmla="*/ 2654 w 10000"/>
              <a:gd name="connsiteY99" fmla="*/ 6659 h 10000"/>
              <a:gd name="connsiteX100" fmla="*/ 2725 w 10000"/>
              <a:gd name="connsiteY100" fmla="*/ 6878 h 10000"/>
              <a:gd name="connsiteX101" fmla="*/ 2756 w 10000"/>
              <a:gd name="connsiteY101" fmla="*/ 7128 h 10000"/>
              <a:gd name="connsiteX102" fmla="*/ 2820 w 10000"/>
              <a:gd name="connsiteY102" fmla="*/ 7183 h 10000"/>
              <a:gd name="connsiteX103" fmla="*/ 2900 w 10000"/>
              <a:gd name="connsiteY103" fmla="*/ 7175 h 10000"/>
              <a:gd name="connsiteX104" fmla="*/ 3005 w 10000"/>
              <a:gd name="connsiteY104" fmla="*/ 7254 h 10000"/>
              <a:gd name="connsiteX105" fmla="*/ 3094 w 10000"/>
              <a:gd name="connsiteY105" fmla="*/ 7160 h 10000"/>
              <a:gd name="connsiteX106" fmla="*/ 3263 w 10000"/>
              <a:gd name="connsiteY106" fmla="*/ 7700 h 10000"/>
              <a:gd name="connsiteX107" fmla="*/ 3429 w 10000"/>
              <a:gd name="connsiteY107" fmla="*/ 7786 h 10000"/>
              <a:gd name="connsiteX108" fmla="*/ 3484 w 10000"/>
              <a:gd name="connsiteY108" fmla="*/ 8052 h 10000"/>
              <a:gd name="connsiteX109" fmla="*/ 3530 w 10000"/>
              <a:gd name="connsiteY109" fmla="*/ 8099 h 10000"/>
              <a:gd name="connsiteX110" fmla="*/ 3582 w 10000"/>
              <a:gd name="connsiteY110" fmla="*/ 8138 h 10000"/>
              <a:gd name="connsiteX111" fmla="*/ 3604 w 10000"/>
              <a:gd name="connsiteY111" fmla="*/ 8146 h 10000"/>
              <a:gd name="connsiteX112" fmla="*/ 3656 w 10000"/>
              <a:gd name="connsiteY112" fmla="*/ 8044 h 10000"/>
              <a:gd name="connsiteX113" fmla="*/ 3687 w 10000"/>
              <a:gd name="connsiteY113" fmla="*/ 8216 h 10000"/>
              <a:gd name="connsiteX114" fmla="*/ 3840 w 10000"/>
              <a:gd name="connsiteY114" fmla="*/ 7668 h 10000"/>
              <a:gd name="connsiteX115" fmla="*/ 3917 w 10000"/>
              <a:gd name="connsiteY115" fmla="*/ 7621 h 10000"/>
              <a:gd name="connsiteX116" fmla="*/ 3997 w 10000"/>
              <a:gd name="connsiteY116" fmla="*/ 7762 h 10000"/>
              <a:gd name="connsiteX117" fmla="*/ 3991 w 10000"/>
              <a:gd name="connsiteY117" fmla="*/ 7152 h 10000"/>
              <a:gd name="connsiteX118" fmla="*/ 4089 w 10000"/>
              <a:gd name="connsiteY118" fmla="*/ 7128 h 10000"/>
              <a:gd name="connsiteX119" fmla="*/ 4246 w 10000"/>
              <a:gd name="connsiteY119" fmla="*/ 7371 h 10000"/>
              <a:gd name="connsiteX120" fmla="*/ 4283 w 10000"/>
              <a:gd name="connsiteY120" fmla="*/ 7387 h 10000"/>
              <a:gd name="connsiteX121" fmla="*/ 4393 w 10000"/>
              <a:gd name="connsiteY121" fmla="*/ 7418 h 10000"/>
              <a:gd name="connsiteX122" fmla="*/ 4421 w 10000"/>
              <a:gd name="connsiteY122" fmla="*/ 7465 h 10000"/>
              <a:gd name="connsiteX123" fmla="*/ 4439 w 10000"/>
              <a:gd name="connsiteY123" fmla="*/ 7692 h 10000"/>
              <a:gd name="connsiteX124" fmla="*/ 4516 w 10000"/>
              <a:gd name="connsiteY124" fmla="*/ 7809 h 10000"/>
              <a:gd name="connsiteX125" fmla="*/ 4571 w 10000"/>
              <a:gd name="connsiteY125" fmla="*/ 7833 h 10000"/>
              <a:gd name="connsiteX126" fmla="*/ 4642 w 10000"/>
              <a:gd name="connsiteY126" fmla="*/ 7692 h 10000"/>
              <a:gd name="connsiteX127" fmla="*/ 4679 w 10000"/>
              <a:gd name="connsiteY127" fmla="*/ 7645 h 10000"/>
              <a:gd name="connsiteX128" fmla="*/ 4700 w 10000"/>
              <a:gd name="connsiteY128" fmla="*/ 7559 h 10000"/>
              <a:gd name="connsiteX129" fmla="*/ 4780 w 10000"/>
              <a:gd name="connsiteY129" fmla="*/ 7606 h 10000"/>
              <a:gd name="connsiteX130" fmla="*/ 4771 w 10000"/>
              <a:gd name="connsiteY130" fmla="*/ 7512 h 10000"/>
              <a:gd name="connsiteX131" fmla="*/ 4811 w 10000"/>
              <a:gd name="connsiteY131" fmla="*/ 7457 h 10000"/>
              <a:gd name="connsiteX132" fmla="*/ 4876 w 10000"/>
              <a:gd name="connsiteY132" fmla="*/ 7512 h 10000"/>
              <a:gd name="connsiteX133" fmla="*/ 4983 w 10000"/>
              <a:gd name="connsiteY133" fmla="*/ 7512 h 10000"/>
              <a:gd name="connsiteX134" fmla="*/ 5038 w 10000"/>
              <a:gd name="connsiteY134" fmla="*/ 7551 h 10000"/>
              <a:gd name="connsiteX135" fmla="*/ 5078 w 10000"/>
              <a:gd name="connsiteY135" fmla="*/ 7668 h 10000"/>
              <a:gd name="connsiteX136" fmla="*/ 5097 w 10000"/>
              <a:gd name="connsiteY136" fmla="*/ 7488 h 10000"/>
              <a:gd name="connsiteX137" fmla="*/ 5060 w 10000"/>
              <a:gd name="connsiteY137" fmla="*/ 7230 h 10000"/>
              <a:gd name="connsiteX138" fmla="*/ 5103 w 10000"/>
              <a:gd name="connsiteY138" fmla="*/ 7175 h 10000"/>
              <a:gd name="connsiteX139" fmla="*/ 5152 w 10000"/>
              <a:gd name="connsiteY139" fmla="*/ 7199 h 10000"/>
              <a:gd name="connsiteX140" fmla="*/ 5152 w 10000"/>
              <a:gd name="connsiteY140" fmla="*/ 6894 h 10000"/>
              <a:gd name="connsiteX141" fmla="*/ 5232 w 10000"/>
              <a:gd name="connsiteY141" fmla="*/ 6917 h 10000"/>
              <a:gd name="connsiteX142" fmla="*/ 5272 w 10000"/>
              <a:gd name="connsiteY142" fmla="*/ 6854 h 10000"/>
              <a:gd name="connsiteX143" fmla="*/ 5263 w 10000"/>
              <a:gd name="connsiteY143" fmla="*/ 6635 h 10000"/>
              <a:gd name="connsiteX144" fmla="*/ 5300 w 10000"/>
              <a:gd name="connsiteY144" fmla="*/ 6635 h 10000"/>
              <a:gd name="connsiteX145" fmla="*/ 5343 w 10000"/>
              <a:gd name="connsiteY145" fmla="*/ 6518 h 10000"/>
              <a:gd name="connsiteX146" fmla="*/ 5419 w 10000"/>
              <a:gd name="connsiteY146" fmla="*/ 6424 h 10000"/>
              <a:gd name="connsiteX147" fmla="*/ 5472 w 10000"/>
              <a:gd name="connsiteY147" fmla="*/ 6283 h 10000"/>
              <a:gd name="connsiteX148" fmla="*/ 5585 w 10000"/>
              <a:gd name="connsiteY148" fmla="*/ 6283 h 10000"/>
              <a:gd name="connsiteX149" fmla="*/ 5674 w 10000"/>
              <a:gd name="connsiteY149" fmla="*/ 6401 h 10000"/>
              <a:gd name="connsiteX150" fmla="*/ 5794 w 10000"/>
              <a:gd name="connsiteY150" fmla="*/ 6408 h 10000"/>
              <a:gd name="connsiteX151" fmla="*/ 5788 w 10000"/>
              <a:gd name="connsiteY151" fmla="*/ 6291 h 10000"/>
              <a:gd name="connsiteX152" fmla="*/ 5779 w 10000"/>
              <a:gd name="connsiteY152" fmla="*/ 6127 h 10000"/>
              <a:gd name="connsiteX153" fmla="*/ 5813 w 10000"/>
              <a:gd name="connsiteY153" fmla="*/ 6025 h 10000"/>
              <a:gd name="connsiteX154" fmla="*/ 5908 w 10000"/>
              <a:gd name="connsiteY154" fmla="*/ 6103 h 10000"/>
              <a:gd name="connsiteX155" fmla="*/ 5954 w 10000"/>
              <a:gd name="connsiteY155" fmla="*/ 6150 h 10000"/>
              <a:gd name="connsiteX156" fmla="*/ 6009 w 10000"/>
              <a:gd name="connsiteY156" fmla="*/ 6338 h 10000"/>
              <a:gd name="connsiteX157" fmla="*/ 6209 w 10000"/>
              <a:gd name="connsiteY157" fmla="*/ 6338 h 10000"/>
              <a:gd name="connsiteX158" fmla="*/ 6240 w 10000"/>
              <a:gd name="connsiteY158" fmla="*/ 6479 h 10000"/>
              <a:gd name="connsiteX159" fmla="*/ 6369 w 10000"/>
              <a:gd name="connsiteY159" fmla="*/ 6518 h 10000"/>
              <a:gd name="connsiteX160" fmla="*/ 6535 w 10000"/>
              <a:gd name="connsiteY160" fmla="*/ 6401 h 10000"/>
              <a:gd name="connsiteX161" fmla="*/ 6642 w 10000"/>
              <a:gd name="connsiteY161" fmla="*/ 6432 h 10000"/>
              <a:gd name="connsiteX162" fmla="*/ 6654 w 10000"/>
              <a:gd name="connsiteY162" fmla="*/ 6448 h 10000"/>
              <a:gd name="connsiteX163" fmla="*/ 6719 w 10000"/>
              <a:gd name="connsiteY163" fmla="*/ 6408 h 10000"/>
              <a:gd name="connsiteX164" fmla="*/ 6734 w 10000"/>
              <a:gd name="connsiteY164" fmla="*/ 6189 h 10000"/>
              <a:gd name="connsiteX165" fmla="*/ 6756 w 10000"/>
              <a:gd name="connsiteY165" fmla="*/ 6056 h 10000"/>
              <a:gd name="connsiteX166" fmla="*/ 6756 w 10000"/>
              <a:gd name="connsiteY166" fmla="*/ 6002 h 10000"/>
              <a:gd name="connsiteX167" fmla="*/ 6747 w 10000"/>
              <a:gd name="connsiteY167" fmla="*/ 5884 h 10000"/>
              <a:gd name="connsiteX168" fmla="*/ 6848 w 10000"/>
              <a:gd name="connsiteY168" fmla="*/ 5814 h 10000"/>
              <a:gd name="connsiteX169" fmla="*/ 6940 w 10000"/>
              <a:gd name="connsiteY169" fmla="*/ 5837 h 10000"/>
              <a:gd name="connsiteX170" fmla="*/ 6986 w 10000"/>
              <a:gd name="connsiteY170" fmla="*/ 6002 h 10000"/>
              <a:gd name="connsiteX171" fmla="*/ 7051 w 10000"/>
              <a:gd name="connsiteY171" fmla="*/ 6213 h 10000"/>
              <a:gd name="connsiteX172" fmla="*/ 7094 w 10000"/>
              <a:gd name="connsiteY172" fmla="*/ 6401 h 10000"/>
              <a:gd name="connsiteX173" fmla="*/ 7094 w 10000"/>
              <a:gd name="connsiteY173" fmla="*/ 6377 h 10000"/>
              <a:gd name="connsiteX174" fmla="*/ 7124 w 10000"/>
              <a:gd name="connsiteY174" fmla="*/ 6448 h 10000"/>
              <a:gd name="connsiteX175" fmla="*/ 7214 w 10000"/>
              <a:gd name="connsiteY175" fmla="*/ 6479 h 10000"/>
              <a:gd name="connsiteX176" fmla="*/ 7272 w 10000"/>
              <a:gd name="connsiteY176" fmla="*/ 6761 h 10000"/>
              <a:gd name="connsiteX177" fmla="*/ 7336 w 10000"/>
              <a:gd name="connsiteY177" fmla="*/ 6737 h 10000"/>
              <a:gd name="connsiteX178" fmla="*/ 7438 w 10000"/>
              <a:gd name="connsiteY178" fmla="*/ 6659 h 10000"/>
              <a:gd name="connsiteX179" fmla="*/ 7419 w 10000"/>
              <a:gd name="connsiteY179" fmla="*/ 7113 h 10000"/>
              <a:gd name="connsiteX180" fmla="*/ 7327 w 10000"/>
              <a:gd name="connsiteY180" fmla="*/ 7222 h 10000"/>
              <a:gd name="connsiteX181" fmla="*/ 7343 w 10000"/>
              <a:gd name="connsiteY181" fmla="*/ 7606 h 10000"/>
              <a:gd name="connsiteX182" fmla="*/ 7475 w 10000"/>
              <a:gd name="connsiteY182" fmla="*/ 7606 h 10000"/>
              <a:gd name="connsiteX183" fmla="*/ 7475 w 10000"/>
              <a:gd name="connsiteY183" fmla="*/ 7653 h 10000"/>
              <a:gd name="connsiteX184" fmla="*/ 7730 w 10000"/>
              <a:gd name="connsiteY184" fmla="*/ 7019 h 10000"/>
              <a:gd name="connsiteX185" fmla="*/ 7849 w 10000"/>
              <a:gd name="connsiteY185" fmla="*/ 7175 h 10000"/>
              <a:gd name="connsiteX186" fmla="*/ 7926 w 10000"/>
              <a:gd name="connsiteY186" fmla="*/ 7160 h 10000"/>
              <a:gd name="connsiteX187" fmla="*/ 8006 w 10000"/>
              <a:gd name="connsiteY187" fmla="*/ 7394 h 10000"/>
              <a:gd name="connsiteX188" fmla="*/ 8111 w 10000"/>
              <a:gd name="connsiteY188" fmla="*/ 7269 h 10000"/>
              <a:gd name="connsiteX189" fmla="*/ 8737 w 10000"/>
              <a:gd name="connsiteY189" fmla="*/ 5884 h 10000"/>
              <a:gd name="connsiteX190" fmla="*/ 8955 w 10000"/>
              <a:gd name="connsiteY190" fmla="*/ 5164 h 10000"/>
              <a:gd name="connsiteX191" fmla="*/ 9628 w 10000"/>
              <a:gd name="connsiteY191" fmla="*/ 4460 h 10000"/>
              <a:gd name="connsiteX192" fmla="*/ 9733 w 10000"/>
              <a:gd name="connsiteY192" fmla="*/ 4241 h 10000"/>
              <a:gd name="connsiteX193" fmla="*/ 10000 w 10000"/>
              <a:gd name="connsiteY193" fmla="*/ 3850 h 10000"/>
              <a:gd name="connsiteX194" fmla="*/ 9960 w 10000"/>
              <a:gd name="connsiteY194" fmla="*/ 2981 h 10000"/>
              <a:gd name="connsiteX195" fmla="*/ 9767 w 10000"/>
              <a:gd name="connsiteY195" fmla="*/ 2433 h 10000"/>
              <a:gd name="connsiteX196" fmla="*/ 9032 w 10000"/>
              <a:gd name="connsiteY196" fmla="*/ 1784 h 10000"/>
              <a:gd name="connsiteX197" fmla="*/ 8101 w 10000"/>
              <a:gd name="connsiteY197" fmla="*/ 1142 h 10000"/>
              <a:gd name="connsiteX198" fmla="*/ 7333 w 10000"/>
              <a:gd name="connsiteY198" fmla="*/ 720 h 10000"/>
              <a:gd name="connsiteX199" fmla="*/ 6771 w 10000"/>
              <a:gd name="connsiteY199" fmla="*/ 649 h 10000"/>
              <a:gd name="connsiteX200" fmla="*/ 6181 w 10000"/>
              <a:gd name="connsiteY200" fmla="*/ 579 h 10000"/>
              <a:gd name="connsiteX201" fmla="*/ 5502 w 10000"/>
              <a:gd name="connsiteY201" fmla="*/ 321 h 10000"/>
              <a:gd name="connsiteX202" fmla="*/ 5278 w 10000"/>
              <a:gd name="connsiteY202" fmla="*/ 47 h 10000"/>
              <a:gd name="connsiteX203" fmla="*/ 4320 w 10000"/>
              <a:gd name="connsiteY203" fmla="*/ 211 h 10000"/>
              <a:gd name="connsiteX204" fmla="*/ 3530 w 10000"/>
              <a:gd name="connsiteY204" fmla="*/ 0 h 10000"/>
              <a:gd name="connsiteX205" fmla="*/ 2931 w 10000"/>
              <a:gd name="connsiteY205" fmla="*/ 329 h 10000"/>
              <a:gd name="connsiteX206" fmla="*/ 2820 w 10000"/>
              <a:gd name="connsiteY206" fmla="*/ 415 h 10000"/>
              <a:gd name="connsiteX207" fmla="*/ 2237 w 10000"/>
              <a:gd name="connsiteY207" fmla="*/ 297 h 10000"/>
              <a:gd name="connsiteX208" fmla="*/ 1923 w 10000"/>
              <a:gd name="connsiteY208" fmla="*/ 438 h 10000"/>
              <a:gd name="connsiteX209" fmla="*/ 1843 w 10000"/>
              <a:gd name="connsiteY209" fmla="*/ 869 h 10000"/>
              <a:gd name="connsiteX210" fmla="*/ 2046 w 10000"/>
              <a:gd name="connsiteY210" fmla="*/ 1737 h 10000"/>
              <a:gd name="connsiteX211" fmla="*/ 1794 w 10000"/>
              <a:gd name="connsiteY211" fmla="*/ 2277 h 10000"/>
              <a:gd name="connsiteX212" fmla="*/ 1650 w 10000"/>
              <a:gd name="connsiteY212" fmla="*/ 3302 h 10000"/>
              <a:gd name="connsiteX213" fmla="*/ 1475 w 10000"/>
              <a:gd name="connsiteY213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829 w 10000"/>
              <a:gd name="connsiteY90" fmla="*/ 5540 h 10000"/>
              <a:gd name="connsiteX91" fmla="*/ 2571 w 10000"/>
              <a:gd name="connsiteY91" fmla="*/ 6056 h 10000"/>
              <a:gd name="connsiteX92" fmla="*/ 2541 w 10000"/>
              <a:gd name="connsiteY92" fmla="*/ 6119 h 10000"/>
              <a:gd name="connsiteX93" fmla="*/ 2531 w 10000"/>
              <a:gd name="connsiteY93" fmla="*/ 6330 h 10000"/>
              <a:gd name="connsiteX94" fmla="*/ 2485 w 10000"/>
              <a:gd name="connsiteY94" fmla="*/ 6479 h 10000"/>
              <a:gd name="connsiteX95" fmla="*/ 2461 w 10000"/>
              <a:gd name="connsiteY95" fmla="*/ 6596 h 10000"/>
              <a:gd name="connsiteX96" fmla="*/ 2488 w 10000"/>
              <a:gd name="connsiteY96" fmla="*/ 6682 h 10000"/>
              <a:gd name="connsiteX97" fmla="*/ 2587 w 10000"/>
              <a:gd name="connsiteY97" fmla="*/ 6729 h 10000"/>
              <a:gd name="connsiteX98" fmla="*/ 2654 w 10000"/>
              <a:gd name="connsiteY98" fmla="*/ 6659 h 10000"/>
              <a:gd name="connsiteX99" fmla="*/ 2725 w 10000"/>
              <a:gd name="connsiteY99" fmla="*/ 6878 h 10000"/>
              <a:gd name="connsiteX100" fmla="*/ 2756 w 10000"/>
              <a:gd name="connsiteY100" fmla="*/ 7128 h 10000"/>
              <a:gd name="connsiteX101" fmla="*/ 2820 w 10000"/>
              <a:gd name="connsiteY101" fmla="*/ 7183 h 10000"/>
              <a:gd name="connsiteX102" fmla="*/ 2900 w 10000"/>
              <a:gd name="connsiteY102" fmla="*/ 7175 h 10000"/>
              <a:gd name="connsiteX103" fmla="*/ 3005 w 10000"/>
              <a:gd name="connsiteY103" fmla="*/ 7254 h 10000"/>
              <a:gd name="connsiteX104" fmla="*/ 3094 w 10000"/>
              <a:gd name="connsiteY104" fmla="*/ 7160 h 10000"/>
              <a:gd name="connsiteX105" fmla="*/ 3263 w 10000"/>
              <a:gd name="connsiteY105" fmla="*/ 7700 h 10000"/>
              <a:gd name="connsiteX106" fmla="*/ 3429 w 10000"/>
              <a:gd name="connsiteY106" fmla="*/ 7786 h 10000"/>
              <a:gd name="connsiteX107" fmla="*/ 3484 w 10000"/>
              <a:gd name="connsiteY107" fmla="*/ 8052 h 10000"/>
              <a:gd name="connsiteX108" fmla="*/ 3530 w 10000"/>
              <a:gd name="connsiteY108" fmla="*/ 8099 h 10000"/>
              <a:gd name="connsiteX109" fmla="*/ 3582 w 10000"/>
              <a:gd name="connsiteY109" fmla="*/ 8138 h 10000"/>
              <a:gd name="connsiteX110" fmla="*/ 3604 w 10000"/>
              <a:gd name="connsiteY110" fmla="*/ 8146 h 10000"/>
              <a:gd name="connsiteX111" fmla="*/ 3656 w 10000"/>
              <a:gd name="connsiteY111" fmla="*/ 8044 h 10000"/>
              <a:gd name="connsiteX112" fmla="*/ 3687 w 10000"/>
              <a:gd name="connsiteY112" fmla="*/ 8216 h 10000"/>
              <a:gd name="connsiteX113" fmla="*/ 3840 w 10000"/>
              <a:gd name="connsiteY113" fmla="*/ 7668 h 10000"/>
              <a:gd name="connsiteX114" fmla="*/ 3917 w 10000"/>
              <a:gd name="connsiteY114" fmla="*/ 7621 h 10000"/>
              <a:gd name="connsiteX115" fmla="*/ 3997 w 10000"/>
              <a:gd name="connsiteY115" fmla="*/ 7762 h 10000"/>
              <a:gd name="connsiteX116" fmla="*/ 3991 w 10000"/>
              <a:gd name="connsiteY116" fmla="*/ 7152 h 10000"/>
              <a:gd name="connsiteX117" fmla="*/ 4089 w 10000"/>
              <a:gd name="connsiteY117" fmla="*/ 7128 h 10000"/>
              <a:gd name="connsiteX118" fmla="*/ 4246 w 10000"/>
              <a:gd name="connsiteY118" fmla="*/ 7371 h 10000"/>
              <a:gd name="connsiteX119" fmla="*/ 4283 w 10000"/>
              <a:gd name="connsiteY119" fmla="*/ 7387 h 10000"/>
              <a:gd name="connsiteX120" fmla="*/ 4393 w 10000"/>
              <a:gd name="connsiteY120" fmla="*/ 7418 h 10000"/>
              <a:gd name="connsiteX121" fmla="*/ 4421 w 10000"/>
              <a:gd name="connsiteY121" fmla="*/ 7465 h 10000"/>
              <a:gd name="connsiteX122" fmla="*/ 4439 w 10000"/>
              <a:gd name="connsiteY122" fmla="*/ 7692 h 10000"/>
              <a:gd name="connsiteX123" fmla="*/ 4516 w 10000"/>
              <a:gd name="connsiteY123" fmla="*/ 7809 h 10000"/>
              <a:gd name="connsiteX124" fmla="*/ 4571 w 10000"/>
              <a:gd name="connsiteY124" fmla="*/ 7833 h 10000"/>
              <a:gd name="connsiteX125" fmla="*/ 4642 w 10000"/>
              <a:gd name="connsiteY125" fmla="*/ 7692 h 10000"/>
              <a:gd name="connsiteX126" fmla="*/ 4679 w 10000"/>
              <a:gd name="connsiteY126" fmla="*/ 7645 h 10000"/>
              <a:gd name="connsiteX127" fmla="*/ 4700 w 10000"/>
              <a:gd name="connsiteY127" fmla="*/ 7559 h 10000"/>
              <a:gd name="connsiteX128" fmla="*/ 4780 w 10000"/>
              <a:gd name="connsiteY128" fmla="*/ 7606 h 10000"/>
              <a:gd name="connsiteX129" fmla="*/ 4771 w 10000"/>
              <a:gd name="connsiteY129" fmla="*/ 7512 h 10000"/>
              <a:gd name="connsiteX130" fmla="*/ 4811 w 10000"/>
              <a:gd name="connsiteY130" fmla="*/ 7457 h 10000"/>
              <a:gd name="connsiteX131" fmla="*/ 4876 w 10000"/>
              <a:gd name="connsiteY131" fmla="*/ 7512 h 10000"/>
              <a:gd name="connsiteX132" fmla="*/ 4983 w 10000"/>
              <a:gd name="connsiteY132" fmla="*/ 7512 h 10000"/>
              <a:gd name="connsiteX133" fmla="*/ 5038 w 10000"/>
              <a:gd name="connsiteY133" fmla="*/ 7551 h 10000"/>
              <a:gd name="connsiteX134" fmla="*/ 5078 w 10000"/>
              <a:gd name="connsiteY134" fmla="*/ 7668 h 10000"/>
              <a:gd name="connsiteX135" fmla="*/ 5097 w 10000"/>
              <a:gd name="connsiteY135" fmla="*/ 7488 h 10000"/>
              <a:gd name="connsiteX136" fmla="*/ 5060 w 10000"/>
              <a:gd name="connsiteY136" fmla="*/ 7230 h 10000"/>
              <a:gd name="connsiteX137" fmla="*/ 5103 w 10000"/>
              <a:gd name="connsiteY137" fmla="*/ 7175 h 10000"/>
              <a:gd name="connsiteX138" fmla="*/ 5152 w 10000"/>
              <a:gd name="connsiteY138" fmla="*/ 7199 h 10000"/>
              <a:gd name="connsiteX139" fmla="*/ 5152 w 10000"/>
              <a:gd name="connsiteY139" fmla="*/ 6894 h 10000"/>
              <a:gd name="connsiteX140" fmla="*/ 5232 w 10000"/>
              <a:gd name="connsiteY140" fmla="*/ 6917 h 10000"/>
              <a:gd name="connsiteX141" fmla="*/ 5272 w 10000"/>
              <a:gd name="connsiteY141" fmla="*/ 6854 h 10000"/>
              <a:gd name="connsiteX142" fmla="*/ 5263 w 10000"/>
              <a:gd name="connsiteY142" fmla="*/ 6635 h 10000"/>
              <a:gd name="connsiteX143" fmla="*/ 5300 w 10000"/>
              <a:gd name="connsiteY143" fmla="*/ 6635 h 10000"/>
              <a:gd name="connsiteX144" fmla="*/ 5343 w 10000"/>
              <a:gd name="connsiteY144" fmla="*/ 6518 h 10000"/>
              <a:gd name="connsiteX145" fmla="*/ 5419 w 10000"/>
              <a:gd name="connsiteY145" fmla="*/ 6424 h 10000"/>
              <a:gd name="connsiteX146" fmla="*/ 5472 w 10000"/>
              <a:gd name="connsiteY146" fmla="*/ 6283 h 10000"/>
              <a:gd name="connsiteX147" fmla="*/ 5585 w 10000"/>
              <a:gd name="connsiteY147" fmla="*/ 6283 h 10000"/>
              <a:gd name="connsiteX148" fmla="*/ 5674 w 10000"/>
              <a:gd name="connsiteY148" fmla="*/ 6401 h 10000"/>
              <a:gd name="connsiteX149" fmla="*/ 5794 w 10000"/>
              <a:gd name="connsiteY149" fmla="*/ 6408 h 10000"/>
              <a:gd name="connsiteX150" fmla="*/ 5788 w 10000"/>
              <a:gd name="connsiteY150" fmla="*/ 6291 h 10000"/>
              <a:gd name="connsiteX151" fmla="*/ 5779 w 10000"/>
              <a:gd name="connsiteY151" fmla="*/ 6127 h 10000"/>
              <a:gd name="connsiteX152" fmla="*/ 5813 w 10000"/>
              <a:gd name="connsiteY152" fmla="*/ 6025 h 10000"/>
              <a:gd name="connsiteX153" fmla="*/ 5908 w 10000"/>
              <a:gd name="connsiteY153" fmla="*/ 6103 h 10000"/>
              <a:gd name="connsiteX154" fmla="*/ 5954 w 10000"/>
              <a:gd name="connsiteY154" fmla="*/ 6150 h 10000"/>
              <a:gd name="connsiteX155" fmla="*/ 6009 w 10000"/>
              <a:gd name="connsiteY155" fmla="*/ 6338 h 10000"/>
              <a:gd name="connsiteX156" fmla="*/ 6209 w 10000"/>
              <a:gd name="connsiteY156" fmla="*/ 6338 h 10000"/>
              <a:gd name="connsiteX157" fmla="*/ 6240 w 10000"/>
              <a:gd name="connsiteY157" fmla="*/ 6479 h 10000"/>
              <a:gd name="connsiteX158" fmla="*/ 6369 w 10000"/>
              <a:gd name="connsiteY158" fmla="*/ 6518 h 10000"/>
              <a:gd name="connsiteX159" fmla="*/ 6535 w 10000"/>
              <a:gd name="connsiteY159" fmla="*/ 6401 h 10000"/>
              <a:gd name="connsiteX160" fmla="*/ 6642 w 10000"/>
              <a:gd name="connsiteY160" fmla="*/ 6432 h 10000"/>
              <a:gd name="connsiteX161" fmla="*/ 6654 w 10000"/>
              <a:gd name="connsiteY161" fmla="*/ 6448 h 10000"/>
              <a:gd name="connsiteX162" fmla="*/ 6719 w 10000"/>
              <a:gd name="connsiteY162" fmla="*/ 6408 h 10000"/>
              <a:gd name="connsiteX163" fmla="*/ 6734 w 10000"/>
              <a:gd name="connsiteY163" fmla="*/ 6189 h 10000"/>
              <a:gd name="connsiteX164" fmla="*/ 6756 w 10000"/>
              <a:gd name="connsiteY164" fmla="*/ 6056 h 10000"/>
              <a:gd name="connsiteX165" fmla="*/ 6756 w 10000"/>
              <a:gd name="connsiteY165" fmla="*/ 6002 h 10000"/>
              <a:gd name="connsiteX166" fmla="*/ 6747 w 10000"/>
              <a:gd name="connsiteY166" fmla="*/ 5884 h 10000"/>
              <a:gd name="connsiteX167" fmla="*/ 6848 w 10000"/>
              <a:gd name="connsiteY167" fmla="*/ 5814 h 10000"/>
              <a:gd name="connsiteX168" fmla="*/ 6940 w 10000"/>
              <a:gd name="connsiteY168" fmla="*/ 5837 h 10000"/>
              <a:gd name="connsiteX169" fmla="*/ 6986 w 10000"/>
              <a:gd name="connsiteY169" fmla="*/ 6002 h 10000"/>
              <a:gd name="connsiteX170" fmla="*/ 7051 w 10000"/>
              <a:gd name="connsiteY170" fmla="*/ 6213 h 10000"/>
              <a:gd name="connsiteX171" fmla="*/ 7094 w 10000"/>
              <a:gd name="connsiteY171" fmla="*/ 6401 h 10000"/>
              <a:gd name="connsiteX172" fmla="*/ 7094 w 10000"/>
              <a:gd name="connsiteY172" fmla="*/ 6377 h 10000"/>
              <a:gd name="connsiteX173" fmla="*/ 7124 w 10000"/>
              <a:gd name="connsiteY173" fmla="*/ 6448 h 10000"/>
              <a:gd name="connsiteX174" fmla="*/ 7214 w 10000"/>
              <a:gd name="connsiteY174" fmla="*/ 6479 h 10000"/>
              <a:gd name="connsiteX175" fmla="*/ 7272 w 10000"/>
              <a:gd name="connsiteY175" fmla="*/ 6761 h 10000"/>
              <a:gd name="connsiteX176" fmla="*/ 7336 w 10000"/>
              <a:gd name="connsiteY176" fmla="*/ 6737 h 10000"/>
              <a:gd name="connsiteX177" fmla="*/ 7438 w 10000"/>
              <a:gd name="connsiteY177" fmla="*/ 6659 h 10000"/>
              <a:gd name="connsiteX178" fmla="*/ 7419 w 10000"/>
              <a:gd name="connsiteY178" fmla="*/ 7113 h 10000"/>
              <a:gd name="connsiteX179" fmla="*/ 7327 w 10000"/>
              <a:gd name="connsiteY179" fmla="*/ 7222 h 10000"/>
              <a:gd name="connsiteX180" fmla="*/ 7343 w 10000"/>
              <a:gd name="connsiteY180" fmla="*/ 7606 h 10000"/>
              <a:gd name="connsiteX181" fmla="*/ 7475 w 10000"/>
              <a:gd name="connsiteY181" fmla="*/ 7606 h 10000"/>
              <a:gd name="connsiteX182" fmla="*/ 7475 w 10000"/>
              <a:gd name="connsiteY182" fmla="*/ 7653 h 10000"/>
              <a:gd name="connsiteX183" fmla="*/ 7730 w 10000"/>
              <a:gd name="connsiteY183" fmla="*/ 7019 h 10000"/>
              <a:gd name="connsiteX184" fmla="*/ 7849 w 10000"/>
              <a:gd name="connsiteY184" fmla="*/ 7175 h 10000"/>
              <a:gd name="connsiteX185" fmla="*/ 7926 w 10000"/>
              <a:gd name="connsiteY185" fmla="*/ 7160 h 10000"/>
              <a:gd name="connsiteX186" fmla="*/ 8006 w 10000"/>
              <a:gd name="connsiteY186" fmla="*/ 7394 h 10000"/>
              <a:gd name="connsiteX187" fmla="*/ 8111 w 10000"/>
              <a:gd name="connsiteY187" fmla="*/ 7269 h 10000"/>
              <a:gd name="connsiteX188" fmla="*/ 8737 w 10000"/>
              <a:gd name="connsiteY188" fmla="*/ 5884 h 10000"/>
              <a:gd name="connsiteX189" fmla="*/ 8955 w 10000"/>
              <a:gd name="connsiteY189" fmla="*/ 5164 h 10000"/>
              <a:gd name="connsiteX190" fmla="*/ 9628 w 10000"/>
              <a:gd name="connsiteY190" fmla="*/ 4460 h 10000"/>
              <a:gd name="connsiteX191" fmla="*/ 9733 w 10000"/>
              <a:gd name="connsiteY191" fmla="*/ 4241 h 10000"/>
              <a:gd name="connsiteX192" fmla="*/ 10000 w 10000"/>
              <a:gd name="connsiteY192" fmla="*/ 3850 h 10000"/>
              <a:gd name="connsiteX193" fmla="*/ 9960 w 10000"/>
              <a:gd name="connsiteY193" fmla="*/ 2981 h 10000"/>
              <a:gd name="connsiteX194" fmla="*/ 9767 w 10000"/>
              <a:gd name="connsiteY194" fmla="*/ 2433 h 10000"/>
              <a:gd name="connsiteX195" fmla="*/ 9032 w 10000"/>
              <a:gd name="connsiteY195" fmla="*/ 1784 h 10000"/>
              <a:gd name="connsiteX196" fmla="*/ 8101 w 10000"/>
              <a:gd name="connsiteY196" fmla="*/ 1142 h 10000"/>
              <a:gd name="connsiteX197" fmla="*/ 7333 w 10000"/>
              <a:gd name="connsiteY197" fmla="*/ 720 h 10000"/>
              <a:gd name="connsiteX198" fmla="*/ 6771 w 10000"/>
              <a:gd name="connsiteY198" fmla="*/ 649 h 10000"/>
              <a:gd name="connsiteX199" fmla="*/ 6181 w 10000"/>
              <a:gd name="connsiteY199" fmla="*/ 579 h 10000"/>
              <a:gd name="connsiteX200" fmla="*/ 5502 w 10000"/>
              <a:gd name="connsiteY200" fmla="*/ 321 h 10000"/>
              <a:gd name="connsiteX201" fmla="*/ 5278 w 10000"/>
              <a:gd name="connsiteY201" fmla="*/ 47 h 10000"/>
              <a:gd name="connsiteX202" fmla="*/ 4320 w 10000"/>
              <a:gd name="connsiteY202" fmla="*/ 211 h 10000"/>
              <a:gd name="connsiteX203" fmla="*/ 3530 w 10000"/>
              <a:gd name="connsiteY203" fmla="*/ 0 h 10000"/>
              <a:gd name="connsiteX204" fmla="*/ 2931 w 10000"/>
              <a:gd name="connsiteY204" fmla="*/ 329 h 10000"/>
              <a:gd name="connsiteX205" fmla="*/ 2820 w 10000"/>
              <a:gd name="connsiteY205" fmla="*/ 415 h 10000"/>
              <a:gd name="connsiteX206" fmla="*/ 2237 w 10000"/>
              <a:gd name="connsiteY206" fmla="*/ 297 h 10000"/>
              <a:gd name="connsiteX207" fmla="*/ 1923 w 10000"/>
              <a:gd name="connsiteY207" fmla="*/ 438 h 10000"/>
              <a:gd name="connsiteX208" fmla="*/ 1843 w 10000"/>
              <a:gd name="connsiteY208" fmla="*/ 869 h 10000"/>
              <a:gd name="connsiteX209" fmla="*/ 2046 w 10000"/>
              <a:gd name="connsiteY209" fmla="*/ 1737 h 10000"/>
              <a:gd name="connsiteX210" fmla="*/ 1794 w 10000"/>
              <a:gd name="connsiteY210" fmla="*/ 2277 h 10000"/>
              <a:gd name="connsiteX211" fmla="*/ 1650 w 10000"/>
              <a:gd name="connsiteY211" fmla="*/ 3302 h 10000"/>
              <a:gd name="connsiteX212" fmla="*/ 1475 w 10000"/>
              <a:gd name="connsiteY212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854 w 10000"/>
              <a:gd name="connsiteY89" fmla="*/ 5469 h 10000"/>
              <a:gd name="connsiteX90" fmla="*/ 2571 w 10000"/>
              <a:gd name="connsiteY90" fmla="*/ 6056 h 10000"/>
              <a:gd name="connsiteX91" fmla="*/ 2541 w 10000"/>
              <a:gd name="connsiteY91" fmla="*/ 6119 h 10000"/>
              <a:gd name="connsiteX92" fmla="*/ 2531 w 10000"/>
              <a:gd name="connsiteY92" fmla="*/ 6330 h 10000"/>
              <a:gd name="connsiteX93" fmla="*/ 2485 w 10000"/>
              <a:gd name="connsiteY93" fmla="*/ 6479 h 10000"/>
              <a:gd name="connsiteX94" fmla="*/ 2461 w 10000"/>
              <a:gd name="connsiteY94" fmla="*/ 6596 h 10000"/>
              <a:gd name="connsiteX95" fmla="*/ 2488 w 10000"/>
              <a:gd name="connsiteY95" fmla="*/ 6682 h 10000"/>
              <a:gd name="connsiteX96" fmla="*/ 2587 w 10000"/>
              <a:gd name="connsiteY96" fmla="*/ 6729 h 10000"/>
              <a:gd name="connsiteX97" fmla="*/ 2654 w 10000"/>
              <a:gd name="connsiteY97" fmla="*/ 6659 h 10000"/>
              <a:gd name="connsiteX98" fmla="*/ 2725 w 10000"/>
              <a:gd name="connsiteY98" fmla="*/ 6878 h 10000"/>
              <a:gd name="connsiteX99" fmla="*/ 2756 w 10000"/>
              <a:gd name="connsiteY99" fmla="*/ 7128 h 10000"/>
              <a:gd name="connsiteX100" fmla="*/ 2820 w 10000"/>
              <a:gd name="connsiteY100" fmla="*/ 7183 h 10000"/>
              <a:gd name="connsiteX101" fmla="*/ 2900 w 10000"/>
              <a:gd name="connsiteY101" fmla="*/ 7175 h 10000"/>
              <a:gd name="connsiteX102" fmla="*/ 3005 w 10000"/>
              <a:gd name="connsiteY102" fmla="*/ 7254 h 10000"/>
              <a:gd name="connsiteX103" fmla="*/ 3094 w 10000"/>
              <a:gd name="connsiteY103" fmla="*/ 7160 h 10000"/>
              <a:gd name="connsiteX104" fmla="*/ 3263 w 10000"/>
              <a:gd name="connsiteY104" fmla="*/ 7700 h 10000"/>
              <a:gd name="connsiteX105" fmla="*/ 3429 w 10000"/>
              <a:gd name="connsiteY105" fmla="*/ 7786 h 10000"/>
              <a:gd name="connsiteX106" fmla="*/ 3484 w 10000"/>
              <a:gd name="connsiteY106" fmla="*/ 8052 h 10000"/>
              <a:gd name="connsiteX107" fmla="*/ 3530 w 10000"/>
              <a:gd name="connsiteY107" fmla="*/ 8099 h 10000"/>
              <a:gd name="connsiteX108" fmla="*/ 3582 w 10000"/>
              <a:gd name="connsiteY108" fmla="*/ 8138 h 10000"/>
              <a:gd name="connsiteX109" fmla="*/ 3604 w 10000"/>
              <a:gd name="connsiteY109" fmla="*/ 8146 h 10000"/>
              <a:gd name="connsiteX110" fmla="*/ 3656 w 10000"/>
              <a:gd name="connsiteY110" fmla="*/ 8044 h 10000"/>
              <a:gd name="connsiteX111" fmla="*/ 3687 w 10000"/>
              <a:gd name="connsiteY111" fmla="*/ 8216 h 10000"/>
              <a:gd name="connsiteX112" fmla="*/ 3840 w 10000"/>
              <a:gd name="connsiteY112" fmla="*/ 7668 h 10000"/>
              <a:gd name="connsiteX113" fmla="*/ 3917 w 10000"/>
              <a:gd name="connsiteY113" fmla="*/ 7621 h 10000"/>
              <a:gd name="connsiteX114" fmla="*/ 3997 w 10000"/>
              <a:gd name="connsiteY114" fmla="*/ 7762 h 10000"/>
              <a:gd name="connsiteX115" fmla="*/ 3991 w 10000"/>
              <a:gd name="connsiteY115" fmla="*/ 7152 h 10000"/>
              <a:gd name="connsiteX116" fmla="*/ 4089 w 10000"/>
              <a:gd name="connsiteY116" fmla="*/ 7128 h 10000"/>
              <a:gd name="connsiteX117" fmla="*/ 4246 w 10000"/>
              <a:gd name="connsiteY117" fmla="*/ 7371 h 10000"/>
              <a:gd name="connsiteX118" fmla="*/ 4283 w 10000"/>
              <a:gd name="connsiteY118" fmla="*/ 7387 h 10000"/>
              <a:gd name="connsiteX119" fmla="*/ 4393 w 10000"/>
              <a:gd name="connsiteY119" fmla="*/ 7418 h 10000"/>
              <a:gd name="connsiteX120" fmla="*/ 4421 w 10000"/>
              <a:gd name="connsiteY120" fmla="*/ 7465 h 10000"/>
              <a:gd name="connsiteX121" fmla="*/ 4439 w 10000"/>
              <a:gd name="connsiteY121" fmla="*/ 7692 h 10000"/>
              <a:gd name="connsiteX122" fmla="*/ 4516 w 10000"/>
              <a:gd name="connsiteY122" fmla="*/ 7809 h 10000"/>
              <a:gd name="connsiteX123" fmla="*/ 4571 w 10000"/>
              <a:gd name="connsiteY123" fmla="*/ 7833 h 10000"/>
              <a:gd name="connsiteX124" fmla="*/ 4642 w 10000"/>
              <a:gd name="connsiteY124" fmla="*/ 7692 h 10000"/>
              <a:gd name="connsiteX125" fmla="*/ 4679 w 10000"/>
              <a:gd name="connsiteY125" fmla="*/ 7645 h 10000"/>
              <a:gd name="connsiteX126" fmla="*/ 4700 w 10000"/>
              <a:gd name="connsiteY126" fmla="*/ 7559 h 10000"/>
              <a:gd name="connsiteX127" fmla="*/ 4780 w 10000"/>
              <a:gd name="connsiteY127" fmla="*/ 7606 h 10000"/>
              <a:gd name="connsiteX128" fmla="*/ 4771 w 10000"/>
              <a:gd name="connsiteY128" fmla="*/ 7512 h 10000"/>
              <a:gd name="connsiteX129" fmla="*/ 4811 w 10000"/>
              <a:gd name="connsiteY129" fmla="*/ 7457 h 10000"/>
              <a:gd name="connsiteX130" fmla="*/ 4876 w 10000"/>
              <a:gd name="connsiteY130" fmla="*/ 7512 h 10000"/>
              <a:gd name="connsiteX131" fmla="*/ 4983 w 10000"/>
              <a:gd name="connsiteY131" fmla="*/ 7512 h 10000"/>
              <a:gd name="connsiteX132" fmla="*/ 5038 w 10000"/>
              <a:gd name="connsiteY132" fmla="*/ 7551 h 10000"/>
              <a:gd name="connsiteX133" fmla="*/ 5078 w 10000"/>
              <a:gd name="connsiteY133" fmla="*/ 7668 h 10000"/>
              <a:gd name="connsiteX134" fmla="*/ 5097 w 10000"/>
              <a:gd name="connsiteY134" fmla="*/ 7488 h 10000"/>
              <a:gd name="connsiteX135" fmla="*/ 5060 w 10000"/>
              <a:gd name="connsiteY135" fmla="*/ 7230 h 10000"/>
              <a:gd name="connsiteX136" fmla="*/ 5103 w 10000"/>
              <a:gd name="connsiteY136" fmla="*/ 7175 h 10000"/>
              <a:gd name="connsiteX137" fmla="*/ 5152 w 10000"/>
              <a:gd name="connsiteY137" fmla="*/ 7199 h 10000"/>
              <a:gd name="connsiteX138" fmla="*/ 5152 w 10000"/>
              <a:gd name="connsiteY138" fmla="*/ 6894 h 10000"/>
              <a:gd name="connsiteX139" fmla="*/ 5232 w 10000"/>
              <a:gd name="connsiteY139" fmla="*/ 6917 h 10000"/>
              <a:gd name="connsiteX140" fmla="*/ 5272 w 10000"/>
              <a:gd name="connsiteY140" fmla="*/ 6854 h 10000"/>
              <a:gd name="connsiteX141" fmla="*/ 5263 w 10000"/>
              <a:gd name="connsiteY141" fmla="*/ 6635 h 10000"/>
              <a:gd name="connsiteX142" fmla="*/ 5300 w 10000"/>
              <a:gd name="connsiteY142" fmla="*/ 6635 h 10000"/>
              <a:gd name="connsiteX143" fmla="*/ 5343 w 10000"/>
              <a:gd name="connsiteY143" fmla="*/ 6518 h 10000"/>
              <a:gd name="connsiteX144" fmla="*/ 5419 w 10000"/>
              <a:gd name="connsiteY144" fmla="*/ 6424 h 10000"/>
              <a:gd name="connsiteX145" fmla="*/ 5472 w 10000"/>
              <a:gd name="connsiteY145" fmla="*/ 6283 h 10000"/>
              <a:gd name="connsiteX146" fmla="*/ 5585 w 10000"/>
              <a:gd name="connsiteY146" fmla="*/ 6283 h 10000"/>
              <a:gd name="connsiteX147" fmla="*/ 5674 w 10000"/>
              <a:gd name="connsiteY147" fmla="*/ 6401 h 10000"/>
              <a:gd name="connsiteX148" fmla="*/ 5794 w 10000"/>
              <a:gd name="connsiteY148" fmla="*/ 6408 h 10000"/>
              <a:gd name="connsiteX149" fmla="*/ 5788 w 10000"/>
              <a:gd name="connsiteY149" fmla="*/ 6291 h 10000"/>
              <a:gd name="connsiteX150" fmla="*/ 5779 w 10000"/>
              <a:gd name="connsiteY150" fmla="*/ 6127 h 10000"/>
              <a:gd name="connsiteX151" fmla="*/ 5813 w 10000"/>
              <a:gd name="connsiteY151" fmla="*/ 6025 h 10000"/>
              <a:gd name="connsiteX152" fmla="*/ 5908 w 10000"/>
              <a:gd name="connsiteY152" fmla="*/ 6103 h 10000"/>
              <a:gd name="connsiteX153" fmla="*/ 5954 w 10000"/>
              <a:gd name="connsiteY153" fmla="*/ 6150 h 10000"/>
              <a:gd name="connsiteX154" fmla="*/ 6009 w 10000"/>
              <a:gd name="connsiteY154" fmla="*/ 6338 h 10000"/>
              <a:gd name="connsiteX155" fmla="*/ 6209 w 10000"/>
              <a:gd name="connsiteY155" fmla="*/ 6338 h 10000"/>
              <a:gd name="connsiteX156" fmla="*/ 6240 w 10000"/>
              <a:gd name="connsiteY156" fmla="*/ 6479 h 10000"/>
              <a:gd name="connsiteX157" fmla="*/ 6369 w 10000"/>
              <a:gd name="connsiteY157" fmla="*/ 6518 h 10000"/>
              <a:gd name="connsiteX158" fmla="*/ 6535 w 10000"/>
              <a:gd name="connsiteY158" fmla="*/ 6401 h 10000"/>
              <a:gd name="connsiteX159" fmla="*/ 6642 w 10000"/>
              <a:gd name="connsiteY159" fmla="*/ 6432 h 10000"/>
              <a:gd name="connsiteX160" fmla="*/ 6654 w 10000"/>
              <a:gd name="connsiteY160" fmla="*/ 6448 h 10000"/>
              <a:gd name="connsiteX161" fmla="*/ 6719 w 10000"/>
              <a:gd name="connsiteY161" fmla="*/ 6408 h 10000"/>
              <a:gd name="connsiteX162" fmla="*/ 6734 w 10000"/>
              <a:gd name="connsiteY162" fmla="*/ 6189 h 10000"/>
              <a:gd name="connsiteX163" fmla="*/ 6756 w 10000"/>
              <a:gd name="connsiteY163" fmla="*/ 6056 h 10000"/>
              <a:gd name="connsiteX164" fmla="*/ 6756 w 10000"/>
              <a:gd name="connsiteY164" fmla="*/ 6002 h 10000"/>
              <a:gd name="connsiteX165" fmla="*/ 6747 w 10000"/>
              <a:gd name="connsiteY165" fmla="*/ 5884 h 10000"/>
              <a:gd name="connsiteX166" fmla="*/ 6848 w 10000"/>
              <a:gd name="connsiteY166" fmla="*/ 5814 h 10000"/>
              <a:gd name="connsiteX167" fmla="*/ 6940 w 10000"/>
              <a:gd name="connsiteY167" fmla="*/ 5837 h 10000"/>
              <a:gd name="connsiteX168" fmla="*/ 6986 w 10000"/>
              <a:gd name="connsiteY168" fmla="*/ 6002 h 10000"/>
              <a:gd name="connsiteX169" fmla="*/ 7051 w 10000"/>
              <a:gd name="connsiteY169" fmla="*/ 6213 h 10000"/>
              <a:gd name="connsiteX170" fmla="*/ 7094 w 10000"/>
              <a:gd name="connsiteY170" fmla="*/ 6401 h 10000"/>
              <a:gd name="connsiteX171" fmla="*/ 7094 w 10000"/>
              <a:gd name="connsiteY171" fmla="*/ 6377 h 10000"/>
              <a:gd name="connsiteX172" fmla="*/ 7124 w 10000"/>
              <a:gd name="connsiteY172" fmla="*/ 6448 h 10000"/>
              <a:gd name="connsiteX173" fmla="*/ 7214 w 10000"/>
              <a:gd name="connsiteY173" fmla="*/ 6479 h 10000"/>
              <a:gd name="connsiteX174" fmla="*/ 7272 w 10000"/>
              <a:gd name="connsiteY174" fmla="*/ 6761 h 10000"/>
              <a:gd name="connsiteX175" fmla="*/ 7336 w 10000"/>
              <a:gd name="connsiteY175" fmla="*/ 6737 h 10000"/>
              <a:gd name="connsiteX176" fmla="*/ 7438 w 10000"/>
              <a:gd name="connsiteY176" fmla="*/ 6659 h 10000"/>
              <a:gd name="connsiteX177" fmla="*/ 7419 w 10000"/>
              <a:gd name="connsiteY177" fmla="*/ 7113 h 10000"/>
              <a:gd name="connsiteX178" fmla="*/ 7327 w 10000"/>
              <a:gd name="connsiteY178" fmla="*/ 7222 h 10000"/>
              <a:gd name="connsiteX179" fmla="*/ 7343 w 10000"/>
              <a:gd name="connsiteY179" fmla="*/ 7606 h 10000"/>
              <a:gd name="connsiteX180" fmla="*/ 7475 w 10000"/>
              <a:gd name="connsiteY180" fmla="*/ 7606 h 10000"/>
              <a:gd name="connsiteX181" fmla="*/ 7475 w 10000"/>
              <a:gd name="connsiteY181" fmla="*/ 7653 h 10000"/>
              <a:gd name="connsiteX182" fmla="*/ 7730 w 10000"/>
              <a:gd name="connsiteY182" fmla="*/ 7019 h 10000"/>
              <a:gd name="connsiteX183" fmla="*/ 7849 w 10000"/>
              <a:gd name="connsiteY183" fmla="*/ 7175 h 10000"/>
              <a:gd name="connsiteX184" fmla="*/ 7926 w 10000"/>
              <a:gd name="connsiteY184" fmla="*/ 7160 h 10000"/>
              <a:gd name="connsiteX185" fmla="*/ 8006 w 10000"/>
              <a:gd name="connsiteY185" fmla="*/ 7394 h 10000"/>
              <a:gd name="connsiteX186" fmla="*/ 8111 w 10000"/>
              <a:gd name="connsiteY186" fmla="*/ 7269 h 10000"/>
              <a:gd name="connsiteX187" fmla="*/ 8737 w 10000"/>
              <a:gd name="connsiteY187" fmla="*/ 5884 h 10000"/>
              <a:gd name="connsiteX188" fmla="*/ 8955 w 10000"/>
              <a:gd name="connsiteY188" fmla="*/ 5164 h 10000"/>
              <a:gd name="connsiteX189" fmla="*/ 9628 w 10000"/>
              <a:gd name="connsiteY189" fmla="*/ 4460 h 10000"/>
              <a:gd name="connsiteX190" fmla="*/ 9733 w 10000"/>
              <a:gd name="connsiteY190" fmla="*/ 4241 h 10000"/>
              <a:gd name="connsiteX191" fmla="*/ 10000 w 10000"/>
              <a:gd name="connsiteY191" fmla="*/ 3850 h 10000"/>
              <a:gd name="connsiteX192" fmla="*/ 9960 w 10000"/>
              <a:gd name="connsiteY192" fmla="*/ 2981 h 10000"/>
              <a:gd name="connsiteX193" fmla="*/ 9767 w 10000"/>
              <a:gd name="connsiteY193" fmla="*/ 2433 h 10000"/>
              <a:gd name="connsiteX194" fmla="*/ 9032 w 10000"/>
              <a:gd name="connsiteY194" fmla="*/ 1784 h 10000"/>
              <a:gd name="connsiteX195" fmla="*/ 8101 w 10000"/>
              <a:gd name="connsiteY195" fmla="*/ 1142 h 10000"/>
              <a:gd name="connsiteX196" fmla="*/ 7333 w 10000"/>
              <a:gd name="connsiteY196" fmla="*/ 720 h 10000"/>
              <a:gd name="connsiteX197" fmla="*/ 6771 w 10000"/>
              <a:gd name="connsiteY197" fmla="*/ 649 h 10000"/>
              <a:gd name="connsiteX198" fmla="*/ 6181 w 10000"/>
              <a:gd name="connsiteY198" fmla="*/ 579 h 10000"/>
              <a:gd name="connsiteX199" fmla="*/ 5502 w 10000"/>
              <a:gd name="connsiteY199" fmla="*/ 321 h 10000"/>
              <a:gd name="connsiteX200" fmla="*/ 5278 w 10000"/>
              <a:gd name="connsiteY200" fmla="*/ 47 h 10000"/>
              <a:gd name="connsiteX201" fmla="*/ 4320 w 10000"/>
              <a:gd name="connsiteY201" fmla="*/ 211 h 10000"/>
              <a:gd name="connsiteX202" fmla="*/ 3530 w 10000"/>
              <a:gd name="connsiteY202" fmla="*/ 0 h 10000"/>
              <a:gd name="connsiteX203" fmla="*/ 2931 w 10000"/>
              <a:gd name="connsiteY203" fmla="*/ 329 h 10000"/>
              <a:gd name="connsiteX204" fmla="*/ 2820 w 10000"/>
              <a:gd name="connsiteY204" fmla="*/ 415 h 10000"/>
              <a:gd name="connsiteX205" fmla="*/ 2237 w 10000"/>
              <a:gd name="connsiteY205" fmla="*/ 297 h 10000"/>
              <a:gd name="connsiteX206" fmla="*/ 1923 w 10000"/>
              <a:gd name="connsiteY206" fmla="*/ 438 h 10000"/>
              <a:gd name="connsiteX207" fmla="*/ 1843 w 10000"/>
              <a:gd name="connsiteY207" fmla="*/ 869 h 10000"/>
              <a:gd name="connsiteX208" fmla="*/ 2046 w 10000"/>
              <a:gd name="connsiteY208" fmla="*/ 1737 h 10000"/>
              <a:gd name="connsiteX209" fmla="*/ 1794 w 10000"/>
              <a:gd name="connsiteY209" fmla="*/ 2277 h 10000"/>
              <a:gd name="connsiteX210" fmla="*/ 1650 w 10000"/>
              <a:gd name="connsiteY210" fmla="*/ 3302 h 10000"/>
              <a:gd name="connsiteX211" fmla="*/ 1475 w 10000"/>
              <a:gd name="connsiteY211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826 w 10000"/>
              <a:gd name="connsiteY88" fmla="*/ 5423 h 10000"/>
              <a:gd name="connsiteX89" fmla="*/ 2571 w 10000"/>
              <a:gd name="connsiteY89" fmla="*/ 6056 h 10000"/>
              <a:gd name="connsiteX90" fmla="*/ 2541 w 10000"/>
              <a:gd name="connsiteY90" fmla="*/ 6119 h 10000"/>
              <a:gd name="connsiteX91" fmla="*/ 2531 w 10000"/>
              <a:gd name="connsiteY91" fmla="*/ 6330 h 10000"/>
              <a:gd name="connsiteX92" fmla="*/ 2485 w 10000"/>
              <a:gd name="connsiteY92" fmla="*/ 6479 h 10000"/>
              <a:gd name="connsiteX93" fmla="*/ 2461 w 10000"/>
              <a:gd name="connsiteY93" fmla="*/ 6596 h 10000"/>
              <a:gd name="connsiteX94" fmla="*/ 2488 w 10000"/>
              <a:gd name="connsiteY94" fmla="*/ 6682 h 10000"/>
              <a:gd name="connsiteX95" fmla="*/ 2587 w 10000"/>
              <a:gd name="connsiteY95" fmla="*/ 6729 h 10000"/>
              <a:gd name="connsiteX96" fmla="*/ 2654 w 10000"/>
              <a:gd name="connsiteY96" fmla="*/ 6659 h 10000"/>
              <a:gd name="connsiteX97" fmla="*/ 2725 w 10000"/>
              <a:gd name="connsiteY97" fmla="*/ 6878 h 10000"/>
              <a:gd name="connsiteX98" fmla="*/ 2756 w 10000"/>
              <a:gd name="connsiteY98" fmla="*/ 7128 h 10000"/>
              <a:gd name="connsiteX99" fmla="*/ 2820 w 10000"/>
              <a:gd name="connsiteY99" fmla="*/ 7183 h 10000"/>
              <a:gd name="connsiteX100" fmla="*/ 2900 w 10000"/>
              <a:gd name="connsiteY100" fmla="*/ 7175 h 10000"/>
              <a:gd name="connsiteX101" fmla="*/ 3005 w 10000"/>
              <a:gd name="connsiteY101" fmla="*/ 7254 h 10000"/>
              <a:gd name="connsiteX102" fmla="*/ 3094 w 10000"/>
              <a:gd name="connsiteY102" fmla="*/ 7160 h 10000"/>
              <a:gd name="connsiteX103" fmla="*/ 3263 w 10000"/>
              <a:gd name="connsiteY103" fmla="*/ 7700 h 10000"/>
              <a:gd name="connsiteX104" fmla="*/ 3429 w 10000"/>
              <a:gd name="connsiteY104" fmla="*/ 7786 h 10000"/>
              <a:gd name="connsiteX105" fmla="*/ 3484 w 10000"/>
              <a:gd name="connsiteY105" fmla="*/ 8052 h 10000"/>
              <a:gd name="connsiteX106" fmla="*/ 3530 w 10000"/>
              <a:gd name="connsiteY106" fmla="*/ 8099 h 10000"/>
              <a:gd name="connsiteX107" fmla="*/ 3582 w 10000"/>
              <a:gd name="connsiteY107" fmla="*/ 8138 h 10000"/>
              <a:gd name="connsiteX108" fmla="*/ 3604 w 10000"/>
              <a:gd name="connsiteY108" fmla="*/ 8146 h 10000"/>
              <a:gd name="connsiteX109" fmla="*/ 3656 w 10000"/>
              <a:gd name="connsiteY109" fmla="*/ 8044 h 10000"/>
              <a:gd name="connsiteX110" fmla="*/ 3687 w 10000"/>
              <a:gd name="connsiteY110" fmla="*/ 8216 h 10000"/>
              <a:gd name="connsiteX111" fmla="*/ 3840 w 10000"/>
              <a:gd name="connsiteY111" fmla="*/ 7668 h 10000"/>
              <a:gd name="connsiteX112" fmla="*/ 3917 w 10000"/>
              <a:gd name="connsiteY112" fmla="*/ 7621 h 10000"/>
              <a:gd name="connsiteX113" fmla="*/ 3997 w 10000"/>
              <a:gd name="connsiteY113" fmla="*/ 7762 h 10000"/>
              <a:gd name="connsiteX114" fmla="*/ 3991 w 10000"/>
              <a:gd name="connsiteY114" fmla="*/ 7152 h 10000"/>
              <a:gd name="connsiteX115" fmla="*/ 4089 w 10000"/>
              <a:gd name="connsiteY115" fmla="*/ 7128 h 10000"/>
              <a:gd name="connsiteX116" fmla="*/ 4246 w 10000"/>
              <a:gd name="connsiteY116" fmla="*/ 7371 h 10000"/>
              <a:gd name="connsiteX117" fmla="*/ 4283 w 10000"/>
              <a:gd name="connsiteY117" fmla="*/ 7387 h 10000"/>
              <a:gd name="connsiteX118" fmla="*/ 4393 w 10000"/>
              <a:gd name="connsiteY118" fmla="*/ 7418 h 10000"/>
              <a:gd name="connsiteX119" fmla="*/ 4421 w 10000"/>
              <a:gd name="connsiteY119" fmla="*/ 7465 h 10000"/>
              <a:gd name="connsiteX120" fmla="*/ 4439 w 10000"/>
              <a:gd name="connsiteY120" fmla="*/ 7692 h 10000"/>
              <a:gd name="connsiteX121" fmla="*/ 4516 w 10000"/>
              <a:gd name="connsiteY121" fmla="*/ 7809 h 10000"/>
              <a:gd name="connsiteX122" fmla="*/ 4571 w 10000"/>
              <a:gd name="connsiteY122" fmla="*/ 7833 h 10000"/>
              <a:gd name="connsiteX123" fmla="*/ 4642 w 10000"/>
              <a:gd name="connsiteY123" fmla="*/ 7692 h 10000"/>
              <a:gd name="connsiteX124" fmla="*/ 4679 w 10000"/>
              <a:gd name="connsiteY124" fmla="*/ 7645 h 10000"/>
              <a:gd name="connsiteX125" fmla="*/ 4700 w 10000"/>
              <a:gd name="connsiteY125" fmla="*/ 7559 h 10000"/>
              <a:gd name="connsiteX126" fmla="*/ 4780 w 10000"/>
              <a:gd name="connsiteY126" fmla="*/ 7606 h 10000"/>
              <a:gd name="connsiteX127" fmla="*/ 4771 w 10000"/>
              <a:gd name="connsiteY127" fmla="*/ 7512 h 10000"/>
              <a:gd name="connsiteX128" fmla="*/ 4811 w 10000"/>
              <a:gd name="connsiteY128" fmla="*/ 7457 h 10000"/>
              <a:gd name="connsiteX129" fmla="*/ 4876 w 10000"/>
              <a:gd name="connsiteY129" fmla="*/ 7512 h 10000"/>
              <a:gd name="connsiteX130" fmla="*/ 4983 w 10000"/>
              <a:gd name="connsiteY130" fmla="*/ 7512 h 10000"/>
              <a:gd name="connsiteX131" fmla="*/ 5038 w 10000"/>
              <a:gd name="connsiteY131" fmla="*/ 7551 h 10000"/>
              <a:gd name="connsiteX132" fmla="*/ 5078 w 10000"/>
              <a:gd name="connsiteY132" fmla="*/ 7668 h 10000"/>
              <a:gd name="connsiteX133" fmla="*/ 5097 w 10000"/>
              <a:gd name="connsiteY133" fmla="*/ 7488 h 10000"/>
              <a:gd name="connsiteX134" fmla="*/ 5060 w 10000"/>
              <a:gd name="connsiteY134" fmla="*/ 7230 h 10000"/>
              <a:gd name="connsiteX135" fmla="*/ 5103 w 10000"/>
              <a:gd name="connsiteY135" fmla="*/ 7175 h 10000"/>
              <a:gd name="connsiteX136" fmla="*/ 5152 w 10000"/>
              <a:gd name="connsiteY136" fmla="*/ 7199 h 10000"/>
              <a:gd name="connsiteX137" fmla="*/ 5152 w 10000"/>
              <a:gd name="connsiteY137" fmla="*/ 6894 h 10000"/>
              <a:gd name="connsiteX138" fmla="*/ 5232 w 10000"/>
              <a:gd name="connsiteY138" fmla="*/ 6917 h 10000"/>
              <a:gd name="connsiteX139" fmla="*/ 5272 w 10000"/>
              <a:gd name="connsiteY139" fmla="*/ 6854 h 10000"/>
              <a:gd name="connsiteX140" fmla="*/ 5263 w 10000"/>
              <a:gd name="connsiteY140" fmla="*/ 6635 h 10000"/>
              <a:gd name="connsiteX141" fmla="*/ 5300 w 10000"/>
              <a:gd name="connsiteY141" fmla="*/ 6635 h 10000"/>
              <a:gd name="connsiteX142" fmla="*/ 5343 w 10000"/>
              <a:gd name="connsiteY142" fmla="*/ 6518 h 10000"/>
              <a:gd name="connsiteX143" fmla="*/ 5419 w 10000"/>
              <a:gd name="connsiteY143" fmla="*/ 6424 h 10000"/>
              <a:gd name="connsiteX144" fmla="*/ 5472 w 10000"/>
              <a:gd name="connsiteY144" fmla="*/ 6283 h 10000"/>
              <a:gd name="connsiteX145" fmla="*/ 5585 w 10000"/>
              <a:gd name="connsiteY145" fmla="*/ 6283 h 10000"/>
              <a:gd name="connsiteX146" fmla="*/ 5674 w 10000"/>
              <a:gd name="connsiteY146" fmla="*/ 6401 h 10000"/>
              <a:gd name="connsiteX147" fmla="*/ 5794 w 10000"/>
              <a:gd name="connsiteY147" fmla="*/ 6408 h 10000"/>
              <a:gd name="connsiteX148" fmla="*/ 5788 w 10000"/>
              <a:gd name="connsiteY148" fmla="*/ 6291 h 10000"/>
              <a:gd name="connsiteX149" fmla="*/ 5779 w 10000"/>
              <a:gd name="connsiteY149" fmla="*/ 6127 h 10000"/>
              <a:gd name="connsiteX150" fmla="*/ 5813 w 10000"/>
              <a:gd name="connsiteY150" fmla="*/ 6025 h 10000"/>
              <a:gd name="connsiteX151" fmla="*/ 5908 w 10000"/>
              <a:gd name="connsiteY151" fmla="*/ 6103 h 10000"/>
              <a:gd name="connsiteX152" fmla="*/ 5954 w 10000"/>
              <a:gd name="connsiteY152" fmla="*/ 6150 h 10000"/>
              <a:gd name="connsiteX153" fmla="*/ 6009 w 10000"/>
              <a:gd name="connsiteY153" fmla="*/ 6338 h 10000"/>
              <a:gd name="connsiteX154" fmla="*/ 6209 w 10000"/>
              <a:gd name="connsiteY154" fmla="*/ 6338 h 10000"/>
              <a:gd name="connsiteX155" fmla="*/ 6240 w 10000"/>
              <a:gd name="connsiteY155" fmla="*/ 6479 h 10000"/>
              <a:gd name="connsiteX156" fmla="*/ 6369 w 10000"/>
              <a:gd name="connsiteY156" fmla="*/ 6518 h 10000"/>
              <a:gd name="connsiteX157" fmla="*/ 6535 w 10000"/>
              <a:gd name="connsiteY157" fmla="*/ 6401 h 10000"/>
              <a:gd name="connsiteX158" fmla="*/ 6642 w 10000"/>
              <a:gd name="connsiteY158" fmla="*/ 6432 h 10000"/>
              <a:gd name="connsiteX159" fmla="*/ 6654 w 10000"/>
              <a:gd name="connsiteY159" fmla="*/ 6448 h 10000"/>
              <a:gd name="connsiteX160" fmla="*/ 6719 w 10000"/>
              <a:gd name="connsiteY160" fmla="*/ 6408 h 10000"/>
              <a:gd name="connsiteX161" fmla="*/ 6734 w 10000"/>
              <a:gd name="connsiteY161" fmla="*/ 6189 h 10000"/>
              <a:gd name="connsiteX162" fmla="*/ 6756 w 10000"/>
              <a:gd name="connsiteY162" fmla="*/ 6056 h 10000"/>
              <a:gd name="connsiteX163" fmla="*/ 6756 w 10000"/>
              <a:gd name="connsiteY163" fmla="*/ 6002 h 10000"/>
              <a:gd name="connsiteX164" fmla="*/ 6747 w 10000"/>
              <a:gd name="connsiteY164" fmla="*/ 5884 h 10000"/>
              <a:gd name="connsiteX165" fmla="*/ 6848 w 10000"/>
              <a:gd name="connsiteY165" fmla="*/ 5814 h 10000"/>
              <a:gd name="connsiteX166" fmla="*/ 6940 w 10000"/>
              <a:gd name="connsiteY166" fmla="*/ 5837 h 10000"/>
              <a:gd name="connsiteX167" fmla="*/ 6986 w 10000"/>
              <a:gd name="connsiteY167" fmla="*/ 6002 h 10000"/>
              <a:gd name="connsiteX168" fmla="*/ 7051 w 10000"/>
              <a:gd name="connsiteY168" fmla="*/ 6213 h 10000"/>
              <a:gd name="connsiteX169" fmla="*/ 7094 w 10000"/>
              <a:gd name="connsiteY169" fmla="*/ 6401 h 10000"/>
              <a:gd name="connsiteX170" fmla="*/ 7094 w 10000"/>
              <a:gd name="connsiteY170" fmla="*/ 6377 h 10000"/>
              <a:gd name="connsiteX171" fmla="*/ 7124 w 10000"/>
              <a:gd name="connsiteY171" fmla="*/ 6448 h 10000"/>
              <a:gd name="connsiteX172" fmla="*/ 7214 w 10000"/>
              <a:gd name="connsiteY172" fmla="*/ 6479 h 10000"/>
              <a:gd name="connsiteX173" fmla="*/ 7272 w 10000"/>
              <a:gd name="connsiteY173" fmla="*/ 6761 h 10000"/>
              <a:gd name="connsiteX174" fmla="*/ 7336 w 10000"/>
              <a:gd name="connsiteY174" fmla="*/ 6737 h 10000"/>
              <a:gd name="connsiteX175" fmla="*/ 7438 w 10000"/>
              <a:gd name="connsiteY175" fmla="*/ 6659 h 10000"/>
              <a:gd name="connsiteX176" fmla="*/ 7419 w 10000"/>
              <a:gd name="connsiteY176" fmla="*/ 7113 h 10000"/>
              <a:gd name="connsiteX177" fmla="*/ 7327 w 10000"/>
              <a:gd name="connsiteY177" fmla="*/ 7222 h 10000"/>
              <a:gd name="connsiteX178" fmla="*/ 7343 w 10000"/>
              <a:gd name="connsiteY178" fmla="*/ 7606 h 10000"/>
              <a:gd name="connsiteX179" fmla="*/ 7475 w 10000"/>
              <a:gd name="connsiteY179" fmla="*/ 7606 h 10000"/>
              <a:gd name="connsiteX180" fmla="*/ 7475 w 10000"/>
              <a:gd name="connsiteY180" fmla="*/ 7653 h 10000"/>
              <a:gd name="connsiteX181" fmla="*/ 7730 w 10000"/>
              <a:gd name="connsiteY181" fmla="*/ 7019 h 10000"/>
              <a:gd name="connsiteX182" fmla="*/ 7849 w 10000"/>
              <a:gd name="connsiteY182" fmla="*/ 7175 h 10000"/>
              <a:gd name="connsiteX183" fmla="*/ 7926 w 10000"/>
              <a:gd name="connsiteY183" fmla="*/ 7160 h 10000"/>
              <a:gd name="connsiteX184" fmla="*/ 8006 w 10000"/>
              <a:gd name="connsiteY184" fmla="*/ 7394 h 10000"/>
              <a:gd name="connsiteX185" fmla="*/ 8111 w 10000"/>
              <a:gd name="connsiteY185" fmla="*/ 7269 h 10000"/>
              <a:gd name="connsiteX186" fmla="*/ 8737 w 10000"/>
              <a:gd name="connsiteY186" fmla="*/ 5884 h 10000"/>
              <a:gd name="connsiteX187" fmla="*/ 8955 w 10000"/>
              <a:gd name="connsiteY187" fmla="*/ 5164 h 10000"/>
              <a:gd name="connsiteX188" fmla="*/ 9628 w 10000"/>
              <a:gd name="connsiteY188" fmla="*/ 4460 h 10000"/>
              <a:gd name="connsiteX189" fmla="*/ 9733 w 10000"/>
              <a:gd name="connsiteY189" fmla="*/ 4241 h 10000"/>
              <a:gd name="connsiteX190" fmla="*/ 10000 w 10000"/>
              <a:gd name="connsiteY190" fmla="*/ 3850 h 10000"/>
              <a:gd name="connsiteX191" fmla="*/ 9960 w 10000"/>
              <a:gd name="connsiteY191" fmla="*/ 2981 h 10000"/>
              <a:gd name="connsiteX192" fmla="*/ 9767 w 10000"/>
              <a:gd name="connsiteY192" fmla="*/ 2433 h 10000"/>
              <a:gd name="connsiteX193" fmla="*/ 9032 w 10000"/>
              <a:gd name="connsiteY193" fmla="*/ 1784 h 10000"/>
              <a:gd name="connsiteX194" fmla="*/ 8101 w 10000"/>
              <a:gd name="connsiteY194" fmla="*/ 1142 h 10000"/>
              <a:gd name="connsiteX195" fmla="*/ 7333 w 10000"/>
              <a:gd name="connsiteY195" fmla="*/ 720 h 10000"/>
              <a:gd name="connsiteX196" fmla="*/ 6771 w 10000"/>
              <a:gd name="connsiteY196" fmla="*/ 649 h 10000"/>
              <a:gd name="connsiteX197" fmla="*/ 6181 w 10000"/>
              <a:gd name="connsiteY197" fmla="*/ 579 h 10000"/>
              <a:gd name="connsiteX198" fmla="*/ 5502 w 10000"/>
              <a:gd name="connsiteY198" fmla="*/ 321 h 10000"/>
              <a:gd name="connsiteX199" fmla="*/ 5278 w 10000"/>
              <a:gd name="connsiteY199" fmla="*/ 47 h 10000"/>
              <a:gd name="connsiteX200" fmla="*/ 4320 w 10000"/>
              <a:gd name="connsiteY200" fmla="*/ 211 h 10000"/>
              <a:gd name="connsiteX201" fmla="*/ 3530 w 10000"/>
              <a:gd name="connsiteY201" fmla="*/ 0 h 10000"/>
              <a:gd name="connsiteX202" fmla="*/ 2931 w 10000"/>
              <a:gd name="connsiteY202" fmla="*/ 329 h 10000"/>
              <a:gd name="connsiteX203" fmla="*/ 2820 w 10000"/>
              <a:gd name="connsiteY203" fmla="*/ 415 h 10000"/>
              <a:gd name="connsiteX204" fmla="*/ 2237 w 10000"/>
              <a:gd name="connsiteY204" fmla="*/ 297 h 10000"/>
              <a:gd name="connsiteX205" fmla="*/ 1923 w 10000"/>
              <a:gd name="connsiteY205" fmla="*/ 438 h 10000"/>
              <a:gd name="connsiteX206" fmla="*/ 1843 w 10000"/>
              <a:gd name="connsiteY206" fmla="*/ 869 h 10000"/>
              <a:gd name="connsiteX207" fmla="*/ 2046 w 10000"/>
              <a:gd name="connsiteY207" fmla="*/ 1737 h 10000"/>
              <a:gd name="connsiteX208" fmla="*/ 1794 w 10000"/>
              <a:gd name="connsiteY208" fmla="*/ 2277 h 10000"/>
              <a:gd name="connsiteX209" fmla="*/ 1650 w 10000"/>
              <a:gd name="connsiteY209" fmla="*/ 3302 h 10000"/>
              <a:gd name="connsiteX210" fmla="*/ 1475 w 10000"/>
              <a:gd name="connsiteY210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756 w 10000"/>
              <a:gd name="connsiteY87" fmla="*/ 5376 h 10000"/>
              <a:gd name="connsiteX88" fmla="*/ 2571 w 10000"/>
              <a:gd name="connsiteY88" fmla="*/ 6056 h 10000"/>
              <a:gd name="connsiteX89" fmla="*/ 2541 w 10000"/>
              <a:gd name="connsiteY89" fmla="*/ 6119 h 10000"/>
              <a:gd name="connsiteX90" fmla="*/ 2531 w 10000"/>
              <a:gd name="connsiteY90" fmla="*/ 6330 h 10000"/>
              <a:gd name="connsiteX91" fmla="*/ 2485 w 10000"/>
              <a:gd name="connsiteY91" fmla="*/ 6479 h 10000"/>
              <a:gd name="connsiteX92" fmla="*/ 2461 w 10000"/>
              <a:gd name="connsiteY92" fmla="*/ 6596 h 10000"/>
              <a:gd name="connsiteX93" fmla="*/ 2488 w 10000"/>
              <a:gd name="connsiteY93" fmla="*/ 6682 h 10000"/>
              <a:gd name="connsiteX94" fmla="*/ 2587 w 10000"/>
              <a:gd name="connsiteY94" fmla="*/ 6729 h 10000"/>
              <a:gd name="connsiteX95" fmla="*/ 2654 w 10000"/>
              <a:gd name="connsiteY95" fmla="*/ 6659 h 10000"/>
              <a:gd name="connsiteX96" fmla="*/ 2725 w 10000"/>
              <a:gd name="connsiteY96" fmla="*/ 6878 h 10000"/>
              <a:gd name="connsiteX97" fmla="*/ 2756 w 10000"/>
              <a:gd name="connsiteY97" fmla="*/ 7128 h 10000"/>
              <a:gd name="connsiteX98" fmla="*/ 2820 w 10000"/>
              <a:gd name="connsiteY98" fmla="*/ 7183 h 10000"/>
              <a:gd name="connsiteX99" fmla="*/ 2900 w 10000"/>
              <a:gd name="connsiteY99" fmla="*/ 7175 h 10000"/>
              <a:gd name="connsiteX100" fmla="*/ 3005 w 10000"/>
              <a:gd name="connsiteY100" fmla="*/ 7254 h 10000"/>
              <a:gd name="connsiteX101" fmla="*/ 3094 w 10000"/>
              <a:gd name="connsiteY101" fmla="*/ 7160 h 10000"/>
              <a:gd name="connsiteX102" fmla="*/ 3263 w 10000"/>
              <a:gd name="connsiteY102" fmla="*/ 7700 h 10000"/>
              <a:gd name="connsiteX103" fmla="*/ 3429 w 10000"/>
              <a:gd name="connsiteY103" fmla="*/ 7786 h 10000"/>
              <a:gd name="connsiteX104" fmla="*/ 3484 w 10000"/>
              <a:gd name="connsiteY104" fmla="*/ 8052 h 10000"/>
              <a:gd name="connsiteX105" fmla="*/ 3530 w 10000"/>
              <a:gd name="connsiteY105" fmla="*/ 8099 h 10000"/>
              <a:gd name="connsiteX106" fmla="*/ 3582 w 10000"/>
              <a:gd name="connsiteY106" fmla="*/ 8138 h 10000"/>
              <a:gd name="connsiteX107" fmla="*/ 3604 w 10000"/>
              <a:gd name="connsiteY107" fmla="*/ 8146 h 10000"/>
              <a:gd name="connsiteX108" fmla="*/ 3656 w 10000"/>
              <a:gd name="connsiteY108" fmla="*/ 8044 h 10000"/>
              <a:gd name="connsiteX109" fmla="*/ 3687 w 10000"/>
              <a:gd name="connsiteY109" fmla="*/ 8216 h 10000"/>
              <a:gd name="connsiteX110" fmla="*/ 3840 w 10000"/>
              <a:gd name="connsiteY110" fmla="*/ 7668 h 10000"/>
              <a:gd name="connsiteX111" fmla="*/ 3917 w 10000"/>
              <a:gd name="connsiteY111" fmla="*/ 7621 h 10000"/>
              <a:gd name="connsiteX112" fmla="*/ 3997 w 10000"/>
              <a:gd name="connsiteY112" fmla="*/ 7762 h 10000"/>
              <a:gd name="connsiteX113" fmla="*/ 3991 w 10000"/>
              <a:gd name="connsiteY113" fmla="*/ 7152 h 10000"/>
              <a:gd name="connsiteX114" fmla="*/ 4089 w 10000"/>
              <a:gd name="connsiteY114" fmla="*/ 7128 h 10000"/>
              <a:gd name="connsiteX115" fmla="*/ 4246 w 10000"/>
              <a:gd name="connsiteY115" fmla="*/ 7371 h 10000"/>
              <a:gd name="connsiteX116" fmla="*/ 4283 w 10000"/>
              <a:gd name="connsiteY116" fmla="*/ 7387 h 10000"/>
              <a:gd name="connsiteX117" fmla="*/ 4393 w 10000"/>
              <a:gd name="connsiteY117" fmla="*/ 7418 h 10000"/>
              <a:gd name="connsiteX118" fmla="*/ 4421 w 10000"/>
              <a:gd name="connsiteY118" fmla="*/ 7465 h 10000"/>
              <a:gd name="connsiteX119" fmla="*/ 4439 w 10000"/>
              <a:gd name="connsiteY119" fmla="*/ 7692 h 10000"/>
              <a:gd name="connsiteX120" fmla="*/ 4516 w 10000"/>
              <a:gd name="connsiteY120" fmla="*/ 7809 h 10000"/>
              <a:gd name="connsiteX121" fmla="*/ 4571 w 10000"/>
              <a:gd name="connsiteY121" fmla="*/ 7833 h 10000"/>
              <a:gd name="connsiteX122" fmla="*/ 4642 w 10000"/>
              <a:gd name="connsiteY122" fmla="*/ 7692 h 10000"/>
              <a:gd name="connsiteX123" fmla="*/ 4679 w 10000"/>
              <a:gd name="connsiteY123" fmla="*/ 7645 h 10000"/>
              <a:gd name="connsiteX124" fmla="*/ 4700 w 10000"/>
              <a:gd name="connsiteY124" fmla="*/ 7559 h 10000"/>
              <a:gd name="connsiteX125" fmla="*/ 4780 w 10000"/>
              <a:gd name="connsiteY125" fmla="*/ 7606 h 10000"/>
              <a:gd name="connsiteX126" fmla="*/ 4771 w 10000"/>
              <a:gd name="connsiteY126" fmla="*/ 7512 h 10000"/>
              <a:gd name="connsiteX127" fmla="*/ 4811 w 10000"/>
              <a:gd name="connsiteY127" fmla="*/ 7457 h 10000"/>
              <a:gd name="connsiteX128" fmla="*/ 4876 w 10000"/>
              <a:gd name="connsiteY128" fmla="*/ 7512 h 10000"/>
              <a:gd name="connsiteX129" fmla="*/ 4983 w 10000"/>
              <a:gd name="connsiteY129" fmla="*/ 7512 h 10000"/>
              <a:gd name="connsiteX130" fmla="*/ 5038 w 10000"/>
              <a:gd name="connsiteY130" fmla="*/ 7551 h 10000"/>
              <a:gd name="connsiteX131" fmla="*/ 5078 w 10000"/>
              <a:gd name="connsiteY131" fmla="*/ 7668 h 10000"/>
              <a:gd name="connsiteX132" fmla="*/ 5097 w 10000"/>
              <a:gd name="connsiteY132" fmla="*/ 7488 h 10000"/>
              <a:gd name="connsiteX133" fmla="*/ 5060 w 10000"/>
              <a:gd name="connsiteY133" fmla="*/ 7230 h 10000"/>
              <a:gd name="connsiteX134" fmla="*/ 5103 w 10000"/>
              <a:gd name="connsiteY134" fmla="*/ 7175 h 10000"/>
              <a:gd name="connsiteX135" fmla="*/ 5152 w 10000"/>
              <a:gd name="connsiteY135" fmla="*/ 7199 h 10000"/>
              <a:gd name="connsiteX136" fmla="*/ 5152 w 10000"/>
              <a:gd name="connsiteY136" fmla="*/ 6894 h 10000"/>
              <a:gd name="connsiteX137" fmla="*/ 5232 w 10000"/>
              <a:gd name="connsiteY137" fmla="*/ 6917 h 10000"/>
              <a:gd name="connsiteX138" fmla="*/ 5272 w 10000"/>
              <a:gd name="connsiteY138" fmla="*/ 6854 h 10000"/>
              <a:gd name="connsiteX139" fmla="*/ 5263 w 10000"/>
              <a:gd name="connsiteY139" fmla="*/ 6635 h 10000"/>
              <a:gd name="connsiteX140" fmla="*/ 5300 w 10000"/>
              <a:gd name="connsiteY140" fmla="*/ 6635 h 10000"/>
              <a:gd name="connsiteX141" fmla="*/ 5343 w 10000"/>
              <a:gd name="connsiteY141" fmla="*/ 6518 h 10000"/>
              <a:gd name="connsiteX142" fmla="*/ 5419 w 10000"/>
              <a:gd name="connsiteY142" fmla="*/ 6424 h 10000"/>
              <a:gd name="connsiteX143" fmla="*/ 5472 w 10000"/>
              <a:gd name="connsiteY143" fmla="*/ 6283 h 10000"/>
              <a:gd name="connsiteX144" fmla="*/ 5585 w 10000"/>
              <a:gd name="connsiteY144" fmla="*/ 6283 h 10000"/>
              <a:gd name="connsiteX145" fmla="*/ 5674 w 10000"/>
              <a:gd name="connsiteY145" fmla="*/ 6401 h 10000"/>
              <a:gd name="connsiteX146" fmla="*/ 5794 w 10000"/>
              <a:gd name="connsiteY146" fmla="*/ 6408 h 10000"/>
              <a:gd name="connsiteX147" fmla="*/ 5788 w 10000"/>
              <a:gd name="connsiteY147" fmla="*/ 6291 h 10000"/>
              <a:gd name="connsiteX148" fmla="*/ 5779 w 10000"/>
              <a:gd name="connsiteY148" fmla="*/ 6127 h 10000"/>
              <a:gd name="connsiteX149" fmla="*/ 5813 w 10000"/>
              <a:gd name="connsiteY149" fmla="*/ 6025 h 10000"/>
              <a:gd name="connsiteX150" fmla="*/ 5908 w 10000"/>
              <a:gd name="connsiteY150" fmla="*/ 6103 h 10000"/>
              <a:gd name="connsiteX151" fmla="*/ 5954 w 10000"/>
              <a:gd name="connsiteY151" fmla="*/ 6150 h 10000"/>
              <a:gd name="connsiteX152" fmla="*/ 6009 w 10000"/>
              <a:gd name="connsiteY152" fmla="*/ 6338 h 10000"/>
              <a:gd name="connsiteX153" fmla="*/ 6209 w 10000"/>
              <a:gd name="connsiteY153" fmla="*/ 6338 h 10000"/>
              <a:gd name="connsiteX154" fmla="*/ 6240 w 10000"/>
              <a:gd name="connsiteY154" fmla="*/ 6479 h 10000"/>
              <a:gd name="connsiteX155" fmla="*/ 6369 w 10000"/>
              <a:gd name="connsiteY155" fmla="*/ 6518 h 10000"/>
              <a:gd name="connsiteX156" fmla="*/ 6535 w 10000"/>
              <a:gd name="connsiteY156" fmla="*/ 6401 h 10000"/>
              <a:gd name="connsiteX157" fmla="*/ 6642 w 10000"/>
              <a:gd name="connsiteY157" fmla="*/ 6432 h 10000"/>
              <a:gd name="connsiteX158" fmla="*/ 6654 w 10000"/>
              <a:gd name="connsiteY158" fmla="*/ 6448 h 10000"/>
              <a:gd name="connsiteX159" fmla="*/ 6719 w 10000"/>
              <a:gd name="connsiteY159" fmla="*/ 6408 h 10000"/>
              <a:gd name="connsiteX160" fmla="*/ 6734 w 10000"/>
              <a:gd name="connsiteY160" fmla="*/ 6189 h 10000"/>
              <a:gd name="connsiteX161" fmla="*/ 6756 w 10000"/>
              <a:gd name="connsiteY161" fmla="*/ 6056 h 10000"/>
              <a:gd name="connsiteX162" fmla="*/ 6756 w 10000"/>
              <a:gd name="connsiteY162" fmla="*/ 6002 h 10000"/>
              <a:gd name="connsiteX163" fmla="*/ 6747 w 10000"/>
              <a:gd name="connsiteY163" fmla="*/ 5884 h 10000"/>
              <a:gd name="connsiteX164" fmla="*/ 6848 w 10000"/>
              <a:gd name="connsiteY164" fmla="*/ 5814 h 10000"/>
              <a:gd name="connsiteX165" fmla="*/ 6940 w 10000"/>
              <a:gd name="connsiteY165" fmla="*/ 5837 h 10000"/>
              <a:gd name="connsiteX166" fmla="*/ 6986 w 10000"/>
              <a:gd name="connsiteY166" fmla="*/ 6002 h 10000"/>
              <a:gd name="connsiteX167" fmla="*/ 7051 w 10000"/>
              <a:gd name="connsiteY167" fmla="*/ 6213 h 10000"/>
              <a:gd name="connsiteX168" fmla="*/ 7094 w 10000"/>
              <a:gd name="connsiteY168" fmla="*/ 6401 h 10000"/>
              <a:gd name="connsiteX169" fmla="*/ 7094 w 10000"/>
              <a:gd name="connsiteY169" fmla="*/ 6377 h 10000"/>
              <a:gd name="connsiteX170" fmla="*/ 7124 w 10000"/>
              <a:gd name="connsiteY170" fmla="*/ 6448 h 10000"/>
              <a:gd name="connsiteX171" fmla="*/ 7214 w 10000"/>
              <a:gd name="connsiteY171" fmla="*/ 6479 h 10000"/>
              <a:gd name="connsiteX172" fmla="*/ 7272 w 10000"/>
              <a:gd name="connsiteY172" fmla="*/ 6761 h 10000"/>
              <a:gd name="connsiteX173" fmla="*/ 7336 w 10000"/>
              <a:gd name="connsiteY173" fmla="*/ 6737 h 10000"/>
              <a:gd name="connsiteX174" fmla="*/ 7438 w 10000"/>
              <a:gd name="connsiteY174" fmla="*/ 6659 h 10000"/>
              <a:gd name="connsiteX175" fmla="*/ 7419 w 10000"/>
              <a:gd name="connsiteY175" fmla="*/ 7113 h 10000"/>
              <a:gd name="connsiteX176" fmla="*/ 7327 w 10000"/>
              <a:gd name="connsiteY176" fmla="*/ 7222 h 10000"/>
              <a:gd name="connsiteX177" fmla="*/ 7343 w 10000"/>
              <a:gd name="connsiteY177" fmla="*/ 7606 h 10000"/>
              <a:gd name="connsiteX178" fmla="*/ 7475 w 10000"/>
              <a:gd name="connsiteY178" fmla="*/ 7606 h 10000"/>
              <a:gd name="connsiteX179" fmla="*/ 7475 w 10000"/>
              <a:gd name="connsiteY179" fmla="*/ 7653 h 10000"/>
              <a:gd name="connsiteX180" fmla="*/ 7730 w 10000"/>
              <a:gd name="connsiteY180" fmla="*/ 7019 h 10000"/>
              <a:gd name="connsiteX181" fmla="*/ 7849 w 10000"/>
              <a:gd name="connsiteY181" fmla="*/ 7175 h 10000"/>
              <a:gd name="connsiteX182" fmla="*/ 7926 w 10000"/>
              <a:gd name="connsiteY182" fmla="*/ 7160 h 10000"/>
              <a:gd name="connsiteX183" fmla="*/ 8006 w 10000"/>
              <a:gd name="connsiteY183" fmla="*/ 7394 h 10000"/>
              <a:gd name="connsiteX184" fmla="*/ 8111 w 10000"/>
              <a:gd name="connsiteY184" fmla="*/ 7269 h 10000"/>
              <a:gd name="connsiteX185" fmla="*/ 8737 w 10000"/>
              <a:gd name="connsiteY185" fmla="*/ 5884 h 10000"/>
              <a:gd name="connsiteX186" fmla="*/ 8955 w 10000"/>
              <a:gd name="connsiteY186" fmla="*/ 5164 h 10000"/>
              <a:gd name="connsiteX187" fmla="*/ 9628 w 10000"/>
              <a:gd name="connsiteY187" fmla="*/ 4460 h 10000"/>
              <a:gd name="connsiteX188" fmla="*/ 9733 w 10000"/>
              <a:gd name="connsiteY188" fmla="*/ 4241 h 10000"/>
              <a:gd name="connsiteX189" fmla="*/ 10000 w 10000"/>
              <a:gd name="connsiteY189" fmla="*/ 3850 h 10000"/>
              <a:gd name="connsiteX190" fmla="*/ 9960 w 10000"/>
              <a:gd name="connsiteY190" fmla="*/ 2981 h 10000"/>
              <a:gd name="connsiteX191" fmla="*/ 9767 w 10000"/>
              <a:gd name="connsiteY191" fmla="*/ 2433 h 10000"/>
              <a:gd name="connsiteX192" fmla="*/ 9032 w 10000"/>
              <a:gd name="connsiteY192" fmla="*/ 1784 h 10000"/>
              <a:gd name="connsiteX193" fmla="*/ 8101 w 10000"/>
              <a:gd name="connsiteY193" fmla="*/ 1142 h 10000"/>
              <a:gd name="connsiteX194" fmla="*/ 7333 w 10000"/>
              <a:gd name="connsiteY194" fmla="*/ 720 h 10000"/>
              <a:gd name="connsiteX195" fmla="*/ 6771 w 10000"/>
              <a:gd name="connsiteY195" fmla="*/ 649 h 10000"/>
              <a:gd name="connsiteX196" fmla="*/ 6181 w 10000"/>
              <a:gd name="connsiteY196" fmla="*/ 579 h 10000"/>
              <a:gd name="connsiteX197" fmla="*/ 5502 w 10000"/>
              <a:gd name="connsiteY197" fmla="*/ 321 h 10000"/>
              <a:gd name="connsiteX198" fmla="*/ 5278 w 10000"/>
              <a:gd name="connsiteY198" fmla="*/ 47 h 10000"/>
              <a:gd name="connsiteX199" fmla="*/ 4320 w 10000"/>
              <a:gd name="connsiteY199" fmla="*/ 211 h 10000"/>
              <a:gd name="connsiteX200" fmla="*/ 3530 w 10000"/>
              <a:gd name="connsiteY200" fmla="*/ 0 h 10000"/>
              <a:gd name="connsiteX201" fmla="*/ 2931 w 10000"/>
              <a:gd name="connsiteY201" fmla="*/ 329 h 10000"/>
              <a:gd name="connsiteX202" fmla="*/ 2820 w 10000"/>
              <a:gd name="connsiteY202" fmla="*/ 415 h 10000"/>
              <a:gd name="connsiteX203" fmla="*/ 2237 w 10000"/>
              <a:gd name="connsiteY203" fmla="*/ 297 h 10000"/>
              <a:gd name="connsiteX204" fmla="*/ 1923 w 10000"/>
              <a:gd name="connsiteY204" fmla="*/ 438 h 10000"/>
              <a:gd name="connsiteX205" fmla="*/ 1843 w 10000"/>
              <a:gd name="connsiteY205" fmla="*/ 869 h 10000"/>
              <a:gd name="connsiteX206" fmla="*/ 2046 w 10000"/>
              <a:gd name="connsiteY206" fmla="*/ 1737 h 10000"/>
              <a:gd name="connsiteX207" fmla="*/ 1794 w 10000"/>
              <a:gd name="connsiteY207" fmla="*/ 2277 h 10000"/>
              <a:gd name="connsiteX208" fmla="*/ 1650 w 10000"/>
              <a:gd name="connsiteY208" fmla="*/ 3302 h 10000"/>
              <a:gd name="connsiteX209" fmla="*/ 1475 w 10000"/>
              <a:gd name="connsiteY209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710 w 10000"/>
              <a:gd name="connsiteY86" fmla="*/ 5321 h 10000"/>
              <a:gd name="connsiteX87" fmla="*/ 2571 w 10000"/>
              <a:gd name="connsiteY87" fmla="*/ 6056 h 10000"/>
              <a:gd name="connsiteX88" fmla="*/ 2541 w 10000"/>
              <a:gd name="connsiteY88" fmla="*/ 6119 h 10000"/>
              <a:gd name="connsiteX89" fmla="*/ 2531 w 10000"/>
              <a:gd name="connsiteY89" fmla="*/ 6330 h 10000"/>
              <a:gd name="connsiteX90" fmla="*/ 2485 w 10000"/>
              <a:gd name="connsiteY90" fmla="*/ 6479 h 10000"/>
              <a:gd name="connsiteX91" fmla="*/ 2461 w 10000"/>
              <a:gd name="connsiteY91" fmla="*/ 6596 h 10000"/>
              <a:gd name="connsiteX92" fmla="*/ 2488 w 10000"/>
              <a:gd name="connsiteY92" fmla="*/ 6682 h 10000"/>
              <a:gd name="connsiteX93" fmla="*/ 2587 w 10000"/>
              <a:gd name="connsiteY93" fmla="*/ 6729 h 10000"/>
              <a:gd name="connsiteX94" fmla="*/ 2654 w 10000"/>
              <a:gd name="connsiteY94" fmla="*/ 6659 h 10000"/>
              <a:gd name="connsiteX95" fmla="*/ 2725 w 10000"/>
              <a:gd name="connsiteY95" fmla="*/ 6878 h 10000"/>
              <a:gd name="connsiteX96" fmla="*/ 2756 w 10000"/>
              <a:gd name="connsiteY96" fmla="*/ 7128 h 10000"/>
              <a:gd name="connsiteX97" fmla="*/ 2820 w 10000"/>
              <a:gd name="connsiteY97" fmla="*/ 7183 h 10000"/>
              <a:gd name="connsiteX98" fmla="*/ 2900 w 10000"/>
              <a:gd name="connsiteY98" fmla="*/ 7175 h 10000"/>
              <a:gd name="connsiteX99" fmla="*/ 3005 w 10000"/>
              <a:gd name="connsiteY99" fmla="*/ 7254 h 10000"/>
              <a:gd name="connsiteX100" fmla="*/ 3094 w 10000"/>
              <a:gd name="connsiteY100" fmla="*/ 7160 h 10000"/>
              <a:gd name="connsiteX101" fmla="*/ 3263 w 10000"/>
              <a:gd name="connsiteY101" fmla="*/ 7700 h 10000"/>
              <a:gd name="connsiteX102" fmla="*/ 3429 w 10000"/>
              <a:gd name="connsiteY102" fmla="*/ 7786 h 10000"/>
              <a:gd name="connsiteX103" fmla="*/ 3484 w 10000"/>
              <a:gd name="connsiteY103" fmla="*/ 8052 h 10000"/>
              <a:gd name="connsiteX104" fmla="*/ 3530 w 10000"/>
              <a:gd name="connsiteY104" fmla="*/ 8099 h 10000"/>
              <a:gd name="connsiteX105" fmla="*/ 3582 w 10000"/>
              <a:gd name="connsiteY105" fmla="*/ 8138 h 10000"/>
              <a:gd name="connsiteX106" fmla="*/ 3604 w 10000"/>
              <a:gd name="connsiteY106" fmla="*/ 8146 h 10000"/>
              <a:gd name="connsiteX107" fmla="*/ 3656 w 10000"/>
              <a:gd name="connsiteY107" fmla="*/ 8044 h 10000"/>
              <a:gd name="connsiteX108" fmla="*/ 3687 w 10000"/>
              <a:gd name="connsiteY108" fmla="*/ 8216 h 10000"/>
              <a:gd name="connsiteX109" fmla="*/ 3840 w 10000"/>
              <a:gd name="connsiteY109" fmla="*/ 7668 h 10000"/>
              <a:gd name="connsiteX110" fmla="*/ 3917 w 10000"/>
              <a:gd name="connsiteY110" fmla="*/ 7621 h 10000"/>
              <a:gd name="connsiteX111" fmla="*/ 3997 w 10000"/>
              <a:gd name="connsiteY111" fmla="*/ 7762 h 10000"/>
              <a:gd name="connsiteX112" fmla="*/ 3991 w 10000"/>
              <a:gd name="connsiteY112" fmla="*/ 7152 h 10000"/>
              <a:gd name="connsiteX113" fmla="*/ 4089 w 10000"/>
              <a:gd name="connsiteY113" fmla="*/ 7128 h 10000"/>
              <a:gd name="connsiteX114" fmla="*/ 4246 w 10000"/>
              <a:gd name="connsiteY114" fmla="*/ 7371 h 10000"/>
              <a:gd name="connsiteX115" fmla="*/ 4283 w 10000"/>
              <a:gd name="connsiteY115" fmla="*/ 7387 h 10000"/>
              <a:gd name="connsiteX116" fmla="*/ 4393 w 10000"/>
              <a:gd name="connsiteY116" fmla="*/ 7418 h 10000"/>
              <a:gd name="connsiteX117" fmla="*/ 4421 w 10000"/>
              <a:gd name="connsiteY117" fmla="*/ 7465 h 10000"/>
              <a:gd name="connsiteX118" fmla="*/ 4439 w 10000"/>
              <a:gd name="connsiteY118" fmla="*/ 7692 h 10000"/>
              <a:gd name="connsiteX119" fmla="*/ 4516 w 10000"/>
              <a:gd name="connsiteY119" fmla="*/ 7809 h 10000"/>
              <a:gd name="connsiteX120" fmla="*/ 4571 w 10000"/>
              <a:gd name="connsiteY120" fmla="*/ 7833 h 10000"/>
              <a:gd name="connsiteX121" fmla="*/ 4642 w 10000"/>
              <a:gd name="connsiteY121" fmla="*/ 7692 h 10000"/>
              <a:gd name="connsiteX122" fmla="*/ 4679 w 10000"/>
              <a:gd name="connsiteY122" fmla="*/ 7645 h 10000"/>
              <a:gd name="connsiteX123" fmla="*/ 4700 w 10000"/>
              <a:gd name="connsiteY123" fmla="*/ 7559 h 10000"/>
              <a:gd name="connsiteX124" fmla="*/ 4780 w 10000"/>
              <a:gd name="connsiteY124" fmla="*/ 7606 h 10000"/>
              <a:gd name="connsiteX125" fmla="*/ 4771 w 10000"/>
              <a:gd name="connsiteY125" fmla="*/ 7512 h 10000"/>
              <a:gd name="connsiteX126" fmla="*/ 4811 w 10000"/>
              <a:gd name="connsiteY126" fmla="*/ 7457 h 10000"/>
              <a:gd name="connsiteX127" fmla="*/ 4876 w 10000"/>
              <a:gd name="connsiteY127" fmla="*/ 7512 h 10000"/>
              <a:gd name="connsiteX128" fmla="*/ 4983 w 10000"/>
              <a:gd name="connsiteY128" fmla="*/ 7512 h 10000"/>
              <a:gd name="connsiteX129" fmla="*/ 5038 w 10000"/>
              <a:gd name="connsiteY129" fmla="*/ 7551 h 10000"/>
              <a:gd name="connsiteX130" fmla="*/ 5078 w 10000"/>
              <a:gd name="connsiteY130" fmla="*/ 7668 h 10000"/>
              <a:gd name="connsiteX131" fmla="*/ 5097 w 10000"/>
              <a:gd name="connsiteY131" fmla="*/ 7488 h 10000"/>
              <a:gd name="connsiteX132" fmla="*/ 5060 w 10000"/>
              <a:gd name="connsiteY132" fmla="*/ 7230 h 10000"/>
              <a:gd name="connsiteX133" fmla="*/ 5103 w 10000"/>
              <a:gd name="connsiteY133" fmla="*/ 7175 h 10000"/>
              <a:gd name="connsiteX134" fmla="*/ 5152 w 10000"/>
              <a:gd name="connsiteY134" fmla="*/ 7199 h 10000"/>
              <a:gd name="connsiteX135" fmla="*/ 5152 w 10000"/>
              <a:gd name="connsiteY135" fmla="*/ 6894 h 10000"/>
              <a:gd name="connsiteX136" fmla="*/ 5232 w 10000"/>
              <a:gd name="connsiteY136" fmla="*/ 6917 h 10000"/>
              <a:gd name="connsiteX137" fmla="*/ 5272 w 10000"/>
              <a:gd name="connsiteY137" fmla="*/ 6854 h 10000"/>
              <a:gd name="connsiteX138" fmla="*/ 5263 w 10000"/>
              <a:gd name="connsiteY138" fmla="*/ 6635 h 10000"/>
              <a:gd name="connsiteX139" fmla="*/ 5300 w 10000"/>
              <a:gd name="connsiteY139" fmla="*/ 6635 h 10000"/>
              <a:gd name="connsiteX140" fmla="*/ 5343 w 10000"/>
              <a:gd name="connsiteY140" fmla="*/ 6518 h 10000"/>
              <a:gd name="connsiteX141" fmla="*/ 5419 w 10000"/>
              <a:gd name="connsiteY141" fmla="*/ 6424 h 10000"/>
              <a:gd name="connsiteX142" fmla="*/ 5472 w 10000"/>
              <a:gd name="connsiteY142" fmla="*/ 6283 h 10000"/>
              <a:gd name="connsiteX143" fmla="*/ 5585 w 10000"/>
              <a:gd name="connsiteY143" fmla="*/ 6283 h 10000"/>
              <a:gd name="connsiteX144" fmla="*/ 5674 w 10000"/>
              <a:gd name="connsiteY144" fmla="*/ 6401 h 10000"/>
              <a:gd name="connsiteX145" fmla="*/ 5794 w 10000"/>
              <a:gd name="connsiteY145" fmla="*/ 6408 h 10000"/>
              <a:gd name="connsiteX146" fmla="*/ 5788 w 10000"/>
              <a:gd name="connsiteY146" fmla="*/ 6291 h 10000"/>
              <a:gd name="connsiteX147" fmla="*/ 5779 w 10000"/>
              <a:gd name="connsiteY147" fmla="*/ 6127 h 10000"/>
              <a:gd name="connsiteX148" fmla="*/ 5813 w 10000"/>
              <a:gd name="connsiteY148" fmla="*/ 6025 h 10000"/>
              <a:gd name="connsiteX149" fmla="*/ 5908 w 10000"/>
              <a:gd name="connsiteY149" fmla="*/ 6103 h 10000"/>
              <a:gd name="connsiteX150" fmla="*/ 5954 w 10000"/>
              <a:gd name="connsiteY150" fmla="*/ 6150 h 10000"/>
              <a:gd name="connsiteX151" fmla="*/ 6009 w 10000"/>
              <a:gd name="connsiteY151" fmla="*/ 6338 h 10000"/>
              <a:gd name="connsiteX152" fmla="*/ 6209 w 10000"/>
              <a:gd name="connsiteY152" fmla="*/ 6338 h 10000"/>
              <a:gd name="connsiteX153" fmla="*/ 6240 w 10000"/>
              <a:gd name="connsiteY153" fmla="*/ 6479 h 10000"/>
              <a:gd name="connsiteX154" fmla="*/ 6369 w 10000"/>
              <a:gd name="connsiteY154" fmla="*/ 6518 h 10000"/>
              <a:gd name="connsiteX155" fmla="*/ 6535 w 10000"/>
              <a:gd name="connsiteY155" fmla="*/ 6401 h 10000"/>
              <a:gd name="connsiteX156" fmla="*/ 6642 w 10000"/>
              <a:gd name="connsiteY156" fmla="*/ 6432 h 10000"/>
              <a:gd name="connsiteX157" fmla="*/ 6654 w 10000"/>
              <a:gd name="connsiteY157" fmla="*/ 6448 h 10000"/>
              <a:gd name="connsiteX158" fmla="*/ 6719 w 10000"/>
              <a:gd name="connsiteY158" fmla="*/ 6408 h 10000"/>
              <a:gd name="connsiteX159" fmla="*/ 6734 w 10000"/>
              <a:gd name="connsiteY159" fmla="*/ 6189 h 10000"/>
              <a:gd name="connsiteX160" fmla="*/ 6756 w 10000"/>
              <a:gd name="connsiteY160" fmla="*/ 6056 h 10000"/>
              <a:gd name="connsiteX161" fmla="*/ 6756 w 10000"/>
              <a:gd name="connsiteY161" fmla="*/ 6002 h 10000"/>
              <a:gd name="connsiteX162" fmla="*/ 6747 w 10000"/>
              <a:gd name="connsiteY162" fmla="*/ 5884 h 10000"/>
              <a:gd name="connsiteX163" fmla="*/ 6848 w 10000"/>
              <a:gd name="connsiteY163" fmla="*/ 5814 h 10000"/>
              <a:gd name="connsiteX164" fmla="*/ 6940 w 10000"/>
              <a:gd name="connsiteY164" fmla="*/ 5837 h 10000"/>
              <a:gd name="connsiteX165" fmla="*/ 6986 w 10000"/>
              <a:gd name="connsiteY165" fmla="*/ 6002 h 10000"/>
              <a:gd name="connsiteX166" fmla="*/ 7051 w 10000"/>
              <a:gd name="connsiteY166" fmla="*/ 6213 h 10000"/>
              <a:gd name="connsiteX167" fmla="*/ 7094 w 10000"/>
              <a:gd name="connsiteY167" fmla="*/ 6401 h 10000"/>
              <a:gd name="connsiteX168" fmla="*/ 7094 w 10000"/>
              <a:gd name="connsiteY168" fmla="*/ 6377 h 10000"/>
              <a:gd name="connsiteX169" fmla="*/ 7124 w 10000"/>
              <a:gd name="connsiteY169" fmla="*/ 6448 h 10000"/>
              <a:gd name="connsiteX170" fmla="*/ 7214 w 10000"/>
              <a:gd name="connsiteY170" fmla="*/ 6479 h 10000"/>
              <a:gd name="connsiteX171" fmla="*/ 7272 w 10000"/>
              <a:gd name="connsiteY171" fmla="*/ 6761 h 10000"/>
              <a:gd name="connsiteX172" fmla="*/ 7336 w 10000"/>
              <a:gd name="connsiteY172" fmla="*/ 6737 h 10000"/>
              <a:gd name="connsiteX173" fmla="*/ 7438 w 10000"/>
              <a:gd name="connsiteY173" fmla="*/ 6659 h 10000"/>
              <a:gd name="connsiteX174" fmla="*/ 7419 w 10000"/>
              <a:gd name="connsiteY174" fmla="*/ 7113 h 10000"/>
              <a:gd name="connsiteX175" fmla="*/ 7327 w 10000"/>
              <a:gd name="connsiteY175" fmla="*/ 7222 h 10000"/>
              <a:gd name="connsiteX176" fmla="*/ 7343 w 10000"/>
              <a:gd name="connsiteY176" fmla="*/ 7606 h 10000"/>
              <a:gd name="connsiteX177" fmla="*/ 7475 w 10000"/>
              <a:gd name="connsiteY177" fmla="*/ 7606 h 10000"/>
              <a:gd name="connsiteX178" fmla="*/ 7475 w 10000"/>
              <a:gd name="connsiteY178" fmla="*/ 7653 h 10000"/>
              <a:gd name="connsiteX179" fmla="*/ 7730 w 10000"/>
              <a:gd name="connsiteY179" fmla="*/ 7019 h 10000"/>
              <a:gd name="connsiteX180" fmla="*/ 7849 w 10000"/>
              <a:gd name="connsiteY180" fmla="*/ 7175 h 10000"/>
              <a:gd name="connsiteX181" fmla="*/ 7926 w 10000"/>
              <a:gd name="connsiteY181" fmla="*/ 7160 h 10000"/>
              <a:gd name="connsiteX182" fmla="*/ 8006 w 10000"/>
              <a:gd name="connsiteY182" fmla="*/ 7394 h 10000"/>
              <a:gd name="connsiteX183" fmla="*/ 8111 w 10000"/>
              <a:gd name="connsiteY183" fmla="*/ 7269 h 10000"/>
              <a:gd name="connsiteX184" fmla="*/ 8737 w 10000"/>
              <a:gd name="connsiteY184" fmla="*/ 5884 h 10000"/>
              <a:gd name="connsiteX185" fmla="*/ 8955 w 10000"/>
              <a:gd name="connsiteY185" fmla="*/ 5164 h 10000"/>
              <a:gd name="connsiteX186" fmla="*/ 9628 w 10000"/>
              <a:gd name="connsiteY186" fmla="*/ 4460 h 10000"/>
              <a:gd name="connsiteX187" fmla="*/ 9733 w 10000"/>
              <a:gd name="connsiteY187" fmla="*/ 4241 h 10000"/>
              <a:gd name="connsiteX188" fmla="*/ 10000 w 10000"/>
              <a:gd name="connsiteY188" fmla="*/ 3850 h 10000"/>
              <a:gd name="connsiteX189" fmla="*/ 9960 w 10000"/>
              <a:gd name="connsiteY189" fmla="*/ 2981 h 10000"/>
              <a:gd name="connsiteX190" fmla="*/ 9767 w 10000"/>
              <a:gd name="connsiteY190" fmla="*/ 2433 h 10000"/>
              <a:gd name="connsiteX191" fmla="*/ 9032 w 10000"/>
              <a:gd name="connsiteY191" fmla="*/ 1784 h 10000"/>
              <a:gd name="connsiteX192" fmla="*/ 8101 w 10000"/>
              <a:gd name="connsiteY192" fmla="*/ 1142 h 10000"/>
              <a:gd name="connsiteX193" fmla="*/ 7333 w 10000"/>
              <a:gd name="connsiteY193" fmla="*/ 720 h 10000"/>
              <a:gd name="connsiteX194" fmla="*/ 6771 w 10000"/>
              <a:gd name="connsiteY194" fmla="*/ 649 h 10000"/>
              <a:gd name="connsiteX195" fmla="*/ 6181 w 10000"/>
              <a:gd name="connsiteY195" fmla="*/ 579 h 10000"/>
              <a:gd name="connsiteX196" fmla="*/ 5502 w 10000"/>
              <a:gd name="connsiteY196" fmla="*/ 321 h 10000"/>
              <a:gd name="connsiteX197" fmla="*/ 5278 w 10000"/>
              <a:gd name="connsiteY197" fmla="*/ 47 h 10000"/>
              <a:gd name="connsiteX198" fmla="*/ 4320 w 10000"/>
              <a:gd name="connsiteY198" fmla="*/ 211 h 10000"/>
              <a:gd name="connsiteX199" fmla="*/ 3530 w 10000"/>
              <a:gd name="connsiteY199" fmla="*/ 0 h 10000"/>
              <a:gd name="connsiteX200" fmla="*/ 2931 w 10000"/>
              <a:gd name="connsiteY200" fmla="*/ 329 h 10000"/>
              <a:gd name="connsiteX201" fmla="*/ 2820 w 10000"/>
              <a:gd name="connsiteY201" fmla="*/ 415 h 10000"/>
              <a:gd name="connsiteX202" fmla="*/ 2237 w 10000"/>
              <a:gd name="connsiteY202" fmla="*/ 297 h 10000"/>
              <a:gd name="connsiteX203" fmla="*/ 1923 w 10000"/>
              <a:gd name="connsiteY203" fmla="*/ 438 h 10000"/>
              <a:gd name="connsiteX204" fmla="*/ 1843 w 10000"/>
              <a:gd name="connsiteY204" fmla="*/ 869 h 10000"/>
              <a:gd name="connsiteX205" fmla="*/ 2046 w 10000"/>
              <a:gd name="connsiteY205" fmla="*/ 1737 h 10000"/>
              <a:gd name="connsiteX206" fmla="*/ 1794 w 10000"/>
              <a:gd name="connsiteY206" fmla="*/ 2277 h 10000"/>
              <a:gd name="connsiteX207" fmla="*/ 1650 w 10000"/>
              <a:gd name="connsiteY207" fmla="*/ 3302 h 10000"/>
              <a:gd name="connsiteX208" fmla="*/ 1475 w 10000"/>
              <a:gd name="connsiteY208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645 w 10000"/>
              <a:gd name="connsiteY85" fmla="*/ 5423 h 10000"/>
              <a:gd name="connsiteX86" fmla="*/ 2571 w 10000"/>
              <a:gd name="connsiteY86" fmla="*/ 6056 h 10000"/>
              <a:gd name="connsiteX87" fmla="*/ 2541 w 10000"/>
              <a:gd name="connsiteY87" fmla="*/ 6119 h 10000"/>
              <a:gd name="connsiteX88" fmla="*/ 2531 w 10000"/>
              <a:gd name="connsiteY88" fmla="*/ 6330 h 10000"/>
              <a:gd name="connsiteX89" fmla="*/ 2485 w 10000"/>
              <a:gd name="connsiteY89" fmla="*/ 6479 h 10000"/>
              <a:gd name="connsiteX90" fmla="*/ 2461 w 10000"/>
              <a:gd name="connsiteY90" fmla="*/ 6596 h 10000"/>
              <a:gd name="connsiteX91" fmla="*/ 2488 w 10000"/>
              <a:gd name="connsiteY91" fmla="*/ 6682 h 10000"/>
              <a:gd name="connsiteX92" fmla="*/ 2587 w 10000"/>
              <a:gd name="connsiteY92" fmla="*/ 6729 h 10000"/>
              <a:gd name="connsiteX93" fmla="*/ 2654 w 10000"/>
              <a:gd name="connsiteY93" fmla="*/ 6659 h 10000"/>
              <a:gd name="connsiteX94" fmla="*/ 2725 w 10000"/>
              <a:gd name="connsiteY94" fmla="*/ 6878 h 10000"/>
              <a:gd name="connsiteX95" fmla="*/ 2756 w 10000"/>
              <a:gd name="connsiteY95" fmla="*/ 7128 h 10000"/>
              <a:gd name="connsiteX96" fmla="*/ 2820 w 10000"/>
              <a:gd name="connsiteY96" fmla="*/ 7183 h 10000"/>
              <a:gd name="connsiteX97" fmla="*/ 2900 w 10000"/>
              <a:gd name="connsiteY97" fmla="*/ 7175 h 10000"/>
              <a:gd name="connsiteX98" fmla="*/ 3005 w 10000"/>
              <a:gd name="connsiteY98" fmla="*/ 7254 h 10000"/>
              <a:gd name="connsiteX99" fmla="*/ 3094 w 10000"/>
              <a:gd name="connsiteY99" fmla="*/ 7160 h 10000"/>
              <a:gd name="connsiteX100" fmla="*/ 3263 w 10000"/>
              <a:gd name="connsiteY100" fmla="*/ 7700 h 10000"/>
              <a:gd name="connsiteX101" fmla="*/ 3429 w 10000"/>
              <a:gd name="connsiteY101" fmla="*/ 7786 h 10000"/>
              <a:gd name="connsiteX102" fmla="*/ 3484 w 10000"/>
              <a:gd name="connsiteY102" fmla="*/ 8052 h 10000"/>
              <a:gd name="connsiteX103" fmla="*/ 3530 w 10000"/>
              <a:gd name="connsiteY103" fmla="*/ 8099 h 10000"/>
              <a:gd name="connsiteX104" fmla="*/ 3582 w 10000"/>
              <a:gd name="connsiteY104" fmla="*/ 8138 h 10000"/>
              <a:gd name="connsiteX105" fmla="*/ 3604 w 10000"/>
              <a:gd name="connsiteY105" fmla="*/ 8146 h 10000"/>
              <a:gd name="connsiteX106" fmla="*/ 3656 w 10000"/>
              <a:gd name="connsiteY106" fmla="*/ 8044 h 10000"/>
              <a:gd name="connsiteX107" fmla="*/ 3687 w 10000"/>
              <a:gd name="connsiteY107" fmla="*/ 8216 h 10000"/>
              <a:gd name="connsiteX108" fmla="*/ 3840 w 10000"/>
              <a:gd name="connsiteY108" fmla="*/ 7668 h 10000"/>
              <a:gd name="connsiteX109" fmla="*/ 3917 w 10000"/>
              <a:gd name="connsiteY109" fmla="*/ 7621 h 10000"/>
              <a:gd name="connsiteX110" fmla="*/ 3997 w 10000"/>
              <a:gd name="connsiteY110" fmla="*/ 7762 h 10000"/>
              <a:gd name="connsiteX111" fmla="*/ 3991 w 10000"/>
              <a:gd name="connsiteY111" fmla="*/ 7152 h 10000"/>
              <a:gd name="connsiteX112" fmla="*/ 4089 w 10000"/>
              <a:gd name="connsiteY112" fmla="*/ 7128 h 10000"/>
              <a:gd name="connsiteX113" fmla="*/ 4246 w 10000"/>
              <a:gd name="connsiteY113" fmla="*/ 7371 h 10000"/>
              <a:gd name="connsiteX114" fmla="*/ 4283 w 10000"/>
              <a:gd name="connsiteY114" fmla="*/ 7387 h 10000"/>
              <a:gd name="connsiteX115" fmla="*/ 4393 w 10000"/>
              <a:gd name="connsiteY115" fmla="*/ 7418 h 10000"/>
              <a:gd name="connsiteX116" fmla="*/ 4421 w 10000"/>
              <a:gd name="connsiteY116" fmla="*/ 7465 h 10000"/>
              <a:gd name="connsiteX117" fmla="*/ 4439 w 10000"/>
              <a:gd name="connsiteY117" fmla="*/ 7692 h 10000"/>
              <a:gd name="connsiteX118" fmla="*/ 4516 w 10000"/>
              <a:gd name="connsiteY118" fmla="*/ 7809 h 10000"/>
              <a:gd name="connsiteX119" fmla="*/ 4571 w 10000"/>
              <a:gd name="connsiteY119" fmla="*/ 7833 h 10000"/>
              <a:gd name="connsiteX120" fmla="*/ 4642 w 10000"/>
              <a:gd name="connsiteY120" fmla="*/ 7692 h 10000"/>
              <a:gd name="connsiteX121" fmla="*/ 4679 w 10000"/>
              <a:gd name="connsiteY121" fmla="*/ 7645 h 10000"/>
              <a:gd name="connsiteX122" fmla="*/ 4700 w 10000"/>
              <a:gd name="connsiteY122" fmla="*/ 7559 h 10000"/>
              <a:gd name="connsiteX123" fmla="*/ 4780 w 10000"/>
              <a:gd name="connsiteY123" fmla="*/ 7606 h 10000"/>
              <a:gd name="connsiteX124" fmla="*/ 4771 w 10000"/>
              <a:gd name="connsiteY124" fmla="*/ 7512 h 10000"/>
              <a:gd name="connsiteX125" fmla="*/ 4811 w 10000"/>
              <a:gd name="connsiteY125" fmla="*/ 7457 h 10000"/>
              <a:gd name="connsiteX126" fmla="*/ 4876 w 10000"/>
              <a:gd name="connsiteY126" fmla="*/ 7512 h 10000"/>
              <a:gd name="connsiteX127" fmla="*/ 4983 w 10000"/>
              <a:gd name="connsiteY127" fmla="*/ 7512 h 10000"/>
              <a:gd name="connsiteX128" fmla="*/ 5038 w 10000"/>
              <a:gd name="connsiteY128" fmla="*/ 7551 h 10000"/>
              <a:gd name="connsiteX129" fmla="*/ 5078 w 10000"/>
              <a:gd name="connsiteY129" fmla="*/ 7668 h 10000"/>
              <a:gd name="connsiteX130" fmla="*/ 5097 w 10000"/>
              <a:gd name="connsiteY130" fmla="*/ 7488 h 10000"/>
              <a:gd name="connsiteX131" fmla="*/ 5060 w 10000"/>
              <a:gd name="connsiteY131" fmla="*/ 7230 h 10000"/>
              <a:gd name="connsiteX132" fmla="*/ 5103 w 10000"/>
              <a:gd name="connsiteY132" fmla="*/ 7175 h 10000"/>
              <a:gd name="connsiteX133" fmla="*/ 5152 w 10000"/>
              <a:gd name="connsiteY133" fmla="*/ 7199 h 10000"/>
              <a:gd name="connsiteX134" fmla="*/ 5152 w 10000"/>
              <a:gd name="connsiteY134" fmla="*/ 6894 h 10000"/>
              <a:gd name="connsiteX135" fmla="*/ 5232 w 10000"/>
              <a:gd name="connsiteY135" fmla="*/ 6917 h 10000"/>
              <a:gd name="connsiteX136" fmla="*/ 5272 w 10000"/>
              <a:gd name="connsiteY136" fmla="*/ 6854 h 10000"/>
              <a:gd name="connsiteX137" fmla="*/ 5263 w 10000"/>
              <a:gd name="connsiteY137" fmla="*/ 6635 h 10000"/>
              <a:gd name="connsiteX138" fmla="*/ 5300 w 10000"/>
              <a:gd name="connsiteY138" fmla="*/ 6635 h 10000"/>
              <a:gd name="connsiteX139" fmla="*/ 5343 w 10000"/>
              <a:gd name="connsiteY139" fmla="*/ 6518 h 10000"/>
              <a:gd name="connsiteX140" fmla="*/ 5419 w 10000"/>
              <a:gd name="connsiteY140" fmla="*/ 6424 h 10000"/>
              <a:gd name="connsiteX141" fmla="*/ 5472 w 10000"/>
              <a:gd name="connsiteY141" fmla="*/ 6283 h 10000"/>
              <a:gd name="connsiteX142" fmla="*/ 5585 w 10000"/>
              <a:gd name="connsiteY142" fmla="*/ 6283 h 10000"/>
              <a:gd name="connsiteX143" fmla="*/ 5674 w 10000"/>
              <a:gd name="connsiteY143" fmla="*/ 6401 h 10000"/>
              <a:gd name="connsiteX144" fmla="*/ 5794 w 10000"/>
              <a:gd name="connsiteY144" fmla="*/ 6408 h 10000"/>
              <a:gd name="connsiteX145" fmla="*/ 5788 w 10000"/>
              <a:gd name="connsiteY145" fmla="*/ 6291 h 10000"/>
              <a:gd name="connsiteX146" fmla="*/ 5779 w 10000"/>
              <a:gd name="connsiteY146" fmla="*/ 6127 h 10000"/>
              <a:gd name="connsiteX147" fmla="*/ 5813 w 10000"/>
              <a:gd name="connsiteY147" fmla="*/ 6025 h 10000"/>
              <a:gd name="connsiteX148" fmla="*/ 5908 w 10000"/>
              <a:gd name="connsiteY148" fmla="*/ 6103 h 10000"/>
              <a:gd name="connsiteX149" fmla="*/ 5954 w 10000"/>
              <a:gd name="connsiteY149" fmla="*/ 6150 h 10000"/>
              <a:gd name="connsiteX150" fmla="*/ 6009 w 10000"/>
              <a:gd name="connsiteY150" fmla="*/ 6338 h 10000"/>
              <a:gd name="connsiteX151" fmla="*/ 6209 w 10000"/>
              <a:gd name="connsiteY151" fmla="*/ 6338 h 10000"/>
              <a:gd name="connsiteX152" fmla="*/ 6240 w 10000"/>
              <a:gd name="connsiteY152" fmla="*/ 6479 h 10000"/>
              <a:gd name="connsiteX153" fmla="*/ 6369 w 10000"/>
              <a:gd name="connsiteY153" fmla="*/ 6518 h 10000"/>
              <a:gd name="connsiteX154" fmla="*/ 6535 w 10000"/>
              <a:gd name="connsiteY154" fmla="*/ 6401 h 10000"/>
              <a:gd name="connsiteX155" fmla="*/ 6642 w 10000"/>
              <a:gd name="connsiteY155" fmla="*/ 6432 h 10000"/>
              <a:gd name="connsiteX156" fmla="*/ 6654 w 10000"/>
              <a:gd name="connsiteY156" fmla="*/ 6448 h 10000"/>
              <a:gd name="connsiteX157" fmla="*/ 6719 w 10000"/>
              <a:gd name="connsiteY157" fmla="*/ 6408 h 10000"/>
              <a:gd name="connsiteX158" fmla="*/ 6734 w 10000"/>
              <a:gd name="connsiteY158" fmla="*/ 6189 h 10000"/>
              <a:gd name="connsiteX159" fmla="*/ 6756 w 10000"/>
              <a:gd name="connsiteY159" fmla="*/ 6056 h 10000"/>
              <a:gd name="connsiteX160" fmla="*/ 6756 w 10000"/>
              <a:gd name="connsiteY160" fmla="*/ 6002 h 10000"/>
              <a:gd name="connsiteX161" fmla="*/ 6747 w 10000"/>
              <a:gd name="connsiteY161" fmla="*/ 5884 h 10000"/>
              <a:gd name="connsiteX162" fmla="*/ 6848 w 10000"/>
              <a:gd name="connsiteY162" fmla="*/ 5814 h 10000"/>
              <a:gd name="connsiteX163" fmla="*/ 6940 w 10000"/>
              <a:gd name="connsiteY163" fmla="*/ 5837 h 10000"/>
              <a:gd name="connsiteX164" fmla="*/ 6986 w 10000"/>
              <a:gd name="connsiteY164" fmla="*/ 6002 h 10000"/>
              <a:gd name="connsiteX165" fmla="*/ 7051 w 10000"/>
              <a:gd name="connsiteY165" fmla="*/ 6213 h 10000"/>
              <a:gd name="connsiteX166" fmla="*/ 7094 w 10000"/>
              <a:gd name="connsiteY166" fmla="*/ 6401 h 10000"/>
              <a:gd name="connsiteX167" fmla="*/ 7094 w 10000"/>
              <a:gd name="connsiteY167" fmla="*/ 6377 h 10000"/>
              <a:gd name="connsiteX168" fmla="*/ 7124 w 10000"/>
              <a:gd name="connsiteY168" fmla="*/ 6448 h 10000"/>
              <a:gd name="connsiteX169" fmla="*/ 7214 w 10000"/>
              <a:gd name="connsiteY169" fmla="*/ 6479 h 10000"/>
              <a:gd name="connsiteX170" fmla="*/ 7272 w 10000"/>
              <a:gd name="connsiteY170" fmla="*/ 6761 h 10000"/>
              <a:gd name="connsiteX171" fmla="*/ 7336 w 10000"/>
              <a:gd name="connsiteY171" fmla="*/ 6737 h 10000"/>
              <a:gd name="connsiteX172" fmla="*/ 7438 w 10000"/>
              <a:gd name="connsiteY172" fmla="*/ 6659 h 10000"/>
              <a:gd name="connsiteX173" fmla="*/ 7419 w 10000"/>
              <a:gd name="connsiteY173" fmla="*/ 7113 h 10000"/>
              <a:gd name="connsiteX174" fmla="*/ 7327 w 10000"/>
              <a:gd name="connsiteY174" fmla="*/ 7222 h 10000"/>
              <a:gd name="connsiteX175" fmla="*/ 7343 w 10000"/>
              <a:gd name="connsiteY175" fmla="*/ 7606 h 10000"/>
              <a:gd name="connsiteX176" fmla="*/ 7475 w 10000"/>
              <a:gd name="connsiteY176" fmla="*/ 7606 h 10000"/>
              <a:gd name="connsiteX177" fmla="*/ 7475 w 10000"/>
              <a:gd name="connsiteY177" fmla="*/ 7653 h 10000"/>
              <a:gd name="connsiteX178" fmla="*/ 7730 w 10000"/>
              <a:gd name="connsiteY178" fmla="*/ 7019 h 10000"/>
              <a:gd name="connsiteX179" fmla="*/ 7849 w 10000"/>
              <a:gd name="connsiteY179" fmla="*/ 7175 h 10000"/>
              <a:gd name="connsiteX180" fmla="*/ 7926 w 10000"/>
              <a:gd name="connsiteY180" fmla="*/ 7160 h 10000"/>
              <a:gd name="connsiteX181" fmla="*/ 8006 w 10000"/>
              <a:gd name="connsiteY181" fmla="*/ 7394 h 10000"/>
              <a:gd name="connsiteX182" fmla="*/ 8111 w 10000"/>
              <a:gd name="connsiteY182" fmla="*/ 7269 h 10000"/>
              <a:gd name="connsiteX183" fmla="*/ 8737 w 10000"/>
              <a:gd name="connsiteY183" fmla="*/ 5884 h 10000"/>
              <a:gd name="connsiteX184" fmla="*/ 8955 w 10000"/>
              <a:gd name="connsiteY184" fmla="*/ 5164 h 10000"/>
              <a:gd name="connsiteX185" fmla="*/ 9628 w 10000"/>
              <a:gd name="connsiteY185" fmla="*/ 4460 h 10000"/>
              <a:gd name="connsiteX186" fmla="*/ 9733 w 10000"/>
              <a:gd name="connsiteY186" fmla="*/ 4241 h 10000"/>
              <a:gd name="connsiteX187" fmla="*/ 10000 w 10000"/>
              <a:gd name="connsiteY187" fmla="*/ 3850 h 10000"/>
              <a:gd name="connsiteX188" fmla="*/ 9960 w 10000"/>
              <a:gd name="connsiteY188" fmla="*/ 2981 h 10000"/>
              <a:gd name="connsiteX189" fmla="*/ 9767 w 10000"/>
              <a:gd name="connsiteY189" fmla="*/ 2433 h 10000"/>
              <a:gd name="connsiteX190" fmla="*/ 9032 w 10000"/>
              <a:gd name="connsiteY190" fmla="*/ 1784 h 10000"/>
              <a:gd name="connsiteX191" fmla="*/ 8101 w 10000"/>
              <a:gd name="connsiteY191" fmla="*/ 1142 h 10000"/>
              <a:gd name="connsiteX192" fmla="*/ 7333 w 10000"/>
              <a:gd name="connsiteY192" fmla="*/ 720 h 10000"/>
              <a:gd name="connsiteX193" fmla="*/ 6771 w 10000"/>
              <a:gd name="connsiteY193" fmla="*/ 649 h 10000"/>
              <a:gd name="connsiteX194" fmla="*/ 6181 w 10000"/>
              <a:gd name="connsiteY194" fmla="*/ 579 h 10000"/>
              <a:gd name="connsiteX195" fmla="*/ 5502 w 10000"/>
              <a:gd name="connsiteY195" fmla="*/ 321 h 10000"/>
              <a:gd name="connsiteX196" fmla="*/ 5278 w 10000"/>
              <a:gd name="connsiteY196" fmla="*/ 47 h 10000"/>
              <a:gd name="connsiteX197" fmla="*/ 4320 w 10000"/>
              <a:gd name="connsiteY197" fmla="*/ 211 h 10000"/>
              <a:gd name="connsiteX198" fmla="*/ 3530 w 10000"/>
              <a:gd name="connsiteY198" fmla="*/ 0 h 10000"/>
              <a:gd name="connsiteX199" fmla="*/ 2931 w 10000"/>
              <a:gd name="connsiteY199" fmla="*/ 329 h 10000"/>
              <a:gd name="connsiteX200" fmla="*/ 2820 w 10000"/>
              <a:gd name="connsiteY200" fmla="*/ 415 h 10000"/>
              <a:gd name="connsiteX201" fmla="*/ 2237 w 10000"/>
              <a:gd name="connsiteY201" fmla="*/ 297 h 10000"/>
              <a:gd name="connsiteX202" fmla="*/ 1923 w 10000"/>
              <a:gd name="connsiteY202" fmla="*/ 438 h 10000"/>
              <a:gd name="connsiteX203" fmla="*/ 1843 w 10000"/>
              <a:gd name="connsiteY203" fmla="*/ 869 h 10000"/>
              <a:gd name="connsiteX204" fmla="*/ 2046 w 10000"/>
              <a:gd name="connsiteY204" fmla="*/ 1737 h 10000"/>
              <a:gd name="connsiteX205" fmla="*/ 1794 w 10000"/>
              <a:gd name="connsiteY205" fmla="*/ 2277 h 10000"/>
              <a:gd name="connsiteX206" fmla="*/ 1650 w 10000"/>
              <a:gd name="connsiteY206" fmla="*/ 3302 h 10000"/>
              <a:gd name="connsiteX207" fmla="*/ 1475 w 10000"/>
              <a:gd name="connsiteY207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633 w 10000"/>
              <a:gd name="connsiteY84" fmla="*/ 5556 h 10000"/>
              <a:gd name="connsiteX85" fmla="*/ 2571 w 10000"/>
              <a:gd name="connsiteY85" fmla="*/ 6056 h 10000"/>
              <a:gd name="connsiteX86" fmla="*/ 2541 w 10000"/>
              <a:gd name="connsiteY86" fmla="*/ 6119 h 10000"/>
              <a:gd name="connsiteX87" fmla="*/ 2531 w 10000"/>
              <a:gd name="connsiteY87" fmla="*/ 6330 h 10000"/>
              <a:gd name="connsiteX88" fmla="*/ 2485 w 10000"/>
              <a:gd name="connsiteY88" fmla="*/ 6479 h 10000"/>
              <a:gd name="connsiteX89" fmla="*/ 2461 w 10000"/>
              <a:gd name="connsiteY89" fmla="*/ 6596 h 10000"/>
              <a:gd name="connsiteX90" fmla="*/ 2488 w 10000"/>
              <a:gd name="connsiteY90" fmla="*/ 6682 h 10000"/>
              <a:gd name="connsiteX91" fmla="*/ 2587 w 10000"/>
              <a:gd name="connsiteY91" fmla="*/ 6729 h 10000"/>
              <a:gd name="connsiteX92" fmla="*/ 2654 w 10000"/>
              <a:gd name="connsiteY92" fmla="*/ 6659 h 10000"/>
              <a:gd name="connsiteX93" fmla="*/ 2725 w 10000"/>
              <a:gd name="connsiteY93" fmla="*/ 6878 h 10000"/>
              <a:gd name="connsiteX94" fmla="*/ 2756 w 10000"/>
              <a:gd name="connsiteY94" fmla="*/ 7128 h 10000"/>
              <a:gd name="connsiteX95" fmla="*/ 2820 w 10000"/>
              <a:gd name="connsiteY95" fmla="*/ 7183 h 10000"/>
              <a:gd name="connsiteX96" fmla="*/ 2900 w 10000"/>
              <a:gd name="connsiteY96" fmla="*/ 7175 h 10000"/>
              <a:gd name="connsiteX97" fmla="*/ 3005 w 10000"/>
              <a:gd name="connsiteY97" fmla="*/ 7254 h 10000"/>
              <a:gd name="connsiteX98" fmla="*/ 3094 w 10000"/>
              <a:gd name="connsiteY98" fmla="*/ 7160 h 10000"/>
              <a:gd name="connsiteX99" fmla="*/ 3263 w 10000"/>
              <a:gd name="connsiteY99" fmla="*/ 7700 h 10000"/>
              <a:gd name="connsiteX100" fmla="*/ 3429 w 10000"/>
              <a:gd name="connsiteY100" fmla="*/ 7786 h 10000"/>
              <a:gd name="connsiteX101" fmla="*/ 3484 w 10000"/>
              <a:gd name="connsiteY101" fmla="*/ 8052 h 10000"/>
              <a:gd name="connsiteX102" fmla="*/ 3530 w 10000"/>
              <a:gd name="connsiteY102" fmla="*/ 8099 h 10000"/>
              <a:gd name="connsiteX103" fmla="*/ 3582 w 10000"/>
              <a:gd name="connsiteY103" fmla="*/ 8138 h 10000"/>
              <a:gd name="connsiteX104" fmla="*/ 3604 w 10000"/>
              <a:gd name="connsiteY104" fmla="*/ 8146 h 10000"/>
              <a:gd name="connsiteX105" fmla="*/ 3656 w 10000"/>
              <a:gd name="connsiteY105" fmla="*/ 8044 h 10000"/>
              <a:gd name="connsiteX106" fmla="*/ 3687 w 10000"/>
              <a:gd name="connsiteY106" fmla="*/ 8216 h 10000"/>
              <a:gd name="connsiteX107" fmla="*/ 3840 w 10000"/>
              <a:gd name="connsiteY107" fmla="*/ 7668 h 10000"/>
              <a:gd name="connsiteX108" fmla="*/ 3917 w 10000"/>
              <a:gd name="connsiteY108" fmla="*/ 7621 h 10000"/>
              <a:gd name="connsiteX109" fmla="*/ 3997 w 10000"/>
              <a:gd name="connsiteY109" fmla="*/ 7762 h 10000"/>
              <a:gd name="connsiteX110" fmla="*/ 3991 w 10000"/>
              <a:gd name="connsiteY110" fmla="*/ 7152 h 10000"/>
              <a:gd name="connsiteX111" fmla="*/ 4089 w 10000"/>
              <a:gd name="connsiteY111" fmla="*/ 7128 h 10000"/>
              <a:gd name="connsiteX112" fmla="*/ 4246 w 10000"/>
              <a:gd name="connsiteY112" fmla="*/ 7371 h 10000"/>
              <a:gd name="connsiteX113" fmla="*/ 4283 w 10000"/>
              <a:gd name="connsiteY113" fmla="*/ 7387 h 10000"/>
              <a:gd name="connsiteX114" fmla="*/ 4393 w 10000"/>
              <a:gd name="connsiteY114" fmla="*/ 7418 h 10000"/>
              <a:gd name="connsiteX115" fmla="*/ 4421 w 10000"/>
              <a:gd name="connsiteY115" fmla="*/ 7465 h 10000"/>
              <a:gd name="connsiteX116" fmla="*/ 4439 w 10000"/>
              <a:gd name="connsiteY116" fmla="*/ 7692 h 10000"/>
              <a:gd name="connsiteX117" fmla="*/ 4516 w 10000"/>
              <a:gd name="connsiteY117" fmla="*/ 7809 h 10000"/>
              <a:gd name="connsiteX118" fmla="*/ 4571 w 10000"/>
              <a:gd name="connsiteY118" fmla="*/ 7833 h 10000"/>
              <a:gd name="connsiteX119" fmla="*/ 4642 w 10000"/>
              <a:gd name="connsiteY119" fmla="*/ 7692 h 10000"/>
              <a:gd name="connsiteX120" fmla="*/ 4679 w 10000"/>
              <a:gd name="connsiteY120" fmla="*/ 7645 h 10000"/>
              <a:gd name="connsiteX121" fmla="*/ 4700 w 10000"/>
              <a:gd name="connsiteY121" fmla="*/ 7559 h 10000"/>
              <a:gd name="connsiteX122" fmla="*/ 4780 w 10000"/>
              <a:gd name="connsiteY122" fmla="*/ 7606 h 10000"/>
              <a:gd name="connsiteX123" fmla="*/ 4771 w 10000"/>
              <a:gd name="connsiteY123" fmla="*/ 7512 h 10000"/>
              <a:gd name="connsiteX124" fmla="*/ 4811 w 10000"/>
              <a:gd name="connsiteY124" fmla="*/ 7457 h 10000"/>
              <a:gd name="connsiteX125" fmla="*/ 4876 w 10000"/>
              <a:gd name="connsiteY125" fmla="*/ 7512 h 10000"/>
              <a:gd name="connsiteX126" fmla="*/ 4983 w 10000"/>
              <a:gd name="connsiteY126" fmla="*/ 7512 h 10000"/>
              <a:gd name="connsiteX127" fmla="*/ 5038 w 10000"/>
              <a:gd name="connsiteY127" fmla="*/ 7551 h 10000"/>
              <a:gd name="connsiteX128" fmla="*/ 5078 w 10000"/>
              <a:gd name="connsiteY128" fmla="*/ 7668 h 10000"/>
              <a:gd name="connsiteX129" fmla="*/ 5097 w 10000"/>
              <a:gd name="connsiteY129" fmla="*/ 7488 h 10000"/>
              <a:gd name="connsiteX130" fmla="*/ 5060 w 10000"/>
              <a:gd name="connsiteY130" fmla="*/ 7230 h 10000"/>
              <a:gd name="connsiteX131" fmla="*/ 5103 w 10000"/>
              <a:gd name="connsiteY131" fmla="*/ 7175 h 10000"/>
              <a:gd name="connsiteX132" fmla="*/ 5152 w 10000"/>
              <a:gd name="connsiteY132" fmla="*/ 7199 h 10000"/>
              <a:gd name="connsiteX133" fmla="*/ 5152 w 10000"/>
              <a:gd name="connsiteY133" fmla="*/ 6894 h 10000"/>
              <a:gd name="connsiteX134" fmla="*/ 5232 w 10000"/>
              <a:gd name="connsiteY134" fmla="*/ 6917 h 10000"/>
              <a:gd name="connsiteX135" fmla="*/ 5272 w 10000"/>
              <a:gd name="connsiteY135" fmla="*/ 6854 h 10000"/>
              <a:gd name="connsiteX136" fmla="*/ 5263 w 10000"/>
              <a:gd name="connsiteY136" fmla="*/ 6635 h 10000"/>
              <a:gd name="connsiteX137" fmla="*/ 5300 w 10000"/>
              <a:gd name="connsiteY137" fmla="*/ 6635 h 10000"/>
              <a:gd name="connsiteX138" fmla="*/ 5343 w 10000"/>
              <a:gd name="connsiteY138" fmla="*/ 6518 h 10000"/>
              <a:gd name="connsiteX139" fmla="*/ 5419 w 10000"/>
              <a:gd name="connsiteY139" fmla="*/ 6424 h 10000"/>
              <a:gd name="connsiteX140" fmla="*/ 5472 w 10000"/>
              <a:gd name="connsiteY140" fmla="*/ 6283 h 10000"/>
              <a:gd name="connsiteX141" fmla="*/ 5585 w 10000"/>
              <a:gd name="connsiteY141" fmla="*/ 6283 h 10000"/>
              <a:gd name="connsiteX142" fmla="*/ 5674 w 10000"/>
              <a:gd name="connsiteY142" fmla="*/ 6401 h 10000"/>
              <a:gd name="connsiteX143" fmla="*/ 5794 w 10000"/>
              <a:gd name="connsiteY143" fmla="*/ 6408 h 10000"/>
              <a:gd name="connsiteX144" fmla="*/ 5788 w 10000"/>
              <a:gd name="connsiteY144" fmla="*/ 6291 h 10000"/>
              <a:gd name="connsiteX145" fmla="*/ 5779 w 10000"/>
              <a:gd name="connsiteY145" fmla="*/ 6127 h 10000"/>
              <a:gd name="connsiteX146" fmla="*/ 5813 w 10000"/>
              <a:gd name="connsiteY146" fmla="*/ 6025 h 10000"/>
              <a:gd name="connsiteX147" fmla="*/ 5908 w 10000"/>
              <a:gd name="connsiteY147" fmla="*/ 6103 h 10000"/>
              <a:gd name="connsiteX148" fmla="*/ 5954 w 10000"/>
              <a:gd name="connsiteY148" fmla="*/ 6150 h 10000"/>
              <a:gd name="connsiteX149" fmla="*/ 6009 w 10000"/>
              <a:gd name="connsiteY149" fmla="*/ 6338 h 10000"/>
              <a:gd name="connsiteX150" fmla="*/ 6209 w 10000"/>
              <a:gd name="connsiteY150" fmla="*/ 6338 h 10000"/>
              <a:gd name="connsiteX151" fmla="*/ 6240 w 10000"/>
              <a:gd name="connsiteY151" fmla="*/ 6479 h 10000"/>
              <a:gd name="connsiteX152" fmla="*/ 6369 w 10000"/>
              <a:gd name="connsiteY152" fmla="*/ 6518 h 10000"/>
              <a:gd name="connsiteX153" fmla="*/ 6535 w 10000"/>
              <a:gd name="connsiteY153" fmla="*/ 6401 h 10000"/>
              <a:gd name="connsiteX154" fmla="*/ 6642 w 10000"/>
              <a:gd name="connsiteY154" fmla="*/ 6432 h 10000"/>
              <a:gd name="connsiteX155" fmla="*/ 6654 w 10000"/>
              <a:gd name="connsiteY155" fmla="*/ 6448 h 10000"/>
              <a:gd name="connsiteX156" fmla="*/ 6719 w 10000"/>
              <a:gd name="connsiteY156" fmla="*/ 6408 h 10000"/>
              <a:gd name="connsiteX157" fmla="*/ 6734 w 10000"/>
              <a:gd name="connsiteY157" fmla="*/ 6189 h 10000"/>
              <a:gd name="connsiteX158" fmla="*/ 6756 w 10000"/>
              <a:gd name="connsiteY158" fmla="*/ 6056 h 10000"/>
              <a:gd name="connsiteX159" fmla="*/ 6756 w 10000"/>
              <a:gd name="connsiteY159" fmla="*/ 6002 h 10000"/>
              <a:gd name="connsiteX160" fmla="*/ 6747 w 10000"/>
              <a:gd name="connsiteY160" fmla="*/ 5884 h 10000"/>
              <a:gd name="connsiteX161" fmla="*/ 6848 w 10000"/>
              <a:gd name="connsiteY161" fmla="*/ 5814 h 10000"/>
              <a:gd name="connsiteX162" fmla="*/ 6940 w 10000"/>
              <a:gd name="connsiteY162" fmla="*/ 5837 h 10000"/>
              <a:gd name="connsiteX163" fmla="*/ 6986 w 10000"/>
              <a:gd name="connsiteY163" fmla="*/ 6002 h 10000"/>
              <a:gd name="connsiteX164" fmla="*/ 7051 w 10000"/>
              <a:gd name="connsiteY164" fmla="*/ 6213 h 10000"/>
              <a:gd name="connsiteX165" fmla="*/ 7094 w 10000"/>
              <a:gd name="connsiteY165" fmla="*/ 6401 h 10000"/>
              <a:gd name="connsiteX166" fmla="*/ 7094 w 10000"/>
              <a:gd name="connsiteY166" fmla="*/ 6377 h 10000"/>
              <a:gd name="connsiteX167" fmla="*/ 7124 w 10000"/>
              <a:gd name="connsiteY167" fmla="*/ 6448 h 10000"/>
              <a:gd name="connsiteX168" fmla="*/ 7214 w 10000"/>
              <a:gd name="connsiteY168" fmla="*/ 6479 h 10000"/>
              <a:gd name="connsiteX169" fmla="*/ 7272 w 10000"/>
              <a:gd name="connsiteY169" fmla="*/ 6761 h 10000"/>
              <a:gd name="connsiteX170" fmla="*/ 7336 w 10000"/>
              <a:gd name="connsiteY170" fmla="*/ 6737 h 10000"/>
              <a:gd name="connsiteX171" fmla="*/ 7438 w 10000"/>
              <a:gd name="connsiteY171" fmla="*/ 6659 h 10000"/>
              <a:gd name="connsiteX172" fmla="*/ 7419 w 10000"/>
              <a:gd name="connsiteY172" fmla="*/ 7113 h 10000"/>
              <a:gd name="connsiteX173" fmla="*/ 7327 w 10000"/>
              <a:gd name="connsiteY173" fmla="*/ 7222 h 10000"/>
              <a:gd name="connsiteX174" fmla="*/ 7343 w 10000"/>
              <a:gd name="connsiteY174" fmla="*/ 7606 h 10000"/>
              <a:gd name="connsiteX175" fmla="*/ 7475 w 10000"/>
              <a:gd name="connsiteY175" fmla="*/ 7606 h 10000"/>
              <a:gd name="connsiteX176" fmla="*/ 7475 w 10000"/>
              <a:gd name="connsiteY176" fmla="*/ 7653 h 10000"/>
              <a:gd name="connsiteX177" fmla="*/ 7730 w 10000"/>
              <a:gd name="connsiteY177" fmla="*/ 7019 h 10000"/>
              <a:gd name="connsiteX178" fmla="*/ 7849 w 10000"/>
              <a:gd name="connsiteY178" fmla="*/ 7175 h 10000"/>
              <a:gd name="connsiteX179" fmla="*/ 7926 w 10000"/>
              <a:gd name="connsiteY179" fmla="*/ 7160 h 10000"/>
              <a:gd name="connsiteX180" fmla="*/ 8006 w 10000"/>
              <a:gd name="connsiteY180" fmla="*/ 7394 h 10000"/>
              <a:gd name="connsiteX181" fmla="*/ 8111 w 10000"/>
              <a:gd name="connsiteY181" fmla="*/ 7269 h 10000"/>
              <a:gd name="connsiteX182" fmla="*/ 8737 w 10000"/>
              <a:gd name="connsiteY182" fmla="*/ 5884 h 10000"/>
              <a:gd name="connsiteX183" fmla="*/ 8955 w 10000"/>
              <a:gd name="connsiteY183" fmla="*/ 5164 h 10000"/>
              <a:gd name="connsiteX184" fmla="*/ 9628 w 10000"/>
              <a:gd name="connsiteY184" fmla="*/ 4460 h 10000"/>
              <a:gd name="connsiteX185" fmla="*/ 9733 w 10000"/>
              <a:gd name="connsiteY185" fmla="*/ 4241 h 10000"/>
              <a:gd name="connsiteX186" fmla="*/ 10000 w 10000"/>
              <a:gd name="connsiteY186" fmla="*/ 3850 h 10000"/>
              <a:gd name="connsiteX187" fmla="*/ 9960 w 10000"/>
              <a:gd name="connsiteY187" fmla="*/ 2981 h 10000"/>
              <a:gd name="connsiteX188" fmla="*/ 9767 w 10000"/>
              <a:gd name="connsiteY188" fmla="*/ 2433 h 10000"/>
              <a:gd name="connsiteX189" fmla="*/ 9032 w 10000"/>
              <a:gd name="connsiteY189" fmla="*/ 1784 h 10000"/>
              <a:gd name="connsiteX190" fmla="*/ 8101 w 10000"/>
              <a:gd name="connsiteY190" fmla="*/ 1142 h 10000"/>
              <a:gd name="connsiteX191" fmla="*/ 7333 w 10000"/>
              <a:gd name="connsiteY191" fmla="*/ 720 h 10000"/>
              <a:gd name="connsiteX192" fmla="*/ 6771 w 10000"/>
              <a:gd name="connsiteY192" fmla="*/ 649 h 10000"/>
              <a:gd name="connsiteX193" fmla="*/ 6181 w 10000"/>
              <a:gd name="connsiteY193" fmla="*/ 579 h 10000"/>
              <a:gd name="connsiteX194" fmla="*/ 5502 w 10000"/>
              <a:gd name="connsiteY194" fmla="*/ 321 h 10000"/>
              <a:gd name="connsiteX195" fmla="*/ 5278 w 10000"/>
              <a:gd name="connsiteY195" fmla="*/ 47 h 10000"/>
              <a:gd name="connsiteX196" fmla="*/ 4320 w 10000"/>
              <a:gd name="connsiteY196" fmla="*/ 211 h 10000"/>
              <a:gd name="connsiteX197" fmla="*/ 3530 w 10000"/>
              <a:gd name="connsiteY197" fmla="*/ 0 h 10000"/>
              <a:gd name="connsiteX198" fmla="*/ 2931 w 10000"/>
              <a:gd name="connsiteY198" fmla="*/ 329 h 10000"/>
              <a:gd name="connsiteX199" fmla="*/ 2820 w 10000"/>
              <a:gd name="connsiteY199" fmla="*/ 415 h 10000"/>
              <a:gd name="connsiteX200" fmla="*/ 2237 w 10000"/>
              <a:gd name="connsiteY200" fmla="*/ 297 h 10000"/>
              <a:gd name="connsiteX201" fmla="*/ 1923 w 10000"/>
              <a:gd name="connsiteY201" fmla="*/ 438 h 10000"/>
              <a:gd name="connsiteX202" fmla="*/ 1843 w 10000"/>
              <a:gd name="connsiteY202" fmla="*/ 869 h 10000"/>
              <a:gd name="connsiteX203" fmla="*/ 2046 w 10000"/>
              <a:gd name="connsiteY203" fmla="*/ 1737 h 10000"/>
              <a:gd name="connsiteX204" fmla="*/ 1794 w 10000"/>
              <a:gd name="connsiteY204" fmla="*/ 2277 h 10000"/>
              <a:gd name="connsiteX205" fmla="*/ 1650 w 10000"/>
              <a:gd name="connsiteY205" fmla="*/ 3302 h 10000"/>
              <a:gd name="connsiteX206" fmla="*/ 1475 w 10000"/>
              <a:gd name="connsiteY206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605 w 10000"/>
              <a:gd name="connsiteY83" fmla="*/ 5634 h 10000"/>
              <a:gd name="connsiteX84" fmla="*/ 2571 w 10000"/>
              <a:gd name="connsiteY84" fmla="*/ 6056 h 10000"/>
              <a:gd name="connsiteX85" fmla="*/ 2541 w 10000"/>
              <a:gd name="connsiteY85" fmla="*/ 6119 h 10000"/>
              <a:gd name="connsiteX86" fmla="*/ 2531 w 10000"/>
              <a:gd name="connsiteY86" fmla="*/ 6330 h 10000"/>
              <a:gd name="connsiteX87" fmla="*/ 2485 w 10000"/>
              <a:gd name="connsiteY87" fmla="*/ 6479 h 10000"/>
              <a:gd name="connsiteX88" fmla="*/ 2461 w 10000"/>
              <a:gd name="connsiteY88" fmla="*/ 6596 h 10000"/>
              <a:gd name="connsiteX89" fmla="*/ 2488 w 10000"/>
              <a:gd name="connsiteY89" fmla="*/ 6682 h 10000"/>
              <a:gd name="connsiteX90" fmla="*/ 2587 w 10000"/>
              <a:gd name="connsiteY90" fmla="*/ 6729 h 10000"/>
              <a:gd name="connsiteX91" fmla="*/ 2654 w 10000"/>
              <a:gd name="connsiteY91" fmla="*/ 6659 h 10000"/>
              <a:gd name="connsiteX92" fmla="*/ 2725 w 10000"/>
              <a:gd name="connsiteY92" fmla="*/ 6878 h 10000"/>
              <a:gd name="connsiteX93" fmla="*/ 2756 w 10000"/>
              <a:gd name="connsiteY93" fmla="*/ 7128 h 10000"/>
              <a:gd name="connsiteX94" fmla="*/ 2820 w 10000"/>
              <a:gd name="connsiteY94" fmla="*/ 7183 h 10000"/>
              <a:gd name="connsiteX95" fmla="*/ 2900 w 10000"/>
              <a:gd name="connsiteY95" fmla="*/ 7175 h 10000"/>
              <a:gd name="connsiteX96" fmla="*/ 3005 w 10000"/>
              <a:gd name="connsiteY96" fmla="*/ 7254 h 10000"/>
              <a:gd name="connsiteX97" fmla="*/ 3094 w 10000"/>
              <a:gd name="connsiteY97" fmla="*/ 7160 h 10000"/>
              <a:gd name="connsiteX98" fmla="*/ 3263 w 10000"/>
              <a:gd name="connsiteY98" fmla="*/ 7700 h 10000"/>
              <a:gd name="connsiteX99" fmla="*/ 3429 w 10000"/>
              <a:gd name="connsiteY99" fmla="*/ 7786 h 10000"/>
              <a:gd name="connsiteX100" fmla="*/ 3484 w 10000"/>
              <a:gd name="connsiteY100" fmla="*/ 8052 h 10000"/>
              <a:gd name="connsiteX101" fmla="*/ 3530 w 10000"/>
              <a:gd name="connsiteY101" fmla="*/ 8099 h 10000"/>
              <a:gd name="connsiteX102" fmla="*/ 3582 w 10000"/>
              <a:gd name="connsiteY102" fmla="*/ 8138 h 10000"/>
              <a:gd name="connsiteX103" fmla="*/ 3604 w 10000"/>
              <a:gd name="connsiteY103" fmla="*/ 8146 h 10000"/>
              <a:gd name="connsiteX104" fmla="*/ 3656 w 10000"/>
              <a:gd name="connsiteY104" fmla="*/ 8044 h 10000"/>
              <a:gd name="connsiteX105" fmla="*/ 3687 w 10000"/>
              <a:gd name="connsiteY105" fmla="*/ 8216 h 10000"/>
              <a:gd name="connsiteX106" fmla="*/ 3840 w 10000"/>
              <a:gd name="connsiteY106" fmla="*/ 7668 h 10000"/>
              <a:gd name="connsiteX107" fmla="*/ 3917 w 10000"/>
              <a:gd name="connsiteY107" fmla="*/ 7621 h 10000"/>
              <a:gd name="connsiteX108" fmla="*/ 3997 w 10000"/>
              <a:gd name="connsiteY108" fmla="*/ 7762 h 10000"/>
              <a:gd name="connsiteX109" fmla="*/ 3991 w 10000"/>
              <a:gd name="connsiteY109" fmla="*/ 7152 h 10000"/>
              <a:gd name="connsiteX110" fmla="*/ 4089 w 10000"/>
              <a:gd name="connsiteY110" fmla="*/ 7128 h 10000"/>
              <a:gd name="connsiteX111" fmla="*/ 4246 w 10000"/>
              <a:gd name="connsiteY111" fmla="*/ 7371 h 10000"/>
              <a:gd name="connsiteX112" fmla="*/ 4283 w 10000"/>
              <a:gd name="connsiteY112" fmla="*/ 7387 h 10000"/>
              <a:gd name="connsiteX113" fmla="*/ 4393 w 10000"/>
              <a:gd name="connsiteY113" fmla="*/ 7418 h 10000"/>
              <a:gd name="connsiteX114" fmla="*/ 4421 w 10000"/>
              <a:gd name="connsiteY114" fmla="*/ 7465 h 10000"/>
              <a:gd name="connsiteX115" fmla="*/ 4439 w 10000"/>
              <a:gd name="connsiteY115" fmla="*/ 7692 h 10000"/>
              <a:gd name="connsiteX116" fmla="*/ 4516 w 10000"/>
              <a:gd name="connsiteY116" fmla="*/ 7809 h 10000"/>
              <a:gd name="connsiteX117" fmla="*/ 4571 w 10000"/>
              <a:gd name="connsiteY117" fmla="*/ 7833 h 10000"/>
              <a:gd name="connsiteX118" fmla="*/ 4642 w 10000"/>
              <a:gd name="connsiteY118" fmla="*/ 7692 h 10000"/>
              <a:gd name="connsiteX119" fmla="*/ 4679 w 10000"/>
              <a:gd name="connsiteY119" fmla="*/ 7645 h 10000"/>
              <a:gd name="connsiteX120" fmla="*/ 4700 w 10000"/>
              <a:gd name="connsiteY120" fmla="*/ 7559 h 10000"/>
              <a:gd name="connsiteX121" fmla="*/ 4780 w 10000"/>
              <a:gd name="connsiteY121" fmla="*/ 7606 h 10000"/>
              <a:gd name="connsiteX122" fmla="*/ 4771 w 10000"/>
              <a:gd name="connsiteY122" fmla="*/ 7512 h 10000"/>
              <a:gd name="connsiteX123" fmla="*/ 4811 w 10000"/>
              <a:gd name="connsiteY123" fmla="*/ 7457 h 10000"/>
              <a:gd name="connsiteX124" fmla="*/ 4876 w 10000"/>
              <a:gd name="connsiteY124" fmla="*/ 7512 h 10000"/>
              <a:gd name="connsiteX125" fmla="*/ 4983 w 10000"/>
              <a:gd name="connsiteY125" fmla="*/ 7512 h 10000"/>
              <a:gd name="connsiteX126" fmla="*/ 5038 w 10000"/>
              <a:gd name="connsiteY126" fmla="*/ 7551 h 10000"/>
              <a:gd name="connsiteX127" fmla="*/ 5078 w 10000"/>
              <a:gd name="connsiteY127" fmla="*/ 7668 h 10000"/>
              <a:gd name="connsiteX128" fmla="*/ 5097 w 10000"/>
              <a:gd name="connsiteY128" fmla="*/ 7488 h 10000"/>
              <a:gd name="connsiteX129" fmla="*/ 5060 w 10000"/>
              <a:gd name="connsiteY129" fmla="*/ 7230 h 10000"/>
              <a:gd name="connsiteX130" fmla="*/ 5103 w 10000"/>
              <a:gd name="connsiteY130" fmla="*/ 7175 h 10000"/>
              <a:gd name="connsiteX131" fmla="*/ 5152 w 10000"/>
              <a:gd name="connsiteY131" fmla="*/ 7199 h 10000"/>
              <a:gd name="connsiteX132" fmla="*/ 5152 w 10000"/>
              <a:gd name="connsiteY132" fmla="*/ 6894 h 10000"/>
              <a:gd name="connsiteX133" fmla="*/ 5232 w 10000"/>
              <a:gd name="connsiteY133" fmla="*/ 6917 h 10000"/>
              <a:gd name="connsiteX134" fmla="*/ 5272 w 10000"/>
              <a:gd name="connsiteY134" fmla="*/ 6854 h 10000"/>
              <a:gd name="connsiteX135" fmla="*/ 5263 w 10000"/>
              <a:gd name="connsiteY135" fmla="*/ 6635 h 10000"/>
              <a:gd name="connsiteX136" fmla="*/ 5300 w 10000"/>
              <a:gd name="connsiteY136" fmla="*/ 6635 h 10000"/>
              <a:gd name="connsiteX137" fmla="*/ 5343 w 10000"/>
              <a:gd name="connsiteY137" fmla="*/ 6518 h 10000"/>
              <a:gd name="connsiteX138" fmla="*/ 5419 w 10000"/>
              <a:gd name="connsiteY138" fmla="*/ 6424 h 10000"/>
              <a:gd name="connsiteX139" fmla="*/ 5472 w 10000"/>
              <a:gd name="connsiteY139" fmla="*/ 6283 h 10000"/>
              <a:gd name="connsiteX140" fmla="*/ 5585 w 10000"/>
              <a:gd name="connsiteY140" fmla="*/ 6283 h 10000"/>
              <a:gd name="connsiteX141" fmla="*/ 5674 w 10000"/>
              <a:gd name="connsiteY141" fmla="*/ 6401 h 10000"/>
              <a:gd name="connsiteX142" fmla="*/ 5794 w 10000"/>
              <a:gd name="connsiteY142" fmla="*/ 6408 h 10000"/>
              <a:gd name="connsiteX143" fmla="*/ 5788 w 10000"/>
              <a:gd name="connsiteY143" fmla="*/ 6291 h 10000"/>
              <a:gd name="connsiteX144" fmla="*/ 5779 w 10000"/>
              <a:gd name="connsiteY144" fmla="*/ 6127 h 10000"/>
              <a:gd name="connsiteX145" fmla="*/ 5813 w 10000"/>
              <a:gd name="connsiteY145" fmla="*/ 6025 h 10000"/>
              <a:gd name="connsiteX146" fmla="*/ 5908 w 10000"/>
              <a:gd name="connsiteY146" fmla="*/ 6103 h 10000"/>
              <a:gd name="connsiteX147" fmla="*/ 5954 w 10000"/>
              <a:gd name="connsiteY147" fmla="*/ 6150 h 10000"/>
              <a:gd name="connsiteX148" fmla="*/ 6009 w 10000"/>
              <a:gd name="connsiteY148" fmla="*/ 6338 h 10000"/>
              <a:gd name="connsiteX149" fmla="*/ 6209 w 10000"/>
              <a:gd name="connsiteY149" fmla="*/ 6338 h 10000"/>
              <a:gd name="connsiteX150" fmla="*/ 6240 w 10000"/>
              <a:gd name="connsiteY150" fmla="*/ 6479 h 10000"/>
              <a:gd name="connsiteX151" fmla="*/ 6369 w 10000"/>
              <a:gd name="connsiteY151" fmla="*/ 6518 h 10000"/>
              <a:gd name="connsiteX152" fmla="*/ 6535 w 10000"/>
              <a:gd name="connsiteY152" fmla="*/ 6401 h 10000"/>
              <a:gd name="connsiteX153" fmla="*/ 6642 w 10000"/>
              <a:gd name="connsiteY153" fmla="*/ 6432 h 10000"/>
              <a:gd name="connsiteX154" fmla="*/ 6654 w 10000"/>
              <a:gd name="connsiteY154" fmla="*/ 6448 h 10000"/>
              <a:gd name="connsiteX155" fmla="*/ 6719 w 10000"/>
              <a:gd name="connsiteY155" fmla="*/ 6408 h 10000"/>
              <a:gd name="connsiteX156" fmla="*/ 6734 w 10000"/>
              <a:gd name="connsiteY156" fmla="*/ 6189 h 10000"/>
              <a:gd name="connsiteX157" fmla="*/ 6756 w 10000"/>
              <a:gd name="connsiteY157" fmla="*/ 6056 h 10000"/>
              <a:gd name="connsiteX158" fmla="*/ 6756 w 10000"/>
              <a:gd name="connsiteY158" fmla="*/ 6002 h 10000"/>
              <a:gd name="connsiteX159" fmla="*/ 6747 w 10000"/>
              <a:gd name="connsiteY159" fmla="*/ 5884 h 10000"/>
              <a:gd name="connsiteX160" fmla="*/ 6848 w 10000"/>
              <a:gd name="connsiteY160" fmla="*/ 5814 h 10000"/>
              <a:gd name="connsiteX161" fmla="*/ 6940 w 10000"/>
              <a:gd name="connsiteY161" fmla="*/ 5837 h 10000"/>
              <a:gd name="connsiteX162" fmla="*/ 6986 w 10000"/>
              <a:gd name="connsiteY162" fmla="*/ 6002 h 10000"/>
              <a:gd name="connsiteX163" fmla="*/ 7051 w 10000"/>
              <a:gd name="connsiteY163" fmla="*/ 6213 h 10000"/>
              <a:gd name="connsiteX164" fmla="*/ 7094 w 10000"/>
              <a:gd name="connsiteY164" fmla="*/ 6401 h 10000"/>
              <a:gd name="connsiteX165" fmla="*/ 7094 w 10000"/>
              <a:gd name="connsiteY165" fmla="*/ 6377 h 10000"/>
              <a:gd name="connsiteX166" fmla="*/ 7124 w 10000"/>
              <a:gd name="connsiteY166" fmla="*/ 6448 h 10000"/>
              <a:gd name="connsiteX167" fmla="*/ 7214 w 10000"/>
              <a:gd name="connsiteY167" fmla="*/ 6479 h 10000"/>
              <a:gd name="connsiteX168" fmla="*/ 7272 w 10000"/>
              <a:gd name="connsiteY168" fmla="*/ 6761 h 10000"/>
              <a:gd name="connsiteX169" fmla="*/ 7336 w 10000"/>
              <a:gd name="connsiteY169" fmla="*/ 6737 h 10000"/>
              <a:gd name="connsiteX170" fmla="*/ 7438 w 10000"/>
              <a:gd name="connsiteY170" fmla="*/ 6659 h 10000"/>
              <a:gd name="connsiteX171" fmla="*/ 7419 w 10000"/>
              <a:gd name="connsiteY171" fmla="*/ 7113 h 10000"/>
              <a:gd name="connsiteX172" fmla="*/ 7327 w 10000"/>
              <a:gd name="connsiteY172" fmla="*/ 7222 h 10000"/>
              <a:gd name="connsiteX173" fmla="*/ 7343 w 10000"/>
              <a:gd name="connsiteY173" fmla="*/ 7606 h 10000"/>
              <a:gd name="connsiteX174" fmla="*/ 7475 w 10000"/>
              <a:gd name="connsiteY174" fmla="*/ 7606 h 10000"/>
              <a:gd name="connsiteX175" fmla="*/ 7475 w 10000"/>
              <a:gd name="connsiteY175" fmla="*/ 7653 h 10000"/>
              <a:gd name="connsiteX176" fmla="*/ 7730 w 10000"/>
              <a:gd name="connsiteY176" fmla="*/ 7019 h 10000"/>
              <a:gd name="connsiteX177" fmla="*/ 7849 w 10000"/>
              <a:gd name="connsiteY177" fmla="*/ 7175 h 10000"/>
              <a:gd name="connsiteX178" fmla="*/ 7926 w 10000"/>
              <a:gd name="connsiteY178" fmla="*/ 7160 h 10000"/>
              <a:gd name="connsiteX179" fmla="*/ 8006 w 10000"/>
              <a:gd name="connsiteY179" fmla="*/ 7394 h 10000"/>
              <a:gd name="connsiteX180" fmla="*/ 8111 w 10000"/>
              <a:gd name="connsiteY180" fmla="*/ 7269 h 10000"/>
              <a:gd name="connsiteX181" fmla="*/ 8737 w 10000"/>
              <a:gd name="connsiteY181" fmla="*/ 5884 h 10000"/>
              <a:gd name="connsiteX182" fmla="*/ 8955 w 10000"/>
              <a:gd name="connsiteY182" fmla="*/ 5164 h 10000"/>
              <a:gd name="connsiteX183" fmla="*/ 9628 w 10000"/>
              <a:gd name="connsiteY183" fmla="*/ 4460 h 10000"/>
              <a:gd name="connsiteX184" fmla="*/ 9733 w 10000"/>
              <a:gd name="connsiteY184" fmla="*/ 4241 h 10000"/>
              <a:gd name="connsiteX185" fmla="*/ 10000 w 10000"/>
              <a:gd name="connsiteY185" fmla="*/ 3850 h 10000"/>
              <a:gd name="connsiteX186" fmla="*/ 9960 w 10000"/>
              <a:gd name="connsiteY186" fmla="*/ 2981 h 10000"/>
              <a:gd name="connsiteX187" fmla="*/ 9767 w 10000"/>
              <a:gd name="connsiteY187" fmla="*/ 2433 h 10000"/>
              <a:gd name="connsiteX188" fmla="*/ 9032 w 10000"/>
              <a:gd name="connsiteY188" fmla="*/ 1784 h 10000"/>
              <a:gd name="connsiteX189" fmla="*/ 8101 w 10000"/>
              <a:gd name="connsiteY189" fmla="*/ 1142 h 10000"/>
              <a:gd name="connsiteX190" fmla="*/ 7333 w 10000"/>
              <a:gd name="connsiteY190" fmla="*/ 720 h 10000"/>
              <a:gd name="connsiteX191" fmla="*/ 6771 w 10000"/>
              <a:gd name="connsiteY191" fmla="*/ 649 h 10000"/>
              <a:gd name="connsiteX192" fmla="*/ 6181 w 10000"/>
              <a:gd name="connsiteY192" fmla="*/ 579 h 10000"/>
              <a:gd name="connsiteX193" fmla="*/ 5502 w 10000"/>
              <a:gd name="connsiteY193" fmla="*/ 321 h 10000"/>
              <a:gd name="connsiteX194" fmla="*/ 5278 w 10000"/>
              <a:gd name="connsiteY194" fmla="*/ 47 h 10000"/>
              <a:gd name="connsiteX195" fmla="*/ 4320 w 10000"/>
              <a:gd name="connsiteY195" fmla="*/ 211 h 10000"/>
              <a:gd name="connsiteX196" fmla="*/ 3530 w 10000"/>
              <a:gd name="connsiteY196" fmla="*/ 0 h 10000"/>
              <a:gd name="connsiteX197" fmla="*/ 2931 w 10000"/>
              <a:gd name="connsiteY197" fmla="*/ 329 h 10000"/>
              <a:gd name="connsiteX198" fmla="*/ 2820 w 10000"/>
              <a:gd name="connsiteY198" fmla="*/ 415 h 10000"/>
              <a:gd name="connsiteX199" fmla="*/ 2237 w 10000"/>
              <a:gd name="connsiteY199" fmla="*/ 297 h 10000"/>
              <a:gd name="connsiteX200" fmla="*/ 1923 w 10000"/>
              <a:gd name="connsiteY200" fmla="*/ 438 h 10000"/>
              <a:gd name="connsiteX201" fmla="*/ 1843 w 10000"/>
              <a:gd name="connsiteY201" fmla="*/ 869 h 10000"/>
              <a:gd name="connsiteX202" fmla="*/ 2046 w 10000"/>
              <a:gd name="connsiteY202" fmla="*/ 1737 h 10000"/>
              <a:gd name="connsiteX203" fmla="*/ 1794 w 10000"/>
              <a:gd name="connsiteY203" fmla="*/ 2277 h 10000"/>
              <a:gd name="connsiteX204" fmla="*/ 1650 w 10000"/>
              <a:gd name="connsiteY204" fmla="*/ 3302 h 10000"/>
              <a:gd name="connsiteX205" fmla="*/ 1475 w 10000"/>
              <a:gd name="connsiteY205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25 w 10000"/>
              <a:gd name="connsiteY82" fmla="*/ 5728 h 10000"/>
              <a:gd name="connsiteX83" fmla="*/ 2571 w 10000"/>
              <a:gd name="connsiteY83" fmla="*/ 6056 h 10000"/>
              <a:gd name="connsiteX84" fmla="*/ 2541 w 10000"/>
              <a:gd name="connsiteY84" fmla="*/ 6119 h 10000"/>
              <a:gd name="connsiteX85" fmla="*/ 2531 w 10000"/>
              <a:gd name="connsiteY85" fmla="*/ 6330 h 10000"/>
              <a:gd name="connsiteX86" fmla="*/ 2485 w 10000"/>
              <a:gd name="connsiteY86" fmla="*/ 6479 h 10000"/>
              <a:gd name="connsiteX87" fmla="*/ 2461 w 10000"/>
              <a:gd name="connsiteY87" fmla="*/ 6596 h 10000"/>
              <a:gd name="connsiteX88" fmla="*/ 2488 w 10000"/>
              <a:gd name="connsiteY88" fmla="*/ 6682 h 10000"/>
              <a:gd name="connsiteX89" fmla="*/ 2587 w 10000"/>
              <a:gd name="connsiteY89" fmla="*/ 6729 h 10000"/>
              <a:gd name="connsiteX90" fmla="*/ 2654 w 10000"/>
              <a:gd name="connsiteY90" fmla="*/ 6659 h 10000"/>
              <a:gd name="connsiteX91" fmla="*/ 2725 w 10000"/>
              <a:gd name="connsiteY91" fmla="*/ 6878 h 10000"/>
              <a:gd name="connsiteX92" fmla="*/ 2756 w 10000"/>
              <a:gd name="connsiteY92" fmla="*/ 7128 h 10000"/>
              <a:gd name="connsiteX93" fmla="*/ 2820 w 10000"/>
              <a:gd name="connsiteY93" fmla="*/ 7183 h 10000"/>
              <a:gd name="connsiteX94" fmla="*/ 2900 w 10000"/>
              <a:gd name="connsiteY94" fmla="*/ 7175 h 10000"/>
              <a:gd name="connsiteX95" fmla="*/ 3005 w 10000"/>
              <a:gd name="connsiteY95" fmla="*/ 7254 h 10000"/>
              <a:gd name="connsiteX96" fmla="*/ 3094 w 10000"/>
              <a:gd name="connsiteY96" fmla="*/ 7160 h 10000"/>
              <a:gd name="connsiteX97" fmla="*/ 3263 w 10000"/>
              <a:gd name="connsiteY97" fmla="*/ 7700 h 10000"/>
              <a:gd name="connsiteX98" fmla="*/ 3429 w 10000"/>
              <a:gd name="connsiteY98" fmla="*/ 7786 h 10000"/>
              <a:gd name="connsiteX99" fmla="*/ 3484 w 10000"/>
              <a:gd name="connsiteY99" fmla="*/ 8052 h 10000"/>
              <a:gd name="connsiteX100" fmla="*/ 3530 w 10000"/>
              <a:gd name="connsiteY100" fmla="*/ 8099 h 10000"/>
              <a:gd name="connsiteX101" fmla="*/ 3582 w 10000"/>
              <a:gd name="connsiteY101" fmla="*/ 8138 h 10000"/>
              <a:gd name="connsiteX102" fmla="*/ 3604 w 10000"/>
              <a:gd name="connsiteY102" fmla="*/ 8146 h 10000"/>
              <a:gd name="connsiteX103" fmla="*/ 3656 w 10000"/>
              <a:gd name="connsiteY103" fmla="*/ 8044 h 10000"/>
              <a:gd name="connsiteX104" fmla="*/ 3687 w 10000"/>
              <a:gd name="connsiteY104" fmla="*/ 8216 h 10000"/>
              <a:gd name="connsiteX105" fmla="*/ 3840 w 10000"/>
              <a:gd name="connsiteY105" fmla="*/ 7668 h 10000"/>
              <a:gd name="connsiteX106" fmla="*/ 3917 w 10000"/>
              <a:gd name="connsiteY106" fmla="*/ 7621 h 10000"/>
              <a:gd name="connsiteX107" fmla="*/ 3997 w 10000"/>
              <a:gd name="connsiteY107" fmla="*/ 7762 h 10000"/>
              <a:gd name="connsiteX108" fmla="*/ 3991 w 10000"/>
              <a:gd name="connsiteY108" fmla="*/ 7152 h 10000"/>
              <a:gd name="connsiteX109" fmla="*/ 4089 w 10000"/>
              <a:gd name="connsiteY109" fmla="*/ 7128 h 10000"/>
              <a:gd name="connsiteX110" fmla="*/ 4246 w 10000"/>
              <a:gd name="connsiteY110" fmla="*/ 7371 h 10000"/>
              <a:gd name="connsiteX111" fmla="*/ 4283 w 10000"/>
              <a:gd name="connsiteY111" fmla="*/ 7387 h 10000"/>
              <a:gd name="connsiteX112" fmla="*/ 4393 w 10000"/>
              <a:gd name="connsiteY112" fmla="*/ 7418 h 10000"/>
              <a:gd name="connsiteX113" fmla="*/ 4421 w 10000"/>
              <a:gd name="connsiteY113" fmla="*/ 7465 h 10000"/>
              <a:gd name="connsiteX114" fmla="*/ 4439 w 10000"/>
              <a:gd name="connsiteY114" fmla="*/ 7692 h 10000"/>
              <a:gd name="connsiteX115" fmla="*/ 4516 w 10000"/>
              <a:gd name="connsiteY115" fmla="*/ 7809 h 10000"/>
              <a:gd name="connsiteX116" fmla="*/ 4571 w 10000"/>
              <a:gd name="connsiteY116" fmla="*/ 7833 h 10000"/>
              <a:gd name="connsiteX117" fmla="*/ 4642 w 10000"/>
              <a:gd name="connsiteY117" fmla="*/ 7692 h 10000"/>
              <a:gd name="connsiteX118" fmla="*/ 4679 w 10000"/>
              <a:gd name="connsiteY118" fmla="*/ 7645 h 10000"/>
              <a:gd name="connsiteX119" fmla="*/ 4700 w 10000"/>
              <a:gd name="connsiteY119" fmla="*/ 7559 h 10000"/>
              <a:gd name="connsiteX120" fmla="*/ 4780 w 10000"/>
              <a:gd name="connsiteY120" fmla="*/ 7606 h 10000"/>
              <a:gd name="connsiteX121" fmla="*/ 4771 w 10000"/>
              <a:gd name="connsiteY121" fmla="*/ 7512 h 10000"/>
              <a:gd name="connsiteX122" fmla="*/ 4811 w 10000"/>
              <a:gd name="connsiteY122" fmla="*/ 7457 h 10000"/>
              <a:gd name="connsiteX123" fmla="*/ 4876 w 10000"/>
              <a:gd name="connsiteY123" fmla="*/ 7512 h 10000"/>
              <a:gd name="connsiteX124" fmla="*/ 4983 w 10000"/>
              <a:gd name="connsiteY124" fmla="*/ 7512 h 10000"/>
              <a:gd name="connsiteX125" fmla="*/ 5038 w 10000"/>
              <a:gd name="connsiteY125" fmla="*/ 7551 h 10000"/>
              <a:gd name="connsiteX126" fmla="*/ 5078 w 10000"/>
              <a:gd name="connsiteY126" fmla="*/ 7668 h 10000"/>
              <a:gd name="connsiteX127" fmla="*/ 5097 w 10000"/>
              <a:gd name="connsiteY127" fmla="*/ 7488 h 10000"/>
              <a:gd name="connsiteX128" fmla="*/ 5060 w 10000"/>
              <a:gd name="connsiteY128" fmla="*/ 7230 h 10000"/>
              <a:gd name="connsiteX129" fmla="*/ 5103 w 10000"/>
              <a:gd name="connsiteY129" fmla="*/ 7175 h 10000"/>
              <a:gd name="connsiteX130" fmla="*/ 5152 w 10000"/>
              <a:gd name="connsiteY130" fmla="*/ 7199 h 10000"/>
              <a:gd name="connsiteX131" fmla="*/ 5152 w 10000"/>
              <a:gd name="connsiteY131" fmla="*/ 6894 h 10000"/>
              <a:gd name="connsiteX132" fmla="*/ 5232 w 10000"/>
              <a:gd name="connsiteY132" fmla="*/ 6917 h 10000"/>
              <a:gd name="connsiteX133" fmla="*/ 5272 w 10000"/>
              <a:gd name="connsiteY133" fmla="*/ 6854 h 10000"/>
              <a:gd name="connsiteX134" fmla="*/ 5263 w 10000"/>
              <a:gd name="connsiteY134" fmla="*/ 6635 h 10000"/>
              <a:gd name="connsiteX135" fmla="*/ 5300 w 10000"/>
              <a:gd name="connsiteY135" fmla="*/ 6635 h 10000"/>
              <a:gd name="connsiteX136" fmla="*/ 5343 w 10000"/>
              <a:gd name="connsiteY136" fmla="*/ 6518 h 10000"/>
              <a:gd name="connsiteX137" fmla="*/ 5419 w 10000"/>
              <a:gd name="connsiteY137" fmla="*/ 6424 h 10000"/>
              <a:gd name="connsiteX138" fmla="*/ 5472 w 10000"/>
              <a:gd name="connsiteY138" fmla="*/ 6283 h 10000"/>
              <a:gd name="connsiteX139" fmla="*/ 5585 w 10000"/>
              <a:gd name="connsiteY139" fmla="*/ 6283 h 10000"/>
              <a:gd name="connsiteX140" fmla="*/ 5674 w 10000"/>
              <a:gd name="connsiteY140" fmla="*/ 6401 h 10000"/>
              <a:gd name="connsiteX141" fmla="*/ 5794 w 10000"/>
              <a:gd name="connsiteY141" fmla="*/ 6408 h 10000"/>
              <a:gd name="connsiteX142" fmla="*/ 5788 w 10000"/>
              <a:gd name="connsiteY142" fmla="*/ 6291 h 10000"/>
              <a:gd name="connsiteX143" fmla="*/ 5779 w 10000"/>
              <a:gd name="connsiteY143" fmla="*/ 6127 h 10000"/>
              <a:gd name="connsiteX144" fmla="*/ 5813 w 10000"/>
              <a:gd name="connsiteY144" fmla="*/ 6025 h 10000"/>
              <a:gd name="connsiteX145" fmla="*/ 5908 w 10000"/>
              <a:gd name="connsiteY145" fmla="*/ 6103 h 10000"/>
              <a:gd name="connsiteX146" fmla="*/ 5954 w 10000"/>
              <a:gd name="connsiteY146" fmla="*/ 6150 h 10000"/>
              <a:gd name="connsiteX147" fmla="*/ 6009 w 10000"/>
              <a:gd name="connsiteY147" fmla="*/ 6338 h 10000"/>
              <a:gd name="connsiteX148" fmla="*/ 6209 w 10000"/>
              <a:gd name="connsiteY148" fmla="*/ 6338 h 10000"/>
              <a:gd name="connsiteX149" fmla="*/ 6240 w 10000"/>
              <a:gd name="connsiteY149" fmla="*/ 6479 h 10000"/>
              <a:gd name="connsiteX150" fmla="*/ 6369 w 10000"/>
              <a:gd name="connsiteY150" fmla="*/ 6518 h 10000"/>
              <a:gd name="connsiteX151" fmla="*/ 6535 w 10000"/>
              <a:gd name="connsiteY151" fmla="*/ 6401 h 10000"/>
              <a:gd name="connsiteX152" fmla="*/ 6642 w 10000"/>
              <a:gd name="connsiteY152" fmla="*/ 6432 h 10000"/>
              <a:gd name="connsiteX153" fmla="*/ 6654 w 10000"/>
              <a:gd name="connsiteY153" fmla="*/ 6448 h 10000"/>
              <a:gd name="connsiteX154" fmla="*/ 6719 w 10000"/>
              <a:gd name="connsiteY154" fmla="*/ 6408 h 10000"/>
              <a:gd name="connsiteX155" fmla="*/ 6734 w 10000"/>
              <a:gd name="connsiteY155" fmla="*/ 6189 h 10000"/>
              <a:gd name="connsiteX156" fmla="*/ 6756 w 10000"/>
              <a:gd name="connsiteY156" fmla="*/ 6056 h 10000"/>
              <a:gd name="connsiteX157" fmla="*/ 6756 w 10000"/>
              <a:gd name="connsiteY157" fmla="*/ 6002 h 10000"/>
              <a:gd name="connsiteX158" fmla="*/ 6747 w 10000"/>
              <a:gd name="connsiteY158" fmla="*/ 5884 h 10000"/>
              <a:gd name="connsiteX159" fmla="*/ 6848 w 10000"/>
              <a:gd name="connsiteY159" fmla="*/ 5814 h 10000"/>
              <a:gd name="connsiteX160" fmla="*/ 6940 w 10000"/>
              <a:gd name="connsiteY160" fmla="*/ 5837 h 10000"/>
              <a:gd name="connsiteX161" fmla="*/ 6986 w 10000"/>
              <a:gd name="connsiteY161" fmla="*/ 6002 h 10000"/>
              <a:gd name="connsiteX162" fmla="*/ 7051 w 10000"/>
              <a:gd name="connsiteY162" fmla="*/ 6213 h 10000"/>
              <a:gd name="connsiteX163" fmla="*/ 7094 w 10000"/>
              <a:gd name="connsiteY163" fmla="*/ 6401 h 10000"/>
              <a:gd name="connsiteX164" fmla="*/ 7094 w 10000"/>
              <a:gd name="connsiteY164" fmla="*/ 6377 h 10000"/>
              <a:gd name="connsiteX165" fmla="*/ 7124 w 10000"/>
              <a:gd name="connsiteY165" fmla="*/ 6448 h 10000"/>
              <a:gd name="connsiteX166" fmla="*/ 7214 w 10000"/>
              <a:gd name="connsiteY166" fmla="*/ 6479 h 10000"/>
              <a:gd name="connsiteX167" fmla="*/ 7272 w 10000"/>
              <a:gd name="connsiteY167" fmla="*/ 6761 h 10000"/>
              <a:gd name="connsiteX168" fmla="*/ 7336 w 10000"/>
              <a:gd name="connsiteY168" fmla="*/ 6737 h 10000"/>
              <a:gd name="connsiteX169" fmla="*/ 7438 w 10000"/>
              <a:gd name="connsiteY169" fmla="*/ 6659 h 10000"/>
              <a:gd name="connsiteX170" fmla="*/ 7419 w 10000"/>
              <a:gd name="connsiteY170" fmla="*/ 7113 h 10000"/>
              <a:gd name="connsiteX171" fmla="*/ 7327 w 10000"/>
              <a:gd name="connsiteY171" fmla="*/ 7222 h 10000"/>
              <a:gd name="connsiteX172" fmla="*/ 7343 w 10000"/>
              <a:gd name="connsiteY172" fmla="*/ 7606 h 10000"/>
              <a:gd name="connsiteX173" fmla="*/ 7475 w 10000"/>
              <a:gd name="connsiteY173" fmla="*/ 7606 h 10000"/>
              <a:gd name="connsiteX174" fmla="*/ 7475 w 10000"/>
              <a:gd name="connsiteY174" fmla="*/ 7653 h 10000"/>
              <a:gd name="connsiteX175" fmla="*/ 7730 w 10000"/>
              <a:gd name="connsiteY175" fmla="*/ 7019 h 10000"/>
              <a:gd name="connsiteX176" fmla="*/ 7849 w 10000"/>
              <a:gd name="connsiteY176" fmla="*/ 7175 h 10000"/>
              <a:gd name="connsiteX177" fmla="*/ 7926 w 10000"/>
              <a:gd name="connsiteY177" fmla="*/ 7160 h 10000"/>
              <a:gd name="connsiteX178" fmla="*/ 8006 w 10000"/>
              <a:gd name="connsiteY178" fmla="*/ 7394 h 10000"/>
              <a:gd name="connsiteX179" fmla="*/ 8111 w 10000"/>
              <a:gd name="connsiteY179" fmla="*/ 7269 h 10000"/>
              <a:gd name="connsiteX180" fmla="*/ 8737 w 10000"/>
              <a:gd name="connsiteY180" fmla="*/ 5884 h 10000"/>
              <a:gd name="connsiteX181" fmla="*/ 8955 w 10000"/>
              <a:gd name="connsiteY181" fmla="*/ 5164 h 10000"/>
              <a:gd name="connsiteX182" fmla="*/ 9628 w 10000"/>
              <a:gd name="connsiteY182" fmla="*/ 4460 h 10000"/>
              <a:gd name="connsiteX183" fmla="*/ 9733 w 10000"/>
              <a:gd name="connsiteY183" fmla="*/ 4241 h 10000"/>
              <a:gd name="connsiteX184" fmla="*/ 10000 w 10000"/>
              <a:gd name="connsiteY184" fmla="*/ 3850 h 10000"/>
              <a:gd name="connsiteX185" fmla="*/ 9960 w 10000"/>
              <a:gd name="connsiteY185" fmla="*/ 2981 h 10000"/>
              <a:gd name="connsiteX186" fmla="*/ 9767 w 10000"/>
              <a:gd name="connsiteY186" fmla="*/ 2433 h 10000"/>
              <a:gd name="connsiteX187" fmla="*/ 9032 w 10000"/>
              <a:gd name="connsiteY187" fmla="*/ 1784 h 10000"/>
              <a:gd name="connsiteX188" fmla="*/ 8101 w 10000"/>
              <a:gd name="connsiteY188" fmla="*/ 1142 h 10000"/>
              <a:gd name="connsiteX189" fmla="*/ 7333 w 10000"/>
              <a:gd name="connsiteY189" fmla="*/ 720 h 10000"/>
              <a:gd name="connsiteX190" fmla="*/ 6771 w 10000"/>
              <a:gd name="connsiteY190" fmla="*/ 649 h 10000"/>
              <a:gd name="connsiteX191" fmla="*/ 6181 w 10000"/>
              <a:gd name="connsiteY191" fmla="*/ 579 h 10000"/>
              <a:gd name="connsiteX192" fmla="*/ 5502 w 10000"/>
              <a:gd name="connsiteY192" fmla="*/ 321 h 10000"/>
              <a:gd name="connsiteX193" fmla="*/ 5278 w 10000"/>
              <a:gd name="connsiteY193" fmla="*/ 47 h 10000"/>
              <a:gd name="connsiteX194" fmla="*/ 4320 w 10000"/>
              <a:gd name="connsiteY194" fmla="*/ 211 h 10000"/>
              <a:gd name="connsiteX195" fmla="*/ 3530 w 10000"/>
              <a:gd name="connsiteY195" fmla="*/ 0 h 10000"/>
              <a:gd name="connsiteX196" fmla="*/ 2931 w 10000"/>
              <a:gd name="connsiteY196" fmla="*/ 329 h 10000"/>
              <a:gd name="connsiteX197" fmla="*/ 2820 w 10000"/>
              <a:gd name="connsiteY197" fmla="*/ 415 h 10000"/>
              <a:gd name="connsiteX198" fmla="*/ 2237 w 10000"/>
              <a:gd name="connsiteY198" fmla="*/ 297 h 10000"/>
              <a:gd name="connsiteX199" fmla="*/ 1923 w 10000"/>
              <a:gd name="connsiteY199" fmla="*/ 438 h 10000"/>
              <a:gd name="connsiteX200" fmla="*/ 1843 w 10000"/>
              <a:gd name="connsiteY200" fmla="*/ 869 h 10000"/>
              <a:gd name="connsiteX201" fmla="*/ 2046 w 10000"/>
              <a:gd name="connsiteY201" fmla="*/ 1737 h 10000"/>
              <a:gd name="connsiteX202" fmla="*/ 1794 w 10000"/>
              <a:gd name="connsiteY202" fmla="*/ 2277 h 10000"/>
              <a:gd name="connsiteX203" fmla="*/ 1650 w 10000"/>
              <a:gd name="connsiteY203" fmla="*/ 3302 h 10000"/>
              <a:gd name="connsiteX204" fmla="*/ 1475 w 10000"/>
              <a:gd name="connsiteY204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35 w 10000"/>
              <a:gd name="connsiteY81" fmla="*/ 5861 h 10000"/>
              <a:gd name="connsiteX82" fmla="*/ 2571 w 10000"/>
              <a:gd name="connsiteY82" fmla="*/ 6056 h 10000"/>
              <a:gd name="connsiteX83" fmla="*/ 2541 w 10000"/>
              <a:gd name="connsiteY83" fmla="*/ 6119 h 10000"/>
              <a:gd name="connsiteX84" fmla="*/ 2531 w 10000"/>
              <a:gd name="connsiteY84" fmla="*/ 6330 h 10000"/>
              <a:gd name="connsiteX85" fmla="*/ 2485 w 10000"/>
              <a:gd name="connsiteY85" fmla="*/ 6479 h 10000"/>
              <a:gd name="connsiteX86" fmla="*/ 2461 w 10000"/>
              <a:gd name="connsiteY86" fmla="*/ 6596 h 10000"/>
              <a:gd name="connsiteX87" fmla="*/ 2488 w 10000"/>
              <a:gd name="connsiteY87" fmla="*/ 6682 h 10000"/>
              <a:gd name="connsiteX88" fmla="*/ 2587 w 10000"/>
              <a:gd name="connsiteY88" fmla="*/ 6729 h 10000"/>
              <a:gd name="connsiteX89" fmla="*/ 2654 w 10000"/>
              <a:gd name="connsiteY89" fmla="*/ 6659 h 10000"/>
              <a:gd name="connsiteX90" fmla="*/ 2725 w 10000"/>
              <a:gd name="connsiteY90" fmla="*/ 6878 h 10000"/>
              <a:gd name="connsiteX91" fmla="*/ 2756 w 10000"/>
              <a:gd name="connsiteY91" fmla="*/ 7128 h 10000"/>
              <a:gd name="connsiteX92" fmla="*/ 2820 w 10000"/>
              <a:gd name="connsiteY92" fmla="*/ 7183 h 10000"/>
              <a:gd name="connsiteX93" fmla="*/ 2900 w 10000"/>
              <a:gd name="connsiteY93" fmla="*/ 7175 h 10000"/>
              <a:gd name="connsiteX94" fmla="*/ 3005 w 10000"/>
              <a:gd name="connsiteY94" fmla="*/ 7254 h 10000"/>
              <a:gd name="connsiteX95" fmla="*/ 3094 w 10000"/>
              <a:gd name="connsiteY95" fmla="*/ 7160 h 10000"/>
              <a:gd name="connsiteX96" fmla="*/ 3263 w 10000"/>
              <a:gd name="connsiteY96" fmla="*/ 7700 h 10000"/>
              <a:gd name="connsiteX97" fmla="*/ 3429 w 10000"/>
              <a:gd name="connsiteY97" fmla="*/ 7786 h 10000"/>
              <a:gd name="connsiteX98" fmla="*/ 3484 w 10000"/>
              <a:gd name="connsiteY98" fmla="*/ 8052 h 10000"/>
              <a:gd name="connsiteX99" fmla="*/ 3530 w 10000"/>
              <a:gd name="connsiteY99" fmla="*/ 8099 h 10000"/>
              <a:gd name="connsiteX100" fmla="*/ 3582 w 10000"/>
              <a:gd name="connsiteY100" fmla="*/ 8138 h 10000"/>
              <a:gd name="connsiteX101" fmla="*/ 3604 w 10000"/>
              <a:gd name="connsiteY101" fmla="*/ 8146 h 10000"/>
              <a:gd name="connsiteX102" fmla="*/ 3656 w 10000"/>
              <a:gd name="connsiteY102" fmla="*/ 8044 h 10000"/>
              <a:gd name="connsiteX103" fmla="*/ 3687 w 10000"/>
              <a:gd name="connsiteY103" fmla="*/ 8216 h 10000"/>
              <a:gd name="connsiteX104" fmla="*/ 3840 w 10000"/>
              <a:gd name="connsiteY104" fmla="*/ 7668 h 10000"/>
              <a:gd name="connsiteX105" fmla="*/ 3917 w 10000"/>
              <a:gd name="connsiteY105" fmla="*/ 7621 h 10000"/>
              <a:gd name="connsiteX106" fmla="*/ 3997 w 10000"/>
              <a:gd name="connsiteY106" fmla="*/ 7762 h 10000"/>
              <a:gd name="connsiteX107" fmla="*/ 3991 w 10000"/>
              <a:gd name="connsiteY107" fmla="*/ 7152 h 10000"/>
              <a:gd name="connsiteX108" fmla="*/ 4089 w 10000"/>
              <a:gd name="connsiteY108" fmla="*/ 7128 h 10000"/>
              <a:gd name="connsiteX109" fmla="*/ 4246 w 10000"/>
              <a:gd name="connsiteY109" fmla="*/ 7371 h 10000"/>
              <a:gd name="connsiteX110" fmla="*/ 4283 w 10000"/>
              <a:gd name="connsiteY110" fmla="*/ 7387 h 10000"/>
              <a:gd name="connsiteX111" fmla="*/ 4393 w 10000"/>
              <a:gd name="connsiteY111" fmla="*/ 7418 h 10000"/>
              <a:gd name="connsiteX112" fmla="*/ 4421 w 10000"/>
              <a:gd name="connsiteY112" fmla="*/ 7465 h 10000"/>
              <a:gd name="connsiteX113" fmla="*/ 4439 w 10000"/>
              <a:gd name="connsiteY113" fmla="*/ 7692 h 10000"/>
              <a:gd name="connsiteX114" fmla="*/ 4516 w 10000"/>
              <a:gd name="connsiteY114" fmla="*/ 7809 h 10000"/>
              <a:gd name="connsiteX115" fmla="*/ 4571 w 10000"/>
              <a:gd name="connsiteY115" fmla="*/ 7833 h 10000"/>
              <a:gd name="connsiteX116" fmla="*/ 4642 w 10000"/>
              <a:gd name="connsiteY116" fmla="*/ 7692 h 10000"/>
              <a:gd name="connsiteX117" fmla="*/ 4679 w 10000"/>
              <a:gd name="connsiteY117" fmla="*/ 7645 h 10000"/>
              <a:gd name="connsiteX118" fmla="*/ 4700 w 10000"/>
              <a:gd name="connsiteY118" fmla="*/ 7559 h 10000"/>
              <a:gd name="connsiteX119" fmla="*/ 4780 w 10000"/>
              <a:gd name="connsiteY119" fmla="*/ 7606 h 10000"/>
              <a:gd name="connsiteX120" fmla="*/ 4771 w 10000"/>
              <a:gd name="connsiteY120" fmla="*/ 7512 h 10000"/>
              <a:gd name="connsiteX121" fmla="*/ 4811 w 10000"/>
              <a:gd name="connsiteY121" fmla="*/ 7457 h 10000"/>
              <a:gd name="connsiteX122" fmla="*/ 4876 w 10000"/>
              <a:gd name="connsiteY122" fmla="*/ 7512 h 10000"/>
              <a:gd name="connsiteX123" fmla="*/ 4983 w 10000"/>
              <a:gd name="connsiteY123" fmla="*/ 7512 h 10000"/>
              <a:gd name="connsiteX124" fmla="*/ 5038 w 10000"/>
              <a:gd name="connsiteY124" fmla="*/ 7551 h 10000"/>
              <a:gd name="connsiteX125" fmla="*/ 5078 w 10000"/>
              <a:gd name="connsiteY125" fmla="*/ 7668 h 10000"/>
              <a:gd name="connsiteX126" fmla="*/ 5097 w 10000"/>
              <a:gd name="connsiteY126" fmla="*/ 7488 h 10000"/>
              <a:gd name="connsiteX127" fmla="*/ 5060 w 10000"/>
              <a:gd name="connsiteY127" fmla="*/ 7230 h 10000"/>
              <a:gd name="connsiteX128" fmla="*/ 5103 w 10000"/>
              <a:gd name="connsiteY128" fmla="*/ 7175 h 10000"/>
              <a:gd name="connsiteX129" fmla="*/ 5152 w 10000"/>
              <a:gd name="connsiteY129" fmla="*/ 7199 h 10000"/>
              <a:gd name="connsiteX130" fmla="*/ 5152 w 10000"/>
              <a:gd name="connsiteY130" fmla="*/ 6894 h 10000"/>
              <a:gd name="connsiteX131" fmla="*/ 5232 w 10000"/>
              <a:gd name="connsiteY131" fmla="*/ 6917 h 10000"/>
              <a:gd name="connsiteX132" fmla="*/ 5272 w 10000"/>
              <a:gd name="connsiteY132" fmla="*/ 6854 h 10000"/>
              <a:gd name="connsiteX133" fmla="*/ 5263 w 10000"/>
              <a:gd name="connsiteY133" fmla="*/ 6635 h 10000"/>
              <a:gd name="connsiteX134" fmla="*/ 5300 w 10000"/>
              <a:gd name="connsiteY134" fmla="*/ 6635 h 10000"/>
              <a:gd name="connsiteX135" fmla="*/ 5343 w 10000"/>
              <a:gd name="connsiteY135" fmla="*/ 6518 h 10000"/>
              <a:gd name="connsiteX136" fmla="*/ 5419 w 10000"/>
              <a:gd name="connsiteY136" fmla="*/ 6424 h 10000"/>
              <a:gd name="connsiteX137" fmla="*/ 5472 w 10000"/>
              <a:gd name="connsiteY137" fmla="*/ 6283 h 10000"/>
              <a:gd name="connsiteX138" fmla="*/ 5585 w 10000"/>
              <a:gd name="connsiteY138" fmla="*/ 6283 h 10000"/>
              <a:gd name="connsiteX139" fmla="*/ 5674 w 10000"/>
              <a:gd name="connsiteY139" fmla="*/ 6401 h 10000"/>
              <a:gd name="connsiteX140" fmla="*/ 5794 w 10000"/>
              <a:gd name="connsiteY140" fmla="*/ 6408 h 10000"/>
              <a:gd name="connsiteX141" fmla="*/ 5788 w 10000"/>
              <a:gd name="connsiteY141" fmla="*/ 6291 h 10000"/>
              <a:gd name="connsiteX142" fmla="*/ 5779 w 10000"/>
              <a:gd name="connsiteY142" fmla="*/ 6127 h 10000"/>
              <a:gd name="connsiteX143" fmla="*/ 5813 w 10000"/>
              <a:gd name="connsiteY143" fmla="*/ 6025 h 10000"/>
              <a:gd name="connsiteX144" fmla="*/ 5908 w 10000"/>
              <a:gd name="connsiteY144" fmla="*/ 6103 h 10000"/>
              <a:gd name="connsiteX145" fmla="*/ 5954 w 10000"/>
              <a:gd name="connsiteY145" fmla="*/ 6150 h 10000"/>
              <a:gd name="connsiteX146" fmla="*/ 6009 w 10000"/>
              <a:gd name="connsiteY146" fmla="*/ 6338 h 10000"/>
              <a:gd name="connsiteX147" fmla="*/ 6209 w 10000"/>
              <a:gd name="connsiteY147" fmla="*/ 6338 h 10000"/>
              <a:gd name="connsiteX148" fmla="*/ 6240 w 10000"/>
              <a:gd name="connsiteY148" fmla="*/ 6479 h 10000"/>
              <a:gd name="connsiteX149" fmla="*/ 6369 w 10000"/>
              <a:gd name="connsiteY149" fmla="*/ 6518 h 10000"/>
              <a:gd name="connsiteX150" fmla="*/ 6535 w 10000"/>
              <a:gd name="connsiteY150" fmla="*/ 6401 h 10000"/>
              <a:gd name="connsiteX151" fmla="*/ 6642 w 10000"/>
              <a:gd name="connsiteY151" fmla="*/ 6432 h 10000"/>
              <a:gd name="connsiteX152" fmla="*/ 6654 w 10000"/>
              <a:gd name="connsiteY152" fmla="*/ 6448 h 10000"/>
              <a:gd name="connsiteX153" fmla="*/ 6719 w 10000"/>
              <a:gd name="connsiteY153" fmla="*/ 6408 h 10000"/>
              <a:gd name="connsiteX154" fmla="*/ 6734 w 10000"/>
              <a:gd name="connsiteY154" fmla="*/ 6189 h 10000"/>
              <a:gd name="connsiteX155" fmla="*/ 6756 w 10000"/>
              <a:gd name="connsiteY155" fmla="*/ 6056 h 10000"/>
              <a:gd name="connsiteX156" fmla="*/ 6756 w 10000"/>
              <a:gd name="connsiteY156" fmla="*/ 6002 h 10000"/>
              <a:gd name="connsiteX157" fmla="*/ 6747 w 10000"/>
              <a:gd name="connsiteY157" fmla="*/ 5884 h 10000"/>
              <a:gd name="connsiteX158" fmla="*/ 6848 w 10000"/>
              <a:gd name="connsiteY158" fmla="*/ 5814 h 10000"/>
              <a:gd name="connsiteX159" fmla="*/ 6940 w 10000"/>
              <a:gd name="connsiteY159" fmla="*/ 5837 h 10000"/>
              <a:gd name="connsiteX160" fmla="*/ 6986 w 10000"/>
              <a:gd name="connsiteY160" fmla="*/ 6002 h 10000"/>
              <a:gd name="connsiteX161" fmla="*/ 7051 w 10000"/>
              <a:gd name="connsiteY161" fmla="*/ 6213 h 10000"/>
              <a:gd name="connsiteX162" fmla="*/ 7094 w 10000"/>
              <a:gd name="connsiteY162" fmla="*/ 6401 h 10000"/>
              <a:gd name="connsiteX163" fmla="*/ 7094 w 10000"/>
              <a:gd name="connsiteY163" fmla="*/ 6377 h 10000"/>
              <a:gd name="connsiteX164" fmla="*/ 7124 w 10000"/>
              <a:gd name="connsiteY164" fmla="*/ 6448 h 10000"/>
              <a:gd name="connsiteX165" fmla="*/ 7214 w 10000"/>
              <a:gd name="connsiteY165" fmla="*/ 6479 h 10000"/>
              <a:gd name="connsiteX166" fmla="*/ 7272 w 10000"/>
              <a:gd name="connsiteY166" fmla="*/ 6761 h 10000"/>
              <a:gd name="connsiteX167" fmla="*/ 7336 w 10000"/>
              <a:gd name="connsiteY167" fmla="*/ 6737 h 10000"/>
              <a:gd name="connsiteX168" fmla="*/ 7438 w 10000"/>
              <a:gd name="connsiteY168" fmla="*/ 6659 h 10000"/>
              <a:gd name="connsiteX169" fmla="*/ 7419 w 10000"/>
              <a:gd name="connsiteY169" fmla="*/ 7113 h 10000"/>
              <a:gd name="connsiteX170" fmla="*/ 7327 w 10000"/>
              <a:gd name="connsiteY170" fmla="*/ 7222 h 10000"/>
              <a:gd name="connsiteX171" fmla="*/ 7343 w 10000"/>
              <a:gd name="connsiteY171" fmla="*/ 7606 h 10000"/>
              <a:gd name="connsiteX172" fmla="*/ 7475 w 10000"/>
              <a:gd name="connsiteY172" fmla="*/ 7606 h 10000"/>
              <a:gd name="connsiteX173" fmla="*/ 7475 w 10000"/>
              <a:gd name="connsiteY173" fmla="*/ 7653 h 10000"/>
              <a:gd name="connsiteX174" fmla="*/ 7730 w 10000"/>
              <a:gd name="connsiteY174" fmla="*/ 7019 h 10000"/>
              <a:gd name="connsiteX175" fmla="*/ 7849 w 10000"/>
              <a:gd name="connsiteY175" fmla="*/ 7175 h 10000"/>
              <a:gd name="connsiteX176" fmla="*/ 7926 w 10000"/>
              <a:gd name="connsiteY176" fmla="*/ 7160 h 10000"/>
              <a:gd name="connsiteX177" fmla="*/ 8006 w 10000"/>
              <a:gd name="connsiteY177" fmla="*/ 7394 h 10000"/>
              <a:gd name="connsiteX178" fmla="*/ 8111 w 10000"/>
              <a:gd name="connsiteY178" fmla="*/ 7269 h 10000"/>
              <a:gd name="connsiteX179" fmla="*/ 8737 w 10000"/>
              <a:gd name="connsiteY179" fmla="*/ 5884 h 10000"/>
              <a:gd name="connsiteX180" fmla="*/ 8955 w 10000"/>
              <a:gd name="connsiteY180" fmla="*/ 5164 h 10000"/>
              <a:gd name="connsiteX181" fmla="*/ 9628 w 10000"/>
              <a:gd name="connsiteY181" fmla="*/ 4460 h 10000"/>
              <a:gd name="connsiteX182" fmla="*/ 9733 w 10000"/>
              <a:gd name="connsiteY182" fmla="*/ 4241 h 10000"/>
              <a:gd name="connsiteX183" fmla="*/ 10000 w 10000"/>
              <a:gd name="connsiteY183" fmla="*/ 3850 h 10000"/>
              <a:gd name="connsiteX184" fmla="*/ 9960 w 10000"/>
              <a:gd name="connsiteY184" fmla="*/ 2981 h 10000"/>
              <a:gd name="connsiteX185" fmla="*/ 9767 w 10000"/>
              <a:gd name="connsiteY185" fmla="*/ 2433 h 10000"/>
              <a:gd name="connsiteX186" fmla="*/ 9032 w 10000"/>
              <a:gd name="connsiteY186" fmla="*/ 1784 h 10000"/>
              <a:gd name="connsiteX187" fmla="*/ 8101 w 10000"/>
              <a:gd name="connsiteY187" fmla="*/ 1142 h 10000"/>
              <a:gd name="connsiteX188" fmla="*/ 7333 w 10000"/>
              <a:gd name="connsiteY188" fmla="*/ 720 h 10000"/>
              <a:gd name="connsiteX189" fmla="*/ 6771 w 10000"/>
              <a:gd name="connsiteY189" fmla="*/ 649 h 10000"/>
              <a:gd name="connsiteX190" fmla="*/ 6181 w 10000"/>
              <a:gd name="connsiteY190" fmla="*/ 579 h 10000"/>
              <a:gd name="connsiteX191" fmla="*/ 5502 w 10000"/>
              <a:gd name="connsiteY191" fmla="*/ 321 h 10000"/>
              <a:gd name="connsiteX192" fmla="*/ 5278 w 10000"/>
              <a:gd name="connsiteY192" fmla="*/ 47 h 10000"/>
              <a:gd name="connsiteX193" fmla="*/ 4320 w 10000"/>
              <a:gd name="connsiteY193" fmla="*/ 211 h 10000"/>
              <a:gd name="connsiteX194" fmla="*/ 3530 w 10000"/>
              <a:gd name="connsiteY194" fmla="*/ 0 h 10000"/>
              <a:gd name="connsiteX195" fmla="*/ 2931 w 10000"/>
              <a:gd name="connsiteY195" fmla="*/ 329 h 10000"/>
              <a:gd name="connsiteX196" fmla="*/ 2820 w 10000"/>
              <a:gd name="connsiteY196" fmla="*/ 415 h 10000"/>
              <a:gd name="connsiteX197" fmla="*/ 2237 w 10000"/>
              <a:gd name="connsiteY197" fmla="*/ 297 h 10000"/>
              <a:gd name="connsiteX198" fmla="*/ 1923 w 10000"/>
              <a:gd name="connsiteY198" fmla="*/ 438 h 10000"/>
              <a:gd name="connsiteX199" fmla="*/ 1843 w 10000"/>
              <a:gd name="connsiteY199" fmla="*/ 869 h 10000"/>
              <a:gd name="connsiteX200" fmla="*/ 2046 w 10000"/>
              <a:gd name="connsiteY200" fmla="*/ 1737 h 10000"/>
              <a:gd name="connsiteX201" fmla="*/ 1794 w 10000"/>
              <a:gd name="connsiteY201" fmla="*/ 2277 h 10000"/>
              <a:gd name="connsiteX202" fmla="*/ 1650 w 10000"/>
              <a:gd name="connsiteY202" fmla="*/ 3302 h 10000"/>
              <a:gd name="connsiteX203" fmla="*/ 1475 w 10000"/>
              <a:gd name="connsiteY203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22 w 10000"/>
              <a:gd name="connsiteY80" fmla="*/ 5962 h 10000"/>
              <a:gd name="connsiteX81" fmla="*/ 2571 w 10000"/>
              <a:gd name="connsiteY81" fmla="*/ 6056 h 10000"/>
              <a:gd name="connsiteX82" fmla="*/ 2541 w 10000"/>
              <a:gd name="connsiteY82" fmla="*/ 6119 h 10000"/>
              <a:gd name="connsiteX83" fmla="*/ 2531 w 10000"/>
              <a:gd name="connsiteY83" fmla="*/ 6330 h 10000"/>
              <a:gd name="connsiteX84" fmla="*/ 2485 w 10000"/>
              <a:gd name="connsiteY84" fmla="*/ 6479 h 10000"/>
              <a:gd name="connsiteX85" fmla="*/ 2461 w 10000"/>
              <a:gd name="connsiteY85" fmla="*/ 6596 h 10000"/>
              <a:gd name="connsiteX86" fmla="*/ 2488 w 10000"/>
              <a:gd name="connsiteY86" fmla="*/ 6682 h 10000"/>
              <a:gd name="connsiteX87" fmla="*/ 2587 w 10000"/>
              <a:gd name="connsiteY87" fmla="*/ 6729 h 10000"/>
              <a:gd name="connsiteX88" fmla="*/ 2654 w 10000"/>
              <a:gd name="connsiteY88" fmla="*/ 6659 h 10000"/>
              <a:gd name="connsiteX89" fmla="*/ 2725 w 10000"/>
              <a:gd name="connsiteY89" fmla="*/ 6878 h 10000"/>
              <a:gd name="connsiteX90" fmla="*/ 2756 w 10000"/>
              <a:gd name="connsiteY90" fmla="*/ 7128 h 10000"/>
              <a:gd name="connsiteX91" fmla="*/ 2820 w 10000"/>
              <a:gd name="connsiteY91" fmla="*/ 7183 h 10000"/>
              <a:gd name="connsiteX92" fmla="*/ 2900 w 10000"/>
              <a:gd name="connsiteY92" fmla="*/ 7175 h 10000"/>
              <a:gd name="connsiteX93" fmla="*/ 3005 w 10000"/>
              <a:gd name="connsiteY93" fmla="*/ 7254 h 10000"/>
              <a:gd name="connsiteX94" fmla="*/ 3094 w 10000"/>
              <a:gd name="connsiteY94" fmla="*/ 7160 h 10000"/>
              <a:gd name="connsiteX95" fmla="*/ 3263 w 10000"/>
              <a:gd name="connsiteY95" fmla="*/ 7700 h 10000"/>
              <a:gd name="connsiteX96" fmla="*/ 3429 w 10000"/>
              <a:gd name="connsiteY96" fmla="*/ 7786 h 10000"/>
              <a:gd name="connsiteX97" fmla="*/ 3484 w 10000"/>
              <a:gd name="connsiteY97" fmla="*/ 8052 h 10000"/>
              <a:gd name="connsiteX98" fmla="*/ 3530 w 10000"/>
              <a:gd name="connsiteY98" fmla="*/ 8099 h 10000"/>
              <a:gd name="connsiteX99" fmla="*/ 3582 w 10000"/>
              <a:gd name="connsiteY99" fmla="*/ 8138 h 10000"/>
              <a:gd name="connsiteX100" fmla="*/ 3604 w 10000"/>
              <a:gd name="connsiteY100" fmla="*/ 8146 h 10000"/>
              <a:gd name="connsiteX101" fmla="*/ 3656 w 10000"/>
              <a:gd name="connsiteY101" fmla="*/ 8044 h 10000"/>
              <a:gd name="connsiteX102" fmla="*/ 3687 w 10000"/>
              <a:gd name="connsiteY102" fmla="*/ 8216 h 10000"/>
              <a:gd name="connsiteX103" fmla="*/ 3840 w 10000"/>
              <a:gd name="connsiteY103" fmla="*/ 7668 h 10000"/>
              <a:gd name="connsiteX104" fmla="*/ 3917 w 10000"/>
              <a:gd name="connsiteY104" fmla="*/ 7621 h 10000"/>
              <a:gd name="connsiteX105" fmla="*/ 3997 w 10000"/>
              <a:gd name="connsiteY105" fmla="*/ 7762 h 10000"/>
              <a:gd name="connsiteX106" fmla="*/ 3991 w 10000"/>
              <a:gd name="connsiteY106" fmla="*/ 7152 h 10000"/>
              <a:gd name="connsiteX107" fmla="*/ 4089 w 10000"/>
              <a:gd name="connsiteY107" fmla="*/ 7128 h 10000"/>
              <a:gd name="connsiteX108" fmla="*/ 4246 w 10000"/>
              <a:gd name="connsiteY108" fmla="*/ 7371 h 10000"/>
              <a:gd name="connsiteX109" fmla="*/ 4283 w 10000"/>
              <a:gd name="connsiteY109" fmla="*/ 7387 h 10000"/>
              <a:gd name="connsiteX110" fmla="*/ 4393 w 10000"/>
              <a:gd name="connsiteY110" fmla="*/ 7418 h 10000"/>
              <a:gd name="connsiteX111" fmla="*/ 4421 w 10000"/>
              <a:gd name="connsiteY111" fmla="*/ 7465 h 10000"/>
              <a:gd name="connsiteX112" fmla="*/ 4439 w 10000"/>
              <a:gd name="connsiteY112" fmla="*/ 7692 h 10000"/>
              <a:gd name="connsiteX113" fmla="*/ 4516 w 10000"/>
              <a:gd name="connsiteY113" fmla="*/ 7809 h 10000"/>
              <a:gd name="connsiteX114" fmla="*/ 4571 w 10000"/>
              <a:gd name="connsiteY114" fmla="*/ 7833 h 10000"/>
              <a:gd name="connsiteX115" fmla="*/ 4642 w 10000"/>
              <a:gd name="connsiteY115" fmla="*/ 7692 h 10000"/>
              <a:gd name="connsiteX116" fmla="*/ 4679 w 10000"/>
              <a:gd name="connsiteY116" fmla="*/ 7645 h 10000"/>
              <a:gd name="connsiteX117" fmla="*/ 4700 w 10000"/>
              <a:gd name="connsiteY117" fmla="*/ 7559 h 10000"/>
              <a:gd name="connsiteX118" fmla="*/ 4780 w 10000"/>
              <a:gd name="connsiteY118" fmla="*/ 7606 h 10000"/>
              <a:gd name="connsiteX119" fmla="*/ 4771 w 10000"/>
              <a:gd name="connsiteY119" fmla="*/ 7512 h 10000"/>
              <a:gd name="connsiteX120" fmla="*/ 4811 w 10000"/>
              <a:gd name="connsiteY120" fmla="*/ 7457 h 10000"/>
              <a:gd name="connsiteX121" fmla="*/ 4876 w 10000"/>
              <a:gd name="connsiteY121" fmla="*/ 7512 h 10000"/>
              <a:gd name="connsiteX122" fmla="*/ 4983 w 10000"/>
              <a:gd name="connsiteY122" fmla="*/ 7512 h 10000"/>
              <a:gd name="connsiteX123" fmla="*/ 5038 w 10000"/>
              <a:gd name="connsiteY123" fmla="*/ 7551 h 10000"/>
              <a:gd name="connsiteX124" fmla="*/ 5078 w 10000"/>
              <a:gd name="connsiteY124" fmla="*/ 7668 h 10000"/>
              <a:gd name="connsiteX125" fmla="*/ 5097 w 10000"/>
              <a:gd name="connsiteY125" fmla="*/ 7488 h 10000"/>
              <a:gd name="connsiteX126" fmla="*/ 5060 w 10000"/>
              <a:gd name="connsiteY126" fmla="*/ 7230 h 10000"/>
              <a:gd name="connsiteX127" fmla="*/ 5103 w 10000"/>
              <a:gd name="connsiteY127" fmla="*/ 7175 h 10000"/>
              <a:gd name="connsiteX128" fmla="*/ 5152 w 10000"/>
              <a:gd name="connsiteY128" fmla="*/ 7199 h 10000"/>
              <a:gd name="connsiteX129" fmla="*/ 5152 w 10000"/>
              <a:gd name="connsiteY129" fmla="*/ 6894 h 10000"/>
              <a:gd name="connsiteX130" fmla="*/ 5232 w 10000"/>
              <a:gd name="connsiteY130" fmla="*/ 6917 h 10000"/>
              <a:gd name="connsiteX131" fmla="*/ 5272 w 10000"/>
              <a:gd name="connsiteY131" fmla="*/ 6854 h 10000"/>
              <a:gd name="connsiteX132" fmla="*/ 5263 w 10000"/>
              <a:gd name="connsiteY132" fmla="*/ 6635 h 10000"/>
              <a:gd name="connsiteX133" fmla="*/ 5300 w 10000"/>
              <a:gd name="connsiteY133" fmla="*/ 6635 h 10000"/>
              <a:gd name="connsiteX134" fmla="*/ 5343 w 10000"/>
              <a:gd name="connsiteY134" fmla="*/ 6518 h 10000"/>
              <a:gd name="connsiteX135" fmla="*/ 5419 w 10000"/>
              <a:gd name="connsiteY135" fmla="*/ 6424 h 10000"/>
              <a:gd name="connsiteX136" fmla="*/ 5472 w 10000"/>
              <a:gd name="connsiteY136" fmla="*/ 6283 h 10000"/>
              <a:gd name="connsiteX137" fmla="*/ 5585 w 10000"/>
              <a:gd name="connsiteY137" fmla="*/ 6283 h 10000"/>
              <a:gd name="connsiteX138" fmla="*/ 5674 w 10000"/>
              <a:gd name="connsiteY138" fmla="*/ 6401 h 10000"/>
              <a:gd name="connsiteX139" fmla="*/ 5794 w 10000"/>
              <a:gd name="connsiteY139" fmla="*/ 6408 h 10000"/>
              <a:gd name="connsiteX140" fmla="*/ 5788 w 10000"/>
              <a:gd name="connsiteY140" fmla="*/ 6291 h 10000"/>
              <a:gd name="connsiteX141" fmla="*/ 5779 w 10000"/>
              <a:gd name="connsiteY141" fmla="*/ 6127 h 10000"/>
              <a:gd name="connsiteX142" fmla="*/ 5813 w 10000"/>
              <a:gd name="connsiteY142" fmla="*/ 6025 h 10000"/>
              <a:gd name="connsiteX143" fmla="*/ 5908 w 10000"/>
              <a:gd name="connsiteY143" fmla="*/ 6103 h 10000"/>
              <a:gd name="connsiteX144" fmla="*/ 5954 w 10000"/>
              <a:gd name="connsiteY144" fmla="*/ 6150 h 10000"/>
              <a:gd name="connsiteX145" fmla="*/ 6009 w 10000"/>
              <a:gd name="connsiteY145" fmla="*/ 6338 h 10000"/>
              <a:gd name="connsiteX146" fmla="*/ 6209 w 10000"/>
              <a:gd name="connsiteY146" fmla="*/ 6338 h 10000"/>
              <a:gd name="connsiteX147" fmla="*/ 6240 w 10000"/>
              <a:gd name="connsiteY147" fmla="*/ 6479 h 10000"/>
              <a:gd name="connsiteX148" fmla="*/ 6369 w 10000"/>
              <a:gd name="connsiteY148" fmla="*/ 6518 h 10000"/>
              <a:gd name="connsiteX149" fmla="*/ 6535 w 10000"/>
              <a:gd name="connsiteY149" fmla="*/ 6401 h 10000"/>
              <a:gd name="connsiteX150" fmla="*/ 6642 w 10000"/>
              <a:gd name="connsiteY150" fmla="*/ 6432 h 10000"/>
              <a:gd name="connsiteX151" fmla="*/ 6654 w 10000"/>
              <a:gd name="connsiteY151" fmla="*/ 6448 h 10000"/>
              <a:gd name="connsiteX152" fmla="*/ 6719 w 10000"/>
              <a:gd name="connsiteY152" fmla="*/ 6408 h 10000"/>
              <a:gd name="connsiteX153" fmla="*/ 6734 w 10000"/>
              <a:gd name="connsiteY153" fmla="*/ 6189 h 10000"/>
              <a:gd name="connsiteX154" fmla="*/ 6756 w 10000"/>
              <a:gd name="connsiteY154" fmla="*/ 6056 h 10000"/>
              <a:gd name="connsiteX155" fmla="*/ 6756 w 10000"/>
              <a:gd name="connsiteY155" fmla="*/ 6002 h 10000"/>
              <a:gd name="connsiteX156" fmla="*/ 6747 w 10000"/>
              <a:gd name="connsiteY156" fmla="*/ 5884 h 10000"/>
              <a:gd name="connsiteX157" fmla="*/ 6848 w 10000"/>
              <a:gd name="connsiteY157" fmla="*/ 5814 h 10000"/>
              <a:gd name="connsiteX158" fmla="*/ 6940 w 10000"/>
              <a:gd name="connsiteY158" fmla="*/ 5837 h 10000"/>
              <a:gd name="connsiteX159" fmla="*/ 6986 w 10000"/>
              <a:gd name="connsiteY159" fmla="*/ 6002 h 10000"/>
              <a:gd name="connsiteX160" fmla="*/ 7051 w 10000"/>
              <a:gd name="connsiteY160" fmla="*/ 6213 h 10000"/>
              <a:gd name="connsiteX161" fmla="*/ 7094 w 10000"/>
              <a:gd name="connsiteY161" fmla="*/ 6401 h 10000"/>
              <a:gd name="connsiteX162" fmla="*/ 7094 w 10000"/>
              <a:gd name="connsiteY162" fmla="*/ 6377 h 10000"/>
              <a:gd name="connsiteX163" fmla="*/ 7124 w 10000"/>
              <a:gd name="connsiteY163" fmla="*/ 6448 h 10000"/>
              <a:gd name="connsiteX164" fmla="*/ 7214 w 10000"/>
              <a:gd name="connsiteY164" fmla="*/ 6479 h 10000"/>
              <a:gd name="connsiteX165" fmla="*/ 7272 w 10000"/>
              <a:gd name="connsiteY165" fmla="*/ 6761 h 10000"/>
              <a:gd name="connsiteX166" fmla="*/ 7336 w 10000"/>
              <a:gd name="connsiteY166" fmla="*/ 6737 h 10000"/>
              <a:gd name="connsiteX167" fmla="*/ 7438 w 10000"/>
              <a:gd name="connsiteY167" fmla="*/ 6659 h 10000"/>
              <a:gd name="connsiteX168" fmla="*/ 7419 w 10000"/>
              <a:gd name="connsiteY168" fmla="*/ 7113 h 10000"/>
              <a:gd name="connsiteX169" fmla="*/ 7327 w 10000"/>
              <a:gd name="connsiteY169" fmla="*/ 7222 h 10000"/>
              <a:gd name="connsiteX170" fmla="*/ 7343 w 10000"/>
              <a:gd name="connsiteY170" fmla="*/ 7606 h 10000"/>
              <a:gd name="connsiteX171" fmla="*/ 7475 w 10000"/>
              <a:gd name="connsiteY171" fmla="*/ 7606 h 10000"/>
              <a:gd name="connsiteX172" fmla="*/ 7475 w 10000"/>
              <a:gd name="connsiteY172" fmla="*/ 7653 h 10000"/>
              <a:gd name="connsiteX173" fmla="*/ 7730 w 10000"/>
              <a:gd name="connsiteY173" fmla="*/ 7019 h 10000"/>
              <a:gd name="connsiteX174" fmla="*/ 7849 w 10000"/>
              <a:gd name="connsiteY174" fmla="*/ 7175 h 10000"/>
              <a:gd name="connsiteX175" fmla="*/ 7926 w 10000"/>
              <a:gd name="connsiteY175" fmla="*/ 7160 h 10000"/>
              <a:gd name="connsiteX176" fmla="*/ 8006 w 10000"/>
              <a:gd name="connsiteY176" fmla="*/ 7394 h 10000"/>
              <a:gd name="connsiteX177" fmla="*/ 8111 w 10000"/>
              <a:gd name="connsiteY177" fmla="*/ 7269 h 10000"/>
              <a:gd name="connsiteX178" fmla="*/ 8737 w 10000"/>
              <a:gd name="connsiteY178" fmla="*/ 5884 h 10000"/>
              <a:gd name="connsiteX179" fmla="*/ 8955 w 10000"/>
              <a:gd name="connsiteY179" fmla="*/ 5164 h 10000"/>
              <a:gd name="connsiteX180" fmla="*/ 9628 w 10000"/>
              <a:gd name="connsiteY180" fmla="*/ 4460 h 10000"/>
              <a:gd name="connsiteX181" fmla="*/ 9733 w 10000"/>
              <a:gd name="connsiteY181" fmla="*/ 4241 h 10000"/>
              <a:gd name="connsiteX182" fmla="*/ 10000 w 10000"/>
              <a:gd name="connsiteY182" fmla="*/ 3850 h 10000"/>
              <a:gd name="connsiteX183" fmla="*/ 9960 w 10000"/>
              <a:gd name="connsiteY183" fmla="*/ 2981 h 10000"/>
              <a:gd name="connsiteX184" fmla="*/ 9767 w 10000"/>
              <a:gd name="connsiteY184" fmla="*/ 2433 h 10000"/>
              <a:gd name="connsiteX185" fmla="*/ 9032 w 10000"/>
              <a:gd name="connsiteY185" fmla="*/ 1784 h 10000"/>
              <a:gd name="connsiteX186" fmla="*/ 8101 w 10000"/>
              <a:gd name="connsiteY186" fmla="*/ 1142 h 10000"/>
              <a:gd name="connsiteX187" fmla="*/ 7333 w 10000"/>
              <a:gd name="connsiteY187" fmla="*/ 720 h 10000"/>
              <a:gd name="connsiteX188" fmla="*/ 6771 w 10000"/>
              <a:gd name="connsiteY188" fmla="*/ 649 h 10000"/>
              <a:gd name="connsiteX189" fmla="*/ 6181 w 10000"/>
              <a:gd name="connsiteY189" fmla="*/ 579 h 10000"/>
              <a:gd name="connsiteX190" fmla="*/ 5502 w 10000"/>
              <a:gd name="connsiteY190" fmla="*/ 321 h 10000"/>
              <a:gd name="connsiteX191" fmla="*/ 5278 w 10000"/>
              <a:gd name="connsiteY191" fmla="*/ 47 h 10000"/>
              <a:gd name="connsiteX192" fmla="*/ 4320 w 10000"/>
              <a:gd name="connsiteY192" fmla="*/ 211 h 10000"/>
              <a:gd name="connsiteX193" fmla="*/ 3530 w 10000"/>
              <a:gd name="connsiteY193" fmla="*/ 0 h 10000"/>
              <a:gd name="connsiteX194" fmla="*/ 2931 w 10000"/>
              <a:gd name="connsiteY194" fmla="*/ 329 h 10000"/>
              <a:gd name="connsiteX195" fmla="*/ 2820 w 10000"/>
              <a:gd name="connsiteY195" fmla="*/ 415 h 10000"/>
              <a:gd name="connsiteX196" fmla="*/ 2237 w 10000"/>
              <a:gd name="connsiteY196" fmla="*/ 297 h 10000"/>
              <a:gd name="connsiteX197" fmla="*/ 1923 w 10000"/>
              <a:gd name="connsiteY197" fmla="*/ 438 h 10000"/>
              <a:gd name="connsiteX198" fmla="*/ 1843 w 10000"/>
              <a:gd name="connsiteY198" fmla="*/ 869 h 10000"/>
              <a:gd name="connsiteX199" fmla="*/ 2046 w 10000"/>
              <a:gd name="connsiteY199" fmla="*/ 1737 h 10000"/>
              <a:gd name="connsiteX200" fmla="*/ 1794 w 10000"/>
              <a:gd name="connsiteY200" fmla="*/ 2277 h 10000"/>
              <a:gd name="connsiteX201" fmla="*/ 1650 w 10000"/>
              <a:gd name="connsiteY201" fmla="*/ 3302 h 10000"/>
              <a:gd name="connsiteX202" fmla="*/ 1475 w 10000"/>
              <a:gd name="connsiteY202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71 w 10000"/>
              <a:gd name="connsiteY80" fmla="*/ 6056 h 10000"/>
              <a:gd name="connsiteX81" fmla="*/ 2541 w 10000"/>
              <a:gd name="connsiteY81" fmla="*/ 6119 h 10000"/>
              <a:gd name="connsiteX82" fmla="*/ 2531 w 10000"/>
              <a:gd name="connsiteY82" fmla="*/ 6330 h 10000"/>
              <a:gd name="connsiteX83" fmla="*/ 2485 w 10000"/>
              <a:gd name="connsiteY83" fmla="*/ 6479 h 10000"/>
              <a:gd name="connsiteX84" fmla="*/ 2461 w 10000"/>
              <a:gd name="connsiteY84" fmla="*/ 6596 h 10000"/>
              <a:gd name="connsiteX85" fmla="*/ 2488 w 10000"/>
              <a:gd name="connsiteY85" fmla="*/ 6682 h 10000"/>
              <a:gd name="connsiteX86" fmla="*/ 2587 w 10000"/>
              <a:gd name="connsiteY86" fmla="*/ 6729 h 10000"/>
              <a:gd name="connsiteX87" fmla="*/ 2654 w 10000"/>
              <a:gd name="connsiteY87" fmla="*/ 6659 h 10000"/>
              <a:gd name="connsiteX88" fmla="*/ 2725 w 10000"/>
              <a:gd name="connsiteY88" fmla="*/ 6878 h 10000"/>
              <a:gd name="connsiteX89" fmla="*/ 2756 w 10000"/>
              <a:gd name="connsiteY89" fmla="*/ 7128 h 10000"/>
              <a:gd name="connsiteX90" fmla="*/ 2820 w 10000"/>
              <a:gd name="connsiteY90" fmla="*/ 7183 h 10000"/>
              <a:gd name="connsiteX91" fmla="*/ 2900 w 10000"/>
              <a:gd name="connsiteY91" fmla="*/ 7175 h 10000"/>
              <a:gd name="connsiteX92" fmla="*/ 3005 w 10000"/>
              <a:gd name="connsiteY92" fmla="*/ 7254 h 10000"/>
              <a:gd name="connsiteX93" fmla="*/ 3094 w 10000"/>
              <a:gd name="connsiteY93" fmla="*/ 7160 h 10000"/>
              <a:gd name="connsiteX94" fmla="*/ 3263 w 10000"/>
              <a:gd name="connsiteY94" fmla="*/ 7700 h 10000"/>
              <a:gd name="connsiteX95" fmla="*/ 3429 w 10000"/>
              <a:gd name="connsiteY95" fmla="*/ 7786 h 10000"/>
              <a:gd name="connsiteX96" fmla="*/ 3484 w 10000"/>
              <a:gd name="connsiteY96" fmla="*/ 8052 h 10000"/>
              <a:gd name="connsiteX97" fmla="*/ 3530 w 10000"/>
              <a:gd name="connsiteY97" fmla="*/ 8099 h 10000"/>
              <a:gd name="connsiteX98" fmla="*/ 3582 w 10000"/>
              <a:gd name="connsiteY98" fmla="*/ 8138 h 10000"/>
              <a:gd name="connsiteX99" fmla="*/ 3604 w 10000"/>
              <a:gd name="connsiteY99" fmla="*/ 8146 h 10000"/>
              <a:gd name="connsiteX100" fmla="*/ 3656 w 10000"/>
              <a:gd name="connsiteY100" fmla="*/ 8044 h 10000"/>
              <a:gd name="connsiteX101" fmla="*/ 3687 w 10000"/>
              <a:gd name="connsiteY101" fmla="*/ 8216 h 10000"/>
              <a:gd name="connsiteX102" fmla="*/ 3840 w 10000"/>
              <a:gd name="connsiteY102" fmla="*/ 7668 h 10000"/>
              <a:gd name="connsiteX103" fmla="*/ 3917 w 10000"/>
              <a:gd name="connsiteY103" fmla="*/ 7621 h 10000"/>
              <a:gd name="connsiteX104" fmla="*/ 3997 w 10000"/>
              <a:gd name="connsiteY104" fmla="*/ 7762 h 10000"/>
              <a:gd name="connsiteX105" fmla="*/ 3991 w 10000"/>
              <a:gd name="connsiteY105" fmla="*/ 7152 h 10000"/>
              <a:gd name="connsiteX106" fmla="*/ 4089 w 10000"/>
              <a:gd name="connsiteY106" fmla="*/ 7128 h 10000"/>
              <a:gd name="connsiteX107" fmla="*/ 4246 w 10000"/>
              <a:gd name="connsiteY107" fmla="*/ 7371 h 10000"/>
              <a:gd name="connsiteX108" fmla="*/ 4283 w 10000"/>
              <a:gd name="connsiteY108" fmla="*/ 7387 h 10000"/>
              <a:gd name="connsiteX109" fmla="*/ 4393 w 10000"/>
              <a:gd name="connsiteY109" fmla="*/ 7418 h 10000"/>
              <a:gd name="connsiteX110" fmla="*/ 4421 w 10000"/>
              <a:gd name="connsiteY110" fmla="*/ 7465 h 10000"/>
              <a:gd name="connsiteX111" fmla="*/ 4439 w 10000"/>
              <a:gd name="connsiteY111" fmla="*/ 7692 h 10000"/>
              <a:gd name="connsiteX112" fmla="*/ 4516 w 10000"/>
              <a:gd name="connsiteY112" fmla="*/ 7809 h 10000"/>
              <a:gd name="connsiteX113" fmla="*/ 4571 w 10000"/>
              <a:gd name="connsiteY113" fmla="*/ 7833 h 10000"/>
              <a:gd name="connsiteX114" fmla="*/ 4642 w 10000"/>
              <a:gd name="connsiteY114" fmla="*/ 7692 h 10000"/>
              <a:gd name="connsiteX115" fmla="*/ 4679 w 10000"/>
              <a:gd name="connsiteY115" fmla="*/ 7645 h 10000"/>
              <a:gd name="connsiteX116" fmla="*/ 4700 w 10000"/>
              <a:gd name="connsiteY116" fmla="*/ 7559 h 10000"/>
              <a:gd name="connsiteX117" fmla="*/ 4780 w 10000"/>
              <a:gd name="connsiteY117" fmla="*/ 7606 h 10000"/>
              <a:gd name="connsiteX118" fmla="*/ 4771 w 10000"/>
              <a:gd name="connsiteY118" fmla="*/ 7512 h 10000"/>
              <a:gd name="connsiteX119" fmla="*/ 4811 w 10000"/>
              <a:gd name="connsiteY119" fmla="*/ 7457 h 10000"/>
              <a:gd name="connsiteX120" fmla="*/ 4876 w 10000"/>
              <a:gd name="connsiteY120" fmla="*/ 7512 h 10000"/>
              <a:gd name="connsiteX121" fmla="*/ 4983 w 10000"/>
              <a:gd name="connsiteY121" fmla="*/ 7512 h 10000"/>
              <a:gd name="connsiteX122" fmla="*/ 5038 w 10000"/>
              <a:gd name="connsiteY122" fmla="*/ 7551 h 10000"/>
              <a:gd name="connsiteX123" fmla="*/ 5078 w 10000"/>
              <a:gd name="connsiteY123" fmla="*/ 7668 h 10000"/>
              <a:gd name="connsiteX124" fmla="*/ 5097 w 10000"/>
              <a:gd name="connsiteY124" fmla="*/ 7488 h 10000"/>
              <a:gd name="connsiteX125" fmla="*/ 5060 w 10000"/>
              <a:gd name="connsiteY125" fmla="*/ 7230 h 10000"/>
              <a:gd name="connsiteX126" fmla="*/ 5103 w 10000"/>
              <a:gd name="connsiteY126" fmla="*/ 7175 h 10000"/>
              <a:gd name="connsiteX127" fmla="*/ 5152 w 10000"/>
              <a:gd name="connsiteY127" fmla="*/ 7199 h 10000"/>
              <a:gd name="connsiteX128" fmla="*/ 5152 w 10000"/>
              <a:gd name="connsiteY128" fmla="*/ 6894 h 10000"/>
              <a:gd name="connsiteX129" fmla="*/ 5232 w 10000"/>
              <a:gd name="connsiteY129" fmla="*/ 6917 h 10000"/>
              <a:gd name="connsiteX130" fmla="*/ 5272 w 10000"/>
              <a:gd name="connsiteY130" fmla="*/ 6854 h 10000"/>
              <a:gd name="connsiteX131" fmla="*/ 5263 w 10000"/>
              <a:gd name="connsiteY131" fmla="*/ 6635 h 10000"/>
              <a:gd name="connsiteX132" fmla="*/ 5300 w 10000"/>
              <a:gd name="connsiteY132" fmla="*/ 6635 h 10000"/>
              <a:gd name="connsiteX133" fmla="*/ 5343 w 10000"/>
              <a:gd name="connsiteY133" fmla="*/ 6518 h 10000"/>
              <a:gd name="connsiteX134" fmla="*/ 5419 w 10000"/>
              <a:gd name="connsiteY134" fmla="*/ 6424 h 10000"/>
              <a:gd name="connsiteX135" fmla="*/ 5472 w 10000"/>
              <a:gd name="connsiteY135" fmla="*/ 6283 h 10000"/>
              <a:gd name="connsiteX136" fmla="*/ 5585 w 10000"/>
              <a:gd name="connsiteY136" fmla="*/ 6283 h 10000"/>
              <a:gd name="connsiteX137" fmla="*/ 5674 w 10000"/>
              <a:gd name="connsiteY137" fmla="*/ 6401 h 10000"/>
              <a:gd name="connsiteX138" fmla="*/ 5794 w 10000"/>
              <a:gd name="connsiteY138" fmla="*/ 6408 h 10000"/>
              <a:gd name="connsiteX139" fmla="*/ 5788 w 10000"/>
              <a:gd name="connsiteY139" fmla="*/ 6291 h 10000"/>
              <a:gd name="connsiteX140" fmla="*/ 5779 w 10000"/>
              <a:gd name="connsiteY140" fmla="*/ 6127 h 10000"/>
              <a:gd name="connsiteX141" fmla="*/ 5813 w 10000"/>
              <a:gd name="connsiteY141" fmla="*/ 6025 h 10000"/>
              <a:gd name="connsiteX142" fmla="*/ 5908 w 10000"/>
              <a:gd name="connsiteY142" fmla="*/ 6103 h 10000"/>
              <a:gd name="connsiteX143" fmla="*/ 5954 w 10000"/>
              <a:gd name="connsiteY143" fmla="*/ 6150 h 10000"/>
              <a:gd name="connsiteX144" fmla="*/ 6009 w 10000"/>
              <a:gd name="connsiteY144" fmla="*/ 6338 h 10000"/>
              <a:gd name="connsiteX145" fmla="*/ 6209 w 10000"/>
              <a:gd name="connsiteY145" fmla="*/ 6338 h 10000"/>
              <a:gd name="connsiteX146" fmla="*/ 6240 w 10000"/>
              <a:gd name="connsiteY146" fmla="*/ 6479 h 10000"/>
              <a:gd name="connsiteX147" fmla="*/ 6369 w 10000"/>
              <a:gd name="connsiteY147" fmla="*/ 6518 h 10000"/>
              <a:gd name="connsiteX148" fmla="*/ 6535 w 10000"/>
              <a:gd name="connsiteY148" fmla="*/ 6401 h 10000"/>
              <a:gd name="connsiteX149" fmla="*/ 6642 w 10000"/>
              <a:gd name="connsiteY149" fmla="*/ 6432 h 10000"/>
              <a:gd name="connsiteX150" fmla="*/ 6654 w 10000"/>
              <a:gd name="connsiteY150" fmla="*/ 6448 h 10000"/>
              <a:gd name="connsiteX151" fmla="*/ 6719 w 10000"/>
              <a:gd name="connsiteY151" fmla="*/ 6408 h 10000"/>
              <a:gd name="connsiteX152" fmla="*/ 6734 w 10000"/>
              <a:gd name="connsiteY152" fmla="*/ 6189 h 10000"/>
              <a:gd name="connsiteX153" fmla="*/ 6756 w 10000"/>
              <a:gd name="connsiteY153" fmla="*/ 6056 h 10000"/>
              <a:gd name="connsiteX154" fmla="*/ 6756 w 10000"/>
              <a:gd name="connsiteY154" fmla="*/ 6002 h 10000"/>
              <a:gd name="connsiteX155" fmla="*/ 6747 w 10000"/>
              <a:gd name="connsiteY155" fmla="*/ 5884 h 10000"/>
              <a:gd name="connsiteX156" fmla="*/ 6848 w 10000"/>
              <a:gd name="connsiteY156" fmla="*/ 5814 h 10000"/>
              <a:gd name="connsiteX157" fmla="*/ 6940 w 10000"/>
              <a:gd name="connsiteY157" fmla="*/ 5837 h 10000"/>
              <a:gd name="connsiteX158" fmla="*/ 6986 w 10000"/>
              <a:gd name="connsiteY158" fmla="*/ 6002 h 10000"/>
              <a:gd name="connsiteX159" fmla="*/ 7051 w 10000"/>
              <a:gd name="connsiteY159" fmla="*/ 6213 h 10000"/>
              <a:gd name="connsiteX160" fmla="*/ 7094 w 10000"/>
              <a:gd name="connsiteY160" fmla="*/ 6401 h 10000"/>
              <a:gd name="connsiteX161" fmla="*/ 7094 w 10000"/>
              <a:gd name="connsiteY161" fmla="*/ 6377 h 10000"/>
              <a:gd name="connsiteX162" fmla="*/ 7124 w 10000"/>
              <a:gd name="connsiteY162" fmla="*/ 6448 h 10000"/>
              <a:gd name="connsiteX163" fmla="*/ 7214 w 10000"/>
              <a:gd name="connsiteY163" fmla="*/ 6479 h 10000"/>
              <a:gd name="connsiteX164" fmla="*/ 7272 w 10000"/>
              <a:gd name="connsiteY164" fmla="*/ 6761 h 10000"/>
              <a:gd name="connsiteX165" fmla="*/ 7336 w 10000"/>
              <a:gd name="connsiteY165" fmla="*/ 6737 h 10000"/>
              <a:gd name="connsiteX166" fmla="*/ 7438 w 10000"/>
              <a:gd name="connsiteY166" fmla="*/ 6659 h 10000"/>
              <a:gd name="connsiteX167" fmla="*/ 7419 w 10000"/>
              <a:gd name="connsiteY167" fmla="*/ 7113 h 10000"/>
              <a:gd name="connsiteX168" fmla="*/ 7327 w 10000"/>
              <a:gd name="connsiteY168" fmla="*/ 7222 h 10000"/>
              <a:gd name="connsiteX169" fmla="*/ 7343 w 10000"/>
              <a:gd name="connsiteY169" fmla="*/ 7606 h 10000"/>
              <a:gd name="connsiteX170" fmla="*/ 7475 w 10000"/>
              <a:gd name="connsiteY170" fmla="*/ 7606 h 10000"/>
              <a:gd name="connsiteX171" fmla="*/ 7475 w 10000"/>
              <a:gd name="connsiteY171" fmla="*/ 7653 h 10000"/>
              <a:gd name="connsiteX172" fmla="*/ 7730 w 10000"/>
              <a:gd name="connsiteY172" fmla="*/ 7019 h 10000"/>
              <a:gd name="connsiteX173" fmla="*/ 7849 w 10000"/>
              <a:gd name="connsiteY173" fmla="*/ 7175 h 10000"/>
              <a:gd name="connsiteX174" fmla="*/ 7926 w 10000"/>
              <a:gd name="connsiteY174" fmla="*/ 7160 h 10000"/>
              <a:gd name="connsiteX175" fmla="*/ 8006 w 10000"/>
              <a:gd name="connsiteY175" fmla="*/ 7394 h 10000"/>
              <a:gd name="connsiteX176" fmla="*/ 8111 w 10000"/>
              <a:gd name="connsiteY176" fmla="*/ 7269 h 10000"/>
              <a:gd name="connsiteX177" fmla="*/ 8737 w 10000"/>
              <a:gd name="connsiteY177" fmla="*/ 5884 h 10000"/>
              <a:gd name="connsiteX178" fmla="*/ 8955 w 10000"/>
              <a:gd name="connsiteY178" fmla="*/ 5164 h 10000"/>
              <a:gd name="connsiteX179" fmla="*/ 9628 w 10000"/>
              <a:gd name="connsiteY179" fmla="*/ 4460 h 10000"/>
              <a:gd name="connsiteX180" fmla="*/ 9733 w 10000"/>
              <a:gd name="connsiteY180" fmla="*/ 4241 h 10000"/>
              <a:gd name="connsiteX181" fmla="*/ 10000 w 10000"/>
              <a:gd name="connsiteY181" fmla="*/ 3850 h 10000"/>
              <a:gd name="connsiteX182" fmla="*/ 9960 w 10000"/>
              <a:gd name="connsiteY182" fmla="*/ 2981 h 10000"/>
              <a:gd name="connsiteX183" fmla="*/ 9767 w 10000"/>
              <a:gd name="connsiteY183" fmla="*/ 2433 h 10000"/>
              <a:gd name="connsiteX184" fmla="*/ 9032 w 10000"/>
              <a:gd name="connsiteY184" fmla="*/ 1784 h 10000"/>
              <a:gd name="connsiteX185" fmla="*/ 8101 w 10000"/>
              <a:gd name="connsiteY185" fmla="*/ 1142 h 10000"/>
              <a:gd name="connsiteX186" fmla="*/ 7333 w 10000"/>
              <a:gd name="connsiteY186" fmla="*/ 720 h 10000"/>
              <a:gd name="connsiteX187" fmla="*/ 6771 w 10000"/>
              <a:gd name="connsiteY187" fmla="*/ 649 h 10000"/>
              <a:gd name="connsiteX188" fmla="*/ 6181 w 10000"/>
              <a:gd name="connsiteY188" fmla="*/ 579 h 10000"/>
              <a:gd name="connsiteX189" fmla="*/ 5502 w 10000"/>
              <a:gd name="connsiteY189" fmla="*/ 321 h 10000"/>
              <a:gd name="connsiteX190" fmla="*/ 5278 w 10000"/>
              <a:gd name="connsiteY190" fmla="*/ 47 h 10000"/>
              <a:gd name="connsiteX191" fmla="*/ 4320 w 10000"/>
              <a:gd name="connsiteY191" fmla="*/ 211 h 10000"/>
              <a:gd name="connsiteX192" fmla="*/ 3530 w 10000"/>
              <a:gd name="connsiteY192" fmla="*/ 0 h 10000"/>
              <a:gd name="connsiteX193" fmla="*/ 2931 w 10000"/>
              <a:gd name="connsiteY193" fmla="*/ 329 h 10000"/>
              <a:gd name="connsiteX194" fmla="*/ 2820 w 10000"/>
              <a:gd name="connsiteY194" fmla="*/ 415 h 10000"/>
              <a:gd name="connsiteX195" fmla="*/ 2237 w 10000"/>
              <a:gd name="connsiteY195" fmla="*/ 297 h 10000"/>
              <a:gd name="connsiteX196" fmla="*/ 1923 w 10000"/>
              <a:gd name="connsiteY196" fmla="*/ 438 h 10000"/>
              <a:gd name="connsiteX197" fmla="*/ 1843 w 10000"/>
              <a:gd name="connsiteY197" fmla="*/ 869 h 10000"/>
              <a:gd name="connsiteX198" fmla="*/ 2046 w 10000"/>
              <a:gd name="connsiteY198" fmla="*/ 1737 h 10000"/>
              <a:gd name="connsiteX199" fmla="*/ 1794 w 10000"/>
              <a:gd name="connsiteY199" fmla="*/ 2277 h 10000"/>
              <a:gd name="connsiteX200" fmla="*/ 1650 w 10000"/>
              <a:gd name="connsiteY200" fmla="*/ 3302 h 10000"/>
              <a:gd name="connsiteX201" fmla="*/ 1475 w 10000"/>
              <a:gd name="connsiteY201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71 w 10000"/>
              <a:gd name="connsiteY80" fmla="*/ 6056 h 10000"/>
              <a:gd name="connsiteX81" fmla="*/ 2531 w 10000"/>
              <a:gd name="connsiteY81" fmla="*/ 6330 h 10000"/>
              <a:gd name="connsiteX82" fmla="*/ 2485 w 10000"/>
              <a:gd name="connsiteY82" fmla="*/ 6479 h 10000"/>
              <a:gd name="connsiteX83" fmla="*/ 2461 w 10000"/>
              <a:gd name="connsiteY83" fmla="*/ 6596 h 10000"/>
              <a:gd name="connsiteX84" fmla="*/ 2488 w 10000"/>
              <a:gd name="connsiteY84" fmla="*/ 6682 h 10000"/>
              <a:gd name="connsiteX85" fmla="*/ 2587 w 10000"/>
              <a:gd name="connsiteY85" fmla="*/ 6729 h 10000"/>
              <a:gd name="connsiteX86" fmla="*/ 2654 w 10000"/>
              <a:gd name="connsiteY86" fmla="*/ 6659 h 10000"/>
              <a:gd name="connsiteX87" fmla="*/ 2725 w 10000"/>
              <a:gd name="connsiteY87" fmla="*/ 6878 h 10000"/>
              <a:gd name="connsiteX88" fmla="*/ 2756 w 10000"/>
              <a:gd name="connsiteY88" fmla="*/ 7128 h 10000"/>
              <a:gd name="connsiteX89" fmla="*/ 2820 w 10000"/>
              <a:gd name="connsiteY89" fmla="*/ 7183 h 10000"/>
              <a:gd name="connsiteX90" fmla="*/ 2900 w 10000"/>
              <a:gd name="connsiteY90" fmla="*/ 7175 h 10000"/>
              <a:gd name="connsiteX91" fmla="*/ 3005 w 10000"/>
              <a:gd name="connsiteY91" fmla="*/ 7254 h 10000"/>
              <a:gd name="connsiteX92" fmla="*/ 3094 w 10000"/>
              <a:gd name="connsiteY92" fmla="*/ 7160 h 10000"/>
              <a:gd name="connsiteX93" fmla="*/ 3263 w 10000"/>
              <a:gd name="connsiteY93" fmla="*/ 7700 h 10000"/>
              <a:gd name="connsiteX94" fmla="*/ 3429 w 10000"/>
              <a:gd name="connsiteY94" fmla="*/ 7786 h 10000"/>
              <a:gd name="connsiteX95" fmla="*/ 3484 w 10000"/>
              <a:gd name="connsiteY95" fmla="*/ 8052 h 10000"/>
              <a:gd name="connsiteX96" fmla="*/ 3530 w 10000"/>
              <a:gd name="connsiteY96" fmla="*/ 8099 h 10000"/>
              <a:gd name="connsiteX97" fmla="*/ 3582 w 10000"/>
              <a:gd name="connsiteY97" fmla="*/ 8138 h 10000"/>
              <a:gd name="connsiteX98" fmla="*/ 3604 w 10000"/>
              <a:gd name="connsiteY98" fmla="*/ 8146 h 10000"/>
              <a:gd name="connsiteX99" fmla="*/ 3656 w 10000"/>
              <a:gd name="connsiteY99" fmla="*/ 8044 h 10000"/>
              <a:gd name="connsiteX100" fmla="*/ 3687 w 10000"/>
              <a:gd name="connsiteY100" fmla="*/ 8216 h 10000"/>
              <a:gd name="connsiteX101" fmla="*/ 3840 w 10000"/>
              <a:gd name="connsiteY101" fmla="*/ 7668 h 10000"/>
              <a:gd name="connsiteX102" fmla="*/ 3917 w 10000"/>
              <a:gd name="connsiteY102" fmla="*/ 7621 h 10000"/>
              <a:gd name="connsiteX103" fmla="*/ 3997 w 10000"/>
              <a:gd name="connsiteY103" fmla="*/ 7762 h 10000"/>
              <a:gd name="connsiteX104" fmla="*/ 3991 w 10000"/>
              <a:gd name="connsiteY104" fmla="*/ 7152 h 10000"/>
              <a:gd name="connsiteX105" fmla="*/ 4089 w 10000"/>
              <a:gd name="connsiteY105" fmla="*/ 7128 h 10000"/>
              <a:gd name="connsiteX106" fmla="*/ 4246 w 10000"/>
              <a:gd name="connsiteY106" fmla="*/ 7371 h 10000"/>
              <a:gd name="connsiteX107" fmla="*/ 4283 w 10000"/>
              <a:gd name="connsiteY107" fmla="*/ 7387 h 10000"/>
              <a:gd name="connsiteX108" fmla="*/ 4393 w 10000"/>
              <a:gd name="connsiteY108" fmla="*/ 7418 h 10000"/>
              <a:gd name="connsiteX109" fmla="*/ 4421 w 10000"/>
              <a:gd name="connsiteY109" fmla="*/ 7465 h 10000"/>
              <a:gd name="connsiteX110" fmla="*/ 4439 w 10000"/>
              <a:gd name="connsiteY110" fmla="*/ 7692 h 10000"/>
              <a:gd name="connsiteX111" fmla="*/ 4516 w 10000"/>
              <a:gd name="connsiteY111" fmla="*/ 7809 h 10000"/>
              <a:gd name="connsiteX112" fmla="*/ 4571 w 10000"/>
              <a:gd name="connsiteY112" fmla="*/ 7833 h 10000"/>
              <a:gd name="connsiteX113" fmla="*/ 4642 w 10000"/>
              <a:gd name="connsiteY113" fmla="*/ 7692 h 10000"/>
              <a:gd name="connsiteX114" fmla="*/ 4679 w 10000"/>
              <a:gd name="connsiteY114" fmla="*/ 7645 h 10000"/>
              <a:gd name="connsiteX115" fmla="*/ 4700 w 10000"/>
              <a:gd name="connsiteY115" fmla="*/ 7559 h 10000"/>
              <a:gd name="connsiteX116" fmla="*/ 4780 w 10000"/>
              <a:gd name="connsiteY116" fmla="*/ 7606 h 10000"/>
              <a:gd name="connsiteX117" fmla="*/ 4771 w 10000"/>
              <a:gd name="connsiteY117" fmla="*/ 7512 h 10000"/>
              <a:gd name="connsiteX118" fmla="*/ 4811 w 10000"/>
              <a:gd name="connsiteY118" fmla="*/ 7457 h 10000"/>
              <a:gd name="connsiteX119" fmla="*/ 4876 w 10000"/>
              <a:gd name="connsiteY119" fmla="*/ 7512 h 10000"/>
              <a:gd name="connsiteX120" fmla="*/ 4983 w 10000"/>
              <a:gd name="connsiteY120" fmla="*/ 7512 h 10000"/>
              <a:gd name="connsiteX121" fmla="*/ 5038 w 10000"/>
              <a:gd name="connsiteY121" fmla="*/ 7551 h 10000"/>
              <a:gd name="connsiteX122" fmla="*/ 5078 w 10000"/>
              <a:gd name="connsiteY122" fmla="*/ 7668 h 10000"/>
              <a:gd name="connsiteX123" fmla="*/ 5097 w 10000"/>
              <a:gd name="connsiteY123" fmla="*/ 7488 h 10000"/>
              <a:gd name="connsiteX124" fmla="*/ 5060 w 10000"/>
              <a:gd name="connsiteY124" fmla="*/ 7230 h 10000"/>
              <a:gd name="connsiteX125" fmla="*/ 5103 w 10000"/>
              <a:gd name="connsiteY125" fmla="*/ 7175 h 10000"/>
              <a:gd name="connsiteX126" fmla="*/ 5152 w 10000"/>
              <a:gd name="connsiteY126" fmla="*/ 7199 h 10000"/>
              <a:gd name="connsiteX127" fmla="*/ 5152 w 10000"/>
              <a:gd name="connsiteY127" fmla="*/ 6894 h 10000"/>
              <a:gd name="connsiteX128" fmla="*/ 5232 w 10000"/>
              <a:gd name="connsiteY128" fmla="*/ 6917 h 10000"/>
              <a:gd name="connsiteX129" fmla="*/ 5272 w 10000"/>
              <a:gd name="connsiteY129" fmla="*/ 6854 h 10000"/>
              <a:gd name="connsiteX130" fmla="*/ 5263 w 10000"/>
              <a:gd name="connsiteY130" fmla="*/ 6635 h 10000"/>
              <a:gd name="connsiteX131" fmla="*/ 5300 w 10000"/>
              <a:gd name="connsiteY131" fmla="*/ 6635 h 10000"/>
              <a:gd name="connsiteX132" fmla="*/ 5343 w 10000"/>
              <a:gd name="connsiteY132" fmla="*/ 6518 h 10000"/>
              <a:gd name="connsiteX133" fmla="*/ 5419 w 10000"/>
              <a:gd name="connsiteY133" fmla="*/ 6424 h 10000"/>
              <a:gd name="connsiteX134" fmla="*/ 5472 w 10000"/>
              <a:gd name="connsiteY134" fmla="*/ 6283 h 10000"/>
              <a:gd name="connsiteX135" fmla="*/ 5585 w 10000"/>
              <a:gd name="connsiteY135" fmla="*/ 6283 h 10000"/>
              <a:gd name="connsiteX136" fmla="*/ 5674 w 10000"/>
              <a:gd name="connsiteY136" fmla="*/ 6401 h 10000"/>
              <a:gd name="connsiteX137" fmla="*/ 5794 w 10000"/>
              <a:gd name="connsiteY137" fmla="*/ 6408 h 10000"/>
              <a:gd name="connsiteX138" fmla="*/ 5788 w 10000"/>
              <a:gd name="connsiteY138" fmla="*/ 6291 h 10000"/>
              <a:gd name="connsiteX139" fmla="*/ 5779 w 10000"/>
              <a:gd name="connsiteY139" fmla="*/ 6127 h 10000"/>
              <a:gd name="connsiteX140" fmla="*/ 5813 w 10000"/>
              <a:gd name="connsiteY140" fmla="*/ 6025 h 10000"/>
              <a:gd name="connsiteX141" fmla="*/ 5908 w 10000"/>
              <a:gd name="connsiteY141" fmla="*/ 6103 h 10000"/>
              <a:gd name="connsiteX142" fmla="*/ 5954 w 10000"/>
              <a:gd name="connsiteY142" fmla="*/ 6150 h 10000"/>
              <a:gd name="connsiteX143" fmla="*/ 6009 w 10000"/>
              <a:gd name="connsiteY143" fmla="*/ 6338 h 10000"/>
              <a:gd name="connsiteX144" fmla="*/ 6209 w 10000"/>
              <a:gd name="connsiteY144" fmla="*/ 6338 h 10000"/>
              <a:gd name="connsiteX145" fmla="*/ 6240 w 10000"/>
              <a:gd name="connsiteY145" fmla="*/ 6479 h 10000"/>
              <a:gd name="connsiteX146" fmla="*/ 6369 w 10000"/>
              <a:gd name="connsiteY146" fmla="*/ 6518 h 10000"/>
              <a:gd name="connsiteX147" fmla="*/ 6535 w 10000"/>
              <a:gd name="connsiteY147" fmla="*/ 6401 h 10000"/>
              <a:gd name="connsiteX148" fmla="*/ 6642 w 10000"/>
              <a:gd name="connsiteY148" fmla="*/ 6432 h 10000"/>
              <a:gd name="connsiteX149" fmla="*/ 6654 w 10000"/>
              <a:gd name="connsiteY149" fmla="*/ 6448 h 10000"/>
              <a:gd name="connsiteX150" fmla="*/ 6719 w 10000"/>
              <a:gd name="connsiteY150" fmla="*/ 6408 h 10000"/>
              <a:gd name="connsiteX151" fmla="*/ 6734 w 10000"/>
              <a:gd name="connsiteY151" fmla="*/ 6189 h 10000"/>
              <a:gd name="connsiteX152" fmla="*/ 6756 w 10000"/>
              <a:gd name="connsiteY152" fmla="*/ 6056 h 10000"/>
              <a:gd name="connsiteX153" fmla="*/ 6756 w 10000"/>
              <a:gd name="connsiteY153" fmla="*/ 6002 h 10000"/>
              <a:gd name="connsiteX154" fmla="*/ 6747 w 10000"/>
              <a:gd name="connsiteY154" fmla="*/ 5884 h 10000"/>
              <a:gd name="connsiteX155" fmla="*/ 6848 w 10000"/>
              <a:gd name="connsiteY155" fmla="*/ 5814 h 10000"/>
              <a:gd name="connsiteX156" fmla="*/ 6940 w 10000"/>
              <a:gd name="connsiteY156" fmla="*/ 5837 h 10000"/>
              <a:gd name="connsiteX157" fmla="*/ 6986 w 10000"/>
              <a:gd name="connsiteY157" fmla="*/ 6002 h 10000"/>
              <a:gd name="connsiteX158" fmla="*/ 7051 w 10000"/>
              <a:gd name="connsiteY158" fmla="*/ 6213 h 10000"/>
              <a:gd name="connsiteX159" fmla="*/ 7094 w 10000"/>
              <a:gd name="connsiteY159" fmla="*/ 6401 h 10000"/>
              <a:gd name="connsiteX160" fmla="*/ 7094 w 10000"/>
              <a:gd name="connsiteY160" fmla="*/ 6377 h 10000"/>
              <a:gd name="connsiteX161" fmla="*/ 7124 w 10000"/>
              <a:gd name="connsiteY161" fmla="*/ 6448 h 10000"/>
              <a:gd name="connsiteX162" fmla="*/ 7214 w 10000"/>
              <a:gd name="connsiteY162" fmla="*/ 6479 h 10000"/>
              <a:gd name="connsiteX163" fmla="*/ 7272 w 10000"/>
              <a:gd name="connsiteY163" fmla="*/ 6761 h 10000"/>
              <a:gd name="connsiteX164" fmla="*/ 7336 w 10000"/>
              <a:gd name="connsiteY164" fmla="*/ 6737 h 10000"/>
              <a:gd name="connsiteX165" fmla="*/ 7438 w 10000"/>
              <a:gd name="connsiteY165" fmla="*/ 6659 h 10000"/>
              <a:gd name="connsiteX166" fmla="*/ 7419 w 10000"/>
              <a:gd name="connsiteY166" fmla="*/ 7113 h 10000"/>
              <a:gd name="connsiteX167" fmla="*/ 7327 w 10000"/>
              <a:gd name="connsiteY167" fmla="*/ 7222 h 10000"/>
              <a:gd name="connsiteX168" fmla="*/ 7343 w 10000"/>
              <a:gd name="connsiteY168" fmla="*/ 7606 h 10000"/>
              <a:gd name="connsiteX169" fmla="*/ 7475 w 10000"/>
              <a:gd name="connsiteY169" fmla="*/ 7606 h 10000"/>
              <a:gd name="connsiteX170" fmla="*/ 7475 w 10000"/>
              <a:gd name="connsiteY170" fmla="*/ 7653 h 10000"/>
              <a:gd name="connsiteX171" fmla="*/ 7730 w 10000"/>
              <a:gd name="connsiteY171" fmla="*/ 7019 h 10000"/>
              <a:gd name="connsiteX172" fmla="*/ 7849 w 10000"/>
              <a:gd name="connsiteY172" fmla="*/ 7175 h 10000"/>
              <a:gd name="connsiteX173" fmla="*/ 7926 w 10000"/>
              <a:gd name="connsiteY173" fmla="*/ 7160 h 10000"/>
              <a:gd name="connsiteX174" fmla="*/ 8006 w 10000"/>
              <a:gd name="connsiteY174" fmla="*/ 7394 h 10000"/>
              <a:gd name="connsiteX175" fmla="*/ 8111 w 10000"/>
              <a:gd name="connsiteY175" fmla="*/ 7269 h 10000"/>
              <a:gd name="connsiteX176" fmla="*/ 8737 w 10000"/>
              <a:gd name="connsiteY176" fmla="*/ 5884 h 10000"/>
              <a:gd name="connsiteX177" fmla="*/ 8955 w 10000"/>
              <a:gd name="connsiteY177" fmla="*/ 5164 h 10000"/>
              <a:gd name="connsiteX178" fmla="*/ 9628 w 10000"/>
              <a:gd name="connsiteY178" fmla="*/ 4460 h 10000"/>
              <a:gd name="connsiteX179" fmla="*/ 9733 w 10000"/>
              <a:gd name="connsiteY179" fmla="*/ 4241 h 10000"/>
              <a:gd name="connsiteX180" fmla="*/ 10000 w 10000"/>
              <a:gd name="connsiteY180" fmla="*/ 3850 h 10000"/>
              <a:gd name="connsiteX181" fmla="*/ 9960 w 10000"/>
              <a:gd name="connsiteY181" fmla="*/ 2981 h 10000"/>
              <a:gd name="connsiteX182" fmla="*/ 9767 w 10000"/>
              <a:gd name="connsiteY182" fmla="*/ 2433 h 10000"/>
              <a:gd name="connsiteX183" fmla="*/ 9032 w 10000"/>
              <a:gd name="connsiteY183" fmla="*/ 1784 h 10000"/>
              <a:gd name="connsiteX184" fmla="*/ 8101 w 10000"/>
              <a:gd name="connsiteY184" fmla="*/ 1142 h 10000"/>
              <a:gd name="connsiteX185" fmla="*/ 7333 w 10000"/>
              <a:gd name="connsiteY185" fmla="*/ 720 h 10000"/>
              <a:gd name="connsiteX186" fmla="*/ 6771 w 10000"/>
              <a:gd name="connsiteY186" fmla="*/ 649 h 10000"/>
              <a:gd name="connsiteX187" fmla="*/ 6181 w 10000"/>
              <a:gd name="connsiteY187" fmla="*/ 579 h 10000"/>
              <a:gd name="connsiteX188" fmla="*/ 5502 w 10000"/>
              <a:gd name="connsiteY188" fmla="*/ 321 h 10000"/>
              <a:gd name="connsiteX189" fmla="*/ 5278 w 10000"/>
              <a:gd name="connsiteY189" fmla="*/ 47 h 10000"/>
              <a:gd name="connsiteX190" fmla="*/ 4320 w 10000"/>
              <a:gd name="connsiteY190" fmla="*/ 211 h 10000"/>
              <a:gd name="connsiteX191" fmla="*/ 3530 w 10000"/>
              <a:gd name="connsiteY191" fmla="*/ 0 h 10000"/>
              <a:gd name="connsiteX192" fmla="*/ 2931 w 10000"/>
              <a:gd name="connsiteY192" fmla="*/ 329 h 10000"/>
              <a:gd name="connsiteX193" fmla="*/ 2820 w 10000"/>
              <a:gd name="connsiteY193" fmla="*/ 415 h 10000"/>
              <a:gd name="connsiteX194" fmla="*/ 2237 w 10000"/>
              <a:gd name="connsiteY194" fmla="*/ 297 h 10000"/>
              <a:gd name="connsiteX195" fmla="*/ 1923 w 10000"/>
              <a:gd name="connsiteY195" fmla="*/ 438 h 10000"/>
              <a:gd name="connsiteX196" fmla="*/ 1843 w 10000"/>
              <a:gd name="connsiteY196" fmla="*/ 869 h 10000"/>
              <a:gd name="connsiteX197" fmla="*/ 2046 w 10000"/>
              <a:gd name="connsiteY197" fmla="*/ 1737 h 10000"/>
              <a:gd name="connsiteX198" fmla="*/ 1794 w 10000"/>
              <a:gd name="connsiteY198" fmla="*/ 2277 h 10000"/>
              <a:gd name="connsiteX199" fmla="*/ 1650 w 10000"/>
              <a:gd name="connsiteY199" fmla="*/ 3302 h 10000"/>
              <a:gd name="connsiteX200" fmla="*/ 1475 w 10000"/>
              <a:gd name="connsiteY200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50 w 10000"/>
              <a:gd name="connsiteY79" fmla="*/ 6103 h 10000"/>
              <a:gd name="connsiteX80" fmla="*/ 2531 w 10000"/>
              <a:gd name="connsiteY80" fmla="*/ 6330 h 10000"/>
              <a:gd name="connsiteX81" fmla="*/ 2485 w 10000"/>
              <a:gd name="connsiteY81" fmla="*/ 6479 h 10000"/>
              <a:gd name="connsiteX82" fmla="*/ 2461 w 10000"/>
              <a:gd name="connsiteY82" fmla="*/ 6596 h 10000"/>
              <a:gd name="connsiteX83" fmla="*/ 2488 w 10000"/>
              <a:gd name="connsiteY83" fmla="*/ 6682 h 10000"/>
              <a:gd name="connsiteX84" fmla="*/ 2587 w 10000"/>
              <a:gd name="connsiteY84" fmla="*/ 6729 h 10000"/>
              <a:gd name="connsiteX85" fmla="*/ 2654 w 10000"/>
              <a:gd name="connsiteY85" fmla="*/ 6659 h 10000"/>
              <a:gd name="connsiteX86" fmla="*/ 2725 w 10000"/>
              <a:gd name="connsiteY86" fmla="*/ 6878 h 10000"/>
              <a:gd name="connsiteX87" fmla="*/ 2756 w 10000"/>
              <a:gd name="connsiteY87" fmla="*/ 7128 h 10000"/>
              <a:gd name="connsiteX88" fmla="*/ 2820 w 10000"/>
              <a:gd name="connsiteY88" fmla="*/ 7183 h 10000"/>
              <a:gd name="connsiteX89" fmla="*/ 2900 w 10000"/>
              <a:gd name="connsiteY89" fmla="*/ 7175 h 10000"/>
              <a:gd name="connsiteX90" fmla="*/ 3005 w 10000"/>
              <a:gd name="connsiteY90" fmla="*/ 7254 h 10000"/>
              <a:gd name="connsiteX91" fmla="*/ 3094 w 10000"/>
              <a:gd name="connsiteY91" fmla="*/ 7160 h 10000"/>
              <a:gd name="connsiteX92" fmla="*/ 3263 w 10000"/>
              <a:gd name="connsiteY92" fmla="*/ 7700 h 10000"/>
              <a:gd name="connsiteX93" fmla="*/ 3429 w 10000"/>
              <a:gd name="connsiteY93" fmla="*/ 7786 h 10000"/>
              <a:gd name="connsiteX94" fmla="*/ 3484 w 10000"/>
              <a:gd name="connsiteY94" fmla="*/ 8052 h 10000"/>
              <a:gd name="connsiteX95" fmla="*/ 3530 w 10000"/>
              <a:gd name="connsiteY95" fmla="*/ 8099 h 10000"/>
              <a:gd name="connsiteX96" fmla="*/ 3582 w 10000"/>
              <a:gd name="connsiteY96" fmla="*/ 8138 h 10000"/>
              <a:gd name="connsiteX97" fmla="*/ 3604 w 10000"/>
              <a:gd name="connsiteY97" fmla="*/ 8146 h 10000"/>
              <a:gd name="connsiteX98" fmla="*/ 3656 w 10000"/>
              <a:gd name="connsiteY98" fmla="*/ 8044 h 10000"/>
              <a:gd name="connsiteX99" fmla="*/ 3687 w 10000"/>
              <a:gd name="connsiteY99" fmla="*/ 8216 h 10000"/>
              <a:gd name="connsiteX100" fmla="*/ 3840 w 10000"/>
              <a:gd name="connsiteY100" fmla="*/ 7668 h 10000"/>
              <a:gd name="connsiteX101" fmla="*/ 3917 w 10000"/>
              <a:gd name="connsiteY101" fmla="*/ 7621 h 10000"/>
              <a:gd name="connsiteX102" fmla="*/ 3997 w 10000"/>
              <a:gd name="connsiteY102" fmla="*/ 7762 h 10000"/>
              <a:gd name="connsiteX103" fmla="*/ 3991 w 10000"/>
              <a:gd name="connsiteY103" fmla="*/ 7152 h 10000"/>
              <a:gd name="connsiteX104" fmla="*/ 4089 w 10000"/>
              <a:gd name="connsiteY104" fmla="*/ 7128 h 10000"/>
              <a:gd name="connsiteX105" fmla="*/ 4246 w 10000"/>
              <a:gd name="connsiteY105" fmla="*/ 7371 h 10000"/>
              <a:gd name="connsiteX106" fmla="*/ 4283 w 10000"/>
              <a:gd name="connsiteY106" fmla="*/ 7387 h 10000"/>
              <a:gd name="connsiteX107" fmla="*/ 4393 w 10000"/>
              <a:gd name="connsiteY107" fmla="*/ 7418 h 10000"/>
              <a:gd name="connsiteX108" fmla="*/ 4421 w 10000"/>
              <a:gd name="connsiteY108" fmla="*/ 7465 h 10000"/>
              <a:gd name="connsiteX109" fmla="*/ 4439 w 10000"/>
              <a:gd name="connsiteY109" fmla="*/ 7692 h 10000"/>
              <a:gd name="connsiteX110" fmla="*/ 4516 w 10000"/>
              <a:gd name="connsiteY110" fmla="*/ 7809 h 10000"/>
              <a:gd name="connsiteX111" fmla="*/ 4571 w 10000"/>
              <a:gd name="connsiteY111" fmla="*/ 7833 h 10000"/>
              <a:gd name="connsiteX112" fmla="*/ 4642 w 10000"/>
              <a:gd name="connsiteY112" fmla="*/ 7692 h 10000"/>
              <a:gd name="connsiteX113" fmla="*/ 4679 w 10000"/>
              <a:gd name="connsiteY113" fmla="*/ 7645 h 10000"/>
              <a:gd name="connsiteX114" fmla="*/ 4700 w 10000"/>
              <a:gd name="connsiteY114" fmla="*/ 7559 h 10000"/>
              <a:gd name="connsiteX115" fmla="*/ 4780 w 10000"/>
              <a:gd name="connsiteY115" fmla="*/ 7606 h 10000"/>
              <a:gd name="connsiteX116" fmla="*/ 4771 w 10000"/>
              <a:gd name="connsiteY116" fmla="*/ 7512 h 10000"/>
              <a:gd name="connsiteX117" fmla="*/ 4811 w 10000"/>
              <a:gd name="connsiteY117" fmla="*/ 7457 h 10000"/>
              <a:gd name="connsiteX118" fmla="*/ 4876 w 10000"/>
              <a:gd name="connsiteY118" fmla="*/ 7512 h 10000"/>
              <a:gd name="connsiteX119" fmla="*/ 4983 w 10000"/>
              <a:gd name="connsiteY119" fmla="*/ 7512 h 10000"/>
              <a:gd name="connsiteX120" fmla="*/ 5038 w 10000"/>
              <a:gd name="connsiteY120" fmla="*/ 7551 h 10000"/>
              <a:gd name="connsiteX121" fmla="*/ 5078 w 10000"/>
              <a:gd name="connsiteY121" fmla="*/ 7668 h 10000"/>
              <a:gd name="connsiteX122" fmla="*/ 5097 w 10000"/>
              <a:gd name="connsiteY122" fmla="*/ 7488 h 10000"/>
              <a:gd name="connsiteX123" fmla="*/ 5060 w 10000"/>
              <a:gd name="connsiteY123" fmla="*/ 7230 h 10000"/>
              <a:gd name="connsiteX124" fmla="*/ 5103 w 10000"/>
              <a:gd name="connsiteY124" fmla="*/ 7175 h 10000"/>
              <a:gd name="connsiteX125" fmla="*/ 5152 w 10000"/>
              <a:gd name="connsiteY125" fmla="*/ 7199 h 10000"/>
              <a:gd name="connsiteX126" fmla="*/ 5152 w 10000"/>
              <a:gd name="connsiteY126" fmla="*/ 6894 h 10000"/>
              <a:gd name="connsiteX127" fmla="*/ 5232 w 10000"/>
              <a:gd name="connsiteY127" fmla="*/ 6917 h 10000"/>
              <a:gd name="connsiteX128" fmla="*/ 5272 w 10000"/>
              <a:gd name="connsiteY128" fmla="*/ 6854 h 10000"/>
              <a:gd name="connsiteX129" fmla="*/ 5263 w 10000"/>
              <a:gd name="connsiteY129" fmla="*/ 6635 h 10000"/>
              <a:gd name="connsiteX130" fmla="*/ 5300 w 10000"/>
              <a:gd name="connsiteY130" fmla="*/ 6635 h 10000"/>
              <a:gd name="connsiteX131" fmla="*/ 5343 w 10000"/>
              <a:gd name="connsiteY131" fmla="*/ 6518 h 10000"/>
              <a:gd name="connsiteX132" fmla="*/ 5419 w 10000"/>
              <a:gd name="connsiteY132" fmla="*/ 6424 h 10000"/>
              <a:gd name="connsiteX133" fmla="*/ 5472 w 10000"/>
              <a:gd name="connsiteY133" fmla="*/ 6283 h 10000"/>
              <a:gd name="connsiteX134" fmla="*/ 5585 w 10000"/>
              <a:gd name="connsiteY134" fmla="*/ 6283 h 10000"/>
              <a:gd name="connsiteX135" fmla="*/ 5674 w 10000"/>
              <a:gd name="connsiteY135" fmla="*/ 6401 h 10000"/>
              <a:gd name="connsiteX136" fmla="*/ 5794 w 10000"/>
              <a:gd name="connsiteY136" fmla="*/ 6408 h 10000"/>
              <a:gd name="connsiteX137" fmla="*/ 5788 w 10000"/>
              <a:gd name="connsiteY137" fmla="*/ 6291 h 10000"/>
              <a:gd name="connsiteX138" fmla="*/ 5779 w 10000"/>
              <a:gd name="connsiteY138" fmla="*/ 6127 h 10000"/>
              <a:gd name="connsiteX139" fmla="*/ 5813 w 10000"/>
              <a:gd name="connsiteY139" fmla="*/ 6025 h 10000"/>
              <a:gd name="connsiteX140" fmla="*/ 5908 w 10000"/>
              <a:gd name="connsiteY140" fmla="*/ 6103 h 10000"/>
              <a:gd name="connsiteX141" fmla="*/ 5954 w 10000"/>
              <a:gd name="connsiteY141" fmla="*/ 6150 h 10000"/>
              <a:gd name="connsiteX142" fmla="*/ 6009 w 10000"/>
              <a:gd name="connsiteY142" fmla="*/ 6338 h 10000"/>
              <a:gd name="connsiteX143" fmla="*/ 6209 w 10000"/>
              <a:gd name="connsiteY143" fmla="*/ 6338 h 10000"/>
              <a:gd name="connsiteX144" fmla="*/ 6240 w 10000"/>
              <a:gd name="connsiteY144" fmla="*/ 6479 h 10000"/>
              <a:gd name="connsiteX145" fmla="*/ 6369 w 10000"/>
              <a:gd name="connsiteY145" fmla="*/ 6518 h 10000"/>
              <a:gd name="connsiteX146" fmla="*/ 6535 w 10000"/>
              <a:gd name="connsiteY146" fmla="*/ 6401 h 10000"/>
              <a:gd name="connsiteX147" fmla="*/ 6642 w 10000"/>
              <a:gd name="connsiteY147" fmla="*/ 6432 h 10000"/>
              <a:gd name="connsiteX148" fmla="*/ 6654 w 10000"/>
              <a:gd name="connsiteY148" fmla="*/ 6448 h 10000"/>
              <a:gd name="connsiteX149" fmla="*/ 6719 w 10000"/>
              <a:gd name="connsiteY149" fmla="*/ 6408 h 10000"/>
              <a:gd name="connsiteX150" fmla="*/ 6734 w 10000"/>
              <a:gd name="connsiteY150" fmla="*/ 6189 h 10000"/>
              <a:gd name="connsiteX151" fmla="*/ 6756 w 10000"/>
              <a:gd name="connsiteY151" fmla="*/ 6056 h 10000"/>
              <a:gd name="connsiteX152" fmla="*/ 6756 w 10000"/>
              <a:gd name="connsiteY152" fmla="*/ 6002 h 10000"/>
              <a:gd name="connsiteX153" fmla="*/ 6747 w 10000"/>
              <a:gd name="connsiteY153" fmla="*/ 5884 h 10000"/>
              <a:gd name="connsiteX154" fmla="*/ 6848 w 10000"/>
              <a:gd name="connsiteY154" fmla="*/ 5814 h 10000"/>
              <a:gd name="connsiteX155" fmla="*/ 6940 w 10000"/>
              <a:gd name="connsiteY155" fmla="*/ 5837 h 10000"/>
              <a:gd name="connsiteX156" fmla="*/ 6986 w 10000"/>
              <a:gd name="connsiteY156" fmla="*/ 6002 h 10000"/>
              <a:gd name="connsiteX157" fmla="*/ 7051 w 10000"/>
              <a:gd name="connsiteY157" fmla="*/ 6213 h 10000"/>
              <a:gd name="connsiteX158" fmla="*/ 7094 w 10000"/>
              <a:gd name="connsiteY158" fmla="*/ 6401 h 10000"/>
              <a:gd name="connsiteX159" fmla="*/ 7094 w 10000"/>
              <a:gd name="connsiteY159" fmla="*/ 6377 h 10000"/>
              <a:gd name="connsiteX160" fmla="*/ 7124 w 10000"/>
              <a:gd name="connsiteY160" fmla="*/ 6448 h 10000"/>
              <a:gd name="connsiteX161" fmla="*/ 7214 w 10000"/>
              <a:gd name="connsiteY161" fmla="*/ 6479 h 10000"/>
              <a:gd name="connsiteX162" fmla="*/ 7272 w 10000"/>
              <a:gd name="connsiteY162" fmla="*/ 6761 h 10000"/>
              <a:gd name="connsiteX163" fmla="*/ 7336 w 10000"/>
              <a:gd name="connsiteY163" fmla="*/ 6737 h 10000"/>
              <a:gd name="connsiteX164" fmla="*/ 7438 w 10000"/>
              <a:gd name="connsiteY164" fmla="*/ 6659 h 10000"/>
              <a:gd name="connsiteX165" fmla="*/ 7419 w 10000"/>
              <a:gd name="connsiteY165" fmla="*/ 7113 h 10000"/>
              <a:gd name="connsiteX166" fmla="*/ 7327 w 10000"/>
              <a:gd name="connsiteY166" fmla="*/ 7222 h 10000"/>
              <a:gd name="connsiteX167" fmla="*/ 7343 w 10000"/>
              <a:gd name="connsiteY167" fmla="*/ 7606 h 10000"/>
              <a:gd name="connsiteX168" fmla="*/ 7475 w 10000"/>
              <a:gd name="connsiteY168" fmla="*/ 7606 h 10000"/>
              <a:gd name="connsiteX169" fmla="*/ 7475 w 10000"/>
              <a:gd name="connsiteY169" fmla="*/ 7653 h 10000"/>
              <a:gd name="connsiteX170" fmla="*/ 7730 w 10000"/>
              <a:gd name="connsiteY170" fmla="*/ 7019 h 10000"/>
              <a:gd name="connsiteX171" fmla="*/ 7849 w 10000"/>
              <a:gd name="connsiteY171" fmla="*/ 7175 h 10000"/>
              <a:gd name="connsiteX172" fmla="*/ 7926 w 10000"/>
              <a:gd name="connsiteY172" fmla="*/ 7160 h 10000"/>
              <a:gd name="connsiteX173" fmla="*/ 8006 w 10000"/>
              <a:gd name="connsiteY173" fmla="*/ 7394 h 10000"/>
              <a:gd name="connsiteX174" fmla="*/ 8111 w 10000"/>
              <a:gd name="connsiteY174" fmla="*/ 7269 h 10000"/>
              <a:gd name="connsiteX175" fmla="*/ 8737 w 10000"/>
              <a:gd name="connsiteY175" fmla="*/ 5884 h 10000"/>
              <a:gd name="connsiteX176" fmla="*/ 8955 w 10000"/>
              <a:gd name="connsiteY176" fmla="*/ 5164 h 10000"/>
              <a:gd name="connsiteX177" fmla="*/ 9628 w 10000"/>
              <a:gd name="connsiteY177" fmla="*/ 4460 h 10000"/>
              <a:gd name="connsiteX178" fmla="*/ 9733 w 10000"/>
              <a:gd name="connsiteY178" fmla="*/ 4241 h 10000"/>
              <a:gd name="connsiteX179" fmla="*/ 10000 w 10000"/>
              <a:gd name="connsiteY179" fmla="*/ 3850 h 10000"/>
              <a:gd name="connsiteX180" fmla="*/ 9960 w 10000"/>
              <a:gd name="connsiteY180" fmla="*/ 2981 h 10000"/>
              <a:gd name="connsiteX181" fmla="*/ 9767 w 10000"/>
              <a:gd name="connsiteY181" fmla="*/ 2433 h 10000"/>
              <a:gd name="connsiteX182" fmla="*/ 9032 w 10000"/>
              <a:gd name="connsiteY182" fmla="*/ 1784 h 10000"/>
              <a:gd name="connsiteX183" fmla="*/ 8101 w 10000"/>
              <a:gd name="connsiteY183" fmla="*/ 1142 h 10000"/>
              <a:gd name="connsiteX184" fmla="*/ 7333 w 10000"/>
              <a:gd name="connsiteY184" fmla="*/ 720 h 10000"/>
              <a:gd name="connsiteX185" fmla="*/ 6771 w 10000"/>
              <a:gd name="connsiteY185" fmla="*/ 649 h 10000"/>
              <a:gd name="connsiteX186" fmla="*/ 6181 w 10000"/>
              <a:gd name="connsiteY186" fmla="*/ 579 h 10000"/>
              <a:gd name="connsiteX187" fmla="*/ 5502 w 10000"/>
              <a:gd name="connsiteY187" fmla="*/ 321 h 10000"/>
              <a:gd name="connsiteX188" fmla="*/ 5278 w 10000"/>
              <a:gd name="connsiteY188" fmla="*/ 47 h 10000"/>
              <a:gd name="connsiteX189" fmla="*/ 4320 w 10000"/>
              <a:gd name="connsiteY189" fmla="*/ 211 h 10000"/>
              <a:gd name="connsiteX190" fmla="*/ 3530 w 10000"/>
              <a:gd name="connsiteY190" fmla="*/ 0 h 10000"/>
              <a:gd name="connsiteX191" fmla="*/ 2931 w 10000"/>
              <a:gd name="connsiteY191" fmla="*/ 329 h 10000"/>
              <a:gd name="connsiteX192" fmla="*/ 2820 w 10000"/>
              <a:gd name="connsiteY192" fmla="*/ 415 h 10000"/>
              <a:gd name="connsiteX193" fmla="*/ 2237 w 10000"/>
              <a:gd name="connsiteY193" fmla="*/ 297 h 10000"/>
              <a:gd name="connsiteX194" fmla="*/ 1923 w 10000"/>
              <a:gd name="connsiteY194" fmla="*/ 438 h 10000"/>
              <a:gd name="connsiteX195" fmla="*/ 1843 w 10000"/>
              <a:gd name="connsiteY195" fmla="*/ 869 h 10000"/>
              <a:gd name="connsiteX196" fmla="*/ 2046 w 10000"/>
              <a:gd name="connsiteY196" fmla="*/ 1737 h 10000"/>
              <a:gd name="connsiteX197" fmla="*/ 1794 w 10000"/>
              <a:gd name="connsiteY197" fmla="*/ 2277 h 10000"/>
              <a:gd name="connsiteX198" fmla="*/ 1650 w 10000"/>
              <a:gd name="connsiteY198" fmla="*/ 3302 h 10000"/>
              <a:gd name="connsiteX199" fmla="*/ 1475 w 10000"/>
              <a:gd name="connsiteY199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531 w 10000"/>
              <a:gd name="connsiteY79" fmla="*/ 6330 h 10000"/>
              <a:gd name="connsiteX80" fmla="*/ 2485 w 10000"/>
              <a:gd name="connsiteY80" fmla="*/ 6479 h 10000"/>
              <a:gd name="connsiteX81" fmla="*/ 2461 w 10000"/>
              <a:gd name="connsiteY81" fmla="*/ 6596 h 10000"/>
              <a:gd name="connsiteX82" fmla="*/ 2488 w 10000"/>
              <a:gd name="connsiteY82" fmla="*/ 6682 h 10000"/>
              <a:gd name="connsiteX83" fmla="*/ 2587 w 10000"/>
              <a:gd name="connsiteY83" fmla="*/ 6729 h 10000"/>
              <a:gd name="connsiteX84" fmla="*/ 2654 w 10000"/>
              <a:gd name="connsiteY84" fmla="*/ 6659 h 10000"/>
              <a:gd name="connsiteX85" fmla="*/ 2725 w 10000"/>
              <a:gd name="connsiteY85" fmla="*/ 6878 h 10000"/>
              <a:gd name="connsiteX86" fmla="*/ 2756 w 10000"/>
              <a:gd name="connsiteY86" fmla="*/ 7128 h 10000"/>
              <a:gd name="connsiteX87" fmla="*/ 2820 w 10000"/>
              <a:gd name="connsiteY87" fmla="*/ 7183 h 10000"/>
              <a:gd name="connsiteX88" fmla="*/ 2900 w 10000"/>
              <a:gd name="connsiteY88" fmla="*/ 7175 h 10000"/>
              <a:gd name="connsiteX89" fmla="*/ 3005 w 10000"/>
              <a:gd name="connsiteY89" fmla="*/ 7254 h 10000"/>
              <a:gd name="connsiteX90" fmla="*/ 3094 w 10000"/>
              <a:gd name="connsiteY90" fmla="*/ 7160 h 10000"/>
              <a:gd name="connsiteX91" fmla="*/ 3263 w 10000"/>
              <a:gd name="connsiteY91" fmla="*/ 7700 h 10000"/>
              <a:gd name="connsiteX92" fmla="*/ 3429 w 10000"/>
              <a:gd name="connsiteY92" fmla="*/ 7786 h 10000"/>
              <a:gd name="connsiteX93" fmla="*/ 3484 w 10000"/>
              <a:gd name="connsiteY93" fmla="*/ 8052 h 10000"/>
              <a:gd name="connsiteX94" fmla="*/ 3530 w 10000"/>
              <a:gd name="connsiteY94" fmla="*/ 8099 h 10000"/>
              <a:gd name="connsiteX95" fmla="*/ 3582 w 10000"/>
              <a:gd name="connsiteY95" fmla="*/ 8138 h 10000"/>
              <a:gd name="connsiteX96" fmla="*/ 3604 w 10000"/>
              <a:gd name="connsiteY96" fmla="*/ 8146 h 10000"/>
              <a:gd name="connsiteX97" fmla="*/ 3656 w 10000"/>
              <a:gd name="connsiteY97" fmla="*/ 8044 h 10000"/>
              <a:gd name="connsiteX98" fmla="*/ 3687 w 10000"/>
              <a:gd name="connsiteY98" fmla="*/ 8216 h 10000"/>
              <a:gd name="connsiteX99" fmla="*/ 3840 w 10000"/>
              <a:gd name="connsiteY99" fmla="*/ 7668 h 10000"/>
              <a:gd name="connsiteX100" fmla="*/ 3917 w 10000"/>
              <a:gd name="connsiteY100" fmla="*/ 7621 h 10000"/>
              <a:gd name="connsiteX101" fmla="*/ 3997 w 10000"/>
              <a:gd name="connsiteY101" fmla="*/ 7762 h 10000"/>
              <a:gd name="connsiteX102" fmla="*/ 3991 w 10000"/>
              <a:gd name="connsiteY102" fmla="*/ 7152 h 10000"/>
              <a:gd name="connsiteX103" fmla="*/ 4089 w 10000"/>
              <a:gd name="connsiteY103" fmla="*/ 7128 h 10000"/>
              <a:gd name="connsiteX104" fmla="*/ 4246 w 10000"/>
              <a:gd name="connsiteY104" fmla="*/ 7371 h 10000"/>
              <a:gd name="connsiteX105" fmla="*/ 4283 w 10000"/>
              <a:gd name="connsiteY105" fmla="*/ 7387 h 10000"/>
              <a:gd name="connsiteX106" fmla="*/ 4393 w 10000"/>
              <a:gd name="connsiteY106" fmla="*/ 7418 h 10000"/>
              <a:gd name="connsiteX107" fmla="*/ 4421 w 10000"/>
              <a:gd name="connsiteY107" fmla="*/ 7465 h 10000"/>
              <a:gd name="connsiteX108" fmla="*/ 4439 w 10000"/>
              <a:gd name="connsiteY108" fmla="*/ 7692 h 10000"/>
              <a:gd name="connsiteX109" fmla="*/ 4516 w 10000"/>
              <a:gd name="connsiteY109" fmla="*/ 7809 h 10000"/>
              <a:gd name="connsiteX110" fmla="*/ 4571 w 10000"/>
              <a:gd name="connsiteY110" fmla="*/ 7833 h 10000"/>
              <a:gd name="connsiteX111" fmla="*/ 4642 w 10000"/>
              <a:gd name="connsiteY111" fmla="*/ 7692 h 10000"/>
              <a:gd name="connsiteX112" fmla="*/ 4679 w 10000"/>
              <a:gd name="connsiteY112" fmla="*/ 7645 h 10000"/>
              <a:gd name="connsiteX113" fmla="*/ 4700 w 10000"/>
              <a:gd name="connsiteY113" fmla="*/ 7559 h 10000"/>
              <a:gd name="connsiteX114" fmla="*/ 4780 w 10000"/>
              <a:gd name="connsiteY114" fmla="*/ 7606 h 10000"/>
              <a:gd name="connsiteX115" fmla="*/ 4771 w 10000"/>
              <a:gd name="connsiteY115" fmla="*/ 7512 h 10000"/>
              <a:gd name="connsiteX116" fmla="*/ 4811 w 10000"/>
              <a:gd name="connsiteY116" fmla="*/ 7457 h 10000"/>
              <a:gd name="connsiteX117" fmla="*/ 4876 w 10000"/>
              <a:gd name="connsiteY117" fmla="*/ 7512 h 10000"/>
              <a:gd name="connsiteX118" fmla="*/ 4983 w 10000"/>
              <a:gd name="connsiteY118" fmla="*/ 7512 h 10000"/>
              <a:gd name="connsiteX119" fmla="*/ 5038 w 10000"/>
              <a:gd name="connsiteY119" fmla="*/ 7551 h 10000"/>
              <a:gd name="connsiteX120" fmla="*/ 5078 w 10000"/>
              <a:gd name="connsiteY120" fmla="*/ 7668 h 10000"/>
              <a:gd name="connsiteX121" fmla="*/ 5097 w 10000"/>
              <a:gd name="connsiteY121" fmla="*/ 7488 h 10000"/>
              <a:gd name="connsiteX122" fmla="*/ 5060 w 10000"/>
              <a:gd name="connsiteY122" fmla="*/ 7230 h 10000"/>
              <a:gd name="connsiteX123" fmla="*/ 5103 w 10000"/>
              <a:gd name="connsiteY123" fmla="*/ 7175 h 10000"/>
              <a:gd name="connsiteX124" fmla="*/ 5152 w 10000"/>
              <a:gd name="connsiteY124" fmla="*/ 7199 h 10000"/>
              <a:gd name="connsiteX125" fmla="*/ 5152 w 10000"/>
              <a:gd name="connsiteY125" fmla="*/ 6894 h 10000"/>
              <a:gd name="connsiteX126" fmla="*/ 5232 w 10000"/>
              <a:gd name="connsiteY126" fmla="*/ 6917 h 10000"/>
              <a:gd name="connsiteX127" fmla="*/ 5272 w 10000"/>
              <a:gd name="connsiteY127" fmla="*/ 6854 h 10000"/>
              <a:gd name="connsiteX128" fmla="*/ 5263 w 10000"/>
              <a:gd name="connsiteY128" fmla="*/ 6635 h 10000"/>
              <a:gd name="connsiteX129" fmla="*/ 5300 w 10000"/>
              <a:gd name="connsiteY129" fmla="*/ 6635 h 10000"/>
              <a:gd name="connsiteX130" fmla="*/ 5343 w 10000"/>
              <a:gd name="connsiteY130" fmla="*/ 6518 h 10000"/>
              <a:gd name="connsiteX131" fmla="*/ 5419 w 10000"/>
              <a:gd name="connsiteY131" fmla="*/ 6424 h 10000"/>
              <a:gd name="connsiteX132" fmla="*/ 5472 w 10000"/>
              <a:gd name="connsiteY132" fmla="*/ 6283 h 10000"/>
              <a:gd name="connsiteX133" fmla="*/ 5585 w 10000"/>
              <a:gd name="connsiteY133" fmla="*/ 6283 h 10000"/>
              <a:gd name="connsiteX134" fmla="*/ 5674 w 10000"/>
              <a:gd name="connsiteY134" fmla="*/ 6401 h 10000"/>
              <a:gd name="connsiteX135" fmla="*/ 5794 w 10000"/>
              <a:gd name="connsiteY135" fmla="*/ 6408 h 10000"/>
              <a:gd name="connsiteX136" fmla="*/ 5788 w 10000"/>
              <a:gd name="connsiteY136" fmla="*/ 6291 h 10000"/>
              <a:gd name="connsiteX137" fmla="*/ 5779 w 10000"/>
              <a:gd name="connsiteY137" fmla="*/ 6127 h 10000"/>
              <a:gd name="connsiteX138" fmla="*/ 5813 w 10000"/>
              <a:gd name="connsiteY138" fmla="*/ 6025 h 10000"/>
              <a:gd name="connsiteX139" fmla="*/ 5908 w 10000"/>
              <a:gd name="connsiteY139" fmla="*/ 6103 h 10000"/>
              <a:gd name="connsiteX140" fmla="*/ 5954 w 10000"/>
              <a:gd name="connsiteY140" fmla="*/ 6150 h 10000"/>
              <a:gd name="connsiteX141" fmla="*/ 6009 w 10000"/>
              <a:gd name="connsiteY141" fmla="*/ 6338 h 10000"/>
              <a:gd name="connsiteX142" fmla="*/ 6209 w 10000"/>
              <a:gd name="connsiteY142" fmla="*/ 6338 h 10000"/>
              <a:gd name="connsiteX143" fmla="*/ 6240 w 10000"/>
              <a:gd name="connsiteY143" fmla="*/ 6479 h 10000"/>
              <a:gd name="connsiteX144" fmla="*/ 6369 w 10000"/>
              <a:gd name="connsiteY144" fmla="*/ 6518 h 10000"/>
              <a:gd name="connsiteX145" fmla="*/ 6535 w 10000"/>
              <a:gd name="connsiteY145" fmla="*/ 6401 h 10000"/>
              <a:gd name="connsiteX146" fmla="*/ 6642 w 10000"/>
              <a:gd name="connsiteY146" fmla="*/ 6432 h 10000"/>
              <a:gd name="connsiteX147" fmla="*/ 6654 w 10000"/>
              <a:gd name="connsiteY147" fmla="*/ 6448 h 10000"/>
              <a:gd name="connsiteX148" fmla="*/ 6719 w 10000"/>
              <a:gd name="connsiteY148" fmla="*/ 6408 h 10000"/>
              <a:gd name="connsiteX149" fmla="*/ 6734 w 10000"/>
              <a:gd name="connsiteY149" fmla="*/ 6189 h 10000"/>
              <a:gd name="connsiteX150" fmla="*/ 6756 w 10000"/>
              <a:gd name="connsiteY150" fmla="*/ 6056 h 10000"/>
              <a:gd name="connsiteX151" fmla="*/ 6756 w 10000"/>
              <a:gd name="connsiteY151" fmla="*/ 6002 h 10000"/>
              <a:gd name="connsiteX152" fmla="*/ 6747 w 10000"/>
              <a:gd name="connsiteY152" fmla="*/ 5884 h 10000"/>
              <a:gd name="connsiteX153" fmla="*/ 6848 w 10000"/>
              <a:gd name="connsiteY153" fmla="*/ 5814 h 10000"/>
              <a:gd name="connsiteX154" fmla="*/ 6940 w 10000"/>
              <a:gd name="connsiteY154" fmla="*/ 5837 h 10000"/>
              <a:gd name="connsiteX155" fmla="*/ 6986 w 10000"/>
              <a:gd name="connsiteY155" fmla="*/ 6002 h 10000"/>
              <a:gd name="connsiteX156" fmla="*/ 7051 w 10000"/>
              <a:gd name="connsiteY156" fmla="*/ 6213 h 10000"/>
              <a:gd name="connsiteX157" fmla="*/ 7094 w 10000"/>
              <a:gd name="connsiteY157" fmla="*/ 6401 h 10000"/>
              <a:gd name="connsiteX158" fmla="*/ 7094 w 10000"/>
              <a:gd name="connsiteY158" fmla="*/ 6377 h 10000"/>
              <a:gd name="connsiteX159" fmla="*/ 7124 w 10000"/>
              <a:gd name="connsiteY159" fmla="*/ 6448 h 10000"/>
              <a:gd name="connsiteX160" fmla="*/ 7214 w 10000"/>
              <a:gd name="connsiteY160" fmla="*/ 6479 h 10000"/>
              <a:gd name="connsiteX161" fmla="*/ 7272 w 10000"/>
              <a:gd name="connsiteY161" fmla="*/ 6761 h 10000"/>
              <a:gd name="connsiteX162" fmla="*/ 7336 w 10000"/>
              <a:gd name="connsiteY162" fmla="*/ 6737 h 10000"/>
              <a:gd name="connsiteX163" fmla="*/ 7438 w 10000"/>
              <a:gd name="connsiteY163" fmla="*/ 6659 h 10000"/>
              <a:gd name="connsiteX164" fmla="*/ 7419 w 10000"/>
              <a:gd name="connsiteY164" fmla="*/ 7113 h 10000"/>
              <a:gd name="connsiteX165" fmla="*/ 7327 w 10000"/>
              <a:gd name="connsiteY165" fmla="*/ 7222 h 10000"/>
              <a:gd name="connsiteX166" fmla="*/ 7343 w 10000"/>
              <a:gd name="connsiteY166" fmla="*/ 7606 h 10000"/>
              <a:gd name="connsiteX167" fmla="*/ 7475 w 10000"/>
              <a:gd name="connsiteY167" fmla="*/ 7606 h 10000"/>
              <a:gd name="connsiteX168" fmla="*/ 7475 w 10000"/>
              <a:gd name="connsiteY168" fmla="*/ 7653 h 10000"/>
              <a:gd name="connsiteX169" fmla="*/ 7730 w 10000"/>
              <a:gd name="connsiteY169" fmla="*/ 7019 h 10000"/>
              <a:gd name="connsiteX170" fmla="*/ 7849 w 10000"/>
              <a:gd name="connsiteY170" fmla="*/ 7175 h 10000"/>
              <a:gd name="connsiteX171" fmla="*/ 7926 w 10000"/>
              <a:gd name="connsiteY171" fmla="*/ 7160 h 10000"/>
              <a:gd name="connsiteX172" fmla="*/ 8006 w 10000"/>
              <a:gd name="connsiteY172" fmla="*/ 7394 h 10000"/>
              <a:gd name="connsiteX173" fmla="*/ 8111 w 10000"/>
              <a:gd name="connsiteY173" fmla="*/ 7269 h 10000"/>
              <a:gd name="connsiteX174" fmla="*/ 8737 w 10000"/>
              <a:gd name="connsiteY174" fmla="*/ 5884 h 10000"/>
              <a:gd name="connsiteX175" fmla="*/ 8955 w 10000"/>
              <a:gd name="connsiteY175" fmla="*/ 5164 h 10000"/>
              <a:gd name="connsiteX176" fmla="*/ 9628 w 10000"/>
              <a:gd name="connsiteY176" fmla="*/ 4460 h 10000"/>
              <a:gd name="connsiteX177" fmla="*/ 9733 w 10000"/>
              <a:gd name="connsiteY177" fmla="*/ 4241 h 10000"/>
              <a:gd name="connsiteX178" fmla="*/ 10000 w 10000"/>
              <a:gd name="connsiteY178" fmla="*/ 3850 h 10000"/>
              <a:gd name="connsiteX179" fmla="*/ 9960 w 10000"/>
              <a:gd name="connsiteY179" fmla="*/ 2981 h 10000"/>
              <a:gd name="connsiteX180" fmla="*/ 9767 w 10000"/>
              <a:gd name="connsiteY180" fmla="*/ 2433 h 10000"/>
              <a:gd name="connsiteX181" fmla="*/ 9032 w 10000"/>
              <a:gd name="connsiteY181" fmla="*/ 1784 h 10000"/>
              <a:gd name="connsiteX182" fmla="*/ 8101 w 10000"/>
              <a:gd name="connsiteY182" fmla="*/ 1142 h 10000"/>
              <a:gd name="connsiteX183" fmla="*/ 7333 w 10000"/>
              <a:gd name="connsiteY183" fmla="*/ 720 h 10000"/>
              <a:gd name="connsiteX184" fmla="*/ 6771 w 10000"/>
              <a:gd name="connsiteY184" fmla="*/ 649 h 10000"/>
              <a:gd name="connsiteX185" fmla="*/ 6181 w 10000"/>
              <a:gd name="connsiteY185" fmla="*/ 579 h 10000"/>
              <a:gd name="connsiteX186" fmla="*/ 5502 w 10000"/>
              <a:gd name="connsiteY186" fmla="*/ 321 h 10000"/>
              <a:gd name="connsiteX187" fmla="*/ 5278 w 10000"/>
              <a:gd name="connsiteY187" fmla="*/ 47 h 10000"/>
              <a:gd name="connsiteX188" fmla="*/ 4320 w 10000"/>
              <a:gd name="connsiteY188" fmla="*/ 211 h 10000"/>
              <a:gd name="connsiteX189" fmla="*/ 3530 w 10000"/>
              <a:gd name="connsiteY189" fmla="*/ 0 h 10000"/>
              <a:gd name="connsiteX190" fmla="*/ 2931 w 10000"/>
              <a:gd name="connsiteY190" fmla="*/ 329 h 10000"/>
              <a:gd name="connsiteX191" fmla="*/ 2820 w 10000"/>
              <a:gd name="connsiteY191" fmla="*/ 415 h 10000"/>
              <a:gd name="connsiteX192" fmla="*/ 2237 w 10000"/>
              <a:gd name="connsiteY192" fmla="*/ 297 h 10000"/>
              <a:gd name="connsiteX193" fmla="*/ 1923 w 10000"/>
              <a:gd name="connsiteY193" fmla="*/ 438 h 10000"/>
              <a:gd name="connsiteX194" fmla="*/ 1843 w 10000"/>
              <a:gd name="connsiteY194" fmla="*/ 869 h 10000"/>
              <a:gd name="connsiteX195" fmla="*/ 2046 w 10000"/>
              <a:gd name="connsiteY195" fmla="*/ 1737 h 10000"/>
              <a:gd name="connsiteX196" fmla="*/ 1794 w 10000"/>
              <a:gd name="connsiteY196" fmla="*/ 2277 h 10000"/>
              <a:gd name="connsiteX197" fmla="*/ 1650 w 10000"/>
              <a:gd name="connsiteY197" fmla="*/ 3302 h 10000"/>
              <a:gd name="connsiteX198" fmla="*/ 1475 w 10000"/>
              <a:gd name="connsiteY198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535 w 10000"/>
              <a:gd name="connsiteY78" fmla="*/ 6330 h 10000"/>
              <a:gd name="connsiteX79" fmla="*/ 2485 w 10000"/>
              <a:gd name="connsiteY79" fmla="*/ 6479 h 10000"/>
              <a:gd name="connsiteX80" fmla="*/ 2461 w 10000"/>
              <a:gd name="connsiteY80" fmla="*/ 6596 h 10000"/>
              <a:gd name="connsiteX81" fmla="*/ 2488 w 10000"/>
              <a:gd name="connsiteY81" fmla="*/ 6682 h 10000"/>
              <a:gd name="connsiteX82" fmla="*/ 2587 w 10000"/>
              <a:gd name="connsiteY82" fmla="*/ 6729 h 10000"/>
              <a:gd name="connsiteX83" fmla="*/ 2654 w 10000"/>
              <a:gd name="connsiteY83" fmla="*/ 6659 h 10000"/>
              <a:gd name="connsiteX84" fmla="*/ 2725 w 10000"/>
              <a:gd name="connsiteY84" fmla="*/ 6878 h 10000"/>
              <a:gd name="connsiteX85" fmla="*/ 2756 w 10000"/>
              <a:gd name="connsiteY85" fmla="*/ 7128 h 10000"/>
              <a:gd name="connsiteX86" fmla="*/ 2820 w 10000"/>
              <a:gd name="connsiteY86" fmla="*/ 7183 h 10000"/>
              <a:gd name="connsiteX87" fmla="*/ 2900 w 10000"/>
              <a:gd name="connsiteY87" fmla="*/ 7175 h 10000"/>
              <a:gd name="connsiteX88" fmla="*/ 3005 w 10000"/>
              <a:gd name="connsiteY88" fmla="*/ 7254 h 10000"/>
              <a:gd name="connsiteX89" fmla="*/ 3094 w 10000"/>
              <a:gd name="connsiteY89" fmla="*/ 7160 h 10000"/>
              <a:gd name="connsiteX90" fmla="*/ 3263 w 10000"/>
              <a:gd name="connsiteY90" fmla="*/ 7700 h 10000"/>
              <a:gd name="connsiteX91" fmla="*/ 3429 w 10000"/>
              <a:gd name="connsiteY91" fmla="*/ 7786 h 10000"/>
              <a:gd name="connsiteX92" fmla="*/ 3484 w 10000"/>
              <a:gd name="connsiteY92" fmla="*/ 8052 h 10000"/>
              <a:gd name="connsiteX93" fmla="*/ 3530 w 10000"/>
              <a:gd name="connsiteY93" fmla="*/ 8099 h 10000"/>
              <a:gd name="connsiteX94" fmla="*/ 3582 w 10000"/>
              <a:gd name="connsiteY94" fmla="*/ 8138 h 10000"/>
              <a:gd name="connsiteX95" fmla="*/ 3604 w 10000"/>
              <a:gd name="connsiteY95" fmla="*/ 8146 h 10000"/>
              <a:gd name="connsiteX96" fmla="*/ 3656 w 10000"/>
              <a:gd name="connsiteY96" fmla="*/ 8044 h 10000"/>
              <a:gd name="connsiteX97" fmla="*/ 3687 w 10000"/>
              <a:gd name="connsiteY97" fmla="*/ 8216 h 10000"/>
              <a:gd name="connsiteX98" fmla="*/ 3840 w 10000"/>
              <a:gd name="connsiteY98" fmla="*/ 7668 h 10000"/>
              <a:gd name="connsiteX99" fmla="*/ 3917 w 10000"/>
              <a:gd name="connsiteY99" fmla="*/ 7621 h 10000"/>
              <a:gd name="connsiteX100" fmla="*/ 3997 w 10000"/>
              <a:gd name="connsiteY100" fmla="*/ 7762 h 10000"/>
              <a:gd name="connsiteX101" fmla="*/ 3991 w 10000"/>
              <a:gd name="connsiteY101" fmla="*/ 7152 h 10000"/>
              <a:gd name="connsiteX102" fmla="*/ 4089 w 10000"/>
              <a:gd name="connsiteY102" fmla="*/ 7128 h 10000"/>
              <a:gd name="connsiteX103" fmla="*/ 4246 w 10000"/>
              <a:gd name="connsiteY103" fmla="*/ 7371 h 10000"/>
              <a:gd name="connsiteX104" fmla="*/ 4283 w 10000"/>
              <a:gd name="connsiteY104" fmla="*/ 7387 h 10000"/>
              <a:gd name="connsiteX105" fmla="*/ 4393 w 10000"/>
              <a:gd name="connsiteY105" fmla="*/ 7418 h 10000"/>
              <a:gd name="connsiteX106" fmla="*/ 4421 w 10000"/>
              <a:gd name="connsiteY106" fmla="*/ 7465 h 10000"/>
              <a:gd name="connsiteX107" fmla="*/ 4439 w 10000"/>
              <a:gd name="connsiteY107" fmla="*/ 7692 h 10000"/>
              <a:gd name="connsiteX108" fmla="*/ 4516 w 10000"/>
              <a:gd name="connsiteY108" fmla="*/ 7809 h 10000"/>
              <a:gd name="connsiteX109" fmla="*/ 4571 w 10000"/>
              <a:gd name="connsiteY109" fmla="*/ 7833 h 10000"/>
              <a:gd name="connsiteX110" fmla="*/ 4642 w 10000"/>
              <a:gd name="connsiteY110" fmla="*/ 7692 h 10000"/>
              <a:gd name="connsiteX111" fmla="*/ 4679 w 10000"/>
              <a:gd name="connsiteY111" fmla="*/ 7645 h 10000"/>
              <a:gd name="connsiteX112" fmla="*/ 4700 w 10000"/>
              <a:gd name="connsiteY112" fmla="*/ 7559 h 10000"/>
              <a:gd name="connsiteX113" fmla="*/ 4780 w 10000"/>
              <a:gd name="connsiteY113" fmla="*/ 7606 h 10000"/>
              <a:gd name="connsiteX114" fmla="*/ 4771 w 10000"/>
              <a:gd name="connsiteY114" fmla="*/ 7512 h 10000"/>
              <a:gd name="connsiteX115" fmla="*/ 4811 w 10000"/>
              <a:gd name="connsiteY115" fmla="*/ 7457 h 10000"/>
              <a:gd name="connsiteX116" fmla="*/ 4876 w 10000"/>
              <a:gd name="connsiteY116" fmla="*/ 7512 h 10000"/>
              <a:gd name="connsiteX117" fmla="*/ 4983 w 10000"/>
              <a:gd name="connsiteY117" fmla="*/ 7512 h 10000"/>
              <a:gd name="connsiteX118" fmla="*/ 5038 w 10000"/>
              <a:gd name="connsiteY118" fmla="*/ 7551 h 10000"/>
              <a:gd name="connsiteX119" fmla="*/ 5078 w 10000"/>
              <a:gd name="connsiteY119" fmla="*/ 7668 h 10000"/>
              <a:gd name="connsiteX120" fmla="*/ 5097 w 10000"/>
              <a:gd name="connsiteY120" fmla="*/ 7488 h 10000"/>
              <a:gd name="connsiteX121" fmla="*/ 5060 w 10000"/>
              <a:gd name="connsiteY121" fmla="*/ 7230 h 10000"/>
              <a:gd name="connsiteX122" fmla="*/ 5103 w 10000"/>
              <a:gd name="connsiteY122" fmla="*/ 7175 h 10000"/>
              <a:gd name="connsiteX123" fmla="*/ 5152 w 10000"/>
              <a:gd name="connsiteY123" fmla="*/ 7199 h 10000"/>
              <a:gd name="connsiteX124" fmla="*/ 5152 w 10000"/>
              <a:gd name="connsiteY124" fmla="*/ 6894 h 10000"/>
              <a:gd name="connsiteX125" fmla="*/ 5232 w 10000"/>
              <a:gd name="connsiteY125" fmla="*/ 6917 h 10000"/>
              <a:gd name="connsiteX126" fmla="*/ 5272 w 10000"/>
              <a:gd name="connsiteY126" fmla="*/ 6854 h 10000"/>
              <a:gd name="connsiteX127" fmla="*/ 5263 w 10000"/>
              <a:gd name="connsiteY127" fmla="*/ 6635 h 10000"/>
              <a:gd name="connsiteX128" fmla="*/ 5300 w 10000"/>
              <a:gd name="connsiteY128" fmla="*/ 6635 h 10000"/>
              <a:gd name="connsiteX129" fmla="*/ 5343 w 10000"/>
              <a:gd name="connsiteY129" fmla="*/ 6518 h 10000"/>
              <a:gd name="connsiteX130" fmla="*/ 5419 w 10000"/>
              <a:gd name="connsiteY130" fmla="*/ 6424 h 10000"/>
              <a:gd name="connsiteX131" fmla="*/ 5472 w 10000"/>
              <a:gd name="connsiteY131" fmla="*/ 6283 h 10000"/>
              <a:gd name="connsiteX132" fmla="*/ 5585 w 10000"/>
              <a:gd name="connsiteY132" fmla="*/ 6283 h 10000"/>
              <a:gd name="connsiteX133" fmla="*/ 5674 w 10000"/>
              <a:gd name="connsiteY133" fmla="*/ 6401 h 10000"/>
              <a:gd name="connsiteX134" fmla="*/ 5794 w 10000"/>
              <a:gd name="connsiteY134" fmla="*/ 6408 h 10000"/>
              <a:gd name="connsiteX135" fmla="*/ 5788 w 10000"/>
              <a:gd name="connsiteY135" fmla="*/ 6291 h 10000"/>
              <a:gd name="connsiteX136" fmla="*/ 5779 w 10000"/>
              <a:gd name="connsiteY136" fmla="*/ 6127 h 10000"/>
              <a:gd name="connsiteX137" fmla="*/ 5813 w 10000"/>
              <a:gd name="connsiteY137" fmla="*/ 6025 h 10000"/>
              <a:gd name="connsiteX138" fmla="*/ 5908 w 10000"/>
              <a:gd name="connsiteY138" fmla="*/ 6103 h 10000"/>
              <a:gd name="connsiteX139" fmla="*/ 5954 w 10000"/>
              <a:gd name="connsiteY139" fmla="*/ 6150 h 10000"/>
              <a:gd name="connsiteX140" fmla="*/ 6009 w 10000"/>
              <a:gd name="connsiteY140" fmla="*/ 6338 h 10000"/>
              <a:gd name="connsiteX141" fmla="*/ 6209 w 10000"/>
              <a:gd name="connsiteY141" fmla="*/ 6338 h 10000"/>
              <a:gd name="connsiteX142" fmla="*/ 6240 w 10000"/>
              <a:gd name="connsiteY142" fmla="*/ 6479 h 10000"/>
              <a:gd name="connsiteX143" fmla="*/ 6369 w 10000"/>
              <a:gd name="connsiteY143" fmla="*/ 6518 h 10000"/>
              <a:gd name="connsiteX144" fmla="*/ 6535 w 10000"/>
              <a:gd name="connsiteY144" fmla="*/ 6401 h 10000"/>
              <a:gd name="connsiteX145" fmla="*/ 6642 w 10000"/>
              <a:gd name="connsiteY145" fmla="*/ 6432 h 10000"/>
              <a:gd name="connsiteX146" fmla="*/ 6654 w 10000"/>
              <a:gd name="connsiteY146" fmla="*/ 6448 h 10000"/>
              <a:gd name="connsiteX147" fmla="*/ 6719 w 10000"/>
              <a:gd name="connsiteY147" fmla="*/ 6408 h 10000"/>
              <a:gd name="connsiteX148" fmla="*/ 6734 w 10000"/>
              <a:gd name="connsiteY148" fmla="*/ 6189 h 10000"/>
              <a:gd name="connsiteX149" fmla="*/ 6756 w 10000"/>
              <a:gd name="connsiteY149" fmla="*/ 6056 h 10000"/>
              <a:gd name="connsiteX150" fmla="*/ 6756 w 10000"/>
              <a:gd name="connsiteY150" fmla="*/ 6002 h 10000"/>
              <a:gd name="connsiteX151" fmla="*/ 6747 w 10000"/>
              <a:gd name="connsiteY151" fmla="*/ 5884 h 10000"/>
              <a:gd name="connsiteX152" fmla="*/ 6848 w 10000"/>
              <a:gd name="connsiteY152" fmla="*/ 5814 h 10000"/>
              <a:gd name="connsiteX153" fmla="*/ 6940 w 10000"/>
              <a:gd name="connsiteY153" fmla="*/ 5837 h 10000"/>
              <a:gd name="connsiteX154" fmla="*/ 6986 w 10000"/>
              <a:gd name="connsiteY154" fmla="*/ 6002 h 10000"/>
              <a:gd name="connsiteX155" fmla="*/ 7051 w 10000"/>
              <a:gd name="connsiteY155" fmla="*/ 6213 h 10000"/>
              <a:gd name="connsiteX156" fmla="*/ 7094 w 10000"/>
              <a:gd name="connsiteY156" fmla="*/ 6401 h 10000"/>
              <a:gd name="connsiteX157" fmla="*/ 7094 w 10000"/>
              <a:gd name="connsiteY157" fmla="*/ 6377 h 10000"/>
              <a:gd name="connsiteX158" fmla="*/ 7124 w 10000"/>
              <a:gd name="connsiteY158" fmla="*/ 6448 h 10000"/>
              <a:gd name="connsiteX159" fmla="*/ 7214 w 10000"/>
              <a:gd name="connsiteY159" fmla="*/ 6479 h 10000"/>
              <a:gd name="connsiteX160" fmla="*/ 7272 w 10000"/>
              <a:gd name="connsiteY160" fmla="*/ 6761 h 10000"/>
              <a:gd name="connsiteX161" fmla="*/ 7336 w 10000"/>
              <a:gd name="connsiteY161" fmla="*/ 6737 h 10000"/>
              <a:gd name="connsiteX162" fmla="*/ 7438 w 10000"/>
              <a:gd name="connsiteY162" fmla="*/ 6659 h 10000"/>
              <a:gd name="connsiteX163" fmla="*/ 7419 w 10000"/>
              <a:gd name="connsiteY163" fmla="*/ 7113 h 10000"/>
              <a:gd name="connsiteX164" fmla="*/ 7327 w 10000"/>
              <a:gd name="connsiteY164" fmla="*/ 7222 h 10000"/>
              <a:gd name="connsiteX165" fmla="*/ 7343 w 10000"/>
              <a:gd name="connsiteY165" fmla="*/ 7606 h 10000"/>
              <a:gd name="connsiteX166" fmla="*/ 7475 w 10000"/>
              <a:gd name="connsiteY166" fmla="*/ 7606 h 10000"/>
              <a:gd name="connsiteX167" fmla="*/ 7475 w 10000"/>
              <a:gd name="connsiteY167" fmla="*/ 7653 h 10000"/>
              <a:gd name="connsiteX168" fmla="*/ 7730 w 10000"/>
              <a:gd name="connsiteY168" fmla="*/ 7019 h 10000"/>
              <a:gd name="connsiteX169" fmla="*/ 7849 w 10000"/>
              <a:gd name="connsiteY169" fmla="*/ 7175 h 10000"/>
              <a:gd name="connsiteX170" fmla="*/ 7926 w 10000"/>
              <a:gd name="connsiteY170" fmla="*/ 7160 h 10000"/>
              <a:gd name="connsiteX171" fmla="*/ 8006 w 10000"/>
              <a:gd name="connsiteY171" fmla="*/ 7394 h 10000"/>
              <a:gd name="connsiteX172" fmla="*/ 8111 w 10000"/>
              <a:gd name="connsiteY172" fmla="*/ 7269 h 10000"/>
              <a:gd name="connsiteX173" fmla="*/ 8737 w 10000"/>
              <a:gd name="connsiteY173" fmla="*/ 5884 h 10000"/>
              <a:gd name="connsiteX174" fmla="*/ 8955 w 10000"/>
              <a:gd name="connsiteY174" fmla="*/ 5164 h 10000"/>
              <a:gd name="connsiteX175" fmla="*/ 9628 w 10000"/>
              <a:gd name="connsiteY175" fmla="*/ 4460 h 10000"/>
              <a:gd name="connsiteX176" fmla="*/ 9733 w 10000"/>
              <a:gd name="connsiteY176" fmla="*/ 4241 h 10000"/>
              <a:gd name="connsiteX177" fmla="*/ 10000 w 10000"/>
              <a:gd name="connsiteY177" fmla="*/ 3850 h 10000"/>
              <a:gd name="connsiteX178" fmla="*/ 9960 w 10000"/>
              <a:gd name="connsiteY178" fmla="*/ 2981 h 10000"/>
              <a:gd name="connsiteX179" fmla="*/ 9767 w 10000"/>
              <a:gd name="connsiteY179" fmla="*/ 2433 h 10000"/>
              <a:gd name="connsiteX180" fmla="*/ 9032 w 10000"/>
              <a:gd name="connsiteY180" fmla="*/ 1784 h 10000"/>
              <a:gd name="connsiteX181" fmla="*/ 8101 w 10000"/>
              <a:gd name="connsiteY181" fmla="*/ 1142 h 10000"/>
              <a:gd name="connsiteX182" fmla="*/ 7333 w 10000"/>
              <a:gd name="connsiteY182" fmla="*/ 720 h 10000"/>
              <a:gd name="connsiteX183" fmla="*/ 6771 w 10000"/>
              <a:gd name="connsiteY183" fmla="*/ 649 h 10000"/>
              <a:gd name="connsiteX184" fmla="*/ 6181 w 10000"/>
              <a:gd name="connsiteY184" fmla="*/ 579 h 10000"/>
              <a:gd name="connsiteX185" fmla="*/ 5502 w 10000"/>
              <a:gd name="connsiteY185" fmla="*/ 321 h 10000"/>
              <a:gd name="connsiteX186" fmla="*/ 5278 w 10000"/>
              <a:gd name="connsiteY186" fmla="*/ 47 h 10000"/>
              <a:gd name="connsiteX187" fmla="*/ 4320 w 10000"/>
              <a:gd name="connsiteY187" fmla="*/ 211 h 10000"/>
              <a:gd name="connsiteX188" fmla="*/ 3530 w 10000"/>
              <a:gd name="connsiteY188" fmla="*/ 0 h 10000"/>
              <a:gd name="connsiteX189" fmla="*/ 2931 w 10000"/>
              <a:gd name="connsiteY189" fmla="*/ 329 h 10000"/>
              <a:gd name="connsiteX190" fmla="*/ 2820 w 10000"/>
              <a:gd name="connsiteY190" fmla="*/ 415 h 10000"/>
              <a:gd name="connsiteX191" fmla="*/ 2237 w 10000"/>
              <a:gd name="connsiteY191" fmla="*/ 297 h 10000"/>
              <a:gd name="connsiteX192" fmla="*/ 1923 w 10000"/>
              <a:gd name="connsiteY192" fmla="*/ 438 h 10000"/>
              <a:gd name="connsiteX193" fmla="*/ 1843 w 10000"/>
              <a:gd name="connsiteY193" fmla="*/ 869 h 10000"/>
              <a:gd name="connsiteX194" fmla="*/ 2046 w 10000"/>
              <a:gd name="connsiteY194" fmla="*/ 1737 h 10000"/>
              <a:gd name="connsiteX195" fmla="*/ 1794 w 10000"/>
              <a:gd name="connsiteY195" fmla="*/ 2277 h 10000"/>
              <a:gd name="connsiteX196" fmla="*/ 1650 w 10000"/>
              <a:gd name="connsiteY196" fmla="*/ 3302 h 10000"/>
              <a:gd name="connsiteX197" fmla="*/ 1475 w 10000"/>
              <a:gd name="connsiteY197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485 w 10000"/>
              <a:gd name="connsiteY78" fmla="*/ 6479 h 10000"/>
              <a:gd name="connsiteX79" fmla="*/ 2461 w 10000"/>
              <a:gd name="connsiteY79" fmla="*/ 6596 h 10000"/>
              <a:gd name="connsiteX80" fmla="*/ 2488 w 10000"/>
              <a:gd name="connsiteY80" fmla="*/ 6682 h 10000"/>
              <a:gd name="connsiteX81" fmla="*/ 2587 w 10000"/>
              <a:gd name="connsiteY81" fmla="*/ 6729 h 10000"/>
              <a:gd name="connsiteX82" fmla="*/ 2654 w 10000"/>
              <a:gd name="connsiteY82" fmla="*/ 6659 h 10000"/>
              <a:gd name="connsiteX83" fmla="*/ 2725 w 10000"/>
              <a:gd name="connsiteY83" fmla="*/ 6878 h 10000"/>
              <a:gd name="connsiteX84" fmla="*/ 2756 w 10000"/>
              <a:gd name="connsiteY84" fmla="*/ 7128 h 10000"/>
              <a:gd name="connsiteX85" fmla="*/ 2820 w 10000"/>
              <a:gd name="connsiteY85" fmla="*/ 7183 h 10000"/>
              <a:gd name="connsiteX86" fmla="*/ 2900 w 10000"/>
              <a:gd name="connsiteY86" fmla="*/ 7175 h 10000"/>
              <a:gd name="connsiteX87" fmla="*/ 3005 w 10000"/>
              <a:gd name="connsiteY87" fmla="*/ 7254 h 10000"/>
              <a:gd name="connsiteX88" fmla="*/ 3094 w 10000"/>
              <a:gd name="connsiteY88" fmla="*/ 7160 h 10000"/>
              <a:gd name="connsiteX89" fmla="*/ 3263 w 10000"/>
              <a:gd name="connsiteY89" fmla="*/ 7700 h 10000"/>
              <a:gd name="connsiteX90" fmla="*/ 3429 w 10000"/>
              <a:gd name="connsiteY90" fmla="*/ 7786 h 10000"/>
              <a:gd name="connsiteX91" fmla="*/ 3484 w 10000"/>
              <a:gd name="connsiteY91" fmla="*/ 8052 h 10000"/>
              <a:gd name="connsiteX92" fmla="*/ 3530 w 10000"/>
              <a:gd name="connsiteY92" fmla="*/ 8099 h 10000"/>
              <a:gd name="connsiteX93" fmla="*/ 3582 w 10000"/>
              <a:gd name="connsiteY93" fmla="*/ 8138 h 10000"/>
              <a:gd name="connsiteX94" fmla="*/ 3604 w 10000"/>
              <a:gd name="connsiteY94" fmla="*/ 8146 h 10000"/>
              <a:gd name="connsiteX95" fmla="*/ 3656 w 10000"/>
              <a:gd name="connsiteY95" fmla="*/ 8044 h 10000"/>
              <a:gd name="connsiteX96" fmla="*/ 3687 w 10000"/>
              <a:gd name="connsiteY96" fmla="*/ 8216 h 10000"/>
              <a:gd name="connsiteX97" fmla="*/ 3840 w 10000"/>
              <a:gd name="connsiteY97" fmla="*/ 7668 h 10000"/>
              <a:gd name="connsiteX98" fmla="*/ 3917 w 10000"/>
              <a:gd name="connsiteY98" fmla="*/ 7621 h 10000"/>
              <a:gd name="connsiteX99" fmla="*/ 3997 w 10000"/>
              <a:gd name="connsiteY99" fmla="*/ 7762 h 10000"/>
              <a:gd name="connsiteX100" fmla="*/ 3991 w 10000"/>
              <a:gd name="connsiteY100" fmla="*/ 7152 h 10000"/>
              <a:gd name="connsiteX101" fmla="*/ 4089 w 10000"/>
              <a:gd name="connsiteY101" fmla="*/ 7128 h 10000"/>
              <a:gd name="connsiteX102" fmla="*/ 4246 w 10000"/>
              <a:gd name="connsiteY102" fmla="*/ 7371 h 10000"/>
              <a:gd name="connsiteX103" fmla="*/ 4283 w 10000"/>
              <a:gd name="connsiteY103" fmla="*/ 7387 h 10000"/>
              <a:gd name="connsiteX104" fmla="*/ 4393 w 10000"/>
              <a:gd name="connsiteY104" fmla="*/ 7418 h 10000"/>
              <a:gd name="connsiteX105" fmla="*/ 4421 w 10000"/>
              <a:gd name="connsiteY105" fmla="*/ 7465 h 10000"/>
              <a:gd name="connsiteX106" fmla="*/ 4439 w 10000"/>
              <a:gd name="connsiteY106" fmla="*/ 7692 h 10000"/>
              <a:gd name="connsiteX107" fmla="*/ 4516 w 10000"/>
              <a:gd name="connsiteY107" fmla="*/ 7809 h 10000"/>
              <a:gd name="connsiteX108" fmla="*/ 4571 w 10000"/>
              <a:gd name="connsiteY108" fmla="*/ 7833 h 10000"/>
              <a:gd name="connsiteX109" fmla="*/ 4642 w 10000"/>
              <a:gd name="connsiteY109" fmla="*/ 7692 h 10000"/>
              <a:gd name="connsiteX110" fmla="*/ 4679 w 10000"/>
              <a:gd name="connsiteY110" fmla="*/ 7645 h 10000"/>
              <a:gd name="connsiteX111" fmla="*/ 4700 w 10000"/>
              <a:gd name="connsiteY111" fmla="*/ 7559 h 10000"/>
              <a:gd name="connsiteX112" fmla="*/ 4780 w 10000"/>
              <a:gd name="connsiteY112" fmla="*/ 7606 h 10000"/>
              <a:gd name="connsiteX113" fmla="*/ 4771 w 10000"/>
              <a:gd name="connsiteY113" fmla="*/ 7512 h 10000"/>
              <a:gd name="connsiteX114" fmla="*/ 4811 w 10000"/>
              <a:gd name="connsiteY114" fmla="*/ 7457 h 10000"/>
              <a:gd name="connsiteX115" fmla="*/ 4876 w 10000"/>
              <a:gd name="connsiteY115" fmla="*/ 7512 h 10000"/>
              <a:gd name="connsiteX116" fmla="*/ 4983 w 10000"/>
              <a:gd name="connsiteY116" fmla="*/ 7512 h 10000"/>
              <a:gd name="connsiteX117" fmla="*/ 5038 w 10000"/>
              <a:gd name="connsiteY117" fmla="*/ 7551 h 10000"/>
              <a:gd name="connsiteX118" fmla="*/ 5078 w 10000"/>
              <a:gd name="connsiteY118" fmla="*/ 7668 h 10000"/>
              <a:gd name="connsiteX119" fmla="*/ 5097 w 10000"/>
              <a:gd name="connsiteY119" fmla="*/ 7488 h 10000"/>
              <a:gd name="connsiteX120" fmla="*/ 5060 w 10000"/>
              <a:gd name="connsiteY120" fmla="*/ 7230 h 10000"/>
              <a:gd name="connsiteX121" fmla="*/ 5103 w 10000"/>
              <a:gd name="connsiteY121" fmla="*/ 7175 h 10000"/>
              <a:gd name="connsiteX122" fmla="*/ 5152 w 10000"/>
              <a:gd name="connsiteY122" fmla="*/ 7199 h 10000"/>
              <a:gd name="connsiteX123" fmla="*/ 5152 w 10000"/>
              <a:gd name="connsiteY123" fmla="*/ 6894 h 10000"/>
              <a:gd name="connsiteX124" fmla="*/ 5232 w 10000"/>
              <a:gd name="connsiteY124" fmla="*/ 6917 h 10000"/>
              <a:gd name="connsiteX125" fmla="*/ 5272 w 10000"/>
              <a:gd name="connsiteY125" fmla="*/ 6854 h 10000"/>
              <a:gd name="connsiteX126" fmla="*/ 5263 w 10000"/>
              <a:gd name="connsiteY126" fmla="*/ 6635 h 10000"/>
              <a:gd name="connsiteX127" fmla="*/ 5300 w 10000"/>
              <a:gd name="connsiteY127" fmla="*/ 6635 h 10000"/>
              <a:gd name="connsiteX128" fmla="*/ 5343 w 10000"/>
              <a:gd name="connsiteY128" fmla="*/ 6518 h 10000"/>
              <a:gd name="connsiteX129" fmla="*/ 5419 w 10000"/>
              <a:gd name="connsiteY129" fmla="*/ 6424 h 10000"/>
              <a:gd name="connsiteX130" fmla="*/ 5472 w 10000"/>
              <a:gd name="connsiteY130" fmla="*/ 6283 h 10000"/>
              <a:gd name="connsiteX131" fmla="*/ 5585 w 10000"/>
              <a:gd name="connsiteY131" fmla="*/ 6283 h 10000"/>
              <a:gd name="connsiteX132" fmla="*/ 5674 w 10000"/>
              <a:gd name="connsiteY132" fmla="*/ 6401 h 10000"/>
              <a:gd name="connsiteX133" fmla="*/ 5794 w 10000"/>
              <a:gd name="connsiteY133" fmla="*/ 6408 h 10000"/>
              <a:gd name="connsiteX134" fmla="*/ 5788 w 10000"/>
              <a:gd name="connsiteY134" fmla="*/ 6291 h 10000"/>
              <a:gd name="connsiteX135" fmla="*/ 5779 w 10000"/>
              <a:gd name="connsiteY135" fmla="*/ 6127 h 10000"/>
              <a:gd name="connsiteX136" fmla="*/ 5813 w 10000"/>
              <a:gd name="connsiteY136" fmla="*/ 6025 h 10000"/>
              <a:gd name="connsiteX137" fmla="*/ 5908 w 10000"/>
              <a:gd name="connsiteY137" fmla="*/ 6103 h 10000"/>
              <a:gd name="connsiteX138" fmla="*/ 5954 w 10000"/>
              <a:gd name="connsiteY138" fmla="*/ 6150 h 10000"/>
              <a:gd name="connsiteX139" fmla="*/ 6009 w 10000"/>
              <a:gd name="connsiteY139" fmla="*/ 6338 h 10000"/>
              <a:gd name="connsiteX140" fmla="*/ 6209 w 10000"/>
              <a:gd name="connsiteY140" fmla="*/ 6338 h 10000"/>
              <a:gd name="connsiteX141" fmla="*/ 6240 w 10000"/>
              <a:gd name="connsiteY141" fmla="*/ 6479 h 10000"/>
              <a:gd name="connsiteX142" fmla="*/ 6369 w 10000"/>
              <a:gd name="connsiteY142" fmla="*/ 6518 h 10000"/>
              <a:gd name="connsiteX143" fmla="*/ 6535 w 10000"/>
              <a:gd name="connsiteY143" fmla="*/ 6401 h 10000"/>
              <a:gd name="connsiteX144" fmla="*/ 6642 w 10000"/>
              <a:gd name="connsiteY144" fmla="*/ 6432 h 10000"/>
              <a:gd name="connsiteX145" fmla="*/ 6654 w 10000"/>
              <a:gd name="connsiteY145" fmla="*/ 6448 h 10000"/>
              <a:gd name="connsiteX146" fmla="*/ 6719 w 10000"/>
              <a:gd name="connsiteY146" fmla="*/ 6408 h 10000"/>
              <a:gd name="connsiteX147" fmla="*/ 6734 w 10000"/>
              <a:gd name="connsiteY147" fmla="*/ 6189 h 10000"/>
              <a:gd name="connsiteX148" fmla="*/ 6756 w 10000"/>
              <a:gd name="connsiteY148" fmla="*/ 6056 h 10000"/>
              <a:gd name="connsiteX149" fmla="*/ 6756 w 10000"/>
              <a:gd name="connsiteY149" fmla="*/ 6002 h 10000"/>
              <a:gd name="connsiteX150" fmla="*/ 6747 w 10000"/>
              <a:gd name="connsiteY150" fmla="*/ 5884 h 10000"/>
              <a:gd name="connsiteX151" fmla="*/ 6848 w 10000"/>
              <a:gd name="connsiteY151" fmla="*/ 5814 h 10000"/>
              <a:gd name="connsiteX152" fmla="*/ 6940 w 10000"/>
              <a:gd name="connsiteY152" fmla="*/ 5837 h 10000"/>
              <a:gd name="connsiteX153" fmla="*/ 6986 w 10000"/>
              <a:gd name="connsiteY153" fmla="*/ 6002 h 10000"/>
              <a:gd name="connsiteX154" fmla="*/ 7051 w 10000"/>
              <a:gd name="connsiteY154" fmla="*/ 6213 h 10000"/>
              <a:gd name="connsiteX155" fmla="*/ 7094 w 10000"/>
              <a:gd name="connsiteY155" fmla="*/ 6401 h 10000"/>
              <a:gd name="connsiteX156" fmla="*/ 7094 w 10000"/>
              <a:gd name="connsiteY156" fmla="*/ 6377 h 10000"/>
              <a:gd name="connsiteX157" fmla="*/ 7124 w 10000"/>
              <a:gd name="connsiteY157" fmla="*/ 6448 h 10000"/>
              <a:gd name="connsiteX158" fmla="*/ 7214 w 10000"/>
              <a:gd name="connsiteY158" fmla="*/ 6479 h 10000"/>
              <a:gd name="connsiteX159" fmla="*/ 7272 w 10000"/>
              <a:gd name="connsiteY159" fmla="*/ 6761 h 10000"/>
              <a:gd name="connsiteX160" fmla="*/ 7336 w 10000"/>
              <a:gd name="connsiteY160" fmla="*/ 6737 h 10000"/>
              <a:gd name="connsiteX161" fmla="*/ 7438 w 10000"/>
              <a:gd name="connsiteY161" fmla="*/ 6659 h 10000"/>
              <a:gd name="connsiteX162" fmla="*/ 7419 w 10000"/>
              <a:gd name="connsiteY162" fmla="*/ 7113 h 10000"/>
              <a:gd name="connsiteX163" fmla="*/ 7327 w 10000"/>
              <a:gd name="connsiteY163" fmla="*/ 7222 h 10000"/>
              <a:gd name="connsiteX164" fmla="*/ 7343 w 10000"/>
              <a:gd name="connsiteY164" fmla="*/ 7606 h 10000"/>
              <a:gd name="connsiteX165" fmla="*/ 7475 w 10000"/>
              <a:gd name="connsiteY165" fmla="*/ 7606 h 10000"/>
              <a:gd name="connsiteX166" fmla="*/ 7475 w 10000"/>
              <a:gd name="connsiteY166" fmla="*/ 7653 h 10000"/>
              <a:gd name="connsiteX167" fmla="*/ 7730 w 10000"/>
              <a:gd name="connsiteY167" fmla="*/ 7019 h 10000"/>
              <a:gd name="connsiteX168" fmla="*/ 7849 w 10000"/>
              <a:gd name="connsiteY168" fmla="*/ 7175 h 10000"/>
              <a:gd name="connsiteX169" fmla="*/ 7926 w 10000"/>
              <a:gd name="connsiteY169" fmla="*/ 7160 h 10000"/>
              <a:gd name="connsiteX170" fmla="*/ 8006 w 10000"/>
              <a:gd name="connsiteY170" fmla="*/ 7394 h 10000"/>
              <a:gd name="connsiteX171" fmla="*/ 8111 w 10000"/>
              <a:gd name="connsiteY171" fmla="*/ 7269 h 10000"/>
              <a:gd name="connsiteX172" fmla="*/ 8737 w 10000"/>
              <a:gd name="connsiteY172" fmla="*/ 5884 h 10000"/>
              <a:gd name="connsiteX173" fmla="*/ 8955 w 10000"/>
              <a:gd name="connsiteY173" fmla="*/ 5164 h 10000"/>
              <a:gd name="connsiteX174" fmla="*/ 9628 w 10000"/>
              <a:gd name="connsiteY174" fmla="*/ 4460 h 10000"/>
              <a:gd name="connsiteX175" fmla="*/ 9733 w 10000"/>
              <a:gd name="connsiteY175" fmla="*/ 4241 h 10000"/>
              <a:gd name="connsiteX176" fmla="*/ 10000 w 10000"/>
              <a:gd name="connsiteY176" fmla="*/ 3850 h 10000"/>
              <a:gd name="connsiteX177" fmla="*/ 9960 w 10000"/>
              <a:gd name="connsiteY177" fmla="*/ 2981 h 10000"/>
              <a:gd name="connsiteX178" fmla="*/ 9767 w 10000"/>
              <a:gd name="connsiteY178" fmla="*/ 2433 h 10000"/>
              <a:gd name="connsiteX179" fmla="*/ 9032 w 10000"/>
              <a:gd name="connsiteY179" fmla="*/ 1784 h 10000"/>
              <a:gd name="connsiteX180" fmla="*/ 8101 w 10000"/>
              <a:gd name="connsiteY180" fmla="*/ 1142 h 10000"/>
              <a:gd name="connsiteX181" fmla="*/ 7333 w 10000"/>
              <a:gd name="connsiteY181" fmla="*/ 720 h 10000"/>
              <a:gd name="connsiteX182" fmla="*/ 6771 w 10000"/>
              <a:gd name="connsiteY182" fmla="*/ 649 h 10000"/>
              <a:gd name="connsiteX183" fmla="*/ 6181 w 10000"/>
              <a:gd name="connsiteY183" fmla="*/ 579 h 10000"/>
              <a:gd name="connsiteX184" fmla="*/ 5502 w 10000"/>
              <a:gd name="connsiteY184" fmla="*/ 321 h 10000"/>
              <a:gd name="connsiteX185" fmla="*/ 5278 w 10000"/>
              <a:gd name="connsiteY185" fmla="*/ 47 h 10000"/>
              <a:gd name="connsiteX186" fmla="*/ 4320 w 10000"/>
              <a:gd name="connsiteY186" fmla="*/ 211 h 10000"/>
              <a:gd name="connsiteX187" fmla="*/ 3530 w 10000"/>
              <a:gd name="connsiteY187" fmla="*/ 0 h 10000"/>
              <a:gd name="connsiteX188" fmla="*/ 2931 w 10000"/>
              <a:gd name="connsiteY188" fmla="*/ 329 h 10000"/>
              <a:gd name="connsiteX189" fmla="*/ 2820 w 10000"/>
              <a:gd name="connsiteY189" fmla="*/ 415 h 10000"/>
              <a:gd name="connsiteX190" fmla="*/ 2237 w 10000"/>
              <a:gd name="connsiteY190" fmla="*/ 297 h 10000"/>
              <a:gd name="connsiteX191" fmla="*/ 1923 w 10000"/>
              <a:gd name="connsiteY191" fmla="*/ 438 h 10000"/>
              <a:gd name="connsiteX192" fmla="*/ 1843 w 10000"/>
              <a:gd name="connsiteY192" fmla="*/ 869 h 10000"/>
              <a:gd name="connsiteX193" fmla="*/ 2046 w 10000"/>
              <a:gd name="connsiteY193" fmla="*/ 1737 h 10000"/>
              <a:gd name="connsiteX194" fmla="*/ 1794 w 10000"/>
              <a:gd name="connsiteY194" fmla="*/ 2277 h 10000"/>
              <a:gd name="connsiteX195" fmla="*/ 1650 w 10000"/>
              <a:gd name="connsiteY195" fmla="*/ 3302 h 10000"/>
              <a:gd name="connsiteX196" fmla="*/ 1475 w 10000"/>
              <a:gd name="connsiteY196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461 w 10000"/>
              <a:gd name="connsiteY78" fmla="*/ 6596 h 10000"/>
              <a:gd name="connsiteX79" fmla="*/ 2488 w 10000"/>
              <a:gd name="connsiteY79" fmla="*/ 6682 h 10000"/>
              <a:gd name="connsiteX80" fmla="*/ 2587 w 10000"/>
              <a:gd name="connsiteY80" fmla="*/ 6729 h 10000"/>
              <a:gd name="connsiteX81" fmla="*/ 2654 w 10000"/>
              <a:gd name="connsiteY81" fmla="*/ 6659 h 10000"/>
              <a:gd name="connsiteX82" fmla="*/ 2725 w 10000"/>
              <a:gd name="connsiteY82" fmla="*/ 6878 h 10000"/>
              <a:gd name="connsiteX83" fmla="*/ 2756 w 10000"/>
              <a:gd name="connsiteY83" fmla="*/ 7128 h 10000"/>
              <a:gd name="connsiteX84" fmla="*/ 2820 w 10000"/>
              <a:gd name="connsiteY84" fmla="*/ 7183 h 10000"/>
              <a:gd name="connsiteX85" fmla="*/ 2900 w 10000"/>
              <a:gd name="connsiteY85" fmla="*/ 7175 h 10000"/>
              <a:gd name="connsiteX86" fmla="*/ 3005 w 10000"/>
              <a:gd name="connsiteY86" fmla="*/ 7254 h 10000"/>
              <a:gd name="connsiteX87" fmla="*/ 3094 w 10000"/>
              <a:gd name="connsiteY87" fmla="*/ 7160 h 10000"/>
              <a:gd name="connsiteX88" fmla="*/ 3263 w 10000"/>
              <a:gd name="connsiteY88" fmla="*/ 7700 h 10000"/>
              <a:gd name="connsiteX89" fmla="*/ 3429 w 10000"/>
              <a:gd name="connsiteY89" fmla="*/ 7786 h 10000"/>
              <a:gd name="connsiteX90" fmla="*/ 3484 w 10000"/>
              <a:gd name="connsiteY90" fmla="*/ 8052 h 10000"/>
              <a:gd name="connsiteX91" fmla="*/ 3530 w 10000"/>
              <a:gd name="connsiteY91" fmla="*/ 8099 h 10000"/>
              <a:gd name="connsiteX92" fmla="*/ 3582 w 10000"/>
              <a:gd name="connsiteY92" fmla="*/ 8138 h 10000"/>
              <a:gd name="connsiteX93" fmla="*/ 3604 w 10000"/>
              <a:gd name="connsiteY93" fmla="*/ 8146 h 10000"/>
              <a:gd name="connsiteX94" fmla="*/ 3656 w 10000"/>
              <a:gd name="connsiteY94" fmla="*/ 8044 h 10000"/>
              <a:gd name="connsiteX95" fmla="*/ 3687 w 10000"/>
              <a:gd name="connsiteY95" fmla="*/ 8216 h 10000"/>
              <a:gd name="connsiteX96" fmla="*/ 3840 w 10000"/>
              <a:gd name="connsiteY96" fmla="*/ 7668 h 10000"/>
              <a:gd name="connsiteX97" fmla="*/ 3917 w 10000"/>
              <a:gd name="connsiteY97" fmla="*/ 7621 h 10000"/>
              <a:gd name="connsiteX98" fmla="*/ 3997 w 10000"/>
              <a:gd name="connsiteY98" fmla="*/ 7762 h 10000"/>
              <a:gd name="connsiteX99" fmla="*/ 3991 w 10000"/>
              <a:gd name="connsiteY99" fmla="*/ 7152 h 10000"/>
              <a:gd name="connsiteX100" fmla="*/ 4089 w 10000"/>
              <a:gd name="connsiteY100" fmla="*/ 7128 h 10000"/>
              <a:gd name="connsiteX101" fmla="*/ 4246 w 10000"/>
              <a:gd name="connsiteY101" fmla="*/ 7371 h 10000"/>
              <a:gd name="connsiteX102" fmla="*/ 4283 w 10000"/>
              <a:gd name="connsiteY102" fmla="*/ 7387 h 10000"/>
              <a:gd name="connsiteX103" fmla="*/ 4393 w 10000"/>
              <a:gd name="connsiteY103" fmla="*/ 7418 h 10000"/>
              <a:gd name="connsiteX104" fmla="*/ 4421 w 10000"/>
              <a:gd name="connsiteY104" fmla="*/ 7465 h 10000"/>
              <a:gd name="connsiteX105" fmla="*/ 4439 w 10000"/>
              <a:gd name="connsiteY105" fmla="*/ 7692 h 10000"/>
              <a:gd name="connsiteX106" fmla="*/ 4516 w 10000"/>
              <a:gd name="connsiteY106" fmla="*/ 7809 h 10000"/>
              <a:gd name="connsiteX107" fmla="*/ 4571 w 10000"/>
              <a:gd name="connsiteY107" fmla="*/ 7833 h 10000"/>
              <a:gd name="connsiteX108" fmla="*/ 4642 w 10000"/>
              <a:gd name="connsiteY108" fmla="*/ 7692 h 10000"/>
              <a:gd name="connsiteX109" fmla="*/ 4679 w 10000"/>
              <a:gd name="connsiteY109" fmla="*/ 7645 h 10000"/>
              <a:gd name="connsiteX110" fmla="*/ 4700 w 10000"/>
              <a:gd name="connsiteY110" fmla="*/ 7559 h 10000"/>
              <a:gd name="connsiteX111" fmla="*/ 4780 w 10000"/>
              <a:gd name="connsiteY111" fmla="*/ 7606 h 10000"/>
              <a:gd name="connsiteX112" fmla="*/ 4771 w 10000"/>
              <a:gd name="connsiteY112" fmla="*/ 7512 h 10000"/>
              <a:gd name="connsiteX113" fmla="*/ 4811 w 10000"/>
              <a:gd name="connsiteY113" fmla="*/ 7457 h 10000"/>
              <a:gd name="connsiteX114" fmla="*/ 4876 w 10000"/>
              <a:gd name="connsiteY114" fmla="*/ 7512 h 10000"/>
              <a:gd name="connsiteX115" fmla="*/ 4983 w 10000"/>
              <a:gd name="connsiteY115" fmla="*/ 7512 h 10000"/>
              <a:gd name="connsiteX116" fmla="*/ 5038 w 10000"/>
              <a:gd name="connsiteY116" fmla="*/ 7551 h 10000"/>
              <a:gd name="connsiteX117" fmla="*/ 5078 w 10000"/>
              <a:gd name="connsiteY117" fmla="*/ 7668 h 10000"/>
              <a:gd name="connsiteX118" fmla="*/ 5097 w 10000"/>
              <a:gd name="connsiteY118" fmla="*/ 7488 h 10000"/>
              <a:gd name="connsiteX119" fmla="*/ 5060 w 10000"/>
              <a:gd name="connsiteY119" fmla="*/ 7230 h 10000"/>
              <a:gd name="connsiteX120" fmla="*/ 5103 w 10000"/>
              <a:gd name="connsiteY120" fmla="*/ 7175 h 10000"/>
              <a:gd name="connsiteX121" fmla="*/ 5152 w 10000"/>
              <a:gd name="connsiteY121" fmla="*/ 7199 h 10000"/>
              <a:gd name="connsiteX122" fmla="*/ 5152 w 10000"/>
              <a:gd name="connsiteY122" fmla="*/ 6894 h 10000"/>
              <a:gd name="connsiteX123" fmla="*/ 5232 w 10000"/>
              <a:gd name="connsiteY123" fmla="*/ 6917 h 10000"/>
              <a:gd name="connsiteX124" fmla="*/ 5272 w 10000"/>
              <a:gd name="connsiteY124" fmla="*/ 6854 h 10000"/>
              <a:gd name="connsiteX125" fmla="*/ 5263 w 10000"/>
              <a:gd name="connsiteY125" fmla="*/ 6635 h 10000"/>
              <a:gd name="connsiteX126" fmla="*/ 5300 w 10000"/>
              <a:gd name="connsiteY126" fmla="*/ 6635 h 10000"/>
              <a:gd name="connsiteX127" fmla="*/ 5343 w 10000"/>
              <a:gd name="connsiteY127" fmla="*/ 6518 h 10000"/>
              <a:gd name="connsiteX128" fmla="*/ 5419 w 10000"/>
              <a:gd name="connsiteY128" fmla="*/ 6424 h 10000"/>
              <a:gd name="connsiteX129" fmla="*/ 5472 w 10000"/>
              <a:gd name="connsiteY129" fmla="*/ 6283 h 10000"/>
              <a:gd name="connsiteX130" fmla="*/ 5585 w 10000"/>
              <a:gd name="connsiteY130" fmla="*/ 6283 h 10000"/>
              <a:gd name="connsiteX131" fmla="*/ 5674 w 10000"/>
              <a:gd name="connsiteY131" fmla="*/ 6401 h 10000"/>
              <a:gd name="connsiteX132" fmla="*/ 5794 w 10000"/>
              <a:gd name="connsiteY132" fmla="*/ 6408 h 10000"/>
              <a:gd name="connsiteX133" fmla="*/ 5788 w 10000"/>
              <a:gd name="connsiteY133" fmla="*/ 6291 h 10000"/>
              <a:gd name="connsiteX134" fmla="*/ 5779 w 10000"/>
              <a:gd name="connsiteY134" fmla="*/ 6127 h 10000"/>
              <a:gd name="connsiteX135" fmla="*/ 5813 w 10000"/>
              <a:gd name="connsiteY135" fmla="*/ 6025 h 10000"/>
              <a:gd name="connsiteX136" fmla="*/ 5908 w 10000"/>
              <a:gd name="connsiteY136" fmla="*/ 6103 h 10000"/>
              <a:gd name="connsiteX137" fmla="*/ 5954 w 10000"/>
              <a:gd name="connsiteY137" fmla="*/ 6150 h 10000"/>
              <a:gd name="connsiteX138" fmla="*/ 6009 w 10000"/>
              <a:gd name="connsiteY138" fmla="*/ 6338 h 10000"/>
              <a:gd name="connsiteX139" fmla="*/ 6209 w 10000"/>
              <a:gd name="connsiteY139" fmla="*/ 6338 h 10000"/>
              <a:gd name="connsiteX140" fmla="*/ 6240 w 10000"/>
              <a:gd name="connsiteY140" fmla="*/ 6479 h 10000"/>
              <a:gd name="connsiteX141" fmla="*/ 6369 w 10000"/>
              <a:gd name="connsiteY141" fmla="*/ 6518 h 10000"/>
              <a:gd name="connsiteX142" fmla="*/ 6535 w 10000"/>
              <a:gd name="connsiteY142" fmla="*/ 6401 h 10000"/>
              <a:gd name="connsiteX143" fmla="*/ 6642 w 10000"/>
              <a:gd name="connsiteY143" fmla="*/ 6432 h 10000"/>
              <a:gd name="connsiteX144" fmla="*/ 6654 w 10000"/>
              <a:gd name="connsiteY144" fmla="*/ 6448 h 10000"/>
              <a:gd name="connsiteX145" fmla="*/ 6719 w 10000"/>
              <a:gd name="connsiteY145" fmla="*/ 6408 h 10000"/>
              <a:gd name="connsiteX146" fmla="*/ 6734 w 10000"/>
              <a:gd name="connsiteY146" fmla="*/ 6189 h 10000"/>
              <a:gd name="connsiteX147" fmla="*/ 6756 w 10000"/>
              <a:gd name="connsiteY147" fmla="*/ 6056 h 10000"/>
              <a:gd name="connsiteX148" fmla="*/ 6756 w 10000"/>
              <a:gd name="connsiteY148" fmla="*/ 6002 h 10000"/>
              <a:gd name="connsiteX149" fmla="*/ 6747 w 10000"/>
              <a:gd name="connsiteY149" fmla="*/ 5884 h 10000"/>
              <a:gd name="connsiteX150" fmla="*/ 6848 w 10000"/>
              <a:gd name="connsiteY150" fmla="*/ 5814 h 10000"/>
              <a:gd name="connsiteX151" fmla="*/ 6940 w 10000"/>
              <a:gd name="connsiteY151" fmla="*/ 5837 h 10000"/>
              <a:gd name="connsiteX152" fmla="*/ 6986 w 10000"/>
              <a:gd name="connsiteY152" fmla="*/ 6002 h 10000"/>
              <a:gd name="connsiteX153" fmla="*/ 7051 w 10000"/>
              <a:gd name="connsiteY153" fmla="*/ 6213 h 10000"/>
              <a:gd name="connsiteX154" fmla="*/ 7094 w 10000"/>
              <a:gd name="connsiteY154" fmla="*/ 6401 h 10000"/>
              <a:gd name="connsiteX155" fmla="*/ 7094 w 10000"/>
              <a:gd name="connsiteY155" fmla="*/ 6377 h 10000"/>
              <a:gd name="connsiteX156" fmla="*/ 7124 w 10000"/>
              <a:gd name="connsiteY156" fmla="*/ 6448 h 10000"/>
              <a:gd name="connsiteX157" fmla="*/ 7214 w 10000"/>
              <a:gd name="connsiteY157" fmla="*/ 6479 h 10000"/>
              <a:gd name="connsiteX158" fmla="*/ 7272 w 10000"/>
              <a:gd name="connsiteY158" fmla="*/ 6761 h 10000"/>
              <a:gd name="connsiteX159" fmla="*/ 7336 w 10000"/>
              <a:gd name="connsiteY159" fmla="*/ 6737 h 10000"/>
              <a:gd name="connsiteX160" fmla="*/ 7438 w 10000"/>
              <a:gd name="connsiteY160" fmla="*/ 6659 h 10000"/>
              <a:gd name="connsiteX161" fmla="*/ 7419 w 10000"/>
              <a:gd name="connsiteY161" fmla="*/ 7113 h 10000"/>
              <a:gd name="connsiteX162" fmla="*/ 7327 w 10000"/>
              <a:gd name="connsiteY162" fmla="*/ 7222 h 10000"/>
              <a:gd name="connsiteX163" fmla="*/ 7343 w 10000"/>
              <a:gd name="connsiteY163" fmla="*/ 7606 h 10000"/>
              <a:gd name="connsiteX164" fmla="*/ 7475 w 10000"/>
              <a:gd name="connsiteY164" fmla="*/ 7606 h 10000"/>
              <a:gd name="connsiteX165" fmla="*/ 7475 w 10000"/>
              <a:gd name="connsiteY165" fmla="*/ 7653 h 10000"/>
              <a:gd name="connsiteX166" fmla="*/ 7730 w 10000"/>
              <a:gd name="connsiteY166" fmla="*/ 7019 h 10000"/>
              <a:gd name="connsiteX167" fmla="*/ 7849 w 10000"/>
              <a:gd name="connsiteY167" fmla="*/ 7175 h 10000"/>
              <a:gd name="connsiteX168" fmla="*/ 7926 w 10000"/>
              <a:gd name="connsiteY168" fmla="*/ 7160 h 10000"/>
              <a:gd name="connsiteX169" fmla="*/ 8006 w 10000"/>
              <a:gd name="connsiteY169" fmla="*/ 7394 h 10000"/>
              <a:gd name="connsiteX170" fmla="*/ 8111 w 10000"/>
              <a:gd name="connsiteY170" fmla="*/ 7269 h 10000"/>
              <a:gd name="connsiteX171" fmla="*/ 8737 w 10000"/>
              <a:gd name="connsiteY171" fmla="*/ 5884 h 10000"/>
              <a:gd name="connsiteX172" fmla="*/ 8955 w 10000"/>
              <a:gd name="connsiteY172" fmla="*/ 5164 h 10000"/>
              <a:gd name="connsiteX173" fmla="*/ 9628 w 10000"/>
              <a:gd name="connsiteY173" fmla="*/ 4460 h 10000"/>
              <a:gd name="connsiteX174" fmla="*/ 9733 w 10000"/>
              <a:gd name="connsiteY174" fmla="*/ 4241 h 10000"/>
              <a:gd name="connsiteX175" fmla="*/ 10000 w 10000"/>
              <a:gd name="connsiteY175" fmla="*/ 3850 h 10000"/>
              <a:gd name="connsiteX176" fmla="*/ 9960 w 10000"/>
              <a:gd name="connsiteY176" fmla="*/ 2981 h 10000"/>
              <a:gd name="connsiteX177" fmla="*/ 9767 w 10000"/>
              <a:gd name="connsiteY177" fmla="*/ 2433 h 10000"/>
              <a:gd name="connsiteX178" fmla="*/ 9032 w 10000"/>
              <a:gd name="connsiteY178" fmla="*/ 1784 h 10000"/>
              <a:gd name="connsiteX179" fmla="*/ 8101 w 10000"/>
              <a:gd name="connsiteY179" fmla="*/ 1142 h 10000"/>
              <a:gd name="connsiteX180" fmla="*/ 7333 w 10000"/>
              <a:gd name="connsiteY180" fmla="*/ 720 h 10000"/>
              <a:gd name="connsiteX181" fmla="*/ 6771 w 10000"/>
              <a:gd name="connsiteY181" fmla="*/ 649 h 10000"/>
              <a:gd name="connsiteX182" fmla="*/ 6181 w 10000"/>
              <a:gd name="connsiteY182" fmla="*/ 579 h 10000"/>
              <a:gd name="connsiteX183" fmla="*/ 5502 w 10000"/>
              <a:gd name="connsiteY183" fmla="*/ 321 h 10000"/>
              <a:gd name="connsiteX184" fmla="*/ 5278 w 10000"/>
              <a:gd name="connsiteY184" fmla="*/ 47 h 10000"/>
              <a:gd name="connsiteX185" fmla="*/ 4320 w 10000"/>
              <a:gd name="connsiteY185" fmla="*/ 211 h 10000"/>
              <a:gd name="connsiteX186" fmla="*/ 3530 w 10000"/>
              <a:gd name="connsiteY186" fmla="*/ 0 h 10000"/>
              <a:gd name="connsiteX187" fmla="*/ 2931 w 10000"/>
              <a:gd name="connsiteY187" fmla="*/ 329 h 10000"/>
              <a:gd name="connsiteX188" fmla="*/ 2820 w 10000"/>
              <a:gd name="connsiteY188" fmla="*/ 415 h 10000"/>
              <a:gd name="connsiteX189" fmla="*/ 2237 w 10000"/>
              <a:gd name="connsiteY189" fmla="*/ 297 h 10000"/>
              <a:gd name="connsiteX190" fmla="*/ 1923 w 10000"/>
              <a:gd name="connsiteY190" fmla="*/ 438 h 10000"/>
              <a:gd name="connsiteX191" fmla="*/ 1843 w 10000"/>
              <a:gd name="connsiteY191" fmla="*/ 869 h 10000"/>
              <a:gd name="connsiteX192" fmla="*/ 2046 w 10000"/>
              <a:gd name="connsiteY192" fmla="*/ 1737 h 10000"/>
              <a:gd name="connsiteX193" fmla="*/ 1794 w 10000"/>
              <a:gd name="connsiteY193" fmla="*/ 2277 h 10000"/>
              <a:gd name="connsiteX194" fmla="*/ 1650 w 10000"/>
              <a:gd name="connsiteY194" fmla="*/ 3302 h 10000"/>
              <a:gd name="connsiteX195" fmla="*/ 1475 w 10000"/>
              <a:gd name="connsiteY195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461 w 10000"/>
              <a:gd name="connsiteY78" fmla="*/ 6596 h 10000"/>
              <a:gd name="connsiteX79" fmla="*/ 2488 w 10000"/>
              <a:gd name="connsiteY79" fmla="*/ 6682 h 10000"/>
              <a:gd name="connsiteX80" fmla="*/ 2587 w 10000"/>
              <a:gd name="connsiteY80" fmla="*/ 6729 h 10000"/>
              <a:gd name="connsiteX81" fmla="*/ 2654 w 10000"/>
              <a:gd name="connsiteY81" fmla="*/ 6659 h 10000"/>
              <a:gd name="connsiteX82" fmla="*/ 2725 w 10000"/>
              <a:gd name="connsiteY82" fmla="*/ 6878 h 10000"/>
              <a:gd name="connsiteX83" fmla="*/ 2756 w 10000"/>
              <a:gd name="connsiteY83" fmla="*/ 7128 h 10000"/>
              <a:gd name="connsiteX84" fmla="*/ 2820 w 10000"/>
              <a:gd name="connsiteY84" fmla="*/ 7183 h 10000"/>
              <a:gd name="connsiteX85" fmla="*/ 2900 w 10000"/>
              <a:gd name="connsiteY85" fmla="*/ 7175 h 10000"/>
              <a:gd name="connsiteX86" fmla="*/ 3005 w 10000"/>
              <a:gd name="connsiteY86" fmla="*/ 7254 h 10000"/>
              <a:gd name="connsiteX87" fmla="*/ 3094 w 10000"/>
              <a:gd name="connsiteY87" fmla="*/ 7160 h 10000"/>
              <a:gd name="connsiteX88" fmla="*/ 3263 w 10000"/>
              <a:gd name="connsiteY88" fmla="*/ 7700 h 10000"/>
              <a:gd name="connsiteX89" fmla="*/ 3429 w 10000"/>
              <a:gd name="connsiteY89" fmla="*/ 7786 h 10000"/>
              <a:gd name="connsiteX90" fmla="*/ 3484 w 10000"/>
              <a:gd name="connsiteY90" fmla="*/ 8052 h 10000"/>
              <a:gd name="connsiteX91" fmla="*/ 3530 w 10000"/>
              <a:gd name="connsiteY91" fmla="*/ 8099 h 10000"/>
              <a:gd name="connsiteX92" fmla="*/ 3582 w 10000"/>
              <a:gd name="connsiteY92" fmla="*/ 8138 h 10000"/>
              <a:gd name="connsiteX93" fmla="*/ 3604 w 10000"/>
              <a:gd name="connsiteY93" fmla="*/ 8146 h 10000"/>
              <a:gd name="connsiteX94" fmla="*/ 3656 w 10000"/>
              <a:gd name="connsiteY94" fmla="*/ 8044 h 10000"/>
              <a:gd name="connsiteX95" fmla="*/ 3687 w 10000"/>
              <a:gd name="connsiteY95" fmla="*/ 8216 h 10000"/>
              <a:gd name="connsiteX96" fmla="*/ 3840 w 10000"/>
              <a:gd name="connsiteY96" fmla="*/ 7668 h 10000"/>
              <a:gd name="connsiteX97" fmla="*/ 3917 w 10000"/>
              <a:gd name="connsiteY97" fmla="*/ 7621 h 10000"/>
              <a:gd name="connsiteX98" fmla="*/ 3997 w 10000"/>
              <a:gd name="connsiteY98" fmla="*/ 7762 h 10000"/>
              <a:gd name="connsiteX99" fmla="*/ 3991 w 10000"/>
              <a:gd name="connsiteY99" fmla="*/ 7152 h 10000"/>
              <a:gd name="connsiteX100" fmla="*/ 4089 w 10000"/>
              <a:gd name="connsiteY100" fmla="*/ 7128 h 10000"/>
              <a:gd name="connsiteX101" fmla="*/ 4246 w 10000"/>
              <a:gd name="connsiteY101" fmla="*/ 7371 h 10000"/>
              <a:gd name="connsiteX102" fmla="*/ 4283 w 10000"/>
              <a:gd name="connsiteY102" fmla="*/ 7387 h 10000"/>
              <a:gd name="connsiteX103" fmla="*/ 4393 w 10000"/>
              <a:gd name="connsiteY103" fmla="*/ 7418 h 10000"/>
              <a:gd name="connsiteX104" fmla="*/ 4421 w 10000"/>
              <a:gd name="connsiteY104" fmla="*/ 7465 h 10000"/>
              <a:gd name="connsiteX105" fmla="*/ 4439 w 10000"/>
              <a:gd name="connsiteY105" fmla="*/ 7692 h 10000"/>
              <a:gd name="connsiteX106" fmla="*/ 4516 w 10000"/>
              <a:gd name="connsiteY106" fmla="*/ 7809 h 10000"/>
              <a:gd name="connsiteX107" fmla="*/ 4571 w 10000"/>
              <a:gd name="connsiteY107" fmla="*/ 7833 h 10000"/>
              <a:gd name="connsiteX108" fmla="*/ 4642 w 10000"/>
              <a:gd name="connsiteY108" fmla="*/ 7692 h 10000"/>
              <a:gd name="connsiteX109" fmla="*/ 4679 w 10000"/>
              <a:gd name="connsiteY109" fmla="*/ 7645 h 10000"/>
              <a:gd name="connsiteX110" fmla="*/ 4700 w 10000"/>
              <a:gd name="connsiteY110" fmla="*/ 7559 h 10000"/>
              <a:gd name="connsiteX111" fmla="*/ 4780 w 10000"/>
              <a:gd name="connsiteY111" fmla="*/ 7606 h 10000"/>
              <a:gd name="connsiteX112" fmla="*/ 4771 w 10000"/>
              <a:gd name="connsiteY112" fmla="*/ 7512 h 10000"/>
              <a:gd name="connsiteX113" fmla="*/ 4811 w 10000"/>
              <a:gd name="connsiteY113" fmla="*/ 7457 h 10000"/>
              <a:gd name="connsiteX114" fmla="*/ 4876 w 10000"/>
              <a:gd name="connsiteY114" fmla="*/ 7512 h 10000"/>
              <a:gd name="connsiteX115" fmla="*/ 4983 w 10000"/>
              <a:gd name="connsiteY115" fmla="*/ 7512 h 10000"/>
              <a:gd name="connsiteX116" fmla="*/ 5038 w 10000"/>
              <a:gd name="connsiteY116" fmla="*/ 7551 h 10000"/>
              <a:gd name="connsiteX117" fmla="*/ 5078 w 10000"/>
              <a:gd name="connsiteY117" fmla="*/ 7668 h 10000"/>
              <a:gd name="connsiteX118" fmla="*/ 5097 w 10000"/>
              <a:gd name="connsiteY118" fmla="*/ 7488 h 10000"/>
              <a:gd name="connsiteX119" fmla="*/ 5060 w 10000"/>
              <a:gd name="connsiteY119" fmla="*/ 7230 h 10000"/>
              <a:gd name="connsiteX120" fmla="*/ 5103 w 10000"/>
              <a:gd name="connsiteY120" fmla="*/ 7175 h 10000"/>
              <a:gd name="connsiteX121" fmla="*/ 5152 w 10000"/>
              <a:gd name="connsiteY121" fmla="*/ 7199 h 10000"/>
              <a:gd name="connsiteX122" fmla="*/ 5152 w 10000"/>
              <a:gd name="connsiteY122" fmla="*/ 6894 h 10000"/>
              <a:gd name="connsiteX123" fmla="*/ 5232 w 10000"/>
              <a:gd name="connsiteY123" fmla="*/ 6917 h 10000"/>
              <a:gd name="connsiteX124" fmla="*/ 5272 w 10000"/>
              <a:gd name="connsiteY124" fmla="*/ 6854 h 10000"/>
              <a:gd name="connsiteX125" fmla="*/ 5263 w 10000"/>
              <a:gd name="connsiteY125" fmla="*/ 6635 h 10000"/>
              <a:gd name="connsiteX126" fmla="*/ 5300 w 10000"/>
              <a:gd name="connsiteY126" fmla="*/ 6635 h 10000"/>
              <a:gd name="connsiteX127" fmla="*/ 5343 w 10000"/>
              <a:gd name="connsiteY127" fmla="*/ 6518 h 10000"/>
              <a:gd name="connsiteX128" fmla="*/ 5419 w 10000"/>
              <a:gd name="connsiteY128" fmla="*/ 6424 h 10000"/>
              <a:gd name="connsiteX129" fmla="*/ 5472 w 10000"/>
              <a:gd name="connsiteY129" fmla="*/ 6283 h 10000"/>
              <a:gd name="connsiteX130" fmla="*/ 5585 w 10000"/>
              <a:gd name="connsiteY130" fmla="*/ 6283 h 10000"/>
              <a:gd name="connsiteX131" fmla="*/ 5674 w 10000"/>
              <a:gd name="connsiteY131" fmla="*/ 6401 h 10000"/>
              <a:gd name="connsiteX132" fmla="*/ 5794 w 10000"/>
              <a:gd name="connsiteY132" fmla="*/ 6408 h 10000"/>
              <a:gd name="connsiteX133" fmla="*/ 5788 w 10000"/>
              <a:gd name="connsiteY133" fmla="*/ 6291 h 10000"/>
              <a:gd name="connsiteX134" fmla="*/ 5779 w 10000"/>
              <a:gd name="connsiteY134" fmla="*/ 6127 h 10000"/>
              <a:gd name="connsiteX135" fmla="*/ 5813 w 10000"/>
              <a:gd name="connsiteY135" fmla="*/ 6025 h 10000"/>
              <a:gd name="connsiteX136" fmla="*/ 5908 w 10000"/>
              <a:gd name="connsiteY136" fmla="*/ 6103 h 10000"/>
              <a:gd name="connsiteX137" fmla="*/ 5954 w 10000"/>
              <a:gd name="connsiteY137" fmla="*/ 6150 h 10000"/>
              <a:gd name="connsiteX138" fmla="*/ 6009 w 10000"/>
              <a:gd name="connsiteY138" fmla="*/ 6338 h 10000"/>
              <a:gd name="connsiteX139" fmla="*/ 6209 w 10000"/>
              <a:gd name="connsiteY139" fmla="*/ 6338 h 10000"/>
              <a:gd name="connsiteX140" fmla="*/ 6240 w 10000"/>
              <a:gd name="connsiteY140" fmla="*/ 6479 h 10000"/>
              <a:gd name="connsiteX141" fmla="*/ 6369 w 10000"/>
              <a:gd name="connsiteY141" fmla="*/ 6518 h 10000"/>
              <a:gd name="connsiteX142" fmla="*/ 6535 w 10000"/>
              <a:gd name="connsiteY142" fmla="*/ 6401 h 10000"/>
              <a:gd name="connsiteX143" fmla="*/ 6642 w 10000"/>
              <a:gd name="connsiteY143" fmla="*/ 6432 h 10000"/>
              <a:gd name="connsiteX144" fmla="*/ 6654 w 10000"/>
              <a:gd name="connsiteY144" fmla="*/ 6448 h 10000"/>
              <a:gd name="connsiteX145" fmla="*/ 6719 w 10000"/>
              <a:gd name="connsiteY145" fmla="*/ 6408 h 10000"/>
              <a:gd name="connsiteX146" fmla="*/ 6734 w 10000"/>
              <a:gd name="connsiteY146" fmla="*/ 6189 h 10000"/>
              <a:gd name="connsiteX147" fmla="*/ 6756 w 10000"/>
              <a:gd name="connsiteY147" fmla="*/ 6056 h 10000"/>
              <a:gd name="connsiteX148" fmla="*/ 6756 w 10000"/>
              <a:gd name="connsiteY148" fmla="*/ 6002 h 10000"/>
              <a:gd name="connsiteX149" fmla="*/ 6747 w 10000"/>
              <a:gd name="connsiteY149" fmla="*/ 5884 h 10000"/>
              <a:gd name="connsiteX150" fmla="*/ 6848 w 10000"/>
              <a:gd name="connsiteY150" fmla="*/ 5814 h 10000"/>
              <a:gd name="connsiteX151" fmla="*/ 6940 w 10000"/>
              <a:gd name="connsiteY151" fmla="*/ 5837 h 10000"/>
              <a:gd name="connsiteX152" fmla="*/ 6986 w 10000"/>
              <a:gd name="connsiteY152" fmla="*/ 6002 h 10000"/>
              <a:gd name="connsiteX153" fmla="*/ 7051 w 10000"/>
              <a:gd name="connsiteY153" fmla="*/ 6213 h 10000"/>
              <a:gd name="connsiteX154" fmla="*/ 7094 w 10000"/>
              <a:gd name="connsiteY154" fmla="*/ 6401 h 10000"/>
              <a:gd name="connsiteX155" fmla="*/ 7094 w 10000"/>
              <a:gd name="connsiteY155" fmla="*/ 6377 h 10000"/>
              <a:gd name="connsiteX156" fmla="*/ 7124 w 10000"/>
              <a:gd name="connsiteY156" fmla="*/ 6448 h 10000"/>
              <a:gd name="connsiteX157" fmla="*/ 7214 w 10000"/>
              <a:gd name="connsiteY157" fmla="*/ 6479 h 10000"/>
              <a:gd name="connsiteX158" fmla="*/ 7272 w 10000"/>
              <a:gd name="connsiteY158" fmla="*/ 6761 h 10000"/>
              <a:gd name="connsiteX159" fmla="*/ 7336 w 10000"/>
              <a:gd name="connsiteY159" fmla="*/ 6737 h 10000"/>
              <a:gd name="connsiteX160" fmla="*/ 7438 w 10000"/>
              <a:gd name="connsiteY160" fmla="*/ 6659 h 10000"/>
              <a:gd name="connsiteX161" fmla="*/ 7419 w 10000"/>
              <a:gd name="connsiteY161" fmla="*/ 7113 h 10000"/>
              <a:gd name="connsiteX162" fmla="*/ 7327 w 10000"/>
              <a:gd name="connsiteY162" fmla="*/ 7222 h 10000"/>
              <a:gd name="connsiteX163" fmla="*/ 7343 w 10000"/>
              <a:gd name="connsiteY163" fmla="*/ 7606 h 10000"/>
              <a:gd name="connsiteX164" fmla="*/ 7475 w 10000"/>
              <a:gd name="connsiteY164" fmla="*/ 7606 h 10000"/>
              <a:gd name="connsiteX165" fmla="*/ 7475 w 10000"/>
              <a:gd name="connsiteY165" fmla="*/ 7653 h 10000"/>
              <a:gd name="connsiteX166" fmla="*/ 7730 w 10000"/>
              <a:gd name="connsiteY166" fmla="*/ 7019 h 10000"/>
              <a:gd name="connsiteX167" fmla="*/ 7849 w 10000"/>
              <a:gd name="connsiteY167" fmla="*/ 7175 h 10000"/>
              <a:gd name="connsiteX168" fmla="*/ 7926 w 10000"/>
              <a:gd name="connsiteY168" fmla="*/ 7160 h 10000"/>
              <a:gd name="connsiteX169" fmla="*/ 8006 w 10000"/>
              <a:gd name="connsiteY169" fmla="*/ 7394 h 10000"/>
              <a:gd name="connsiteX170" fmla="*/ 8111 w 10000"/>
              <a:gd name="connsiteY170" fmla="*/ 7269 h 10000"/>
              <a:gd name="connsiteX171" fmla="*/ 8737 w 10000"/>
              <a:gd name="connsiteY171" fmla="*/ 5884 h 10000"/>
              <a:gd name="connsiteX172" fmla="*/ 8955 w 10000"/>
              <a:gd name="connsiteY172" fmla="*/ 5164 h 10000"/>
              <a:gd name="connsiteX173" fmla="*/ 9628 w 10000"/>
              <a:gd name="connsiteY173" fmla="*/ 4460 h 10000"/>
              <a:gd name="connsiteX174" fmla="*/ 9733 w 10000"/>
              <a:gd name="connsiteY174" fmla="*/ 4241 h 10000"/>
              <a:gd name="connsiteX175" fmla="*/ 10000 w 10000"/>
              <a:gd name="connsiteY175" fmla="*/ 3850 h 10000"/>
              <a:gd name="connsiteX176" fmla="*/ 9960 w 10000"/>
              <a:gd name="connsiteY176" fmla="*/ 2981 h 10000"/>
              <a:gd name="connsiteX177" fmla="*/ 9767 w 10000"/>
              <a:gd name="connsiteY177" fmla="*/ 2433 h 10000"/>
              <a:gd name="connsiteX178" fmla="*/ 9032 w 10000"/>
              <a:gd name="connsiteY178" fmla="*/ 1784 h 10000"/>
              <a:gd name="connsiteX179" fmla="*/ 8101 w 10000"/>
              <a:gd name="connsiteY179" fmla="*/ 1142 h 10000"/>
              <a:gd name="connsiteX180" fmla="*/ 7333 w 10000"/>
              <a:gd name="connsiteY180" fmla="*/ 720 h 10000"/>
              <a:gd name="connsiteX181" fmla="*/ 6771 w 10000"/>
              <a:gd name="connsiteY181" fmla="*/ 649 h 10000"/>
              <a:gd name="connsiteX182" fmla="*/ 6181 w 10000"/>
              <a:gd name="connsiteY182" fmla="*/ 579 h 10000"/>
              <a:gd name="connsiteX183" fmla="*/ 5502 w 10000"/>
              <a:gd name="connsiteY183" fmla="*/ 321 h 10000"/>
              <a:gd name="connsiteX184" fmla="*/ 5278 w 10000"/>
              <a:gd name="connsiteY184" fmla="*/ 47 h 10000"/>
              <a:gd name="connsiteX185" fmla="*/ 4320 w 10000"/>
              <a:gd name="connsiteY185" fmla="*/ 211 h 10000"/>
              <a:gd name="connsiteX186" fmla="*/ 3530 w 10000"/>
              <a:gd name="connsiteY186" fmla="*/ 0 h 10000"/>
              <a:gd name="connsiteX187" fmla="*/ 2931 w 10000"/>
              <a:gd name="connsiteY187" fmla="*/ 329 h 10000"/>
              <a:gd name="connsiteX188" fmla="*/ 2820 w 10000"/>
              <a:gd name="connsiteY188" fmla="*/ 415 h 10000"/>
              <a:gd name="connsiteX189" fmla="*/ 2237 w 10000"/>
              <a:gd name="connsiteY189" fmla="*/ 297 h 10000"/>
              <a:gd name="connsiteX190" fmla="*/ 1923 w 10000"/>
              <a:gd name="connsiteY190" fmla="*/ 438 h 10000"/>
              <a:gd name="connsiteX191" fmla="*/ 1843 w 10000"/>
              <a:gd name="connsiteY191" fmla="*/ 869 h 10000"/>
              <a:gd name="connsiteX192" fmla="*/ 2046 w 10000"/>
              <a:gd name="connsiteY192" fmla="*/ 1737 h 10000"/>
              <a:gd name="connsiteX193" fmla="*/ 1794 w 10000"/>
              <a:gd name="connsiteY193" fmla="*/ 2277 h 10000"/>
              <a:gd name="connsiteX194" fmla="*/ 1650 w 10000"/>
              <a:gd name="connsiteY194" fmla="*/ 3302 h 10000"/>
              <a:gd name="connsiteX195" fmla="*/ 1475 w 10000"/>
              <a:gd name="connsiteY195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85 w 10000"/>
              <a:gd name="connsiteY77" fmla="*/ 6495 h 10000"/>
              <a:gd name="connsiteX78" fmla="*/ 2461 w 10000"/>
              <a:gd name="connsiteY78" fmla="*/ 6596 h 10000"/>
              <a:gd name="connsiteX79" fmla="*/ 2587 w 10000"/>
              <a:gd name="connsiteY79" fmla="*/ 6729 h 10000"/>
              <a:gd name="connsiteX80" fmla="*/ 2654 w 10000"/>
              <a:gd name="connsiteY80" fmla="*/ 6659 h 10000"/>
              <a:gd name="connsiteX81" fmla="*/ 2725 w 10000"/>
              <a:gd name="connsiteY81" fmla="*/ 6878 h 10000"/>
              <a:gd name="connsiteX82" fmla="*/ 2756 w 10000"/>
              <a:gd name="connsiteY82" fmla="*/ 7128 h 10000"/>
              <a:gd name="connsiteX83" fmla="*/ 2820 w 10000"/>
              <a:gd name="connsiteY83" fmla="*/ 7183 h 10000"/>
              <a:gd name="connsiteX84" fmla="*/ 2900 w 10000"/>
              <a:gd name="connsiteY84" fmla="*/ 7175 h 10000"/>
              <a:gd name="connsiteX85" fmla="*/ 3005 w 10000"/>
              <a:gd name="connsiteY85" fmla="*/ 7254 h 10000"/>
              <a:gd name="connsiteX86" fmla="*/ 3094 w 10000"/>
              <a:gd name="connsiteY86" fmla="*/ 7160 h 10000"/>
              <a:gd name="connsiteX87" fmla="*/ 3263 w 10000"/>
              <a:gd name="connsiteY87" fmla="*/ 7700 h 10000"/>
              <a:gd name="connsiteX88" fmla="*/ 3429 w 10000"/>
              <a:gd name="connsiteY88" fmla="*/ 7786 h 10000"/>
              <a:gd name="connsiteX89" fmla="*/ 3484 w 10000"/>
              <a:gd name="connsiteY89" fmla="*/ 8052 h 10000"/>
              <a:gd name="connsiteX90" fmla="*/ 3530 w 10000"/>
              <a:gd name="connsiteY90" fmla="*/ 8099 h 10000"/>
              <a:gd name="connsiteX91" fmla="*/ 3582 w 10000"/>
              <a:gd name="connsiteY91" fmla="*/ 8138 h 10000"/>
              <a:gd name="connsiteX92" fmla="*/ 3604 w 10000"/>
              <a:gd name="connsiteY92" fmla="*/ 8146 h 10000"/>
              <a:gd name="connsiteX93" fmla="*/ 3656 w 10000"/>
              <a:gd name="connsiteY93" fmla="*/ 8044 h 10000"/>
              <a:gd name="connsiteX94" fmla="*/ 3687 w 10000"/>
              <a:gd name="connsiteY94" fmla="*/ 8216 h 10000"/>
              <a:gd name="connsiteX95" fmla="*/ 3840 w 10000"/>
              <a:gd name="connsiteY95" fmla="*/ 7668 h 10000"/>
              <a:gd name="connsiteX96" fmla="*/ 3917 w 10000"/>
              <a:gd name="connsiteY96" fmla="*/ 7621 h 10000"/>
              <a:gd name="connsiteX97" fmla="*/ 3997 w 10000"/>
              <a:gd name="connsiteY97" fmla="*/ 7762 h 10000"/>
              <a:gd name="connsiteX98" fmla="*/ 3991 w 10000"/>
              <a:gd name="connsiteY98" fmla="*/ 7152 h 10000"/>
              <a:gd name="connsiteX99" fmla="*/ 4089 w 10000"/>
              <a:gd name="connsiteY99" fmla="*/ 7128 h 10000"/>
              <a:gd name="connsiteX100" fmla="*/ 4246 w 10000"/>
              <a:gd name="connsiteY100" fmla="*/ 7371 h 10000"/>
              <a:gd name="connsiteX101" fmla="*/ 4283 w 10000"/>
              <a:gd name="connsiteY101" fmla="*/ 7387 h 10000"/>
              <a:gd name="connsiteX102" fmla="*/ 4393 w 10000"/>
              <a:gd name="connsiteY102" fmla="*/ 7418 h 10000"/>
              <a:gd name="connsiteX103" fmla="*/ 4421 w 10000"/>
              <a:gd name="connsiteY103" fmla="*/ 7465 h 10000"/>
              <a:gd name="connsiteX104" fmla="*/ 4439 w 10000"/>
              <a:gd name="connsiteY104" fmla="*/ 7692 h 10000"/>
              <a:gd name="connsiteX105" fmla="*/ 4516 w 10000"/>
              <a:gd name="connsiteY105" fmla="*/ 7809 h 10000"/>
              <a:gd name="connsiteX106" fmla="*/ 4571 w 10000"/>
              <a:gd name="connsiteY106" fmla="*/ 7833 h 10000"/>
              <a:gd name="connsiteX107" fmla="*/ 4642 w 10000"/>
              <a:gd name="connsiteY107" fmla="*/ 7692 h 10000"/>
              <a:gd name="connsiteX108" fmla="*/ 4679 w 10000"/>
              <a:gd name="connsiteY108" fmla="*/ 7645 h 10000"/>
              <a:gd name="connsiteX109" fmla="*/ 4700 w 10000"/>
              <a:gd name="connsiteY109" fmla="*/ 7559 h 10000"/>
              <a:gd name="connsiteX110" fmla="*/ 4780 w 10000"/>
              <a:gd name="connsiteY110" fmla="*/ 7606 h 10000"/>
              <a:gd name="connsiteX111" fmla="*/ 4771 w 10000"/>
              <a:gd name="connsiteY111" fmla="*/ 7512 h 10000"/>
              <a:gd name="connsiteX112" fmla="*/ 4811 w 10000"/>
              <a:gd name="connsiteY112" fmla="*/ 7457 h 10000"/>
              <a:gd name="connsiteX113" fmla="*/ 4876 w 10000"/>
              <a:gd name="connsiteY113" fmla="*/ 7512 h 10000"/>
              <a:gd name="connsiteX114" fmla="*/ 4983 w 10000"/>
              <a:gd name="connsiteY114" fmla="*/ 7512 h 10000"/>
              <a:gd name="connsiteX115" fmla="*/ 5038 w 10000"/>
              <a:gd name="connsiteY115" fmla="*/ 7551 h 10000"/>
              <a:gd name="connsiteX116" fmla="*/ 5078 w 10000"/>
              <a:gd name="connsiteY116" fmla="*/ 7668 h 10000"/>
              <a:gd name="connsiteX117" fmla="*/ 5097 w 10000"/>
              <a:gd name="connsiteY117" fmla="*/ 7488 h 10000"/>
              <a:gd name="connsiteX118" fmla="*/ 5060 w 10000"/>
              <a:gd name="connsiteY118" fmla="*/ 7230 h 10000"/>
              <a:gd name="connsiteX119" fmla="*/ 5103 w 10000"/>
              <a:gd name="connsiteY119" fmla="*/ 7175 h 10000"/>
              <a:gd name="connsiteX120" fmla="*/ 5152 w 10000"/>
              <a:gd name="connsiteY120" fmla="*/ 7199 h 10000"/>
              <a:gd name="connsiteX121" fmla="*/ 5152 w 10000"/>
              <a:gd name="connsiteY121" fmla="*/ 6894 h 10000"/>
              <a:gd name="connsiteX122" fmla="*/ 5232 w 10000"/>
              <a:gd name="connsiteY122" fmla="*/ 6917 h 10000"/>
              <a:gd name="connsiteX123" fmla="*/ 5272 w 10000"/>
              <a:gd name="connsiteY123" fmla="*/ 6854 h 10000"/>
              <a:gd name="connsiteX124" fmla="*/ 5263 w 10000"/>
              <a:gd name="connsiteY124" fmla="*/ 6635 h 10000"/>
              <a:gd name="connsiteX125" fmla="*/ 5300 w 10000"/>
              <a:gd name="connsiteY125" fmla="*/ 6635 h 10000"/>
              <a:gd name="connsiteX126" fmla="*/ 5343 w 10000"/>
              <a:gd name="connsiteY126" fmla="*/ 6518 h 10000"/>
              <a:gd name="connsiteX127" fmla="*/ 5419 w 10000"/>
              <a:gd name="connsiteY127" fmla="*/ 6424 h 10000"/>
              <a:gd name="connsiteX128" fmla="*/ 5472 w 10000"/>
              <a:gd name="connsiteY128" fmla="*/ 6283 h 10000"/>
              <a:gd name="connsiteX129" fmla="*/ 5585 w 10000"/>
              <a:gd name="connsiteY129" fmla="*/ 6283 h 10000"/>
              <a:gd name="connsiteX130" fmla="*/ 5674 w 10000"/>
              <a:gd name="connsiteY130" fmla="*/ 6401 h 10000"/>
              <a:gd name="connsiteX131" fmla="*/ 5794 w 10000"/>
              <a:gd name="connsiteY131" fmla="*/ 6408 h 10000"/>
              <a:gd name="connsiteX132" fmla="*/ 5788 w 10000"/>
              <a:gd name="connsiteY132" fmla="*/ 6291 h 10000"/>
              <a:gd name="connsiteX133" fmla="*/ 5779 w 10000"/>
              <a:gd name="connsiteY133" fmla="*/ 6127 h 10000"/>
              <a:gd name="connsiteX134" fmla="*/ 5813 w 10000"/>
              <a:gd name="connsiteY134" fmla="*/ 6025 h 10000"/>
              <a:gd name="connsiteX135" fmla="*/ 5908 w 10000"/>
              <a:gd name="connsiteY135" fmla="*/ 6103 h 10000"/>
              <a:gd name="connsiteX136" fmla="*/ 5954 w 10000"/>
              <a:gd name="connsiteY136" fmla="*/ 6150 h 10000"/>
              <a:gd name="connsiteX137" fmla="*/ 6009 w 10000"/>
              <a:gd name="connsiteY137" fmla="*/ 6338 h 10000"/>
              <a:gd name="connsiteX138" fmla="*/ 6209 w 10000"/>
              <a:gd name="connsiteY138" fmla="*/ 6338 h 10000"/>
              <a:gd name="connsiteX139" fmla="*/ 6240 w 10000"/>
              <a:gd name="connsiteY139" fmla="*/ 6479 h 10000"/>
              <a:gd name="connsiteX140" fmla="*/ 6369 w 10000"/>
              <a:gd name="connsiteY140" fmla="*/ 6518 h 10000"/>
              <a:gd name="connsiteX141" fmla="*/ 6535 w 10000"/>
              <a:gd name="connsiteY141" fmla="*/ 6401 h 10000"/>
              <a:gd name="connsiteX142" fmla="*/ 6642 w 10000"/>
              <a:gd name="connsiteY142" fmla="*/ 6432 h 10000"/>
              <a:gd name="connsiteX143" fmla="*/ 6654 w 10000"/>
              <a:gd name="connsiteY143" fmla="*/ 6448 h 10000"/>
              <a:gd name="connsiteX144" fmla="*/ 6719 w 10000"/>
              <a:gd name="connsiteY144" fmla="*/ 6408 h 10000"/>
              <a:gd name="connsiteX145" fmla="*/ 6734 w 10000"/>
              <a:gd name="connsiteY145" fmla="*/ 6189 h 10000"/>
              <a:gd name="connsiteX146" fmla="*/ 6756 w 10000"/>
              <a:gd name="connsiteY146" fmla="*/ 6056 h 10000"/>
              <a:gd name="connsiteX147" fmla="*/ 6756 w 10000"/>
              <a:gd name="connsiteY147" fmla="*/ 6002 h 10000"/>
              <a:gd name="connsiteX148" fmla="*/ 6747 w 10000"/>
              <a:gd name="connsiteY148" fmla="*/ 5884 h 10000"/>
              <a:gd name="connsiteX149" fmla="*/ 6848 w 10000"/>
              <a:gd name="connsiteY149" fmla="*/ 5814 h 10000"/>
              <a:gd name="connsiteX150" fmla="*/ 6940 w 10000"/>
              <a:gd name="connsiteY150" fmla="*/ 5837 h 10000"/>
              <a:gd name="connsiteX151" fmla="*/ 6986 w 10000"/>
              <a:gd name="connsiteY151" fmla="*/ 6002 h 10000"/>
              <a:gd name="connsiteX152" fmla="*/ 7051 w 10000"/>
              <a:gd name="connsiteY152" fmla="*/ 6213 h 10000"/>
              <a:gd name="connsiteX153" fmla="*/ 7094 w 10000"/>
              <a:gd name="connsiteY153" fmla="*/ 6401 h 10000"/>
              <a:gd name="connsiteX154" fmla="*/ 7094 w 10000"/>
              <a:gd name="connsiteY154" fmla="*/ 6377 h 10000"/>
              <a:gd name="connsiteX155" fmla="*/ 7124 w 10000"/>
              <a:gd name="connsiteY155" fmla="*/ 6448 h 10000"/>
              <a:gd name="connsiteX156" fmla="*/ 7214 w 10000"/>
              <a:gd name="connsiteY156" fmla="*/ 6479 h 10000"/>
              <a:gd name="connsiteX157" fmla="*/ 7272 w 10000"/>
              <a:gd name="connsiteY157" fmla="*/ 6761 h 10000"/>
              <a:gd name="connsiteX158" fmla="*/ 7336 w 10000"/>
              <a:gd name="connsiteY158" fmla="*/ 6737 h 10000"/>
              <a:gd name="connsiteX159" fmla="*/ 7438 w 10000"/>
              <a:gd name="connsiteY159" fmla="*/ 6659 h 10000"/>
              <a:gd name="connsiteX160" fmla="*/ 7419 w 10000"/>
              <a:gd name="connsiteY160" fmla="*/ 7113 h 10000"/>
              <a:gd name="connsiteX161" fmla="*/ 7327 w 10000"/>
              <a:gd name="connsiteY161" fmla="*/ 7222 h 10000"/>
              <a:gd name="connsiteX162" fmla="*/ 7343 w 10000"/>
              <a:gd name="connsiteY162" fmla="*/ 7606 h 10000"/>
              <a:gd name="connsiteX163" fmla="*/ 7475 w 10000"/>
              <a:gd name="connsiteY163" fmla="*/ 7606 h 10000"/>
              <a:gd name="connsiteX164" fmla="*/ 7475 w 10000"/>
              <a:gd name="connsiteY164" fmla="*/ 7653 h 10000"/>
              <a:gd name="connsiteX165" fmla="*/ 7730 w 10000"/>
              <a:gd name="connsiteY165" fmla="*/ 7019 h 10000"/>
              <a:gd name="connsiteX166" fmla="*/ 7849 w 10000"/>
              <a:gd name="connsiteY166" fmla="*/ 7175 h 10000"/>
              <a:gd name="connsiteX167" fmla="*/ 7926 w 10000"/>
              <a:gd name="connsiteY167" fmla="*/ 7160 h 10000"/>
              <a:gd name="connsiteX168" fmla="*/ 8006 w 10000"/>
              <a:gd name="connsiteY168" fmla="*/ 7394 h 10000"/>
              <a:gd name="connsiteX169" fmla="*/ 8111 w 10000"/>
              <a:gd name="connsiteY169" fmla="*/ 7269 h 10000"/>
              <a:gd name="connsiteX170" fmla="*/ 8737 w 10000"/>
              <a:gd name="connsiteY170" fmla="*/ 5884 h 10000"/>
              <a:gd name="connsiteX171" fmla="*/ 8955 w 10000"/>
              <a:gd name="connsiteY171" fmla="*/ 5164 h 10000"/>
              <a:gd name="connsiteX172" fmla="*/ 9628 w 10000"/>
              <a:gd name="connsiteY172" fmla="*/ 4460 h 10000"/>
              <a:gd name="connsiteX173" fmla="*/ 9733 w 10000"/>
              <a:gd name="connsiteY173" fmla="*/ 4241 h 10000"/>
              <a:gd name="connsiteX174" fmla="*/ 10000 w 10000"/>
              <a:gd name="connsiteY174" fmla="*/ 3850 h 10000"/>
              <a:gd name="connsiteX175" fmla="*/ 9960 w 10000"/>
              <a:gd name="connsiteY175" fmla="*/ 2981 h 10000"/>
              <a:gd name="connsiteX176" fmla="*/ 9767 w 10000"/>
              <a:gd name="connsiteY176" fmla="*/ 2433 h 10000"/>
              <a:gd name="connsiteX177" fmla="*/ 9032 w 10000"/>
              <a:gd name="connsiteY177" fmla="*/ 1784 h 10000"/>
              <a:gd name="connsiteX178" fmla="*/ 8101 w 10000"/>
              <a:gd name="connsiteY178" fmla="*/ 1142 h 10000"/>
              <a:gd name="connsiteX179" fmla="*/ 7333 w 10000"/>
              <a:gd name="connsiteY179" fmla="*/ 720 h 10000"/>
              <a:gd name="connsiteX180" fmla="*/ 6771 w 10000"/>
              <a:gd name="connsiteY180" fmla="*/ 649 h 10000"/>
              <a:gd name="connsiteX181" fmla="*/ 6181 w 10000"/>
              <a:gd name="connsiteY181" fmla="*/ 579 h 10000"/>
              <a:gd name="connsiteX182" fmla="*/ 5502 w 10000"/>
              <a:gd name="connsiteY182" fmla="*/ 321 h 10000"/>
              <a:gd name="connsiteX183" fmla="*/ 5278 w 10000"/>
              <a:gd name="connsiteY183" fmla="*/ 47 h 10000"/>
              <a:gd name="connsiteX184" fmla="*/ 4320 w 10000"/>
              <a:gd name="connsiteY184" fmla="*/ 211 h 10000"/>
              <a:gd name="connsiteX185" fmla="*/ 3530 w 10000"/>
              <a:gd name="connsiteY185" fmla="*/ 0 h 10000"/>
              <a:gd name="connsiteX186" fmla="*/ 2931 w 10000"/>
              <a:gd name="connsiteY186" fmla="*/ 329 h 10000"/>
              <a:gd name="connsiteX187" fmla="*/ 2820 w 10000"/>
              <a:gd name="connsiteY187" fmla="*/ 415 h 10000"/>
              <a:gd name="connsiteX188" fmla="*/ 2237 w 10000"/>
              <a:gd name="connsiteY188" fmla="*/ 297 h 10000"/>
              <a:gd name="connsiteX189" fmla="*/ 1923 w 10000"/>
              <a:gd name="connsiteY189" fmla="*/ 438 h 10000"/>
              <a:gd name="connsiteX190" fmla="*/ 1843 w 10000"/>
              <a:gd name="connsiteY190" fmla="*/ 869 h 10000"/>
              <a:gd name="connsiteX191" fmla="*/ 2046 w 10000"/>
              <a:gd name="connsiteY191" fmla="*/ 1737 h 10000"/>
              <a:gd name="connsiteX192" fmla="*/ 1794 w 10000"/>
              <a:gd name="connsiteY192" fmla="*/ 2277 h 10000"/>
              <a:gd name="connsiteX193" fmla="*/ 1650 w 10000"/>
              <a:gd name="connsiteY193" fmla="*/ 3302 h 10000"/>
              <a:gd name="connsiteX194" fmla="*/ 1475 w 10000"/>
              <a:gd name="connsiteY194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461 w 10000"/>
              <a:gd name="connsiteY77" fmla="*/ 6596 h 10000"/>
              <a:gd name="connsiteX78" fmla="*/ 2587 w 10000"/>
              <a:gd name="connsiteY78" fmla="*/ 6729 h 10000"/>
              <a:gd name="connsiteX79" fmla="*/ 2654 w 10000"/>
              <a:gd name="connsiteY79" fmla="*/ 6659 h 10000"/>
              <a:gd name="connsiteX80" fmla="*/ 2725 w 10000"/>
              <a:gd name="connsiteY80" fmla="*/ 6878 h 10000"/>
              <a:gd name="connsiteX81" fmla="*/ 2756 w 10000"/>
              <a:gd name="connsiteY81" fmla="*/ 7128 h 10000"/>
              <a:gd name="connsiteX82" fmla="*/ 2820 w 10000"/>
              <a:gd name="connsiteY82" fmla="*/ 7183 h 10000"/>
              <a:gd name="connsiteX83" fmla="*/ 2900 w 10000"/>
              <a:gd name="connsiteY83" fmla="*/ 7175 h 10000"/>
              <a:gd name="connsiteX84" fmla="*/ 3005 w 10000"/>
              <a:gd name="connsiteY84" fmla="*/ 7254 h 10000"/>
              <a:gd name="connsiteX85" fmla="*/ 3094 w 10000"/>
              <a:gd name="connsiteY85" fmla="*/ 7160 h 10000"/>
              <a:gd name="connsiteX86" fmla="*/ 3263 w 10000"/>
              <a:gd name="connsiteY86" fmla="*/ 7700 h 10000"/>
              <a:gd name="connsiteX87" fmla="*/ 3429 w 10000"/>
              <a:gd name="connsiteY87" fmla="*/ 7786 h 10000"/>
              <a:gd name="connsiteX88" fmla="*/ 3484 w 10000"/>
              <a:gd name="connsiteY88" fmla="*/ 8052 h 10000"/>
              <a:gd name="connsiteX89" fmla="*/ 3530 w 10000"/>
              <a:gd name="connsiteY89" fmla="*/ 8099 h 10000"/>
              <a:gd name="connsiteX90" fmla="*/ 3582 w 10000"/>
              <a:gd name="connsiteY90" fmla="*/ 8138 h 10000"/>
              <a:gd name="connsiteX91" fmla="*/ 3604 w 10000"/>
              <a:gd name="connsiteY91" fmla="*/ 8146 h 10000"/>
              <a:gd name="connsiteX92" fmla="*/ 3656 w 10000"/>
              <a:gd name="connsiteY92" fmla="*/ 8044 h 10000"/>
              <a:gd name="connsiteX93" fmla="*/ 3687 w 10000"/>
              <a:gd name="connsiteY93" fmla="*/ 8216 h 10000"/>
              <a:gd name="connsiteX94" fmla="*/ 3840 w 10000"/>
              <a:gd name="connsiteY94" fmla="*/ 7668 h 10000"/>
              <a:gd name="connsiteX95" fmla="*/ 3917 w 10000"/>
              <a:gd name="connsiteY95" fmla="*/ 7621 h 10000"/>
              <a:gd name="connsiteX96" fmla="*/ 3997 w 10000"/>
              <a:gd name="connsiteY96" fmla="*/ 7762 h 10000"/>
              <a:gd name="connsiteX97" fmla="*/ 3991 w 10000"/>
              <a:gd name="connsiteY97" fmla="*/ 7152 h 10000"/>
              <a:gd name="connsiteX98" fmla="*/ 4089 w 10000"/>
              <a:gd name="connsiteY98" fmla="*/ 7128 h 10000"/>
              <a:gd name="connsiteX99" fmla="*/ 4246 w 10000"/>
              <a:gd name="connsiteY99" fmla="*/ 7371 h 10000"/>
              <a:gd name="connsiteX100" fmla="*/ 4283 w 10000"/>
              <a:gd name="connsiteY100" fmla="*/ 7387 h 10000"/>
              <a:gd name="connsiteX101" fmla="*/ 4393 w 10000"/>
              <a:gd name="connsiteY101" fmla="*/ 7418 h 10000"/>
              <a:gd name="connsiteX102" fmla="*/ 4421 w 10000"/>
              <a:gd name="connsiteY102" fmla="*/ 7465 h 10000"/>
              <a:gd name="connsiteX103" fmla="*/ 4439 w 10000"/>
              <a:gd name="connsiteY103" fmla="*/ 7692 h 10000"/>
              <a:gd name="connsiteX104" fmla="*/ 4516 w 10000"/>
              <a:gd name="connsiteY104" fmla="*/ 7809 h 10000"/>
              <a:gd name="connsiteX105" fmla="*/ 4571 w 10000"/>
              <a:gd name="connsiteY105" fmla="*/ 7833 h 10000"/>
              <a:gd name="connsiteX106" fmla="*/ 4642 w 10000"/>
              <a:gd name="connsiteY106" fmla="*/ 7692 h 10000"/>
              <a:gd name="connsiteX107" fmla="*/ 4679 w 10000"/>
              <a:gd name="connsiteY107" fmla="*/ 7645 h 10000"/>
              <a:gd name="connsiteX108" fmla="*/ 4700 w 10000"/>
              <a:gd name="connsiteY108" fmla="*/ 7559 h 10000"/>
              <a:gd name="connsiteX109" fmla="*/ 4780 w 10000"/>
              <a:gd name="connsiteY109" fmla="*/ 7606 h 10000"/>
              <a:gd name="connsiteX110" fmla="*/ 4771 w 10000"/>
              <a:gd name="connsiteY110" fmla="*/ 7512 h 10000"/>
              <a:gd name="connsiteX111" fmla="*/ 4811 w 10000"/>
              <a:gd name="connsiteY111" fmla="*/ 7457 h 10000"/>
              <a:gd name="connsiteX112" fmla="*/ 4876 w 10000"/>
              <a:gd name="connsiteY112" fmla="*/ 7512 h 10000"/>
              <a:gd name="connsiteX113" fmla="*/ 4983 w 10000"/>
              <a:gd name="connsiteY113" fmla="*/ 7512 h 10000"/>
              <a:gd name="connsiteX114" fmla="*/ 5038 w 10000"/>
              <a:gd name="connsiteY114" fmla="*/ 7551 h 10000"/>
              <a:gd name="connsiteX115" fmla="*/ 5078 w 10000"/>
              <a:gd name="connsiteY115" fmla="*/ 7668 h 10000"/>
              <a:gd name="connsiteX116" fmla="*/ 5097 w 10000"/>
              <a:gd name="connsiteY116" fmla="*/ 7488 h 10000"/>
              <a:gd name="connsiteX117" fmla="*/ 5060 w 10000"/>
              <a:gd name="connsiteY117" fmla="*/ 7230 h 10000"/>
              <a:gd name="connsiteX118" fmla="*/ 5103 w 10000"/>
              <a:gd name="connsiteY118" fmla="*/ 7175 h 10000"/>
              <a:gd name="connsiteX119" fmla="*/ 5152 w 10000"/>
              <a:gd name="connsiteY119" fmla="*/ 7199 h 10000"/>
              <a:gd name="connsiteX120" fmla="*/ 5152 w 10000"/>
              <a:gd name="connsiteY120" fmla="*/ 6894 h 10000"/>
              <a:gd name="connsiteX121" fmla="*/ 5232 w 10000"/>
              <a:gd name="connsiteY121" fmla="*/ 6917 h 10000"/>
              <a:gd name="connsiteX122" fmla="*/ 5272 w 10000"/>
              <a:gd name="connsiteY122" fmla="*/ 6854 h 10000"/>
              <a:gd name="connsiteX123" fmla="*/ 5263 w 10000"/>
              <a:gd name="connsiteY123" fmla="*/ 6635 h 10000"/>
              <a:gd name="connsiteX124" fmla="*/ 5300 w 10000"/>
              <a:gd name="connsiteY124" fmla="*/ 6635 h 10000"/>
              <a:gd name="connsiteX125" fmla="*/ 5343 w 10000"/>
              <a:gd name="connsiteY125" fmla="*/ 6518 h 10000"/>
              <a:gd name="connsiteX126" fmla="*/ 5419 w 10000"/>
              <a:gd name="connsiteY126" fmla="*/ 6424 h 10000"/>
              <a:gd name="connsiteX127" fmla="*/ 5472 w 10000"/>
              <a:gd name="connsiteY127" fmla="*/ 6283 h 10000"/>
              <a:gd name="connsiteX128" fmla="*/ 5585 w 10000"/>
              <a:gd name="connsiteY128" fmla="*/ 6283 h 10000"/>
              <a:gd name="connsiteX129" fmla="*/ 5674 w 10000"/>
              <a:gd name="connsiteY129" fmla="*/ 6401 h 10000"/>
              <a:gd name="connsiteX130" fmla="*/ 5794 w 10000"/>
              <a:gd name="connsiteY130" fmla="*/ 6408 h 10000"/>
              <a:gd name="connsiteX131" fmla="*/ 5788 w 10000"/>
              <a:gd name="connsiteY131" fmla="*/ 6291 h 10000"/>
              <a:gd name="connsiteX132" fmla="*/ 5779 w 10000"/>
              <a:gd name="connsiteY132" fmla="*/ 6127 h 10000"/>
              <a:gd name="connsiteX133" fmla="*/ 5813 w 10000"/>
              <a:gd name="connsiteY133" fmla="*/ 6025 h 10000"/>
              <a:gd name="connsiteX134" fmla="*/ 5908 w 10000"/>
              <a:gd name="connsiteY134" fmla="*/ 6103 h 10000"/>
              <a:gd name="connsiteX135" fmla="*/ 5954 w 10000"/>
              <a:gd name="connsiteY135" fmla="*/ 6150 h 10000"/>
              <a:gd name="connsiteX136" fmla="*/ 6009 w 10000"/>
              <a:gd name="connsiteY136" fmla="*/ 6338 h 10000"/>
              <a:gd name="connsiteX137" fmla="*/ 6209 w 10000"/>
              <a:gd name="connsiteY137" fmla="*/ 6338 h 10000"/>
              <a:gd name="connsiteX138" fmla="*/ 6240 w 10000"/>
              <a:gd name="connsiteY138" fmla="*/ 6479 h 10000"/>
              <a:gd name="connsiteX139" fmla="*/ 6369 w 10000"/>
              <a:gd name="connsiteY139" fmla="*/ 6518 h 10000"/>
              <a:gd name="connsiteX140" fmla="*/ 6535 w 10000"/>
              <a:gd name="connsiteY140" fmla="*/ 6401 h 10000"/>
              <a:gd name="connsiteX141" fmla="*/ 6642 w 10000"/>
              <a:gd name="connsiteY141" fmla="*/ 6432 h 10000"/>
              <a:gd name="connsiteX142" fmla="*/ 6654 w 10000"/>
              <a:gd name="connsiteY142" fmla="*/ 6448 h 10000"/>
              <a:gd name="connsiteX143" fmla="*/ 6719 w 10000"/>
              <a:gd name="connsiteY143" fmla="*/ 6408 h 10000"/>
              <a:gd name="connsiteX144" fmla="*/ 6734 w 10000"/>
              <a:gd name="connsiteY144" fmla="*/ 6189 h 10000"/>
              <a:gd name="connsiteX145" fmla="*/ 6756 w 10000"/>
              <a:gd name="connsiteY145" fmla="*/ 6056 h 10000"/>
              <a:gd name="connsiteX146" fmla="*/ 6756 w 10000"/>
              <a:gd name="connsiteY146" fmla="*/ 6002 h 10000"/>
              <a:gd name="connsiteX147" fmla="*/ 6747 w 10000"/>
              <a:gd name="connsiteY147" fmla="*/ 5884 h 10000"/>
              <a:gd name="connsiteX148" fmla="*/ 6848 w 10000"/>
              <a:gd name="connsiteY148" fmla="*/ 5814 h 10000"/>
              <a:gd name="connsiteX149" fmla="*/ 6940 w 10000"/>
              <a:gd name="connsiteY149" fmla="*/ 5837 h 10000"/>
              <a:gd name="connsiteX150" fmla="*/ 6986 w 10000"/>
              <a:gd name="connsiteY150" fmla="*/ 6002 h 10000"/>
              <a:gd name="connsiteX151" fmla="*/ 7051 w 10000"/>
              <a:gd name="connsiteY151" fmla="*/ 6213 h 10000"/>
              <a:gd name="connsiteX152" fmla="*/ 7094 w 10000"/>
              <a:gd name="connsiteY152" fmla="*/ 6401 h 10000"/>
              <a:gd name="connsiteX153" fmla="*/ 7094 w 10000"/>
              <a:gd name="connsiteY153" fmla="*/ 6377 h 10000"/>
              <a:gd name="connsiteX154" fmla="*/ 7124 w 10000"/>
              <a:gd name="connsiteY154" fmla="*/ 6448 h 10000"/>
              <a:gd name="connsiteX155" fmla="*/ 7214 w 10000"/>
              <a:gd name="connsiteY155" fmla="*/ 6479 h 10000"/>
              <a:gd name="connsiteX156" fmla="*/ 7272 w 10000"/>
              <a:gd name="connsiteY156" fmla="*/ 6761 h 10000"/>
              <a:gd name="connsiteX157" fmla="*/ 7336 w 10000"/>
              <a:gd name="connsiteY157" fmla="*/ 6737 h 10000"/>
              <a:gd name="connsiteX158" fmla="*/ 7438 w 10000"/>
              <a:gd name="connsiteY158" fmla="*/ 6659 h 10000"/>
              <a:gd name="connsiteX159" fmla="*/ 7419 w 10000"/>
              <a:gd name="connsiteY159" fmla="*/ 7113 h 10000"/>
              <a:gd name="connsiteX160" fmla="*/ 7327 w 10000"/>
              <a:gd name="connsiteY160" fmla="*/ 7222 h 10000"/>
              <a:gd name="connsiteX161" fmla="*/ 7343 w 10000"/>
              <a:gd name="connsiteY161" fmla="*/ 7606 h 10000"/>
              <a:gd name="connsiteX162" fmla="*/ 7475 w 10000"/>
              <a:gd name="connsiteY162" fmla="*/ 7606 h 10000"/>
              <a:gd name="connsiteX163" fmla="*/ 7475 w 10000"/>
              <a:gd name="connsiteY163" fmla="*/ 7653 h 10000"/>
              <a:gd name="connsiteX164" fmla="*/ 7730 w 10000"/>
              <a:gd name="connsiteY164" fmla="*/ 7019 h 10000"/>
              <a:gd name="connsiteX165" fmla="*/ 7849 w 10000"/>
              <a:gd name="connsiteY165" fmla="*/ 7175 h 10000"/>
              <a:gd name="connsiteX166" fmla="*/ 7926 w 10000"/>
              <a:gd name="connsiteY166" fmla="*/ 7160 h 10000"/>
              <a:gd name="connsiteX167" fmla="*/ 8006 w 10000"/>
              <a:gd name="connsiteY167" fmla="*/ 7394 h 10000"/>
              <a:gd name="connsiteX168" fmla="*/ 8111 w 10000"/>
              <a:gd name="connsiteY168" fmla="*/ 7269 h 10000"/>
              <a:gd name="connsiteX169" fmla="*/ 8737 w 10000"/>
              <a:gd name="connsiteY169" fmla="*/ 5884 h 10000"/>
              <a:gd name="connsiteX170" fmla="*/ 8955 w 10000"/>
              <a:gd name="connsiteY170" fmla="*/ 5164 h 10000"/>
              <a:gd name="connsiteX171" fmla="*/ 9628 w 10000"/>
              <a:gd name="connsiteY171" fmla="*/ 4460 h 10000"/>
              <a:gd name="connsiteX172" fmla="*/ 9733 w 10000"/>
              <a:gd name="connsiteY172" fmla="*/ 4241 h 10000"/>
              <a:gd name="connsiteX173" fmla="*/ 10000 w 10000"/>
              <a:gd name="connsiteY173" fmla="*/ 3850 h 10000"/>
              <a:gd name="connsiteX174" fmla="*/ 9960 w 10000"/>
              <a:gd name="connsiteY174" fmla="*/ 2981 h 10000"/>
              <a:gd name="connsiteX175" fmla="*/ 9767 w 10000"/>
              <a:gd name="connsiteY175" fmla="*/ 2433 h 10000"/>
              <a:gd name="connsiteX176" fmla="*/ 9032 w 10000"/>
              <a:gd name="connsiteY176" fmla="*/ 1784 h 10000"/>
              <a:gd name="connsiteX177" fmla="*/ 8101 w 10000"/>
              <a:gd name="connsiteY177" fmla="*/ 1142 h 10000"/>
              <a:gd name="connsiteX178" fmla="*/ 7333 w 10000"/>
              <a:gd name="connsiteY178" fmla="*/ 720 h 10000"/>
              <a:gd name="connsiteX179" fmla="*/ 6771 w 10000"/>
              <a:gd name="connsiteY179" fmla="*/ 649 h 10000"/>
              <a:gd name="connsiteX180" fmla="*/ 6181 w 10000"/>
              <a:gd name="connsiteY180" fmla="*/ 579 h 10000"/>
              <a:gd name="connsiteX181" fmla="*/ 5502 w 10000"/>
              <a:gd name="connsiteY181" fmla="*/ 321 h 10000"/>
              <a:gd name="connsiteX182" fmla="*/ 5278 w 10000"/>
              <a:gd name="connsiteY182" fmla="*/ 47 h 10000"/>
              <a:gd name="connsiteX183" fmla="*/ 4320 w 10000"/>
              <a:gd name="connsiteY183" fmla="*/ 211 h 10000"/>
              <a:gd name="connsiteX184" fmla="*/ 3530 w 10000"/>
              <a:gd name="connsiteY184" fmla="*/ 0 h 10000"/>
              <a:gd name="connsiteX185" fmla="*/ 2931 w 10000"/>
              <a:gd name="connsiteY185" fmla="*/ 329 h 10000"/>
              <a:gd name="connsiteX186" fmla="*/ 2820 w 10000"/>
              <a:gd name="connsiteY186" fmla="*/ 415 h 10000"/>
              <a:gd name="connsiteX187" fmla="*/ 2237 w 10000"/>
              <a:gd name="connsiteY187" fmla="*/ 297 h 10000"/>
              <a:gd name="connsiteX188" fmla="*/ 1923 w 10000"/>
              <a:gd name="connsiteY188" fmla="*/ 438 h 10000"/>
              <a:gd name="connsiteX189" fmla="*/ 1843 w 10000"/>
              <a:gd name="connsiteY189" fmla="*/ 869 h 10000"/>
              <a:gd name="connsiteX190" fmla="*/ 2046 w 10000"/>
              <a:gd name="connsiteY190" fmla="*/ 1737 h 10000"/>
              <a:gd name="connsiteX191" fmla="*/ 1794 w 10000"/>
              <a:gd name="connsiteY191" fmla="*/ 2277 h 10000"/>
              <a:gd name="connsiteX192" fmla="*/ 1650 w 10000"/>
              <a:gd name="connsiteY192" fmla="*/ 3302 h 10000"/>
              <a:gd name="connsiteX193" fmla="*/ 1475 w 10000"/>
              <a:gd name="connsiteY193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467 w 10000"/>
              <a:gd name="connsiteY76" fmla="*/ 6596 h 10000"/>
              <a:gd name="connsiteX77" fmla="*/ 2587 w 10000"/>
              <a:gd name="connsiteY77" fmla="*/ 6729 h 10000"/>
              <a:gd name="connsiteX78" fmla="*/ 2654 w 10000"/>
              <a:gd name="connsiteY78" fmla="*/ 6659 h 10000"/>
              <a:gd name="connsiteX79" fmla="*/ 2725 w 10000"/>
              <a:gd name="connsiteY79" fmla="*/ 6878 h 10000"/>
              <a:gd name="connsiteX80" fmla="*/ 2756 w 10000"/>
              <a:gd name="connsiteY80" fmla="*/ 7128 h 10000"/>
              <a:gd name="connsiteX81" fmla="*/ 2820 w 10000"/>
              <a:gd name="connsiteY81" fmla="*/ 7183 h 10000"/>
              <a:gd name="connsiteX82" fmla="*/ 2900 w 10000"/>
              <a:gd name="connsiteY82" fmla="*/ 7175 h 10000"/>
              <a:gd name="connsiteX83" fmla="*/ 3005 w 10000"/>
              <a:gd name="connsiteY83" fmla="*/ 7254 h 10000"/>
              <a:gd name="connsiteX84" fmla="*/ 3094 w 10000"/>
              <a:gd name="connsiteY84" fmla="*/ 7160 h 10000"/>
              <a:gd name="connsiteX85" fmla="*/ 3263 w 10000"/>
              <a:gd name="connsiteY85" fmla="*/ 7700 h 10000"/>
              <a:gd name="connsiteX86" fmla="*/ 3429 w 10000"/>
              <a:gd name="connsiteY86" fmla="*/ 7786 h 10000"/>
              <a:gd name="connsiteX87" fmla="*/ 3484 w 10000"/>
              <a:gd name="connsiteY87" fmla="*/ 8052 h 10000"/>
              <a:gd name="connsiteX88" fmla="*/ 3530 w 10000"/>
              <a:gd name="connsiteY88" fmla="*/ 8099 h 10000"/>
              <a:gd name="connsiteX89" fmla="*/ 3582 w 10000"/>
              <a:gd name="connsiteY89" fmla="*/ 8138 h 10000"/>
              <a:gd name="connsiteX90" fmla="*/ 3604 w 10000"/>
              <a:gd name="connsiteY90" fmla="*/ 8146 h 10000"/>
              <a:gd name="connsiteX91" fmla="*/ 3656 w 10000"/>
              <a:gd name="connsiteY91" fmla="*/ 8044 h 10000"/>
              <a:gd name="connsiteX92" fmla="*/ 3687 w 10000"/>
              <a:gd name="connsiteY92" fmla="*/ 8216 h 10000"/>
              <a:gd name="connsiteX93" fmla="*/ 3840 w 10000"/>
              <a:gd name="connsiteY93" fmla="*/ 7668 h 10000"/>
              <a:gd name="connsiteX94" fmla="*/ 3917 w 10000"/>
              <a:gd name="connsiteY94" fmla="*/ 7621 h 10000"/>
              <a:gd name="connsiteX95" fmla="*/ 3997 w 10000"/>
              <a:gd name="connsiteY95" fmla="*/ 7762 h 10000"/>
              <a:gd name="connsiteX96" fmla="*/ 3991 w 10000"/>
              <a:gd name="connsiteY96" fmla="*/ 7152 h 10000"/>
              <a:gd name="connsiteX97" fmla="*/ 4089 w 10000"/>
              <a:gd name="connsiteY97" fmla="*/ 7128 h 10000"/>
              <a:gd name="connsiteX98" fmla="*/ 4246 w 10000"/>
              <a:gd name="connsiteY98" fmla="*/ 7371 h 10000"/>
              <a:gd name="connsiteX99" fmla="*/ 4283 w 10000"/>
              <a:gd name="connsiteY99" fmla="*/ 7387 h 10000"/>
              <a:gd name="connsiteX100" fmla="*/ 4393 w 10000"/>
              <a:gd name="connsiteY100" fmla="*/ 7418 h 10000"/>
              <a:gd name="connsiteX101" fmla="*/ 4421 w 10000"/>
              <a:gd name="connsiteY101" fmla="*/ 7465 h 10000"/>
              <a:gd name="connsiteX102" fmla="*/ 4439 w 10000"/>
              <a:gd name="connsiteY102" fmla="*/ 7692 h 10000"/>
              <a:gd name="connsiteX103" fmla="*/ 4516 w 10000"/>
              <a:gd name="connsiteY103" fmla="*/ 7809 h 10000"/>
              <a:gd name="connsiteX104" fmla="*/ 4571 w 10000"/>
              <a:gd name="connsiteY104" fmla="*/ 7833 h 10000"/>
              <a:gd name="connsiteX105" fmla="*/ 4642 w 10000"/>
              <a:gd name="connsiteY105" fmla="*/ 7692 h 10000"/>
              <a:gd name="connsiteX106" fmla="*/ 4679 w 10000"/>
              <a:gd name="connsiteY106" fmla="*/ 7645 h 10000"/>
              <a:gd name="connsiteX107" fmla="*/ 4700 w 10000"/>
              <a:gd name="connsiteY107" fmla="*/ 7559 h 10000"/>
              <a:gd name="connsiteX108" fmla="*/ 4780 w 10000"/>
              <a:gd name="connsiteY108" fmla="*/ 7606 h 10000"/>
              <a:gd name="connsiteX109" fmla="*/ 4771 w 10000"/>
              <a:gd name="connsiteY109" fmla="*/ 7512 h 10000"/>
              <a:gd name="connsiteX110" fmla="*/ 4811 w 10000"/>
              <a:gd name="connsiteY110" fmla="*/ 7457 h 10000"/>
              <a:gd name="connsiteX111" fmla="*/ 4876 w 10000"/>
              <a:gd name="connsiteY111" fmla="*/ 7512 h 10000"/>
              <a:gd name="connsiteX112" fmla="*/ 4983 w 10000"/>
              <a:gd name="connsiteY112" fmla="*/ 7512 h 10000"/>
              <a:gd name="connsiteX113" fmla="*/ 5038 w 10000"/>
              <a:gd name="connsiteY113" fmla="*/ 7551 h 10000"/>
              <a:gd name="connsiteX114" fmla="*/ 5078 w 10000"/>
              <a:gd name="connsiteY114" fmla="*/ 7668 h 10000"/>
              <a:gd name="connsiteX115" fmla="*/ 5097 w 10000"/>
              <a:gd name="connsiteY115" fmla="*/ 7488 h 10000"/>
              <a:gd name="connsiteX116" fmla="*/ 5060 w 10000"/>
              <a:gd name="connsiteY116" fmla="*/ 7230 h 10000"/>
              <a:gd name="connsiteX117" fmla="*/ 5103 w 10000"/>
              <a:gd name="connsiteY117" fmla="*/ 7175 h 10000"/>
              <a:gd name="connsiteX118" fmla="*/ 5152 w 10000"/>
              <a:gd name="connsiteY118" fmla="*/ 7199 h 10000"/>
              <a:gd name="connsiteX119" fmla="*/ 5152 w 10000"/>
              <a:gd name="connsiteY119" fmla="*/ 6894 h 10000"/>
              <a:gd name="connsiteX120" fmla="*/ 5232 w 10000"/>
              <a:gd name="connsiteY120" fmla="*/ 6917 h 10000"/>
              <a:gd name="connsiteX121" fmla="*/ 5272 w 10000"/>
              <a:gd name="connsiteY121" fmla="*/ 6854 h 10000"/>
              <a:gd name="connsiteX122" fmla="*/ 5263 w 10000"/>
              <a:gd name="connsiteY122" fmla="*/ 6635 h 10000"/>
              <a:gd name="connsiteX123" fmla="*/ 5300 w 10000"/>
              <a:gd name="connsiteY123" fmla="*/ 6635 h 10000"/>
              <a:gd name="connsiteX124" fmla="*/ 5343 w 10000"/>
              <a:gd name="connsiteY124" fmla="*/ 6518 h 10000"/>
              <a:gd name="connsiteX125" fmla="*/ 5419 w 10000"/>
              <a:gd name="connsiteY125" fmla="*/ 6424 h 10000"/>
              <a:gd name="connsiteX126" fmla="*/ 5472 w 10000"/>
              <a:gd name="connsiteY126" fmla="*/ 6283 h 10000"/>
              <a:gd name="connsiteX127" fmla="*/ 5585 w 10000"/>
              <a:gd name="connsiteY127" fmla="*/ 6283 h 10000"/>
              <a:gd name="connsiteX128" fmla="*/ 5674 w 10000"/>
              <a:gd name="connsiteY128" fmla="*/ 6401 h 10000"/>
              <a:gd name="connsiteX129" fmla="*/ 5794 w 10000"/>
              <a:gd name="connsiteY129" fmla="*/ 6408 h 10000"/>
              <a:gd name="connsiteX130" fmla="*/ 5788 w 10000"/>
              <a:gd name="connsiteY130" fmla="*/ 6291 h 10000"/>
              <a:gd name="connsiteX131" fmla="*/ 5779 w 10000"/>
              <a:gd name="connsiteY131" fmla="*/ 6127 h 10000"/>
              <a:gd name="connsiteX132" fmla="*/ 5813 w 10000"/>
              <a:gd name="connsiteY132" fmla="*/ 6025 h 10000"/>
              <a:gd name="connsiteX133" fmla="*/ 5908 w 10000"/>
              <a:gd name="connsiteY133" fmla="*/ 6103 h 10000"/>
              <a:gd name="connsiteX134" fmla="*/ 5954 w 10000"/>
              <a:gd name="connsiteY134" fmla="*/ 6150 h 10000"/>
              <a:gd name="connsiteX135" fmla="*/ 6009 w 10000"/>
              <a:gd name="connsiteY135" fmla="*/ 6338 h 10000"/>
              <a:gd name="connsiteX136" fmla="*/ 6209 w 10000"/>
              <a:gd name="connsiteY136" fmla="*/ 6338 h 10000"/>
              <a:gd name="connsiteX137" fmla="*/ 6240 w 10000"/>
              <a:gd name="connsiteY137" fmla="*/ 6479 h 10000"/>
              <a:gd name="connsiteX138" fmla="*/ 6369 w 10000"/>
              <a:gd name="connsiteY138" fmla="*/ 6518 h 10000"/>
              <a:gd name="connsiteX139" fmla="*/ 6535 w 10000"/>
              <a:gd name="connsiteY139" fmla="*/ 6401 h 10000"/>
              <a:gd name="connsiteX140" fmla="*/ 6642 w 10000"/>
              <a:gd name="connsiteY140" fmla="*/ 6432 h 10000"/>
              <a:gd name="connsiteX141" fmla="*/ 6654 w 10000"/>
              <a:gd name="connsiteY141" fmla="*/ 6448 h 10000"/>
              <a:gd name="connsiteX142" fmla="*/ 6719 w 10000"/>
              <a:gd name="connsiteY142" fmla="*/ 6408 h 10000"/>
              <a:gd name="connsiteX143" fmla="*/ 6734 w 10000"/>
              <a:gd name="connsiteY143" fmla="*/ 6189 h 10000"/>
              <a:gd name="connsiteX144" fmla="*/ 6756 w 10000"/>
              <a:gd name="connsiteY144" fmla="*/ 6056 h 10000"/>
              <a:gd name="connsiteX145" fmla="*/ 6756 w 10000"/>
              <a:gd name="connsiteY145" fmla="*/ 6002 h 10000"/>
              <a:gd name="connsiteX146" fmla="*/ 6747 w 10000"/>
              <a:gd name="connsiteY146" fmla="*/ 5884 h 10000"/>
              <a:gd name="connsiteX147" fmla="*/ 6848 w 10000"/>
              <a:gd name="connsiteY147" fmla="*/ 5814 h 10000"/>
              <a:gd name="connsiteX148" fmla="*/ 6940 w 10000"/>
              <a:gd name="connsiteY148" fmla="*/ 5837 h 10000"/>
              <a:gd name="connsiteX149" fmla="*/ 6986 w 10000"/>
              <a:gd name="connsiteY149" fmla="*/ 6002 h 10000"/>
              <a:gd name="connsiteX150" fmla="*/ 7051 w 10000"/>
              <a:gd name="connsiteY150" fmla="*/ 6213 h 10000"/>
              <a:gd name="connsiteX151" fmla="*/ 7094 w 10000"/>
              <a:gd name="connsiteY151" fmla="*/ 6401 h 10000"/>
              <a:gd name="connsiteX152" fmla="*/ 7094 w 10000"/>
              <a:gd name="connsiteY152" fmla="*/ 6377 h 10000"/>
              <a:gd name="connsiteX153" fmla="*/ 7124 w 10000"/>
              <a:gd name="connsiteY153" fmla="*/ 6448 h 10000"/>
              <a:gd name="connsiteX154" fmla="*/ 7214 w 10000"/>
              <a:gd name="connsiteY154" fmla="*/ 6479 h 10000"/>
              <a:gd name="connsiteX155" fmla="*/ 7272 w 10000"/>
              <a:gd name="connsiteY155" fmla="*/ 6761 h 10000"/>
              <a:gd name="connsiteX156" fmla="*/ 7336 w 10000"/>
              <a:gd name="connsiteY156" fmla="*/ 6737 h 10000"/>
              <a:gd name="connsiteX157" fmla="*/ 7438 w 10000"/>
              <a:gd name="connsiteY157" fmla="*/ 6659 h 10000"/>
              <a:gd name="connsiteX158" fmla="*/ 7419 w 10000"/>
              <a:gd name="connsiteY158" fmla="*/ 7113 h 10000"/>
              <a:gd name="connsiteX159" fmla="*/ 7327 w 10000"/>
              <a:gd name="connsiteY159" fmla="*/ 7222 h 10000"/>
              <a:gd name="connsiteX160" fmla="*/ 7343 w 10000"/>
              <a:gd name="connsiteY160" fmla="*/ 7606 h 10000"/>
              <a:gd name="connsiteX161" fmla="*/ 7475 w 10000"/>
              <a:gd name="connsiteY161" fmla="*/ 7606 h 10000"/>
              <a:gd name="connsiteX162" fmla="*/ 7475 w 10000"/>
              <a:gd name="connsiteY162" fmla="*/ 7653 h 10000"/>
              <a:gd name="connsiteX163" fmla="*/ 7730 w 10000"/>
              <a:gd name="connsiteY163" fmla="*/ 7019 h 10000"/>
              <a:gd name="connsiteX164" fmla="*/ 7849 w 10000"/>
              <a:gd name="connsiteY164" fmla="*/ 7175 h 10000"/>
              <a:gd name="connsiteX165" fmla="*/ 7926 w 10000"/>
              <a:gd name="connsiteY165" fmla="*/ 7160 h 10000"/>
              <a:gd name="connsiteX166" fmla="*/ 8006 w 10000"/>
              <a:gd name="connsiteY166" fmla="*/ 7394 h 10000"/>
              <a:gd name="connsiteX167" fmla="*/ 8111 w 10000"/>
              <a:gd name="connsiteY167" fmla="*/ 7269 h 10000"/>
              <a:gd name="connsiteX168" fmla="*/ 8737 w 10000"/>
              <a:gd name="connsiteY168" fmla="*/ 5884 h 10000"/>
              <a:gd name="connsiteX169" fmla="*/ 8955 w 10000"/>
              <a:gd name="connsiteY169" fmla="*/ 5164 h 10000"/>
              <a:gd name="connsiteX170" fmla="*/ 9628 w 10000"/>
              <a:gd name="connsiteY170" fmla="*/ 4460 h 10000"/>
              <a:gd name="connsiteX171" fmla="*/ 9733 w 10000"/>
              <a:gd name="connsiteY171" fmla="*/ 4241 h 10000"/>
              <a:gd name="connsiteX172" fmla="*/ 10000 w 10000"/>
              <a:gd name="connsiteY172" fmla="*/ 3850 h 10000"/>
              <a:gd name="connsiteX173" fmla="*/ 9960 w 10000"/>
              <a:gd name="connsiteY173" fmla="*/ 2981 h 10000"/>
              <a:gd name="connsiteX174" fmla="*/ 9767 w 10000"/>
              <a:gd name="connsiteY174" fmla="*/ 2433 h 10000"/>
              <a:gd name="connsiteX175" fmla="*/ 9032 w 10000"/>
              <a:gd name="connsiteY175" fmla="*/ 1784 h 10000"/>
              <a:gd name="connsiteX176" fmla="*/ 8101 w 10000"/>
              <a:gd name="connsiteY176" fmla="*/ 1142 h 10000"/>
              <a:gd name="connsiteX177" fmla="*/ 7333 w 10000"/>
              <a:gd name="connsiteY177" fmla="*/ 720 h 10000"/>
              <a:gd name="connsiteX178" fmla="*/ 6771 w 10000"/>
              <a:gd name="connsiteY178" fmla="*/ 649 h 10000"/>
              <a:gd name="connsiteX179" fmla="*/ 6181 w 10000"/>
              <a:gd name="connsiteY179" fmla="*/ 579 h 10000"/>
              <a:gd name="connsiteX180" fmla="*/ 5502 w 10000"/>
              <a:gd name="connsiteY180" fmla="*/ 321 h 10000"/>
              <a:gd name="connsiteX181" fmla="*/ 5278 w 10000"/>
              <a:gd name="connsiteY181" fmla="*/ 47 h 10000"/>
              <a:gd name="connsiteX182" fmla="*/ 4320 w 10000"/>
              <a:gd name="connsiteY182" fmla="*/ 211 h 10000"/>
              <a:gd name="connsiteX183" fmla="*/ 3530 w 10000"/>
              <a:gd name="connsiteY183" fmla="*/ 0 h 10000"/>
              <a:gd name="connsiteX184" fmla="*/ 2931 w 10000"/>
              <a:gd name="connsiteY184" fmla="*/ 329 h 10000"/>
              <a:gd name="connsiteX185" fmla="*/ 2820 w 10000"/>
              <a:gd name="connsiteY185" fmla="*/ 415 h 10000"/>
              <a:gd name="connsiteX186" fmla="*/ 2237 w 10000"/>
              <a:gd name="connsiteY186" fmla="*/ 297 h 10000"/>
              <a:gd name="connsiteX187" fmla="*/ 1923 w 10000"/>
              <a:gd name="connsiteY187" fmla="*/ 438 h 10000"/>
              <a:gd name="connsiteX188" fmla="*/ 1843 w 10000"/>
              <a:gd name="connsiteY188" fmla="*/ 869 h 10000"/>
              <a:gd name="connsiteX189" fmla="*/ 2046 w 10000"/>
              <a:gd name="connsiteY189" fmla="*/ 1737 h 10000"/>
              <a:gd name="connsiteX190" fmla="*/ 1794 w 10000"/>
              <a:gd name="connsiteY190" fmla="*/ 2277 h 10000"/>
              <a:gd name="connsiteX191" fmla="*/ 1650 w 10000"/>
              <a:gd name="connsiteY191" fmla="*/ 3302 h 10000"/>
              <a:gd name="connsiteX192" fmla="*/ 1475 w 10000"/>
              <a:gd name="connsiteY192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485 w 10000"/>
              <a:gd name="connsiteY75" fmla="*/ 6667 h 10000"/>
              <a:gd name="connsiteX76" fmla="*/ 2587 w 10000"/>
              <a:gd name="connsiteY76" fmla="*/ 6729 h 10000"/>
              <a:gd name="connsiteX77" fmla="*/ 2654 w 10000"/>
              <a:gd name="connsiteY77" fmla="*/ 6659 h 10000"/>
              <a:gd name="connsiteX78" fmla="*/ 2725 w 10000"/>
              <a:gd name="connsiteY78" fmla="*/ 6878 h 10000"/>
              <a:gd name="connsiteX79" fmla="*/ 2756 w 10000"/>
              <a:gd name="connsiteY79" fmla="*/ 7128 h 10000"/>
              <a:gd name="connsiteX80" fmla="*/ 2820 w 10000"/>
              <a:gd name="connsiteY80" fmla="*/ 7183 h 10000"/>
              <a:gd name="connsiteX81" fmla="*/ 2900 w 10000"/>
              <a:gd name="connsiteY81" fmla="*/ 7175 h 10000"/>
              <a:gd name="connsiteX82" fmla="*/ 3005 w 10000"/>
              <a:gd name="connsiteY82" fmla="*/ 7254 h 10000"/>
              <a:gd name="connsiteX83" fmla="*/ 3094 w 10000"/>
              <a:gd name="connsiteY83" fmla="*/ 7160 h 10000"/>
              <a:gd name="connsiteX84" fmla="*/ 3263 w 10000"/>
              <a:gd name="connsiteY84" fmla="*/ 7700 h 10000"/>
              <a:gd name="connsiteX85" fmla="*/ 3429 w 10000"/>
              <a:gd name="connsiteY85" fmla="*/ 7786 h 10000"/>
              <a:gd name="connsiteX86" fmla="*/ 3484 w 10000"/>
              <a:gd name="connsiteY86" fmla="*/ 8052 h 10000"/>
              <a:gd name="connsiteX87" fmla="*/ 3530 w 10000"/>
              <a:gd name="connsiteY87" fmla="*/ 8099 h 10000"/>
              <a:gd name="connsiteX88" fmla="*/ 3582 w 10000"/>
              <a:gd name="connsiteY88" fmla="*/ 8138 h 10000"/>
              <a:gd name="connsiteX89" fmla="*/ 3604 w 10000"/>
              <a:gd name="connsiteY89" fmla="*/ 8146 h 10000"/>
              <a:gd name="connsiteX90" fmla="*/ 3656 w 10000"/>
              <a:gd name="connsiteY90" fmla="*/ 8044 h 10000"/>
              <a:gd name="connsiteX91" fmla="*/ 3687 w 10000"/>
              <a:gd name="connsiteY91" fmla="*/ 8216 h 10000"/>
              <a:gd name="connsiteX92" fmla="*/ 3840 w 10000"/>
              <a:gd name="connsiteY92" fmla="*/ 7668 h 10000"/>
              <a:gd name="connsiteX93" fmla="*/ 3917 w 10000"/>
              <a:gd name="connsiteY93" fmla="*/ 7621 h 10000"/>
              <a:gd name="connsiteX94" fmla="*/ 3997 w 10000"/>
              <a:gd name="connsiteY94" fmla="*/ 7762 h 10000"/>
              <a:gd name="connsiteX95" fmla="*/ 3991 w 10000"/>
              <a:gd name="connsiteY95" fmla="*/ 7152 h 10000"/>
              <a:gd name="connsiteX96" fmla="*/ 4089 w 10000"/>
              <a:gd name="connsiteY96" fmla="*/ 7128 h 10000"/>
              <a:gd name="connsiteX97" fmla="*/ 4246 w 10000"/>
              <a:gd name="connsiteY97" fmla="*/ 7371 h 10000"/>
              <a:gd name="connsiteX98" fmla="*/ 4283 w 10000"/>
              <a:gd name="connsiteY98" fmla="*/ 7387 h 10000"/>
              <a:gd name="connsiteX99" fmla="*/ 4393 w 10000"/>
              <a:gd name="connsiteY99" fmla="*/ 7418 h 10000"/>
              <a:gd name="connsiteX100" fmla="*/ 4421 w 10000"/>
              <a:gd name="connsiteY100" fmla="*/ 7465 h 10000"/>
              <a:gd name="connsiteX101" fmla="*/ 4439 w 10000"/>
              <a:gd name="connsiteY101" fmla="*/ 7692 h 10000"/>
              <a:gd name="connsiteX102" fmla="*/ 4516 w 10000"/>
              <a:gd name="connsiteY102" fmla="*/ 7809 h 10000"/>
              <a:gd name="connsiteX103" fmla="*/ 4571 w 10000"/>
              <a:gd name="connsiteY103" fmla="*/ 7833 h 10000"/>
              <a:gd name="connsiteX104" fmla="*/ 4642 w 10000"/>
              <a:gd name="connsiteY104" fmla="*/ 7692 h 10000"/>
              <a:gd name="connsiteX105" fmla="*/ 4679 w 10000"/>
              <a:gd name="connsiteY105" fmla="*/ 7645 h 10000"/>
              <a:gd name="connsiteX106" fmla="*/ 4700 w 10000"/>
              <a:gd name="connsiteY106" fmla="*/ 7559 h 10000"/>
              <a:gd name="connsiteX107" fmla="*/ 4780 w 10000"/>
              <a:gd name="connsiteY107" fmla="*/ 7606 h 10000"/>
              <a:gd name="connsiteX108" fmla="*/ 4771 w 10000"/>
              <a:gd name="connsiteY108" fmla="*/ 7512 h 10000"/>
              <a:gd name="connsiteX109" fmla="*/ 4811 w 10000"/>
              <a:gd name="connsiteY109" fmla="*/ 7457 h 10000"/>
              <a:gd name="connsiteX110" fmla="*/ 4876 w 10000"/>
              <a:gd name="connsiteY110" fmla="*/ 7512 h 10000"/>
              <a:gd name="connsiteX111" fmla="*/ 4983 w 10000"/>
              <a:gd name="connsiteY111" fmla="*/ 7512 h 10000"/>
              <a:gd name="connsiteX112" fmla="*/ 5038 w 10000"/>
              <a:gd name="connsiteY112" fmla="*/ 7551 h 10000"/>
              <a:gd name="connsiteX113" fmla="*/ 5078 w 10000"/>
              <a:gd name="connsiteY113" fmla="*/ 7668 h 10000"/>
              <a:gd name="connsiteX114" fmla="*/ 5097 w 10000"/>
              <a:gd name="connsiteY114" fmla="*/ 7488 h 10000"/>
              <a:gd name="connsiteX115" fmla="*/ 5060 w 10000"/>
              <a:gd name="connsiteY115" fmla="*/ 7230 h 10000"/>
              <a:gd name="connsiteX116" fmla="*/ 5103 w 10000"/>
              <a:gd name="connsiteY116" fmla="*/ 7175 h 10000"/>
              <a:gd name="connsiteX117" fmla="*/ 5152 w 10000"/>
              <a:gd name="connsiteY117" fmla="*/ 7199 h 10000"/>
              <a:gd name="connsiteX118" fmla="*/ 5152 w 10000"/>
              <a:gd name="connsiteY118" fmla="*/ 6894 h 10000"/>
              <a:gd name="connsiteX119" fmla="*/ 5232 w 10000"/>
              <a:gd name="connsiteY119" fmla="*/ 6917 h 10000"/>
              <a:gd name="connsiteX120" fmla="*/ 5272 w 10000"/>
              <a:gd name="connsiteY120" fmla="*/ 6854 h 10000"/>
              <a:gd name="connsiteX121" fmla="*/ 5263 w 10000"/>
              <a:gd name="connsiteY121" fmla="*/ 6635 h 10000"/>
              <a:gd name="connsiteX122" fmla="*/ 5300 w 10000"/>
              <a:gd name="connsiteY122" fmla="*/ 6635 h 10000"/>
              <a:gd name="connsiteX123" fmla="*/ 5343 w 10000"/>
              <a:gd name="connsiteY123" fmla="*/ 6518 h 10000"/>
              <a:gd name="connsiteX124" fmla="*/ 5419 w 10000"/>
              <a:gd name="connsiteY124" fmla="*/ 6424 h 10000"/>
              <a:gd name="connsiteX125" fmla="*/ 5472 w 10000"/>
              <a:gd name="connsiteY125" fmla="*/ 6283 h 10000"/>
              <a:gd name="connsiteX126" fmla="*/ 5585 w 10000"/>
              <a:gd name="connsiteY126" fmla="*/ 6283 h 10000"/>
              <a:gd name="connsiteX127" fmla="*/ 5674 w 10000"/>
              <a:gd name="connsiteY127" fmla="*/ 6401 h 10000"/>
              <a:gd name="connsiteX128" fmla="*/ 5794 w 10000"/>
              <a:gd name="connsiteY128" fmla="*/ 6408 h 10000"/>
              <a:gd name="connsiteX129" fmla="*/ 5788 w 10000"/>
              <a:gd name="connsiteY129" fmla="*/ 6291 h 10000"/>
              <a:gd name="connsiteX130" fmla="*/ 5779 w 10000"/>
              <a:gd name="connsiteY130" fmla="*/ 6127 h 10000"/>
              <a:gd name="connsiteX131" fmla="*/ 5813 w 10000"/>
              <a:gd name="connsiteY131" fmla="*/ 6025 h 10000"/>
              <a:gd name="connsiteX132" fmla="*/ 5908 w 10000"/>
              <a:gd name="connsiteY132" fmla="*/ 6103 h 10000"/>
              <a:gd name="connsiteX133" fmla="*/ 5954 w 10000"/>
              <a:gd name="connsiteY133" fmla="*/ 6150 h 10000"/>
              <a:gd name="connsiteX134" fmla="*/ 6009 w 10000"/>
              <a:gd name="connsiteY134" fmla="*/ 6338 h 10000"/>
              <a:gd name="connsiteX135" fmla="*/ 6209 w 10000"/>
              <a:gd name="connsiteY135" fmla="*/ 6338 h 10000"/>
              <a:gd name="connsiteX136" fmla="*/ 6240 w 10000"/>
              <a:gd name="connsiteY136" fmla="*/ 6479 h 10000"/>
              <a:gd name="connsiteX137" fmla="*/ 6369 w 10000"/>
              <a:gd name="connsiteY137" fmla="*/ 6518 h 10000"/>
              <a:gd name="connsiteX138" fmla="*/ 6535 w 10000"/>
              <a:gd name="connsiteY138" fmla="*/ 6401 h 10000"/>
              <a:gd name="connsiteX139" fmla="*/ 6642 w 10000"/>
              <a:gd name="connsiteY139" fmla="*/ 6432 h 10000"/>
              <a:gd name="connsiteX140" fmla="*/ 6654 w 10000"/>
              <a:gd name="connsiteY140" fmla="*/ 6448 h 10000"/>
              <a:gd name="connsiteX141" fmla="*/ 6719 w 10000"/>
              <a:gd name="connsiteY141" fmla="*/ 6408 h 10000"/>
              <a:gd name="connsiteX142" fmla="*/ 6734 w 10000"/>
              <a:gd name="connsiteY142" fmla="*/ 6189 h 10000"/>
              <a:gd name="connsiteX143" fmla="*/ 6756 w 10000"/>
              <a:gd name="connsiteY143" fmla="*/ 6056 h 10000"/>
              <a:gd name="connsiteX144" fmla="*/ 6756 w 10000"/>
              <a:gd name="connsiteY144" fmla="*/ 6002 h 10000"/>
              <a:gd name="connsiteX145" fmla="*/ 6747 w 10000"/>
              <a:gd name="connsiteY145" fmla="*/ 5884 h 10000"/>
              <a:gd name="connsiteX146" fmla="*/ 6848 w 10000"/>
              <a:gd name="connsiteY146" fmla="*/ 5814 h 10000"/>
              <a:gd name="connsiteX147" fmla="*/ 6940 w 10000"/>
              <a:gd name="connsiteY147" fmla="*/ 5837 h 10000"/>
              <a:gd name="connsiteX148" fmla="*/ 6986 w 10000"/>
              <a:gd name="connsiteY148" fmla="*/ 6002 h 10000"/>
              <a:gd name="connsiteX149" fmla="*/ 7051 w 10000"/>
              <a:gd name="connsiteY149" fmla="*/ 6213 h 10000"/>
              <a:gd name="connsiteX150" fmla="*/ 7094 w 10000"/>
              <a:gd name="connsiteY150" fmla="*/ 6401 h 10000"/>
              <a:gd name="connsiteX151" fmla="*/ 7094 w 10000"/>
              <a:gd name="connsiteY151" fmla="*/ 6377 h 10000"/>
              <a:gd name="connsiteX152" fmla="*/ 7124 w 10000"/>
              <a:gd name="connsiteY152" fmla="*/ 6448 h 10000"/>
              <a:gd name="connsiteX153" fmla="*/ 7214 w 10000"/>
              <a:gd name="connsiteY153" fmla="*/ 6479 h 10000"/>
              <a:gd name="connsiteX154" fmla="*/ 7272 w 10000"/>
              <a:gd name="connsiteY154" fmla="*/ 6761 h 10000"/>
              <a:gd name="connsiteX155" fmla="*/ 7336 w 10000"/>
              <a:gd name="connsiteY155" fmla="*/ 6737 h 10000"/>
              <a:gd name="connsiteX156" fmla="*/ 7438 w 10000"/>
              <a:gd name="connsiteY156" fmla="*/ 6659 h 10000"/>
              <a:gd name="connsiteX157" fmla="*/ 7419 w 10000"/>
              <a:gd name="connsiteY157" fmla="*/ 7113 h 10000"/>
              <a:gd name="connsiteX158" fmla="*/ 7327 w 10000"/>
              <a:gd name="connsiteY158" fmla="*/ 7222 h 10000"/>
              <a:gd name="connsiteX159" fmla="*/ 7343 w 10000"/>
              <a:gd name="connsiteY159" fmla="*/ 7606 h 10000"/>
              <a:gd name="connsiteX160" fmla="*/ 7475 w 10000"/>
              <a:gd name="connsiteY160" fmla="*/ 7606 h 10000"/>
              <a:gd name="connsiteX161" fmla="*/ 7475 w 10000"/>
              <a:gd name="connsiteY161" fmla="*/ 7653 h 10000"/>
              <a:gd name="connsiteX162" fmla="*/ 7730 w 10000"/>
              <a:gd name="connsiteY162" fmla="*/ 7019 h 10000"/>
              <a:gd name="connsiteX163" fmla="*/ 7849 w 10000"/>
              <a:gd name="connsiteY163" fmla="*/ 7175 h 10000"/>
              <a:gd name="connsiteX164" fmla="*/ 7926 w 10000"/>
              <a:gd name="connsiteY164" fmla="*/ 7160 h 10000"/>
              <a:gd name="connsiteX165" fmla="*/ 8006 w 10000"/>
              <a:gd name="connsiteY165" fmla="*/ 7394 h 10000"/>
              <a:gd name="connsiteX166" fmla="*/ 8111 w 10000"/>
              <a:gd name="connsiteY166" fmla="*/ 7269 h 10000"/>
              <a:gd name="connsiteX167" fmla="*/ 8737 w 10000"/>
              <a:gd name="connsiteY167" fmla="*/ 5884 h 10000"/>
              <a:gd name="connsiteX168" fmla="*/ 8955 w 10000"/>
              <a:gd name="connsiteY168" fmla="*/ 5164 h 10000"/>
              <a:gd name="connsiteX169" fmla="*/ 9628 w 10000"/>
              <a:gd name="connsiteY169" fmla="*/ 4460 h 10000"/>
              <a:gd name="connsiteX170" fmla="*/ 9733 w 10000"/>
              <a:gd name="connsiteY170" fmla="*/ 4241 h 10000"/>
              <a:gd name="connsiteX171" fmla="*/ 10000 w 10000"/>
              <a:gd name="connsiteY171" fmla="*/ 3850 h 10000"/>
              <a:gd name="connsiteX172" fmla="*/ 9960 w 10000"/>
              <a:gd name="connsiteY172" fmla="*/ 2981 h 10000"/>
              <a:gd name="connsiteX173" fmla="*/ 9767 w 10000"/>
              <a:gd name="connsiteY173" fmla="*/ 2433 h 10000"/>
              <a:gd name="connsiteX174" fmla="*/ 9032 w 10000"/>
              <a:gd name="connsiteY174" fmla="*/ 1784 h 10000"/>
              <a:gd name="connsiteX175" fmla="*/ 8101 w 10000"/>
              <a:gd name="connsiteY175" fmla="*/ 1142 h 10000"/>
              <a:gd name="connsiteX176" fmla="*/ 7333 w 10000"/>
              <a:gd name="connsiteY176" fmla="*/ 720 h 10000"/>
              <a:gd name="connsiteX177" fmla="*/ 6771 w 10000"/>
              <a:gd name="connsiteY177" fmla="*/ 649 h 10000"/>
              <a:gd name="connsiteX178" fmla="*/ 6181 w 10000"/>
              <a:gd name="connsiteY178" fmla="*/ 579 h 10000"/>
              <a:gd name="connsiteX179" fmla="*/ 5502 w 10000"/>
              <a:gd name="connsiteY179" fmla="*/ 321 h 10000"/>
              <a:gd name="connsiteX180" fmla="*/ 5278 w 10000"/>
              <a:gd name="connsiteY180" fmla="*/ 47 h 10000"/>
              <a:gd name="connsiteX181" fmla="*/ 4320 w 10000"/>
              <a:gd name="connsiteY181" fmla="*/ 211 h 10000"/>
              <a:gd name="connsiteX182" fmla="*/ 3530 w 10000"/>
              <a:gd name="connsiteY182" fmla="*/ 0 h 10000"/>
              <a:gd name="connsiteX183" fmla="*/ 2931 w 10000"/>
              <a:gd name="connsiteY183" fmla="*/ 329 h 10000"/>
              <a:gd name="connsiteX184" fmla="*/ 2820 w 10000"/>
              <a:gd name="connsiteY184" fmla="*/ 415 h 10000"/>
              <a:gd name="connsiteX185" fmla="*/ 2237 w 10000"/>
              <a:gd name="connsiteY185" fmla="*/ 297 h 10000"/>
              <a:gd name="connsiteX186" fmla="*/ 1923 w 10000"/>
              <a:gd name="connsiteY186" fmla="*/ 438 h 10000"/>
              <a:gd name="connsiteX187" fmla="*/ 1843 w 10000"/>
              <a:gd name="connsiteY187" fmla="*/ 869 h 10000"/>
              <a:gd name="connsiteX188" fmla="*/ 2046 w 10000"/>
              <a:gd name="connsiteY188" fmla="*/ 1737 h 10000"/>
              <a:gd name="connsiteX189" fmla="*/ 1794 w 10000"/>
              <a:gd name="connsiteY189" fmla="*/ 2277 h 10000"/>
              <a:gd name="connsiteX190" fmla="*/ 1650 w 10000"/>
              <a:gd name="connsiteY190" fmla="*/ 3302 h 10000"/>
              <a:gd name="connsiteX191" fmla="*/ 1475 w 10000"/>
              <a:gd name="connsiteY191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587 w 10000"/>
              <a:gd name="connsiteY75" fmla="*/ 6729 h 10000"/>
              <a:gd name="connsiteX76" fmla="*/ 2654 w 10000"/>
              <a:gd name="connsiteY76" fmla="*/ 6659 h 10000"/>
              <a:gd name="connsiteX77" fmla="*/ 2725 w 10000"/>
              <a:gd name="connsiteY77" fmla="*/ 6878 h 10000"/>
              <a:gd name="connsiteX78" fmla="*/ 2756 w 10000"/>
              <a:gd name="connsiteY78" fmla="*/ 7128 h 10000"/>
              <a:gd name="connsiteX79" fmla="*/ 2820 w 10000"/>
              <a:gd name="connsiteY79" fmla="*/ 7183 h 10000"/>
              <a:gd name="connsiteX80" fmla="*/ 2900 w 10000"/>
              <a:gd name="connsiteY80" fmla="*/ 7175 h 10000"/>
              <a:gd name="connsiteX81" fmla="*/ 3005 w 10000"/>
              <a:gd name="connsiteY81" fmla="*/ 7254 h 10000"/>
              <a:gd name="connsiteX82" fmla="*/ 3094 w 10000"/>
              <a:gd name="connsiteY82" fmla="*/ 7160 h 10000"/>
              <a:gd name="connsiteX83" fmla="*/ 3263 w 10000"/>
              <a:gd name="connsiteY83" fmla="*/ 7700 h 10000"/>
              <a:gd name="connsiteX84" fmla="*/ 3429 w 10000"/>
              <a:gd name="connsiteY84" fmla="*/ 7786 h 10000"/>
              <a:gd name="connsiteX85" fmla="*/ 3484 w 10000"/>
              <a:gd name="connsiteY85" fmla="*/ 8052 h 10000"/>
              <a:gd name="connsiteX86" fmla="*/ 3530 w 10000"/>
              <a:gd name="connsiteY86" fmla="*/ 8099 h 10000"/>
              <a:gd name="connsiteX87" fmla="*/ 3582 w 10000"/>
              <a:gd name="connsiteY87" fmla="*/ 8138 h 10000"/>
              <a:gd name="connsiteX88" fmla="*/ 3604 w 10000"/>
              <a:gd name="connsiteY88" fmla="*/ 8146 h 10000"/>
              <a:gd name="connsiteX89" fmla="*/ 3656 w 10000"/>
              <a:gd name="connsiteY89" fmla="*/ 8044 h 10000"/>
              <a:gd name="connsiteX90" fmla="*/ 3687 w 10000"/>
              <a:gd name="connsiteY90" fmla="*/ 8216 h 10000"/>
              <a:gd name="connsiteX91" fmla="*/ 3840 w 10000"/>
              <a:gd name="connsiteY91" fmla="*/ 7668 h 10000"/>
              <a:gd name="connsiteX92" fmla="*/ 3917 w 10000"/>
              <a:gd name="connsiteY92" fmla="*/ 7621 h 10000"/>
              <a:gd name="connsiteX93" fmla="*/ 3997 w 10000"/>
              <a:gd name="connsiteY93" fmla="*/ 7762 h 10000"/>
              <a:gd name="connsiteX94" fmla="*/ 3991 w 10000"/>
              <a:gd name="connsiteY94" fmla="*/ 7152 h 10000"/>
              <a:gd name="connsiteX95" fmla="*/ 4089 w 10000"/>
              <a:gd name="connsiteY95" fmla="*/ 7128 h 10000"/>
              <a:gd name="connsiteX96" fmla="*/ 4246 w 10000"/>
              <a:gd name="connsiteY96" fmla="*/ 7371 h 10000"/>
              <a:gd name="connsiteX97" fmla="*/ 4283 w 10000"/>
              <a:gd name="connsiteY97" fmla="*/ 7387 h 10000"/>
              <a:gd name="connsiteX98" fmla="*/ 4393 w 10000"/>
              <a:gd name="connsiteY98" fmla="*/ 7418 h 10000"/>
              <a:gd name="connsiteX99" fmla="*/ 4421 w 10000"/>
              <a:gd name="connsiteY99" fmla="*/ 7465 h 10000"/>
              <a:gd name="connsiteX100" fmla="*/ 4439 w 10000"/>
              <a:gd name="connsiteY100" fmla="*/ 7692 h 10000"/>
              <a:gd name="connsiteX101" fmla="*/ 4516 w 10000"/>
              <a:gd name="connsiteY101" fmla="*/ 7809 h 10000"/>
              <a:gd name="connsiteX102" fmla="*/ 4571 w 10000"/>
              <a:gd name="connsiteY102" fmla="*/ 7833 h 10000"/>
              <a:gd name="connsiteX103" fmla="*/ 4642 w 10000"/>
              <a:gd name="connsiteY103" fmla="*/ 7692 h 10000"/>
              <a:gd name="connsiteX104" fmla="*/ 4679 w 10000"/>
              <a:gd name="connsiteY104" fmla="*/ 7645 h 10000"/>
              <a:gd name="connsiteX105" fmla="*/ 4700 w 10000"/>
              <a:gd name="connsiteY105" fmla="*/ 7559 h 10000"/>
              <a:gd name="connsiteX106" fmla="*/ 4780 w 10000"/>
              <a:gd name="connsiteY106" fmla="*/ 7606 h 10000"/>
              <a:gd name="connsiteX107" fmla="*/ 4771 w 10000"/>
              <a:gd name="connsiteY107" fmla="*/ 7512 h 10000"/>
              <a:gd name="connsiteX108" fmla="*/ 4811 w 10000"/>
              <a:gd name="connsiteY108" fmla="*/ 7457 h 10000"/>
              <a:gd name="connsiteX109" fmla="*/ 4876 w 10000"/>
              <a:gd name="connsiteY109" fmla="*/ 7512 h 10000"/>
              <a:gd name="connsiteX110" fmla="*/ 4983 w 10000"/>
              <a:gd name="connsiteY110" fmla="*/ 7512 h 10000"/>
              <a:gd name="connsiteX111" fmla="*/ 5038 w 10000"/>
              <a:gd name="connsiteY111" fmla="*/ 7551 h 10000"/>
              <a:gd name="connsiteX112" fmla="*/ 5078 w 10000"/>
              <a:gd name="connsiteY112" fmla="*/ 7668 h 10000"/>
              <a:gd name="connsiteX113" fmla="*/ 5097 w 10000"/>
              <a:gd name="connsiteY113" fmla="*/ 7488 h 10000"/>
              <a:gd name="connsiteX114" fmla="*/ 5060 w 10000"/>
              <a:gd name="connsiteY114" fmla="*/ 7230 h 10000"/>
              <a:gd name="connsiteX115" fmla="*/ 5103 w 10000"/>
              <a:gd name="connsiteY115" fmla="*/ 7175 h 10000"/>
              <a:gd name="connsiteX116" fmla="*/ 5152 w 10000"/>
              <a:gd name="connsiteY116" fmla="*/ 7199 h 10000"/>
              <a:gd name="connsiteX117" fmla="*/ 5152 w 10000"/>
              <a:gd name="connsiteY117" fmla="*/ 6894 h 10000"/>
              <a:gd name="connsiteX118" fmla="*/ 5232 w 10000"/>
              <a:gd name="connsiteY118" fmla="*/ 6917 h 10000"/>
              <a:gd name="connsiteX119" fmla="*/ 5272 w 10000"/>
              <a:gd name="connsiteY119" fmla="*/ 6854 h 10000"/>
              <a:gd name="connsiteX120" fmla="*/ 5263 w 10000"/>
              <a:gd name="connsiteY120" fmla="*/ 6635 h 10000"/>
              <a:gd name="connsiteX121" fmla="*/ 5300 w 10000"/>
              <a:gd name="connsiteY121" fmla="*/ 6635 h 10000"/>
              <a:gd name="connsiteX122" fmla="*/ 5343 w 10000"/>
              <a:gd name="connsiteY122" fmla="*/ 6518 h 10000"/>
              <a:gd name="connsiteX123" fmla="*/ 5419 w 10000"/>
              <a:gd name="connsiteY123" fmla="*/ 6424 h 10000"/>
              <a:gd name="connsiteX124" fmla="*/ 5472 w 10000"/>
              <a:gd name="connsiteY124" fmla="*/ 6283 h 10000"/>
              <a:gd name="connsiteX125" fmla="*/ 5585 w 10000"/>
              <a:gd name="connsiteY125" fmla="*/ 6283 h 10000"/>
              <a:gd name="connsiteX126" fmla="*/ 5674 w 10000"/>
              <a:gd name="connsiteY126" fmla="*/ 6401 h 10000"/>
              <a:gd name="connsiteX127" fmla="*/ 5794 w 10000"/>
              <a:gd name="connsiteY127" fmla="*/ 6408 h 10000"/>
              <a:gd name="connsiteX128" fmla="*/ 5788 w 10000"/>
              <a:gd name="connsiteY128" fmla="*/ 6291 h 10000"/>
              <a:gd name="connsiteX129" fmla="*/ 5779 w 10000"/>
              <a:gd name="connsiteY129" fmla="*/ 6127 h 10000"/>
              <a:gd name="connsiteX130" fmla="*/ 5813 w 10000"/>
              <a:gd name="connsiteY130" fmla="*/ 6025 h 10000"/>
              <a:gd name="connsiteX131" fmla="*/ 5908 w 10000"/>
              <a:gd name="connsiteY131" fmla="*/ 6103 h 10000"/>
              <a:gd name="connsiteX132" fmla="*/ 5954 w 10000"/>
              <a:gd name="connsiteY132" fmla="*/ 6150 h 10000"/>
              <a:gd name="connsiteX133" fmla="*/ 6009 w 10000"/>
              <a:gd name="connsiteY133" fmla="*/ 6338 h 10000"/>
              <a:gd name="connsiteX134" fmla="*/ 6209 w 10000"/>
              <a:gd name="connsiteY134" fmla="*/ 6338 h 10000"/>
              <a:gd name="connsiteX135" fmla="*/ 6240 w 10000"/>
              <a:gd name="connsiteY135" fmla="*/ 6479 h 10000"/>
              <a:gd name="connsiteX136" fmla="*/ 6369 w 10000"/>
              <a:gd name="connsiteY136" fmla="*/ 6518 h 10000"/>
              <a:gd name="connsiteX137" fmla="*/ 6535 w 10000"/>
              <a:gd name="connsiteY137" fmla="*/ 6401 h 10000"/>
              <a:gd name="connsiteX138" fmla="*/ 6642 w 10000"/>
              <a:gd name="connsiteY138" fmla="*/ 6432 h 10000"/>
              <a:gd name="connsiteX139" fmla="*/ 6654 w 10000"/>
              <a:gd name="connsiteY139" fmla="*/ 6448 h 10000"/>
              <a:gd name="connsiteX140" fmla="*/ 6719 w 10000"/>
              <a:gd name="connsiteY140" fmla="*/ 6408 h 10000"/>
              <a:gd name="connsiteX141" fmla="*/ 6734 w 10000"/>
              <a:gd name="connsiteY141" fmla="*/ 6189 h 10000"/>
              <a:gd name="connsiteX142" fmla="*/ 6756 w 10000"/>
              <a:gd name="connsiteY142" fmla="*/ 6056 h 10000"/>
              <a:gd name="connsiteX143" fmla="*/ 6756 w 10000"/>
              <a:gd name="connsiteY143" fmla="*/ 6002 h 10000"/>
              <a:gd name="connsiteX144" fmla="*/ 6747 w 10000"/>
              <a:gd name="connsiteY144" fmla="*/ 5884 h 10000"/>
              <a:gd name="connsiteX145" fmla="*/ 6848 w 10000"/>
              <a:gd name="connsiteY145" fmla="*/ 5814 h 10000"/>
              <a:gd name="connsiteX146" fmla="*/ 6940 w 10000"/>
              <a:gd name="connsiteY146" fmla="*/ 5837 h 10000"/>
              <a:gd name="connsiteX147" fmla="*/ 6986 w 10000"/>
              <a:gd name="connsiteY147" fmla="*/ 6002 h 10000"/>
              <a:gd name="connsiteX148" fmla="*/ 7051 w 10000"/>
              <a:gd name="connsiteY148" fmla="*/ 6213 h 10000"/>
              <a:gd name="connsiteX149" fmla="*/ 7094 w 10000"/>
              <a:gd name="connsiteY149" fmla="*/ 6401 h 10000"/>
              <a:gd name="connsiteX150" fmla="*/ 7094 w 10000"/>
              <a:gd name="connsiteY150" fmla="*/ 6377 h 10000"/>
              <a:gd name="connsiteX151" fmla="*/ 7124 w 10000"/>
              <a:gd name="connsiteY151" fmla="*/ 6448 h 10000"/>
              <a:gd name="connsiteX152" fmla="*/ 7214 w 10000"/>
              <a:gd name="connsiteY152" fmla="*/ 6479 h 10000"/>
              <a:gd name="connsiteX153" fmla="*/ 7272 w 10000"/>
              <a:gd name="connsiteY153" fmla="*/ 6761 h 10000"/>
              <a:gd name="connsiteX154" fmla="*/ 7336 w 10000"/>
              <a:gd name="connsiteY154" fmla="*/ 6737 h 10000"/>
              <a:gd name="connsiteX155" fmla="*/ 7438 w 10000"/>
              <a:gd name="connsiteY155" fmla="*/ 6659 h 10000"/>
              <a:gd name="connsiteX156" fmla="*/ 7419 w 10000"/>
              <a:gd name="connsiteY156" fmla="*/ 7113 h 10000"/>
              <a:gd name="connsiteX157" fmla="*/ 7327 w 10000"/>
              <a:gd name="connsiteY157" fmla="*/ 7222 h 10000"/>
              <a:gd name="connsiteX158" fmla="*/ 7343 w 10000"/>
              <a:gd name="connsiteY158" fmla="*/ 7606 h 10000"/>
              <a:gd name="connsiteX159" fmla="*/ 7475 w 10000"/>
              <a:gd name="connsiteY159" fmla="*/ 7606 h 10000"/>
              <a:gd name="connsiteX160" fmla="*/ 7475 w 10000"/>
              <a:gd name="connsiteY160" fmla="*/ 7653 h 10000"/>
              <a:gd name="connsiteX161" fmla="*/ 7730 w 10000"/>
              <a:gd name="connsiteY161" fmla="*/ 7019 h 10000"/>
              <a:gd name="connsiteX162" fmla="*/ 7849 w 10000"/>
              <a:gd name="connsiteY162" fmla="*/ 7175 h 10000"/>
              <a:gd name="connsiteX163" fmla="*/ 7926 w 10000"/>
              <a:gd name="connsiteY163" fmla="*/ 7160 h 10000"/>
              <a:gd name="connsiteX164" fmla="*/ 8006 w 10000"/>
              <a:gd name="connsiteY164" fmla="*/ 7394 h 10000"/>
              <a:gd name="connsiteX165" fmla="*/ 8111 w 10000"/>
              <a:gd name="connsiteY165" fmla="*/ 7269 h 10000"/>
              <a:gd name="connsiteX166" fmla="*/ 8737 w 10000"/>
              <a:gd name="connsiteY166" fmla="*/ 5884 h 10000"/>
              <a:gd name="connsiteX167" fmla="*/ 8955 w 10000"/>
              <a:gd name="connsiteY167" fmla="*/ 5164 h 10000"/>
              <a:gd name="connsiteX168" fmla="*/ 9628 w 10000"/>
              <a:gd name="connsiteY168" fmla="*/ 4460 h 10000"/>
              <a:gd name="connsiteX169" fmla="*/ 9733 w 10000"/>
              <a:gd name="connsiteY169" fmla="*/ 4241 h 10000"/>
              <a:gd name="connsiteX170" fmla="*/ 10000 w 10000"/>
              <a:gd name="connsiteY170" fmla="*/ 3850 h 10000"/>
              <a:gd name="connsiteX171" fmla="*/ 9960 w 10000"/>
              <a:gd name="connsiteY171" fmla="*/ 2981 h 10000"/>
              <a:gd name="connsiteX172" fmla="*/ 9767 w 10000"/>
              <a:gd name="connsiteY172" fmla="*/ 2433 h 10000"/>
              <a:gd name="connsiteX173" fmla="*/ 9032 w 10000"/>
              <a:gd name="connsiteY173" fmla="*/ 1784 h 10000"/>
              <a:gd name="connsiteX174" fmla="*/ 8101 w 10000"/>
              <a:gd name="connsiteY174" fmla="*/ 1142 h 10000"/>
              <a:gd name="connsiteX175" fmla="*/ 7333 w 10000"/>
              <a:gd name="connsiteY175" fmla="*/ 720 h 10000"/>
              <a:gd name="connsiteX176" fmla="*/ 6771 w 10000"/>
              <a:gd name="connsiteY176" fmla="*/ 649 h 10000"/>
              <a:gd name="connsiteX177" fmla="*/ 6181 w 10000"/>
              <a:gd name="connsiteY177" fmla="*/ 579 h 10000"/>
              <a:gd name="connsiteX178" fmla="*/ 5502 w 10000"/>
              <a:gd name="connsiteY178" fmla="*/ 321 h 10000"/>
              <a:gd name="connsiteX179" fmla="*/ 5278 w 10000"/>
              <a:gd name="connsiteY179" fmla="*/ 47 h 10000"/>
              <a:gd name="connsiteX180" fmla="*/ 4320 w 10000"/>
              <a:gd name="connsiteY180" fmla="*/ 211 h 10000"/>
              <a:gd name="connsiteX181" fmla="*/ 3530 w 10000"/>
              <a:gd name="connsiteY181" fmla="*/ 0 h 10000"/>
              <a:gd name="connsiteX182" fmla="*/ 2931 w 10000"/>
              <a:gd name="connsiteY182" fmla="*/ 329 h 10000"/>
              <a:gd name="connsiteX183" fmla="*/ 2820 w 10000"/>
              <a:gd name="connsiteY183" fmla="*/ 415 h 10000"/>
              <a:gd name="connsiteX184" fmla="*/ 2237 w 10000"/>
              <a:gd name="connsiteY184" fmla="*/ 297 h 10000"/>
              <a:gd name="connsiteX185" fmla="*/ 1923 w 10000"/>
              <a:gd name="connsiteY185" fmla="*/ 438 h 10000"/>
              <a:gd name="connsiteX186" fmla="*/ 1843 w 10000"/>
              <a:gd name="connsiteY186" fmla="*/ 869 h 10000"/>
              <a:gd name="connsiteX187" fmla="*/ 2046 w 10000"/>
              <a:gd name="connsiteY187" fmla="*/ 1737 h 10000"/>
              <a:gd name="connsiteX188" fmla="*/ 1794 w 10000"/>
              <a:gd name="connsiteY188" fmla="*/ 2277 h 10000"/>
              <a:gd name="connsiteX189" fmla="*/ 1650 w 10000"/>
              <a:gd name="connsiteY189" fmla="*/ 3302 h 10000"/>
              <a:gd name="connsiteX190" fmla="*/ 1475 w 10000"/>
              <a:gd name="connsiteY190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578 w 10000"/>
              <a:gd name="connsiteY74" fmla="*/ 6737 h 10000"/>
              <a:gd name="connsiteX75" fmla="*/ 2654 w 10000"/>
              <a:gd name="connsiteY75" fmla="*/ 6659 h 10000"/>
              <a:gd name="connsiteX76" fmla="*/ 2725 w 10000"/>
              <a:gd name="connsiteY76" fmla="*/ 6878 h 10000"/>
              <a:gd name="connsiteX77" fmla="*/ 2756 w 10000"/>
              <a:gd name="connsiteY77" fmla="*/ 7128 h 10000"/>
              <a:gd name="connsiteX78" fmla="*/ 2820 w 10000"/>
              <a:gd name="connsiteY78" fmla="*/ 7183 h 10000"/>
              <a:gd name="connsiteX79" fmla="*/ 2900 w 10000"/>
              <a:gd name="connsiteY79" fmla="*/ 7175 h 10000"/>
              <a:gd name="connsiteX80" fmla="*/ 3005 w 10000"/>
              <a:gd name="connsiteY80" fmla="*/ 7254 h 10000"/>
              <a:gd name="connsiteX81" fmla="*/ 3094 w 10000"/>
              <a:gd name="connsiteY81" fmla="*/ 7160 h 10000"/>
              <a:gd name="connsiteX82" fmla="*/ 3263 w 10000"/>
              <a:gd name="connsiteY82" fmla="*/ 7700 h 10000"/>
              <a:gd name="connsiteX83" fmla="*/ 3429 w 10000"/>
              <a:gd name="connsiteY83" fmla="*/ 7786 h 10000"/>
              <a:gd name="connsiteX84" fmla="*/ 3484 w 10000"/>
              <a:gd name="connsiteY84" fmla="*/ 8052 h 10000"/>
              <a:gd name="connsiteX85" fmla="*/ 3530 w 10000"/>
              <a:gd name="connsiteY85" fmla="*/ 8099 h 10000"/>
              <a:gd name="connsiteX86" fmla="*/ 3582 w 10000"/>
              <a:gd name="connsiteY86" fmla="*/ 8138 h 10000"/>
              <a:gd name="connsiteX87" fmla="*/ 3604 w 10000"/>
              <a:gd name="connsiteY87" fmla="*/ 8146 h 10000"/>
              <a:gd name="connsiteX88" fmla="*/ 3656 w 10000"/>
              <a:gd name="connsiteY88" fmla="*/ 8044 h 10000"/>
              <a:gd name="connsiteX89" fmla="*/ 3687 w 10000"/>
              <a:gd name="connsiteY89" fmla="*/ 8216 h 10000"/>
              <a:gd name="connsiteX90" fmla="*/ 3840 w 10000"/>
              <a:gd name="connsiteY90" fmla="*/ 7668 h 10000"/>
              <a:gd name="connsiteX91" fmla="*/ 3917 w 10000"/>
              <a:gd name="connsiteY91" fmla="*/ 7621 h 10000"/>
              <a:gd name="connsiteX92" fmla="*/ 3997 w 10000"/>
              <a:gd name="connsiteY92" fmla="*/ 7762 h 10000"/>
              <a:gd name="connsiteX93" fmla="*/ 3991 w 10000"/>
              <a:gd name="connsiteY93" fmla="*/ 7152 h 10000"/>
              <a:gd name="connsiteX94" fmla="*/ 4089 w 10000"/>
              <a:gd name="connsiteY94" fmla="*/ 7128 h 10000"/>
              <a:gd name="connsiteX95" fmla="*/ 4246 w 10000"/>
              <a:gd name="connsiteY95" fmla="*/ 7371 h 10000"/>
              <a:gd name="connsiteX96" fmla="*/ 4283 w 10000"/>
              <a:gd name="connsiteY96" fmla="*/ 7387 h 10000"/>
              <a:gd name="connsiteX97" fmla="*/ 4393 w 10000"/>
              <a:gd name="connsiteY97" fmla="*/ 7418 h 10000"/>
              <a:gd name="connsiteX98" fmla="*/ 4421 w 10000"/>
              <a:gd name="connsiteY98" fmla="*/ 7465 h 10000"/>
              <a:gd name="connsiteX99" fmla="*/ 4439 w 10000"/>
              <a:gd name="connsiteY99" fmla="*/ 7692 h 10000"/>
              <a:gd name="connsiteX100" fmla="*/ 4516 w 10000"/>
              <a:gd name="connsiteY100" fmla="*/ 7809 h 10000"/>
              <a:gd name="connsiteX101" fmla="*/ 4571 w 10000"/>
              <a:gd name="connsiteY101" fmla="*/ 7833 h 10000"/>
              <a:gd name="connsiteX102" fmla="*/ 4642 w 10000"/>
              <a:gd name="connsiteY102" fmla="*/ 7692 h 10000"/>
              <a:gd name="connsiteX103" fmla="*/ 4679 w 10000"/>
              <a:gd name="connsiteY103" fmla="*/ 7645 h 10000"/>
              <a:gd name="connsiteX104" fmla="*/ 4700 w 10000"/>
              <a:gd name="connsiteY104" fmla="*/ 7559 h 10000"/>
              <a:gd name="connsiteX105" fmla="*/ 4780 w 10000"/>
              <a:gd name="connsiteY105" fmla="*/ 7606 h 10000"/>
              <a:gd name="connsiteX106" fmla="*/ 4771 w 10000"/>
              <a:gd name="connsiteY106" fmla="*/ 7512 h 10000"/>
              <a:gd name="connsiteX107" fmla="*/ 4811 w 10000"/>
              <a:gd name="connsiteY107" fmla="*/ 7457 h 10000"/>
              <a:gd name="connsiteX108" fmla="*/ 4876 w 10000"/>
              <a:gd name="connsiteY108" fmla="*/ 7512 h 10000"/>
              <a:gd name="connsiteX109" fmla="*/ 4983 w 10000"/>
              <a:gd name="connsiteY109" fmla="*/ 7512 h 10000"/>
              <a:gd name="connsiteX110" fmla="*/ 5038 w 10000"/>
              <a:gd name="connsiteY110" fmla="*/ 7551 h 10000"/>
              <a:gd name="connsiteX111" fmla="*/ 5078 w 10000"/>
              <a:gd name="connsiteY111" fmla="*/ 7668 h 10000"/>
              <a:gd name="connsiteX112" fmla="*/ 5097 w 10000"/>
              <a:gd name="connsiteY112" fmla="*/ 7488 h 10000"/>
              <a:gd name="connsiteX113" fmla="*/ 5060 w 10000"/>
              <a:gd name="connsiteY113" fmla="*/ 7230 h 10000"/>
              <a:gd name="connsiteX114" fmla="*/ 5103 w 10000"/>
              <a:gd name="connsiteY114" fmla="*/ 7175 h 10000"/>
              <a:gd name="connsiteX115" fmla="*/ 5152 w 10000"/>
              <a:gd name="connsiteY115" fmla="*/ 7199 h 10000"/>
              <a:gd name="connsiteX116" fmla="*/ 5152 w 10000"/>
              <a:gd name="connsiteY116" fmla="*/ 6894 h 10000"/>
              <a:gd name="connsiteX117" fmla="*/ 5232 w 10000"/>
              <a:gd name="connsiteY117" fmla="*/ 6917 h 10000"/>
              <a:gd name="connsiteX118" fmla="*/ 5272 w 10000"/>
              <a:gd name="connsiteY118" fmla="*/ 6854 h 10000"/>
              <a:gd name="connsiteX119" fmla="*/ 5263 w 10000"/>
              <a:gd name="connsiteY119" fmla="*/ 6635 h 10000"/>
              <a:gd name="connsiteX120" fmla="*/ 5300 w 10000"/>
              <a:gd name="connsiteY120" fmla="*/ 6635 h 10000"/>
              <a:gd name="connsiteX121" fmla="*/ 5343 w 10000"/>
              <a:gd name="connsiteY121" fmla="*/ 6518 h 10000"/>
              <a:gd name="connsiteX122" fmla="*/ 5419 w 10000"/>
              <a:gd name="connsiteY122" fmla="*/ 6424 h 10000"/>
              <a:gd name="connsiteX123" fmla="*/ 5472 w 10000"/>
              <a:gd name="connsiteY123" fmla="*/ 6283 h 10000"/>
              <a:gd name="connsiteX124" fmla="*/ 5585 w 10000"/>
              <a:gd name="connsiteY124" fmla="*/ 6283 h 10000"/>
              <a:gd name="connsiteX125" fmla="*/ 5674 w 10000"/>
              <a:gd name="connsiteY125" fmla="*/ 6401 h 10000"/>
              <a:gd name="connsiteX126" fmla="*/ 5794 w 10000"/>
              <a:gd name="connsiteY126" fmla="*/ 6408 h 10000"/>
              <a:gd name="connsiteX127" fmla="*/ 5788 w 10000"/>
              <a:gd name="connsiteY127" fmla="*/ 6291 h 10000"/>
              <a:gd name="connsiteX128" fmla="*/ 5779 w 10000"/>
              <a:gd name="connsiteY128" fmla="*/ 6127 h 10000"/>
              <a:gd name="connsiteX129" fmla="*/ 5813 w 10000"/>
              <a:gd name="connsiteY129" fmla="*/ 6025 h 10000"/>
              <a:gd name="connsiteX130" fmla="*/ 5908 w 10000"/>
              <a:gd name="connsiteY130" fmla="*/ 6103 h 10000"/>
              <a:gd name="connsiteX131" fmla="*/ 5954 w 10000"/>
              <a:gd name="connsiteY131" fmla="*/ 6150 h 10000"/>
              <a:gd name="connsiteX132" fmla="*/ 6009 w 10000"/>
              <a:gd name="connsiteY132" fmla="*/ 6338 h 10000"/>
              <a:gd name="connsiteX133" fmla="*/ 6209 w 10000"/>
              <a:gd name="connsiteY133" fmla="*/ 6338 h 10000"/>
              <a:gd name="connsiteX134" fmla="*/ 6240 w 10000"/>
              <a:gd name="connsiteY134" fmla="*/ 6479 h 10000"/>
              <a:gd name="connsiteX135" fmla="*/ 6369 w 10000"/>
              <a:gd name="connsiteY135" fmla="*/ 6518 h 10000"/>
              <a:gd name="connsiteX136" fmla="*/ 6535 w 10000"/>
              <a:gd name="connsiteY136" fmla="*/ 6401 h 10000"/>
              <a:gd name="connsiteX137" fmla="*/ 6642 w 10000"/>
              <a:gd name="connsiteY137" fmla="*/ 6432 h 10000"/>
              <a:gd name="connsiteX138" fmla="*/ 6654 w 10000"/>
              <a:gd name="connsiteY138" fmla="*/ 6448 h 10000"/>
              <a:gd name="connsiteX139" fmla="*/ 6719 w 10000"/>
              <a:gd name="connsiteY139" fmla="*/ 6408 h 10000"/>
              <a:gd name="connsiteX140" fmla="*/ 6734 w 10000"/>
              <a:gd name="connsiteY140" fmla="*/ 6189 h 10000"/>
              <a:gd name="connsiteX141" fmla="*/ 6756 w 10000"/>
              <a:gd name="connsiteY141" fmla="*/ 6056 h 10000"/>
              <a:gd name="connsiteX142" fmla="*/ 6756 w 10000"/>
              <a:gd name="connsiteY142" fmla="*/ 6002 h 10000"/>
              <a:gd name="connsiteX143" fmla="*/ 6747 w 10000"/>
              <a:gd name="connsiteY143" fmla="*/ 5884 h 10000"/>
              <a:gd name="connsiteX144" fmla="*/ 6848 w 10000"/>
              <a:gd name="connsiteY144" fmla="*/ 5814 h 10000"/>
              <a:gd name="connsiteX145" fmla="*/ 6940 w 10000"/>
              <a:gd name="connsiteY145" fmla="*/ 5837 h 10000"/>
              <a:gd name="connsiteX146" fmla="*/ 6986 w 10000"/>
              <a:gd name="connsiteY146" fmla="*/ 6002 h 10000"/>
              <a:gd name="connsiteX147" fmla="*/ 7051 w 10000"/>
              <a:gd name="connsiteY147" fmla="*/ 6213 h 10000"/>
              <a:gd name="connsiteX148" fmla="*/ 7094 w 10000"/>
              <a:gd name="connsiteY148" fmla="*/ 6401 h 10000"/>
              <a:gd name="connsiteX149" fmla="*/ 7094 w 10000"/>
              <a:gd name="connsiteY149" fmla="*/ 6377 h 10000"/>
              <a:gd name="connsiteX150" fmla="*/ 7124 w 10000"/>
              <a:gd name="connsiteY150" fmla="*/ 6448 h 10000"/>
              <a:gd name="connsiteX151" fmla="*/ 7214 w 10000"/>
              <a:gd name="connsiteY151" fmla="*/ 6479 h 10000"/>
              <a:gd name="connsiteX152" fmla="*/ 7272 w 10000"/>
              <a:gd name="connsiteY152" fmla="*/ 6761 h 10000"/>
              <a:gd name="connsiteX153" fmla="*/ 7336 w 10000"/>
              <a:gd name="connsiteY153" fmla="*/ 6737 h 10000"/>
              <a:gd name="connsiteX154" fmla="*/ 7438 w 10000"/>
              <a:gd name="connsiteY154" fmla="*/ 6659 h 10000"/>
              <a:gd name="connsiteX155" fmla="*/ 7419 w 10000"/>
              <a:gd name="connsiteY155" fmla="*/ 7113 h 10000"/>
              <a:gd name="connsiteX156" fmla="*/ 7327 w 10000"/>
              <a:gd name="connsiteY156" fmla="*/ 7222 h 10000"/>
              <a:gd name="connsiteX157" fmla="*/ 7343 w 10000"/>
              <a:gd name="connsiteY157" fmla="*/ 7606 h 10000"/>
              <a:gd name="connsiteX158" fmla="*/ 7475 w 10000"/>
              <a:gd name="connsiteY158" fmla="*/ 7606 h 10000"/>
              <a:gd name="connsiteX159" fmla="*/ 7475 w 10000"/>
              <a:gd name="connsiteY159" fmla="*/ 7653 h 10000"/>
              <a:gd name="connsiteX160" fmla="*/ 7730 w 10000"/>
              <a:gd name="connsiteY160" fmla="*/ 7019 h 10000"/>
              <a:gd name="connsiteX161" fmla="*/ 7849 w 10000"/>
              <a:gd name="connsiteY161" fmla="*/ 7175 h 10000"/>
              <a:gd name="connsiteX162" fmla="*/ 7926 w 10000"/>
              <a:gd name="connsiteY162" fmla="*/ 7160 h 10000"/>
              <a:gd name="connsiteX163" fmla="*/ 8006 w 10000"/>
              <a:gd name="connsiteY163" fmla="*/ 7394 h 10000"/>
              <a:gd name="connsiteX164" fmla="*/ 8111 w 10000"/>
              <a:gd name="connsiteY164" fmla="*/ 7269 h 10000"/>
              <a:gd name="connsiteX165" fmla="*/ 8737 w 10000"/>
              <a:gd name="connsiteY165" fmla="*/ 5884 h 10000"/>
              <a:gd name="connsiteX166" fmla="*/ 8955 w 10000"/>
              <a:gd name="connsiteY166" fmla="*/ 5164 h 10000"/>
              <a:gd name="connsiteX167" fmla="*/ 9628 w 10000"/>
              <a:gd name="connsiteY167" fmla="*/ 4460 h 10000"/>
              <a:gd name="connsiteX168" fmla="*/ 9733 w 10000"/>
              <a:gd name="connsiteY168" fmla="*/ 4241 h 10000"/>
              <a:gd name="connsiteX169" fmla="*/ 10000 w 10000"/>
              <a:gd name="connsiteY169" fmla="*/ 3850 h 10000"/>
              <a:gd name="connsiteX170" fmla="*/ 9960 w 10000"/>
              <a:gd name="connsiteY170" fmla="*/ 2981 h 10000"/>
              <a:gd name="connsiteX171" fmla="*/ 9767 w 10000"/>
              <a:gd name="connsiteY171" fmla="*/ 2433 h 10000"/>
              <a:gd name="connsiteX172" fmla="*/ 9032 w 10000"/>
              <a:gd name="connsiteY172" fmla="*/ 1784 h 10000"/>
              <a:gd name="connsiteX173" fmla="*/ 8101 w 10000"/>
              <a:gd name="connsiteY173" fmla="*/ 1142 h 10000"/>
              <a:gd name="connsiteX174" fmla="*/ 7333 w 10000"/>
              <a:gd name="connsiteY174" fmla="*/ 720 h 10000"/>
              <a:gd name="connsiteX175" fmla="*/ 6771 w 10000"/>
              <a:gd name="connsiteY175" fmla="*/ 649 h 10000"/>
              <a:gd name="connsiteX176" fmla="*/ 6181 w 10000"/>
              <a:gd name="connsiteY176" fmla="*/ 579 h 10000"/>
              <a:gd name="connsiteX177" fmla="*/ 5502 w 10000"/>
              <a:gd name="connsiteY177" fmla="*/ 321 h 10000"/>
              <a:gd name="connsiteX178" fmla="*/ 5278 w 10000"/>
              <a:gd name="connsiteY178" fmla="*/ 47 h 10000"/>
              <a:gd name="connsiteX179" fmla="*/ 4320 w 10000"/>
              <a:gd name="connsiteY179" fmla="*/ 211 h 10000"/>
              <a:gd name="connsiteX180" fmla="*/ 3530 w 10000"/>
              <a:gd name="connsiteY180" fmla="*/ 0 h 10000"/>
              <a:gd name="connsiteX181" fmla="*/ 2931 w 10000"/>
              <a:gd name="connsiteY181" fmla="*/ 329 h 10000"/>
              <a:gd name="connsiteX182" fmla="*/ 2820 w 10000"/>
              <a:gd name="connsiteY182" fmla="*/ 415 h 10000"/>
              <a:gd name="connsiteX183" fmla="*/ 2237 w 10000"/>
              <a:gd name="connsiteY183" fmla="*/ 297 h 10000"/>
              <a:gd name="connsiteX184" fmla="*/ 1923 w 10000"/>
              <a:gd name="connsiteY184" fmla="*/ 438 h 10000"/>
              <a:gd name="connsiteX185" fmla="*/ 1843 w 10000"/>
              <a:gd name="connsiteY185" fmla="*/ 869 h 10000"/>
              <a:gd name="connsiteX186" fmla="*/ 2046 w 10000"/>
              <a:gd name="connsiteY186" fmla="*/ 1737 h 10000"/>
              <a:gd name="connsiteX187" fmla="*/ 1794 w 10000"/>
              <a:gd name="connsiteY187" fmla="*/ 2277 h 10000"/>
              <a:gd name="connsiteX188" fmla="*/ 1650 w 10000"/>
              <a:gd name="connsiteY188" fmla="*/ 3302 h 10000"/>
              <a:gd name="connsiteX189" fmla="*/ 1475 w 10000"/>
              <a:gd name="connsiteY189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654 w 10000"/>
              <a:gd name="connsiteY74" fmla="*/ 6659 h 10000"/>
              <a:gd name="connsiteX75" fmla="*/ 2725 w 10000"/>
              <a:gd name="connsiteY75" fmla="*/ 6878 h 10000"/>
              <a:gd name="connsiteX76" fmla="*/ 2756 w 10000"/>
              <a:gd name="connsiteY76" fmla="*/ 7128 h 10000"/>
              <a:gd name="connsiteX77" fmla="*/ 2820 w 10000"/>
              <a:gd name="connsiteY77" fmla="*/ 7183 h 10000"/>
              <a:gd name="connsiteX78" fmla="*/ 2900 w 10000"/>
              <a:gd name="connsiteY78" fmla="*/ 7175 h 10000"/>
              <a:gd name="connsiteX79" fmla="*/ 3005 w 10000"/>
              <a:gd name="connsiteY79" fmla="*/ 7254 h 10000"/>
              <a:gd name="connsiteX80" fmla="*/ 3094 w 10000"/>
              <a:gd name="connsiteY80" fmla="*/ 7160 h 10000"/>
              <a:gd name="connsiteX81" fmla="*/ 3263 w 10000"/>
              <a:gd name="connsiteY81" fmla="*/ 7700 h 10000"/>
              <a:gd name="connsiteX82" fmla="*/ 3429 w 10000"/>
              <a:gd name="connsiteY82" fmla="*/ 7786 h 10000"/>
              <a:gd name="connsiteX83" fmla="*/ 3484 w 10000"/>
              <a:gd name="connsiteY83" fmla="*/ 8052 h 10000"/>
              <a:gd name="connsiteX84" fmla="*/ 3530 w 10000"/>
              <a:gd name="connsiteY84" fmla="*/ 8099 h 10000"/>
              <a:gd name="connsiteX85" fmla="*/ 3582 w 10000"/>
              <a:gd name="connsiteY85" fmla="*/ 8138 h 10000"/>
              <a:gd name="connsiteX86" fmla="*/ 3604 w 10000"/>
              <a:gd name="connsiteY86" fmla="*/ 8146 h 10000"/>
              <a:gd name="connsiteX87" fmla="*/ 3656 w 10000"/>
              <a:gd name="connsiteY87" fmla="*/ 8044 h 10000"/>
              <a:gd name="connsiteX88" fmla="*/ 3687 w 10000"/>
              <a:gd name="connsiteY88" fmla="*/ 8216 h 10000"/>
              <a:gd name="connsiteX89" fmla="*/ 3840 w 10000"/>
              <a:gd name="connsiteY89" fmla="*/ 7668 h 10000"/>
              <a:gd name="connsiteX90" fmla="*/ 3917 w 10000"/>
              <a:gd name="connsiteY90" fmla="*/ 7621 h 10000"/>
              <a:gd name="connsiteX91" fmla="*/ 3997 w 10000"/>
              <a:gd name="connsiteY91" fmla="*/ 7762 h 10000"/>
              <a:gd name="connsiteX92" fmla="*/ 3991 w 10000"/>
              <a:gd name="connsiteY92" fmla="*/ 7152 h 10000"/>
              <a:gd name="connsiteX93" fmla="*/ 4089 w 10000"/>
              <a:gd name="connsiteY93" fmla="*/ 7128 h 10000"/>
              <a:gd name="connsiteX94" fmla="*/ 4246 w 10000"/>
              <a:gd name="connsiteY94" fmla="*/ 7371 h 10000"/>
              <a:gd name="connsiteX95" fmla="*/ 4283 w 10000"/>
              <a:gd name="connsiteY95" fmla="*/ 7387 h 10000"/>
              <a:gd name="connsiteX96" fmla="*/ 4393 w 10000"/>
              <a:gd name="connsiteY96" fmla="*/ 7418 h 10000"/>
              <a:gd name="connsiteX97" fmla="*/ 4421 w 10000"/>
              <a:gd name="connsiteY97" fmla="*/ 7465 h 10000"/>
              <a:gd name="connsiteX98" fmla="*/ 4439 w 10000"/>
              <a:gd name="connsiteY98" fmla="*/ 7692 h 10000"/>
              <a:gd name="connsiteX99" fmla="*/ 4516 w 10000"/>
              <a:gd name="connsiteY99" fmla="*/ 7809 h 10000"/>
              <a:gd name="connsiteX100" fmla="*/ 4571 w 10000"/>
              <a:gd name="connsiteY100" fmla="*/ 7833 h 10000"/>
              <a:gd name="connsiteX101" fmla="*/ 4642 w 10000"/>
              <a:gd name="connsiteY101" fmla="*/ 7692 h 10000"/>
              <a:gd name="connsiteX102" fmla="*/ 4679 w 10000"/>
              <a:gd name="connsiteY102" fmla="*/ 7645 h 10000"/>
              <a:gd name="connsiteX103" fmla="*/ 4700 w 10000"/>
              <a:gd name="connsiteY103" fmla="*/ 7559 h 10000"/>
              <a:gd name="connsiteX104" fmla="*/ 4780 w 10000"/>
              <a:gd name="connsiteY104" fmla="*/ 7606 h 10000"/>
              <a:gd name="connsiteX105" fmla="*/ 4771 w 10000"/>
              <a:gd name="connsiteY105" fmla="*/ 7512 h 10000"/>
              <a:gd name="connsiteX106" fmla="*/ 4811 w 10000"/>
              <a:gd name="connsiteY106" fmla="*/ 7457 h 10000"/>
              <a:gd name="connsiteX107" fmla="*/ 4876 w 10000"/>
              <a:gd name="connsiteY107" fmla="*/ 7512 h 10000"/>
              <a:gd name="connsiteX108" fmla="*/ 4983 w 10000"/>
              <a:gd name="connsiteY108" fmla="*/ 7512 h 10000"/>
              <a:gd name="connsiteX109" fmla="*/ 5038 w 10000"/>
              <a:gd name="connsiteY109" fmla="*/ 7551 h 10000"/>
              <a:gd name="connsiteX110" fmla="*/ 5078 w 10000"/>
              <a:gd name="connsiteY110" fmla="*/ 7668 h 10000"/>
              <a:gd name="connsiteX111" fmla="*/ 5097 w 10000"/>
              <a:gd name="connsiteY111" fmla="*/ 7488 h 10000"/>
              <a:gd name="connsiteX112" fmla="*/ 5060 w 10000"/>
              <a:gd name="connsiteY112" fmla="*/ 7230 h 10000"/>
              <a:gd name="connsiteX113" fmla="*/ 5103 w 10000"/>
              <a:gd name="connsiteY113" fmla="*/ 7175 h 10000"/>
              <a:gd name="connsiteX114" fmla="*/ 5152 w 10000"/>
              <a:gd name="connsiteY114" fmla="*/ 7199 h 10000"/>
              <a:gd name="connsiteX115" fmla="*/ 5152 w 10000"/>
              <a:gd name="connsiteY115" fmla="*/ 6894 h 10000"/>
              <a:gd name="connsiteX116" fmla="*/ 5232 w 10000"/>
              <a:gd name="connsiteY116" fmla="*/ 6917 h 10000"/>
              <a:gd name="connsiteX117" fmla="*/ 5272 w 10000"/>
              <a:gd name="connsiteY117" fmla="*/ 6854 h 10000"/>
              <a:gd name="connsiteX118" fmla="*/ 5263 w 10000"/>
              <a:gd name="connsiteY118" fmla="*/ 6635 h 10000"/>
              <a:gd name="connsiteX119" fmla="*/ 5300 w 10000"/>
              <a:gd name="connsiteY119" fmla="*/ 6635 h 10000"/>
              <a:gd name="connsiteX120" fmla="*/ 5343 w 10000"/>
              <a:gd name="connsiteY120" fmla="*/ 6518 h 10000"/>
              <a:gd name="connsiteX121" fmla="*/ 5419 w 10000"/>
              <a:gd name="connsiteY121" fmla="*/ 6424 h 10000"/>
              <a:gd name="connsiteX122" fmla="*/ 5472 w 10000"/>
              <a:gd name="connsiteY122" fmla="*/ 6283 h 10000"/>
              <a:gd name="connsiteX123" fmla="*/ 5585 w 10000"/>
              <a:gd name="connsiteY123" fmla="*/ 6283 h 10000"/>
              <a:gd name="connsiteX124" fmla="*/ 5674 w 10000"/>
              <a:gd name="connsiteY124" fmla="*/ 6401 h 10000"/>
              <a:gd name="connsiteX125" fmla="*/ 5794 w 10000"/>
              <a:gd name="connsiteY125" fmla="*/ 6408 h 10000"/>
              <a:gd name="connsiteX126" fmla="*/ 5788 w 10000"/>
              <a:gd name="connsiteY126" fmla="*/ 6291 h 10000"/>
              <a:gd name="connsiteX127" fmla="*/ 5779 w 10000"/>
              <a:gd name="connsiteY127" fmla="*/ 6127 h 10000"/>
              <a:gd name="connsiteX128" fmla="*/ 5813 w 10000"/>
              <a:gd name="connsiteY128" fmla="*/ 6025 h 10000"/>
              <a:gd name="connsiteX129" fmla="*/ 5908 w 10000"/>
              <a:gd name="connsiteY129" fmla="*/ 6103 h 10000"/>
              <a:gd name="connsiteX130" fmla="*/ 5954 w 10000"/>
              <a:gd name="connsiteY130" fmla="*/ 6150 h 10000"/>
              <a:gd name="connsiteX131" fmla="*/ 6009 w 10000"/>
              <a:gd name="connsiteY131" fmla="*/ 6338 h 10000"/>
              <a:gd name="connsiteX132" fmla="*/ 6209 w 10000"/>
              <a:gd name="connsiteY132" fmla="*/ 6338 h 10000"/>
              <a:gd name="connsiteX133" fmla="*/ 6240 w 10000"/>
              <a:gd name="connsiteY133" fmla="*/ 6479 h 10000"/>
              <a:gd name="connsiteX134" fmla="*/ 6369 w 10000"/>
              <a:gd name="connsiteY134" fmla="*/ 6518 h 10000"/>
              <a:gd name="connsiteX135" fmla="*/ 6535 w 10000"/>
              <a:gd name="connsiteY135" fmla="*/ 6401 h 10000"/>
              <a:gd name="connsiteX136" fmla="*/ 6642 w 10000"/>
              <a:gd name="connsiteY136" fmla="*/ 6432 h 10000"/>
              <a:gd name="connsiteX137" fmla="*/ 6654 w 10000"/>
              <a:gd name="connsiteY137" fmla="*/ 6448 h 10000"/>
              <a:gd name="connsiteX138" fmla="*/ 6719 w 10000"/>
              <a:gd name="connsiteY138" fmla="*/ 6408 h 10000"/>
              <a:gd name="connsiteX139" fmla="*/ 6734 w 10000"/>
              <a:gd name="connsiteY139" fmla="*/ 6189 h 10000"/>
              <a:gd name="connsiteX140" fmla="*/ 6756 w 10000"/>
              <a:gd name="connsiteY140" fmla="*/ 6056 h 10000"/>
              <a:gd name="connsiteX141" fmla="*/ 6756 w 10000"/>
              <a:gd name="connsiteY141" fmla="*/ 6002 h 10000"/>
              <a:gd name="connsiteX142" fmla="*/ 6747 w 10000"/>
              <a:gd name="connsiteY142" fmla="*/ 5884 h 10000"/>
              <a:gd name="connsiteX143" fmla="*/ 6848 w 10000"/>
              <a:gd name="connsiteY143" fmla="*/ 5814 h 10000"/>
              <a:gd name="connsiteX144" fmla="*/ 6940 w 10000"/>
              <a:gd name="connsiteY144" fmla="*/ 5837 h 10000"/>
              <a:gd name="connsiteX145" fmla="*/ 6986 w 10000"/>
              <a:gd name="connsiteY145" fmla="*/ 6002 h 10000"/>
              <a:gd name="connsiteX146" fmla="*/ 7051 w 10000"/>
              <a:gd name="connsiteY146" fmla="*/ 6213 h 10000"/>
              <a:gd name="connsiteX147" fmla="*/ 7094 w 10000"/>
              <a:gd name="connsiteY147" fmla="*/ 6401 h 10000"/>
              <a:gd name="connsiteX148" fmla="*/ 7094 w 10000"/>
              <a:gd name="connsiteY148" fmla="*/ 6377 h 10000"/>
              <a:gd name="connsiteX149" fmla="*/ 7124 w 10000"/>
              <a:gd name="connsiteY149" fmla="*/ 6448 h 10000"/>
              <a:gd name="connsiteX150" fmla="*/ 7214 w 10000"/>
              <a:gd name="connsiteY150" fmla="*/ 6479 h 10000"/>
              <a:gd name="connsiteX151" fmla="*/ 7272 w 10000"/>
              <a:gd name="connsiteY151" fmla="*/ 6761 h 10000"/>
              <a:gd name="connsiteX152" fmla="*/ 7336 w 10000"/>
              <a:gd name="connsiteY152" fmla="*/ 6737 h 10000"/>
              <a:gd name="connsiteX153" fmla="*/ 7438 w 10000"/>
              <a:gd name="connsiteY153" fmla="*/ 6659 h 10000"/>
              <a:gd name="connsiteX154" fmla="*/ 7419 w 10000"/>
              <a:gd name="connsiteY154" fmla="*/ 7113 h 10000"/>
              <a:gd name="connsiteX155" fmla="*/ 7327 w 10000"/>
              <a:gd name="connsiteY155" fmla="*/ 7222 h 10000"/>
              <a:gd name="connsiteX156" fmla="*/ 7343 w 10000"/>
              <a:gd name="connsiteY156" fmla="*/ 7606 h 10000"/>
              <a:gd name="connsiteX157" fmla="*/ 7475 w 10000"/>
              <a:gd name="connsiteY157" fmla="*/ 7606 h 10000"/>
              <a:gd name="connsiteX158" fmla="*/ 7475 w 10000"/>
              <a:gd name="connsiteY158" fmla="*/ 7653 h 10000"/>
              <a:gd name="connsiteX159" fmla="*/ 7730 w 10000"/>
              <a:gd name="connsiteY159" fmla="*/ 7019 h 10000"/>
              <a:gd name="connsiteX160" fmla="*/ 7849 w 10000"/>
              <a:gd name="connsiteY160" fmla="*/ 7175 h 10000"/>
              <a:gd name="connsiteX161" fmla="*/ 7926 w 10000"/>
              <a:gd name="connsiteY161" fmla="*/ 7160 h 10000"/>
              <a:gd name="connsiteX162" fmla="*/ 8006 w 10000"/>
              <a:gd name="connsiteY162" fmla="*/ 7394 h 10000"/>
              <a:gd name="connsiteX163" fmla="*/ 8111 w 10000"/>
              <a:gd name="connsiteY163" fmla="*/ 7269 h 10000"/>
              <a:gd name="connsiteX164" fmla="*/ 8737 w 10000"/>
              <a:gd name="connsiteY164" fmla="*/ 5884 h 10000"/>
              <a:gd name="connsiteX165" fmla="*/ 8955 w 10000"/>
              <a:gd name="connsiteY165" fmla="*/ 5164 h 10000"/>
              <a:gd name="connsiteX166" fmla="*/ 9628 w 10000"/>
              <a:gd name="connsiteY166" fmla="*/ 4460 h 10000"/>
              <a:gd name="connsiteX167" fmla="*/ 9733 w 10000"/>
              <a:gd name="connsiteY167" fmla="*/ 4241 h 10000"/>
              <a:gd name="connsiteX168" fmla="*/ 10000 w 10000"/>
              <a:gd name="connsiteY168" fmla="*/ 3850 h 10000"/>
              <a:gd name="connsiteX169" fmla="*/ 9960 w 10000"/>
              <a:gd name="connsiteY169" fmla="*/ 2981 h 10000"/>
              <a:gd name="connsiteX170" fmla="*/ 9767 w 10000"/>
              <a:gd name="connsiteY170" fmla="*/ 2433 h 10000"/>
              <a:gd name="connsiteX171" fmla="*/ 9032 w 10000"/>
              <a:gd name="connsiteY171" fmla="*/ 1784 h 10000"/>
              <a:gd name="connsiteX172" fmla="*/ 8101 w 10000"/>
              <a:gd name="connsiteY172" fmla="*/ 1142 h 10000"/>
              <a:gd name="connsiteX173" fmla="*/ 7333 w 10000"/>
              <a:gd name="connsiteY173" fmla="*/ 720 h 10000"/>
              <a:gd name="connsiteX174" fmla="*/ 6771 w 10000"/>
              <a:gd name="connsiteY174" fmla="*/ 649 h 10000"/>
              <a:gd name="connsiteX175" fmla="*/ 6181 w 10000"/>
              <a:gd name="connsiteY175" fmla="*/ 579 h 10000"/>
              <a:gd name="connsiteX176" fmla="*/ 5502 w 10000"/>
              <a:gd name="connsiteY176" fmla="*/ 321 h 10000"/>
              <a:gd name="connsiteX177" fmla="*/ 5278 w 10000"/>
              <a:gd name="connsiteY177" fmla="*/ 47 h 10000"/>
              <a:gd name="connsiteX178" fmla="*/ 4320 w 10000"/>
              <a:gd name="connsiteY178" fmla="*/ 211 h 10000"/>
              <a:gd name="connsiteX179" fmla="*/ 3530 w 10000"/>
              <a:gd name="connsiteY179" fmla="*/ 0 h 10000"/>
              <a:gd name="connsiteX180" fmla="*/ 2931 w 10000"/>
              <a:gd name="connsiteY180" fmla="*/ 329 h 10000"/>
              <a:gd name="connsiteX181" fmla="*/ 2820 w 10000"/>
              <a:gd name="connsiteY181" fmla="*/ 415 h 10000"/>
              <a:gd name="connsiteX182" fmla="*/ 2237 w 10000"/>
              <a:gd name="connsiteY182" fmla="*/ 297 h 10000"/>
              <a:gd name="connsiteX183" fmla="*/ 1923 w 10000"/>
              <a:gd name="connsiteY183" fmla="*/ 438 h 10000"/>
              <a:gd name="connsiteX184" fmla="*/ 1843 w 10000"/>
              <a:gd name="connsiteY184" fmla="*/ 869 h 10000"/>
              <a:gd name="connsiteX185" fmla="*/ 2046 w 10000"/>
              <a:gd name="connsiteY185" fmla="*/ 1737 h 10000"/>
              <a:gd name="connsiteX186" fmla="*/ 1794 w 10000"/>
              <a:gd name="connsiteY186" fmla="*/ 2277 h 10000"/>
              <a:gd name="connsiteX187" fmla="*/ 1650 w 10000"/>
              <a:gd name="connsiteY187" fmla="*/ 3302 h 10000"/>
              <a:gd name="connsiteX188" fmla="*/ 1475 w 10000"/>
              <a:gd name="connsiteY188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654 w 10000"/>
              <a:gd name="connsiteY73" fmla="*/ 6682 h 10000"/>
              <a:gd name="connsiteX74" fmla="*/ 2725 w 10000"/>
              <a:gd name="connsiteY74" fmla="*/ 6878 h 10000"/>
              <a:gd name="connsiteX75" fmla="*/ 2756 w 10000"/>
              <a:gd name="connsiteY75" fmla="*/ 7128 h 10000"/>
              <a:gd name="connsiteX76" fmla="*/ 2820 w 10000"/>
              <a:gd name="connsiteY76" fmla="*/ 7183 h 10000"/>
              <a:gd name="connsiteX77" fmla="*/ 2900 w 10000"/>
              <a:gd name="connsiteY77" fmla="*/ 7175 h 10000"/>
              <a:gd name="connsiteX78" fmla="*/ 3005 w 10000"/>
              <a:gd name="connsiteY78" fmla="*/ 7254 h 10000"/>
              <a:gd name="connsiteX79" fmla="*/ 3094 w 10000"/>
              <a:gd name="connsiteY79" fmla="*/ 7160 h 10000"/>
              <a:gd name="connsiteX80" fmla="*/ 3263 w 10000"/>
              <a:gd name="connsiteY80" fmla="*/ 7700 h 10000"/>
              <a:gd name="connsiteX81" fmla="*/ 3429 w 10000"/>
              <a:gd name="connsiteY81" fmla="*/ 7786 h 10000"/>
              <a:gd name="connsiteX82" fmla="*/ 3484 w 10000"/>
              <a:gd name="connsiteY82" fmla="*/ 8052 h 10000"/>
              <a:gd name="connsiteX83" fmla="*/ 3530 w 10000"/>
              <a:gd name="connsiteY83" fmla="*/ 8099 h 10000"/>
              <a:gd name="connsiteX84" fmla="*/ 3582 w 10000"/>
              <a:gd name="connsiteY84" fmla="*/ 8138 h 10000"/>
              <a:gd name="connsiteX85" fmla="*/ 3604 w 10000"/>
              <a:gd name="connsiteY85" fmla="*/ 8146 h 10000"/>
              <a:gd name="connsiteX86" fmla="*/ 3656 w 10000"/>
              <a:gd name="connsiteY86" fmla="*/ 8044 h 10000"/>
              <a:gd name="connsiteX87" fmla="*/ 3687 w 10000"/>
              <a:gd name="connsiteY87" fmla="*/ 8216 h 10000"/>
              <a:gd name="connsiteX88" fmla="*/ 3840 w 10000"/>
              <a:gd name="connsiteY88" fmla="*/ 7668 h 10000"/>
              <a:gd name="connsiteX89" fmla="*/ 3917 w 10000"/>
              <a:gd name="connsiteY89" fmla="*/ 7621 h 10000"/>
              <a:gd name="connsiteX90" fmla="*/ 3997 w 10000"/>
              <a:gd name="connsiteY90" fmla="*/ 7762 h 10000"/>
              <a:gd name="connsiteX91" fmla="*/ 3991 w 10000"/>
              <a:gd name="connsiteY91" fmla="*/ 7152 h 10000"/>
              <a:gd name="connsiteX92" fmla="*/ 4089 w 10000"/>
              <a:gd name="connsiteY92" fmla="*/ 7128 h 10000"/>
              <a:gd name="connsiteX93" fmla="*/ 4246 w 10000"/>
              <a:gd name="connsiteY93" fmla="*/ 7371 h 10000"/>
              <a:gd name="connsiteX94" fmla="*/ 4283 w 10000"/>
              <a:gd name="connsiteY94" fmla="*/ 7387 h 10000"/>
              <a:gd name="connsiteX95" fmla="*/ 4393 w 10000"/>
              <a:gd name="connsiteY95" fmla="*/ 7418 h 10000"/>
              <a:gd name="connsiteX96" fmla="*/ 4421 w 10000"/>
              <a:gd name="connsiteY96" fmla="*/ 7465 h 10000"/>
              <a:gd name="connsiteX97" fmla="*/ 4439 w 10000"/>
              <a:gd name="connsiteY97" fmla="*/ 7692 h 10000"/>
              <a:gd name="connsiteX98" fmla="*/ 4516 w 10000"/>
              <a:gd name="connsiteY98" fmla="*/ 7809 h 10000"/>
              <a:gd name="connsiteX99" fmla="*/ 4571 w 10000"/>
              <a:gd name="connsiteY99" fmla="*/ 7833 h 10000"/>
              <a:gd name="connsiteX100" fmla="*/ 4642 w 10000"/>
              <a:gd name="connsiteY100" fmla="*/ 7692 h 10000"/>
              <a:gd name="connsiteX101" fmla="*/ 4679 w 10000"/>
              <a:gd name="connsiteY101" fmla="*/ 7645 h 10000"/>
              <a:gd name="connsiteX102" fmla="*/ 4700 w 10000"/>
              <a:gd name="connsiteY102" fmla="*/ 7559 h 10000"/>
              <a:gd name="connsiteX103" fmla="*/ 4780 w 10000"/>
              <a:gd name="connsiteY103" fmla="*/ 7606 h 10000"/>
              <a:gd name="connsiteX104" fmla="*/ 4771 w 10000"/>
              <a:gd name="connsiteY104" fmla="*/ 7512 h 10000"/>
              <a:gd name="connsiteX105" fmla="*/ 4811 w 10000"/>
              <a:gd name="connsiteY105" fmla="*/ 7457 h 10000"/>
              <a:gd name="connsiteX106" fmla="*/ 4876 w 10000"/>
              <a:gd name="connsiteY106" fmla="*/ 7512 h 10000"/>
              <a:gd name="connsiteX107" fmla="*/ 4983 w 10000"/>
              <a:gd name="connsiteY107" fmla="*/ 7512 h 10000"/>
              <a:gd name="connsiteX108" fmla="*/ 5038 w 10000"/>
              <a:gd name="connsiteY108" fmla="*/ 7551 h 10000"/>
              <a:gd name="connsiteX109" fmla="*/ 5078 w 10000"/>
              <a:gd name="connsiteY109" fmla="*/ 7668 h 10000"/>
              <a:gd name="connsiteX110" fmla="*/ 5097 w 10000"/>
              <a:gd name="connsiteY110" fmla="*/ 7488 h 10000"/>
              <a:gd name="connsiteX111" fmla="*/ 5060 w 10000"/>
              <a:gd name="connsiteY111" fmla="*/ 7230 h 10000"/>
              <a:gd name="connsiteX112" fmla="*/ 5103 w 10000"/>
              <a:gd name="connsiteY112" fmla="*/ 7175 h 10000"/>
              <a:gd name="connsiteX113" fmla="*/ 5152 w 10000"/>
              <a:gd name="connsiteY113" fmla="*/ 7199 h 10000"/>
              <a:gd name="connsiteX114" fmla="*/ 5152 w 10000"/>
              <a:gd name="connsiteY114" fmla="*/ 6894 h 10000"/>
              <a:gd name="connsiteX115" fmla="*/ 5232 w 10000"/>
              <a:gd name="connsiteY115" fmla="*/ 6917 h 10000"/>
              <a:gd name="connsiteX116" fmla="*/ 5272 w 10000"/>
              <a:gd name="connsiteY116" fmla="*/ 6854 h 10000"/>
              <a:gd name="connsiteX117" fmla="*/ 5263 w 10000"/>
              <a:gd name="connsiteY117" fmla="*/ 6635 h 10000"/>
              <a:gd name="connsiteX118" fmla="*/ 5300 w 10000"/>
              <a:gd name="connsiteY118" fmla="*/ 6635 h 10000"/>
              <a:gd name="connsiteX119" fmla="*/ 5343 w 10000"/>
              <a:gd name="connsiteY119" fmla="*/ 6518 h 10000"/>
              <a:gd name="connsiteX120" fmla="*/ 5419 w 10000"/>
              <a:gd name="connsiteY120" fmla="*/ 6424 h 10000"/>
              <a:gd name="connsiteX121" fmla="*/ 5472 w 10000"/>
              <a:gd name="connsiteY121" fmla="*/ 6283 h 10000"/>
              <a:gd name="connsiteX122" fmla="*/ 5585 w 10000"/>
              <a:gd name="connsiteY122" fmla="*/ 6283 h 10000"/>
              <a:gd name="connsiteX123" fmla="*/ 5674 w 10000"/>
              <a:gd name="connsiteY123" fmla="*/ 6401 h 10000"/>
              <a:gd name="connsiteX124" fmla="*/ 5794 w 10000"/>
              <a:gd name="connsiteY124" fmla="*/ 6408 h 10000"/>
              <a:gd name="connsiteX125" fmla="*/ 5788 w 10000"/>
              <a:gd name="connsiteY125" fmla="*/ 6291 h 10000"/>
              <a:gd name="connsiteX126" fmla="*/ 5779 w 10000"/>
              <a:gd name="connsiteY126" fmla="*/ 6127 h 10000"/>
              <a:gd name="connsiteX127" fmla="*/ 5813 w 10000"/>
              <a:gd name="connsiteY127" fmla="*/ 6025 h 10000"/>
              <a:gd name="connsiteX128" fmla="*/ 5908 w 10000"/>
              <a:gd name="connsiteY128" fmla="*/ 6103 h 10000"/>
              <a:gd name="connsiteX129" fmla="*/ 5954 w 10000"/>
              <a:gd name="connsiteY129" fmla="*/ 6150 h 10000"/>
              <a:gd name="connsiteX130" fmla="*/ 6009 w 10000"/>
              <a:gd name="connsiteY130" fmla="*/ 6338 h 10000"/>
              <a:gd name="connsiteX131" fmla="*/ 6209 w 10000"/>
              <a:gd name="connsiteY131" fmla="*/ 6338 h 10000"/>
              <a:gd name="connsiteX132" fmla="*/ 6240 w 10000"/>
              <a:gd name="connsiteY132" fmla="*/ 6479 h 10000"/>
              <a:gd name="connsiteX133" fmla="*/ 6369 w 10000"/>
              <a:gd name="connsiteY133" fmla="*/ 6518 h 10000"/>
              <a:gd name="connsiteX134" fmla="*/ 6535 w 10000"/>
              <a:gd name="connsiteY134" fmla="*/ 6401 h 10000"/>
              <a:gd name="connsiteX135" fmla="*/ 6642 w 10000"/>
              <a:gd name="connsiteY135" fmla="*/ 6432 h 10000"/>
              <a:gd name="connsiteX136" fmla="*/ 6654 w 10000"/>
              <a:gd name="connsiteY136" fmla="*/ 6448 h 10000"/>
              <a:gd name="connsiteX137" fmla="*/ 6719 w 10000"/>
              <a:gd name="connsiteY137" fmla="*/ 6408 h 10000"/>
              <a:gd name="connsiteX138" fmla="*/ 6734 w 10000"/>
              <a:gd name="connsiteY138" fmla="*/ 6189 h 10000"/>
              <a:gd name="connsiteX139" fmla="*/ 6756 w 10000"/>
              <a:gd name="connsiteY139" fmla="*/ 6056 h 10000"/>
              <a:gd name="connsiteX140" fmla="*/ 6756 w 10000"/>
              <a:gd name="connsiteY140" fmla="*/ 6002 h 10000"/>
              <a:gd name="connsiteX141" fmla="*/ 6747 w 10000"/>
              <a:gd name="connsiteY141" fmla="*/ 5884 h 10000"/>
              <a:gd name="connsiteX142" fmla="*/ 6848 w 10000"/>
              <a:gd name="connsiteY142" fmla="*/ 5814 h 10000"/>
              <a:gd name="connsiteX143" fmla="*/ 6940 w 10000"/>
              <a:gd name="connsiteY143" fmla="*/ 5837 h 10000"/>
              <a:gd name="connsiteX144" fmla="*/ 6986 w 10000"/>
              <a:gd name="connsiteY144" fmla="*/ 6002 h 10000"/>
              <a:gd name="connsiteX145" fmla="*/ 7051 w 10000"/>
              <a:gd name="connsiteY145" fmla="*/ 6213 h 10000"/>
              <a:gd name="connsiteX146" fmla="*/ 7094 w 10000"/>
              <a:gd name="connsiteY146" fmla="*/ 6401 h 10000"/>
              <a:gd name="connsiteX147" fmla="*/ 7094 w 10000"/>
              <a:gd name="connsiteY147" fmla="*/ 6377 h 10000"/>
              <a:gd name="connsiteX148" fmla="*/ 7124 w 10000"/>
              <a:gd name="connsiteY148" fmla="*/ 6448 h 10000"/>
              <a:gd name="connsiteX149" fmla="*/ 7214 w 10000"/>
              <a:gd name="connsiteY149" fmla="*/ 6479 h 10000"/>
              <a:gd name="connsiteX150" fmla="*/ 7272 w 10000"/>
              <a:gd name="connsiteY150" fmla="*/ 6761 h 10000"/>
              <a:gd name="connsiteX151" fmla="*/ 7336 w 10000"/>
              <a:gd name="connsiteY151" fmla="*/ 6737 h 10000"/>
              <a:gd name="connsiteX152" fmla="*/ 7438 w 10000"/>
              <a:gd name="connsiteY152" fmla="*/ 6659 h 10000"/>
              <a:gd name="connsiteX153" fmla="*/ 7419 w 10000"/>
              <a:gd name="connsiteY153" fmla="*/ 7113 h 10000"/>
              <a:gd name="connsiteX154" fmla="*/ 7327 w 10000"/>
              <a:gd name="connsiteY154" fmla="*/ 7222 h 10000"/>
              <a:gd name="connsiteX155" fmla="*/ 7343 w 10000"/>
              <a:gd name="connsiteY155" fmla="*/ 7606 h 10000"/>
              <a:gd name="connsiteX156" fmla="*/ 7475 w 10000"/>
              <a:gd name="connsiteY156" fmla="*/ 7606 h 10000"/>
              <a:gd name="connsiteX157" fmla="*/ 7475 w 10000"/>
              <a:gd name="connsiteY157" fmla="*/ 7653 h 10000"/>
              <a:gd name="connsiteX158" fmla="*/ 7730 w 10000"/>
              <a:gd name="connsiteY158" fmla="*/ 7019 h 10000"/>
              <a:gd name="connsiteX159" fmla="*/ 7849 w 10000"/>
              <a:gd name="connsiteY159" fmla="*/ 7175 h 10000"/>
              <a:gd name="connsiteX160" fmla="*/ 7926 w 10000"/>
              <a:gd name="connsiteY160" fmla="*/ 7160 h 10000"/>
              <a:gd name="connsiteX161" fmla="*/ 8006 w 10000"/>
              <a:gd name="connsiteY161" fmla="*/ 7394 h 10000"/>
              <a:gd name="connsiteX162" fmla="*/ 8111 w 10000"/>
              <a:gd name="connsiteY162" fmla="*/ 7269 h 10000"/>
              <a:gd name="connsiteX163" fmla="*/ 8737 w 10000"/>
              <a:gd name="connsiteY163" fmla="*/ 5884 h 10000"/>
              <a:gd name="connsiteX164" fmla="*/ 8955 w 10000"/>
              <a:gd name="connsiteY164" fmla="*/ 5164 h 10000"/>
              <a:gd name="connsiteX165" fmla="*/ 9628 w 10000"/>
              <a:gd name="connsiteY165" fmla="*/ 4460 h 10000"/>
              <a:gd name="connsiteX166" fmla="*/ 9733 w 10000"/>
              <a:gd name="connsiteY166" fmla="*/ 4241 h 10000"/>
              <a:gd name="connsiteX167" fmla="*/ 10000 w 10000"/>
              <a:gd name="connsiteY167" fmla="*/ 3850 h 10000"/>
              <a:gd name="connsiteX168" fmla="*/ 9960 w 10000"/>
              <a:gd name="connsiteY168" fmla="*/ 2981 h 10000"/>
              <a:gd name="connsiteX169" fmla="*/ 9767 w 10000"/>
              <a:gd name="connsiteY169" fmla="*/ 2433 h 10000"/>
              <a:gd name="connsiteX170" fmla="*/ 9032 w 10000"/>
              <a:gd name="connsiteY170" fmla="*/ 1784 h 10000"/>
              <a:gd name="connsiteX171" fmla="*/ 8101 w 10000"/>
              <a:gd name="connsiteY171" fmla="*/ 1142 h 10000"/>
              <a:gd name="connsiteX172" fmla="*/ 7333 w 10000"/>
              <a:gd name="connsiteY172" fmla="*/ 720 h 10000"/>
              <a:gd name="connsiteX173" fmla="*/ 6771 w 10000"/>
              <a:gd name="connsiteY173" fmla="*/ 649 h 10000"/>
              <a:gd name="connsiteX174" fmla="*/ 6181 w 10000"/>
              <a:gd name="connsiteY174" fmla="*/ 579 h 10000"/>
              <a:gd name="connsiteX175" fmla="*/ 5502 w 10000"/>
              <a:gd name="connsiteY175" fmla="*/ 321 h 10000"/>
              <a:gd name="connsiteX176" fmla="*/ 5278 w 10000"/>
              <a:gd name="connsiteY176" fmla="*/ 47 h 10000"/>
              <a:gd name="connsiteX177" fmla="*/ 4320 w 10000"/>
              <a:gd name="connsiteY177" fmla="*/ 211 h 10000"/>
              <a:gd name="connsiteX178" fmla="*/ 3530 w 10000"/>
              <a:gd name="connsiteY178" fmla="*/ 0 h 10000"/>
              <a:gd name="connsiteX179" fmla="*/ 2931 w 10000"/>
              <a:gd name="connsiteY179" fmla="*/ 329 h 10000"/>
              <a:gd name="connsiteX180" fmla="*/ 2820 w 10000"/>
              <a:gd name="connsiteY180" fmla="*/ 415 h 10000"/>
              <a:gd name="connsiteX181" fmla="*/ 2237 w 10000"/>
              <a:gd name="connsiteY181" fmla="*/ 297 h 10000"/>
              <a:gd name="connsiteX182" fmla="*/ 1923 w 10000"/>
              <a:gd name="connsiteY182" fmla="*/ 438 h 10000"/>
              <a:gd name="connsiteX183" fmla="*/ 1843 w 10000"/>
              <a:gd name="connsiteY183" fmla="*/ 869 h 10000"/>
              <a:gd name="connsiteX184" fmla="*/ 2046 w 10000"/>
              <a:gd name="connsiteY184" fmla="*/ 1737 h 10000"/>
              <a:gd name="connsiteX185" fmla="*/ 1794 w 10000"/>
              <a:gd name="connsiteY185" fmla="*/ 2277 h 10000"/>
              <a:gd name="connsiteX186" fmla="*/ 1650 w 10000"/>
              <a:gd name="connsiteY186" fmla="*/ 3302 h 10000"/>
              <a:gd name="connsiteX187" fmla="*/ 1475 w 10000"/>
              <a:gd name="connsiteY187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725 w 10000"/>
              <a:gd name="connsiteY73" fmla="*/ 6878 h 10000"/>
              <a:gd name="connsiteX74" fmla="*/ 2756 w 10000"/>
              <a:gd name="connsiteY74" fmla="*/ 7128 h 10000"/>
              <a:gd name="connsiteX75" fmla="*/ 2820 w 10000"/>
              <a:gd name="connsiteY75" fmla="*/ 7183 h 10000"/>
              <a:gd name="connsiteX76" fmla="*/ 2900 w 10000"/>
              <a:gd name="connsiteY76" fmla="*/ 7175 h 10000"/>
              <a:gd name="connsiteX77" fmla="*/ 3005 w 10000"/>
              <a:gd name="connsiteY77" fmla="*/ 7254 h 10000"/>
              <a:gd name="connsiteX78" fmla="*/ 3094 w 10000"/>
              <a:gd name="connsiteY78" fmla="*/ 7160 h 10000"/>
              <a:gd name="connsiteX79" fmla="*/ 3263 w 10000"/>
              <a:gd name="connsiteY79" fmla="*/ 7700 h 10000"/>
              <a:gd name="connsiteX80" fmla="*/ 3429 w 10000"/>
              <a:gd name="connsiteY80" fmla="*/ 7786 h 10000"/>
              <a:gd name="connsiteX81" fmla="*/ 3484 w 10000"/>
              <a:gd name="connsiteY81" fmla="*/ 8052 h 10000"/>
              <a:gd name="connsiteX82" fmla="*/ 3530 w 10000"/>
              <a:gd name="connsiteY82" fmla="*/ 8099 h 10000"/>
              <a:gd name="connsiteX83" fmla="*/ 3582 w 10000"/>
              <a:gd name="connsiteY83" fmla="*/ 8138 h 10000"/>
              <a:gd name="connsiteX84" fmla="*/ 3604 w 10000"/>
              <a:gd name="connsiteY84" fmla="*/ 8146 h 10000"/>
              <a:gd name="connsiteX85" fmla="*/ 3656 w 10000"/>
              <a:gd name="connsiteY85" fmla="*/ 8044 h 10000"/>
              <a:gd name="connsiteX86" fmla="*/ 3687 w 10000"/>
              <a:gd name="connsiteY86" fmla="*/ 8216 h 10000"/>
              <a:gd name="connsiteX87" fmla="*/ 3840 w 10000"/>
              <a:gd name="connsiteY87" fmla="*/ 7668 h 10000"/>
              <a:gd name="connsiteX88" fmla="*/ 3917 w 10000"/>
              <a:gd name="connsiteY88" fmla="*/ 7621 h 10000"/>
              <a:gd name="connsiteX89" fmla="*/ 3997 w 10000"/>
              <a:gd name="connsiteY89" fmla="*/ 7762 h 10000"/>
              <a:gd name="connsiteX90" fmla="*/ 3991 w 10000"/>
              <a:gd name="connsiteY90" fmla="*/ 7152 h 10000"/>
              <a:gd name="connsiteX91" fmla="*/ 4089 w 10000"/>
              <a:gd name="connsiteY91" fmla="*/ 7128 h 10000"/>
              <a:gd name="connsiteX92" fmla="*/ 4246 w 10000"/>
              <a:gd name="connsiteY92" fmla="*/ 7371 h 10000"/>
              <a:gd name="connsiteX93" fmla="*/ 4283 w 10000"/>
              <a:gd name="connsiteY93" fmla="*/ 7387 h 10000"/>
              <a:gd name="connsiteX94" fmla="*/ 4393 w 10000"/>
              <a:gd name="connsiteY94" fmla="*/ 7418 h 10000"/>
              <a:gd name="connsiteX95" fmla="*/ 4421 w 10000"/>
              <a:gd name="connsiteY95" fmla="*/ 7465 h 10000"/>
              <a:gd name="connsiteX96" fmla="*/ 4439 w 10000"/>
              <a:gd name="connsiteY96" fmla="*/ 7692 h 10000"/>
              <a:gd name="connsiteX97" fmla="*/ 4516 w 10000"/>
              <a:gd name="connsiteY97" fmla="*/ 7809 h 10000"/>
              <a:gd name="connsiteX98" fmla="*/ 4571 w 10000"/>
              <a:gd name="connsiteY98" fmla="*/ 7833 h 10000"/>
              <a:gd name="connsiteX99" fmla="*/ 4642 w 10000"/>
              <a:gd name="connsiteY99" fmla="*/ 7692 h 10000"/>
              <a:gd name="connsiteX100" fmla="*/ 4679 w 10000"/>
              <a:gd name="connsiteY100" fmla="*/ 7645 h 10000"/>
              <a:gd name="connsiteX101" fmla="*/ 4700 w 10000"/>
              <a:gd name="connsiteY101" fmla="*/ 7559 h 10000"/>
              <a:gd name="connsiteX102" fmla="*/ 4780 w 10000"/>
              <a:gd name="connsiteY102" fmla="*/ 7606 h 10000"/>
              <a:gd name="connsiteX103" fmla="*/ 4771 w 10000"/>
              <a:gd name="connsiteY103" fmla="*/ 7512 h 10000"/>
              <a:gd name="connsiteX104" fmla="*/ 4811 w 10000"/>
              <a:gd name="connsiteY104" fmla="*/ 7457 h 10000"/>
              <a:gd name="connsiteX105" fmla="*/ 4876 w 10000"/>
              <a:gd name="connsiteY105" fmla="*/ 7512 h 10000"/>
              <a:gd name="connsiteX106" fmla="*/ 4983 w 10000"/>
              <a:gd name="connsiteY106" fmla="*/ 7512 h 10000"/>
              <a:gd name="connsiteX107" fmla="*/ 5038 w 10000"/>
              <a:gd name="connsiteY107" fmla="*/ 7551 h 10000"/>
              <a:gd name="connsiteX108" fmla="*/ 5078 w 10000"/>
              <a:gd name="connsiteY108" fmla="*/ 7668 h 10000"/>
              <a:gd name="connsiteX109" fmla="*/ 5097 w 10000"/>
              <a:gd name="connsiteY109" fmla="*/ 7488 h 10000"/>
              <a:gd name="connsiteX110" fmla="*/ 5060 w 10000"/>
              <a:gd name="connsiteY110" fmla="*/ 7230 h 10000"/>
              <a:gd name="connsiteX111" fmla="*/ 5103 w 10000"/>
              <a:gd name="connsiteY111" fmla="*/ 7175 h 10000"/>
              <a:gd name="connsiteX112" fmla="*/ 5152 w 10000"/>
              <a:gd name="connsiteY112" fmla="*/ 7199 h 10000"/>
              <a:gd name="connsiteX113" fmla="*/ 5152 w 10000"/>
              <a:gd name="connsiteY113" fmla="*/ 6894 h 10000"/>
              <a:gd name="connsiteX114" fmla="*/ 5232 w 10000"/>
              <a:gd name="connsiteY114" fmla="*/ 6917 h 10000"/>
              <a:gd name="connsiteX115" fmla="*/ 5272 w 10000"/>
              <a:gd name="connsiteY115" fmla="*/ 6854 h 10000"/>
              <a:gd name="connsiteX116" fmla="*/ 5263 w 10000"/>
              <a:gd name="connsiteY116" fmla="*/ 6635 h 10000"/>
              <a:gd name="connsiteX117" fmla="*/ 5300 w 10000"/>
              <a:gd name="connsiteY117" fmla="*/ 6635 h 10000"/>
              <a:gd name="connsiteX118" fmla="*/ 5343 w 10000"/>
              <a:gd name="connsiteY118" fmla="*/ 6518 h 10000"/>
              <a:gd name="connsiteX119" fmla="*/ 5419 w 10000"/>
              <a:gd name="connsiteY119" fmla="*/ 6424 h 10000"/>
              <a:gd name="connsiteX120" fmla="*/ 5472 w 10000"/>
              <a:gd name="connsiteY120" fmla="*/ 6283 h 10000"/>
              <a:gd name="connsiteX121" fmla="*/ 5585 w 10000"/>
              <a:gd name="connsiteY121" fmla="*/ 6283 h 10000"/>
              <a:gd name="connsiteX122" fmla="*/ 5674 w 10000"/>
              <a:gd name="connsiteY122" fmla="*/ 6401 h 10000"/>
              <a:gd name="connsiteX123" fmla="*/ 5794 w 10000"/>
              <a:gd name="connsiteY123" fmla="*/ 6408 h 10000"/>
              <a:gd name="connsiteX124" fmla="*/ 5788 w 10000"/>
              <a:gd name="connsiteY124" fmla="*/ 6291 h 10000"/>
              <a:gd name="connsiteX125" fmla="*/ 5779 w 10000"/>
              <a:gd name="connsiteY125" fmla="*/ 6127 h 10000"/>
              <a:gd name="connsiteX126" fmla="*/ 5813 w 10000"/>
              <a:gd name="connsiteY126" fmla="*/ 6025 h 10000"/>
              <a:gd name="connsiteX127" fmla="*/ 5908 w 10000"/>
              <a:gd name="connsiteY127" fmla="*/ 6103 h 10000"/>
              <a:gd name="connsiteX128" fmla="*/ 5954 w 10000"/>
              <a:gd name="connsiteY128" fmla="*/ 6150 h 10000"/>
              <a:gd name="connsiteX129" fmla="*/ 6009 w 10000"/>
              <a:gd name="connsiteY129" fmla="*/ 6338 h 10000"/>
              <a:gd name="connsiteX130" fmla="*/ 6209 w 10000"/>
              <a:gd name="connsiteY130" fmla="*/ 6338 h 10000"/>
              <a:gd name="connsiteX131" fmla="*/ 6240 w 10000"/>
              <a:gd name="connsiteY131" fmla="*/ 6479 h 10000"/>
              <a:gd name="connsiteX132" fmla="*/ 6369 w 10000"/>
              <a:gd name="connsiteY132" fmla="*/ 6518 h 10000"/>
              <a:gd name="connsiteX133" fmla="*/ 6535 w 10000"/>
              <a:gd name="connsiteY133" fmla="*/ 6401 h 10000"/>
              <a:gd name="connsiteX134" fmla="*/ 6642 w 10000"/>
              <a:gd name="connsiteY134" fmla="*/ 6432 h 10000"/>
              <a:gd name="connsiteX135" fmla="*/ 6654 w 10000"/>
              <a:gd name="connsiteY135" fmla="*/ 6448 h 10000"/>
              <a:gd name="connsiteX136" fmla="*/ 6719 w 10000"/>
              <a:gd name="connsiteY136" fmla="*/ 6408 h 10000"/>
              <a:gd name="connsiteX137" fmla="*/ 6734 w 10000"/>
              <a:gd name="connsiteY137" fmla="*/ 6189 h 10000"/>
              <a:gd name="connsiteX138" fmla="*/ 6756 w 10000"/>
              <a:gd name="connsiteY138" fmla="*/ 6056 h 10000"/>
              <a:gd name="connsiteX139" fmla="*/ 6756 w 10000"/>
              <a:gd name="connsiteY139" fmla="*/ 6002 h 10000"/>
              <a:gd name="connsiteX140" fmla="*/ 6747 w 10000"/>
              <a:gd name="connsiteY140" fmla="*/ 5884 h 10000"/>
              <a:gd name="connsiteX141" fmla="*/ 6848 w 10000"/>
              <a:gd name="connsiteY141" fmla="*/ 5814 h 10000"/>
              <a:gd name="connsiteX142" fmla="*/ 6940 w 10000"/>
              <a:gd name="connsiteY142" fmla="*/ 5837 h 10000"/>
              <a:gd name="connsiteX143" fmla="*/ 6986 w 10000"/>
              <a:gd name="connsiteY143" fmla="*/ 6002 h 10000"/>
              <a:gd name="connsiteX144" fmla="*/ 7051 w 10000"/>
              <a:gd name="connsiteY144" fmla="*/ 6213 h 10000"/>
              <a:gd name="connsiteX145" fmla="*/ 7094 w 10000"/>
              <a:gd name="connsiteY145" fmla="*/ 6401 h 10000"/>
              <a:gd name="connsiteX146" fmla="*/ 7094 w 10000"/>
              <a:gd name="connsiteY146" fmla="*/ 6377 h 10000"/>
              <a:gd name="connsiteX147" fmla="*/ 7124 w 10000"/>
              <a:gd name="connsiteY147" fmla="*/ 6448 h 10000"/>
              <a:gd name="connsiteX148" fmla="*/ 7214 w 10000"/>
              <a:gd name="connsiteY148" fmla="*/ 6479 h 10000"/>
              <a:gd name="connsiteX149" fmla="*/ 7272 w 10000"/>
              <a:gd name="connsiteY149" fmla="*/ 6761 h 10000"/>
              <a:gd name="connsiteX150" fmla="*/ 7336 w 10000"/>
              <a:gd name="connsiteY150" fmla="*/ 6737 h 10000"/>
              <a:gd name="connsiteX151" fmla="*/ 7438 w 10000"/>
              <a:gd name="connsiteY151" fmla="*/ 6659 h 10000"/>
              <a:gd name="connsiteX152" fmla="*/ 7419 w 10000"/>
              <a:gd name="connsiteY152" fmla="*/ 7113 h 10000"/>
              <a:gd name="connsiteX153" fmla="*/ 7327 w 10000"/>
              <a:gd name="connsiteY153" fmla="*/ 7222 h 10000"/>
              <a:gd name="connsiteX154" fmla="*/ 7343 w 10000"/>
              <a:gd name="connsiteY154" fmla="*/ 7606 h 10000"/>
              <a:gd name="connsiteX155" fmla="*/ 7475 w 10000"/>
              <a:gd name="connsiteY155" fmla="*/ 7606 h 10000"/>
              <a:gd name="connsiteX156" fmla="*/ 7475 w 10000"/>
              <a:gd name="connsiteY156" fmla="*/ 7653 h 10000"/>
              <a:gd name="connsiteX157" fmla="*/ 7730 w 10000"/>
              <a:gd name="connsiteY157" fmla="*/ 7019 h 10000"/>
              <a:gd name="connsiteX158" fmla="*/ 7849 w 10000"/>
              <a:gd name="connsiteY158" fmla="*/ 7175 h 10000"/>
              <a:gd name="connsiteX159" fmla="*/ 7926 w 10000"/>
              <a:gd name="connsiteY159" fmla="*/ 7160 h 10000"/>
              <a:gd name="connsiteX160" fmla="*/ 8006 w 10000"/>
              <a:gd name="connsiteY160" fmla="*/ 7394 h 10000"/>
              <a:gd name="connsiteX161" fmla="*/ 8111 w 10000"/>
              <a:gd name="connsiteY161" fmla="*/ 7269 h 10000"/>
              <a:gd name="connsiteX162" fmla="*/ 8737 w 10000"/>
              <a:gd name="connsiteY162" fmla="*/ 5884 h 10000"/>
              <a:gd name="connsiteX163" fmla="*/ 8955 w 10000"/>
              <a:gd name="connsiteY163" fmla="*/ 5164 h 10000"/>
              <a:gd name="connsiteX164" fmla="*/ 9628 w 10000"/>
              <a:gd name="connsiteY164" fmla="*/ 4460 h 10000"/>
              <a:gd name="connsiteX165" fmla="*/ 9733 w 10000"/>
              <a:gd name="connsiteY165" fmla="*/ 4241 h 10000"/>
              <a:gd name="connsiteX166" fmla="*/ 10000 w 10000"/>
              <a:gd name="connsiteY166" fmla="*/ 3850 h 10000"/>
              <a:gd name="connsiteX167" fmla="*/ 9960 w 10000"/>
              <a:gd name="connsiteY167" fmla="*/ 2981 h 10000"/>
              <a:gd name="connsiteX168" fmla="*/ 9767 w 10000"/>
              <a:gd name="connsiteY168" fmla="*/ 2433 h 10000"/>
              <a:gd name="connsiteX169" fmla="*/ 9032 w 10000"/>
              <a:gd name="connsiteY169" fmla="*/ 1784 h 10000"/>
              <a:gd name="connsiteX170" fmla="*/ 8101 w 10000"/>
              <a:gd name="connsiteY170" fmla="*/ 1142 h 10000"/>
              <a:gd name="connsiteX171" fmla="*/ 7333 w 10000"/>
              <a:gd name="connsiteY171" fmla="*/ 720 h 10000"/>
              <a:gd name="connsiteX172" fmla="*/ 6771 w 10000"/>
              <a:gd name="connsiteY172" fmla="*/ 649 h 10000"/>
              <a:gd name="connsiteX173" fmla="*/ 6181 w 10000"/>
              <a:gd name="connsiteY173" fmla="*/ 579 h 10000"/>
              <a:gd name="connsiteX174" fmla="*/ 5502 w 10000"/>
              <a:gd name="connsiteY174" fmla="*/ 321 h 10000"/>
              <a:gd name="connsiteX175" fmla="*/ 5278 w 10000"/>
              <a:gd name="connsiteY175" fmla="*/ 47 h 10000"/>
              <a:gd name="connsiteX176" fmla="*/ 4320 w 10000"/>
              <a:gd name="connsiteY176" fmla="*/ 211 h 10000"/>
              <a:gd name="connsiteX177" fmla="*/ 3530 w 10000"/>
              <a:gd name="connsiteY177" fmla="*/ 0 h 10000"/>
              <a:gd name="connsiteX178" fmla="*/ 2931 w 10000"/>
              <a:gd name="connsiteY178" fmla="*/ 329 h 10000"/>
              <a:gd name="connsiteX179" fmla="*/ 2820 w 10000"/>
              <a:gd name="connsiteY179" fmla="*/ 415 h 10000"/>
              <a:gd name="connsiteX180" fmla="*/ 2237 w 10000"/>
              <a:gd name="connsiteY180" fmla="*/ 297 h 10000"/>
              <a:gd name="connsiteX181" fmla="*/ 1923 w 10000"/>
              <a:gd name="connsiteY181" fmla="*/ 438 h 10000"/>
              <a:gd name="connsiteX182" fmla="*/ 1843 w 10000"/>
              <a:gd name="connsiteY182" fmla="*/ 869 h 10000"/>
              <a:gd name="connsiteX183" fmla="*/ 2046 w 10000"/>
              <a:gd name="connsiteY183" fmla="*/ 1737 h 10000"/>
              <a:gd name="connsiteX184" fmla="*/ 1794 w 10000"/>
              <a:gd name="connsiteY184" fmla="*/ 2277 h 10000"/>
              <a:gd name="connsiteX185" fmla="*/ 1650 w 10000"/>
              <a:gd name="connsiteY185" fmla="*/ 3302 h 10000"/>
              <a:gd name="connsiteX186" fmla="*/ 1475 w 10000"/>
              <a:gd name="connsiteY186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28 w 10000"/>
              <a:gd name="connsiteY72" fmla="*/ 6854 h 10000"/>
              <a:gd name="connsiteX73" fmla="*/ 2756 w 10000"/>
              <a:gd name="connsiteY73" fmla="*/ 7128 h 10000"/>
              <a:gd name="connsiteX74" fmla="*/ 2820 w 10000"/>
              <a:gd name="connsiteY74" fmla="*/ 7183 h 10000"/>
              <a:gd name="connsiteX75" fmla="*/ 2900 w 10000"/>
              <a:gd name="connsiteY75" fmla="*/ 7175 h 10000"/>
              <a:gd name="connsiteX76" fmla="*/ 3005 w 10000"/>
              <a:gd name="connsiteY76" fmla="*/ 7254 h 10000"/>
              <a:gd name="connsiteX77" fmla="*/ 3094 w 10000"/>
              <a:gd name="connsiteY77" fmla="*/ 7160 h 10000"/>
              <a:gd name="connsiteX78" fmla="*/ 3263 w 10000"/>
              <a:gd name="connsiteY78" fmla="*/ 7700 h 10000"/>
              <a:gd name="connsiteX79" fmla="*/ 3429 w 10000"/>
              <a:gd name="connsiteY79" fmla="*/ 7786 h 10000"/>
              <a:gd name="connsiteX80" fmla="*/ 3484 w 10000"/>
              <a:gd name="connsiteY80" fmla="*/ 8052 h 10000"/>
              <a:gd name="connsiteX81" fmla="*/ 3530 w 10000"/>
              <a:gd name="connsiteY81" fmla="*/ 8099 h 10000"/>
              <a:gd name="connsiteX82" fmla="*/ 3582 w 10000"/>
              <a:gd name="connsiteY82" fmla="*/ 8138 h 10000"/>
              <a:gd name="connsiteX83" fmla="*/ 3604 w 10000"/>
              <a:gd name="connsiteY83" fmla="*/ 8146 h 10000"/>
              <a:gd name="connsiteX84" fmla="*/ 3656 w 10000"/>
              <a:gd name="connsiteY84" fmla="*/ 8044 h 10000"/>
              <a:gd name="connsiteX85" fmla="*/ 3687 w 10000"/>
              <a:gd name="connsiteY85" fmla="*/ 8216 h 10000"/>
              <a:gd name="connsiteX86" fmla="*/ 3840 w 10000"/>
              <a:gd name="connsiteY86" fmla="*/ 7668 h 10000"/>
              <a:gd name="connsiteX87" fmla="*/ 3917 w 10000"/>
              <a:gd name="connsiteY87" fmla="*/ 7621 h 10000"/>
              <a:gd name="connsiteX88" fmla="*/ 3997 w 10000"/>
              <a:gd name="connsiteY88" fmla="*/ 7762 h 10000"/>
              <a:gd name="connsiteX89" fmla="*/ 3991 w 10000"/>
              <a:gd name="connsiteY89" fmla="*/ 7152 h 10000"/>
              <a:gd name="connsiteX90" fmla="*/ 4089 w 10000"/>
              <a:gd name="connsiteY90" fmla="*/ 7128 h 10000"/>
              <a:gd name="connsiteX91" fmla="*/ 4246 w 10000"/>
              <a:gd name="connsiteY91" fmla="*/ 7371 h 10000"/>
              <a:gd name="connsiteX92" fmla="*/ 4283 w 10000"/>
              <a:gd name="connsiteY92" fmla="*/ 7387 h 10000"/>
              <a:gd name="connsiteX93" fmla="*/ 4393 w 10000"/>
              <a:gd name="connsiteY93" fmla="*/ 7418 h 10000"/>
              <a:gd name="connsiteX94" fmla="*/ 4421 w 10000"/>
              <a:gd name="connsiteY94" fmla="*/ 7465 h 10000"/>
              <a:gd name="connsiteX95" fmla="*/ 4439 w 10000"/>
              <a:gd name="connsiteY95" fmla="*/ 7692 h 10000"/>
              <a:gd name="connsiteX96" fmla="*/ 4516 w 10000"/>
              <a:gd name="connsiteY96" fmla="*/ 7809 h 10000"/>
              <a:gd name="connsiteX97" fmla="*/ 4571 w 10000"/>
              <a:gd name="connsiteY97" fmla="*/ 7833 h 10000"/>
              <a:gd name="connsiteX98" fmla="*/ 4642 w 10000"/>
              <a:gd name="connsiteY98" fmla="*/ 7692 h 10000"/>
              <a:gd name="connsiteX99" fmla="*/ 4679 w 10000"/>
              <a:gd name="connsiteY99" fmla="*/ 7645 h 10000"/>
              <a:gd name="connsiteX100" fmla="*/ 4700 w 10000"/>
              <a:gd name="connsiteY100" fmla="*/ 7559 h 10000"/>
              <a:gd name="connsiteX101" fmla="*/ 4780 w 10000"/>
              <a:gd name="connsiteY101" fmla="*/ 7606 h 10000"/>
              <a:gd name="connsiteX102" fmla="*/ 4771 w 10000"/>
              <a:gd name="connsiteY102" fmla="*/ 7512 h 10000"/>
              <a:gd name="connsiteX103" fmla="*/ 4811 w 10000"/>
              <a:gd name="connsiteY103" fmla="*/ 7457 h 10000"/>
              <a:gd name="connsiteX104" fmla="*/ 4876 w 10000"/>
              <a:gd name="connsiteY104" fmla="*/ 7512 h 10000"/>
              <a:gd name="connsiteX105" fmla="*/ 4983 w 10000"/>
              <a:gd name="connsiteY105" fmla="*/ 7512 h 10000"/>
              <a:gd name="connsiteX106" fmla="*/ 5038 w 10000"/>
              <a:gd name="connsiteY106" fmla="*/ 7551 h 10000"/>
              <a:gd name="connsiteX107" fmla="*/ 5078 w 10000"/>
              <a:gd name="connsiteY107" fmla="*/ 7668 h 10000"/>
              <a:gd name="connsiteX108" fmla="*/ 5097 w 10000"/>
              <a:gd name="connsiteY108" fmla="*/ 7488 h 10000"/>
              <a:gd name="connsiteX109" fmla="*/ 5060 w 10000"/>
              <a:gd name="connsiteY109" fmla="*/ 7230 h 10000"/>
              <a:gd name="connsiteX110" fmla="*/ 5103 w 10000"/>
              <a:gd name="connsiteY110" fmla="*/ 7175 h 10000"/>
              <a:gd name="connsiteX111" fmla="*/ 5152 w 10000"/>
              <a:gd name="connsiteY111" fmla="*/ 7199 h 10000"/>
              <a:gd name="connsiteX112" fmla="*/ 5152 w 10000"/>
              <a:gd name="connsiteY112" fmla="*/ 6894 h 10000"/>
              <a:gd name="connsiteX113" fmla="*/ 5232 w 10000"/>
              <a:gd name="connsiteY113" fmla="*/ 6917 h 10000"/>
              <a:gd name="connsiteX114" fmla="*/ 5272 w 10000"/>
              <a:gd name="connsiteY114" fmla="*/ 6854 h 10000"/>
              <a:gd name="connsiteX115" fmla="*/ 5263 w 10000"/>
              <a:gd name="connsiteY115" fmla="*/ 6635 h 10000"/>
              <a:gd name="connsiteX116" fmla="*/ 5300 w 10000"/>
              <a:gd name="connsiteY116" fmla="*/ 6635 h 10000"/>
              <a:gd name="connsiteX117" fmla="*/ 5343 w 10000"/>
              <a:gd name="connsiteY117" fmla="*/ 6518 h 10000"/>
              <a:gd name="connsiteX118" fmla="*/ 5419 w 10000"/>
              <a:gd name="connsiteY118" fmla="*/ 6424 h 10000"/>
              <a:gd name="connsiteX119" fmla="*/ 5472 w 10000"/>
              <a:gd name="connsiteY119" fmla="*/ 6283 h 10000"/>
              <a:gd name="connsiteX120" fmla="*/ 5585 w 10000"/>
              <a:gd name="connsiteY120" fmla="*/ 6283 h 10000"/>
              <a:gd name="connsiteX121" fmla="*/ 5674 w 10000"/>
              <a:gd name="connsiteY121" fmla="*/ 6401 h 10000"/>
              <a:gd name="connsiteX122" fmla="*/ 5794 w 10000"/>
              <a:gd name="connsiteY122" fmla="*/ 6408 h 10000"/>
              <a:gd name="connsiteX123" fmla="*/ 5788 w 10000"/>
              <a:gd name="connsiteY123" fmla="*/ 6291 h 10000"/>
              <a:gd name="connsiteX124" fmla="*/ 5779 w 10000"/>
              <a:gd name="connsiteY124" fmla="*/ 6127 h 10000"/>
              <a:gd name="connsiteX125" fmla="*/ 5813 w 10000"/>
              <a:gd name="connsiteY125" fmla="*/ 6025 h 10000"/>
              <a:gd name="connsiteX126" fmla="*/ 5908 w 10000"/>
              <a:gd name="connsiteY126" fmla="*/ 6103 h 10000"/>
              <a:gd name="connsiteX127" fmla="*/ 5954 w 10000"/>
              <a:gd name="connsiteY127" fmla="*/ 6150 h 10000"/>
              <a:gd name="connsiteX128" fmla="*/ 6009 w 10000"/>
              <a:gd name="connsiteY128" fmla="*/ 6338 h 10000"/>
              <a:gd name="connsiteX129" fmla="*/ 6209 w 10000"/>
              <a:gd name="connsiteY129" fmla="*/ 6338 h 10000"/>
              <a:gd name="connsiteX130" fmla="*/ 6240 w 10000"/>
              <a:gd name="connsiteY130" fmla="*/ 6479 h 10000"/>
              <a:gd name="connsiteX131" fmla="*/ 6369 w 10000"/>
              <a:gd name="connsiteY131" fmla="*/ 6518 h 10000"/>
              <a:gd name="connsiteX132" fmla="*/ 6535 w 10000"/>
              <a:gd name="connsiteY132" fmla="*/ 6401 h 10000"/>
              <a:gd name="connsiteX133" fmla="*/ 6642 w 10000"/>
              <a:gd name="connsiteY133" fmla="*/ 6432 h 10000"/>
              <a:gd name="connsiteX134" fmla="*/ 6654 w 10000"/>
              <a:gd name="connsiteY134" fmla="*/ 6448 h 10000"/>
              <a:gd name="connsiteX135" fmla="*/ 6719 w 10000"/>
              <a:gd name="connsiteY135" fmla="*/ 6408 h 10000"/>
              <a:gd name="connsiteX136" fmla="*/ 6734 w 10000"/>
              <a:gd name="connsiteY136" fmla="*/ 6189 h 10000"/>
              <a:gd name="connsiteX137" fmla="*/ 6756 w 10000"/>
              <a:gd name="connsiteY137" fmla="*/ 6056 h 10000"/>
              <a:gd name="connsiteX138" fmla="*/ 6756 w 10000"/>
              <a:gd name="connsiteY138" fmla="*/ 6002 h 10000"/>
              <a:gd name="connsiteX139" fmla="*/ 6747 w 10000"/>
              <a:gd name="connsiteY139" fmla="*/ 5884 h 10000"/>
              <a:gd name="connsiteX140" fmla="*/ 6848 w 10000"/>
              <a:gd name="connsiteY140" fmla="*/ 5814 h 10000"/>
              <a:gd name="connsiteX141" fmla="*/ 6940 w 10000"/>
              <a:gd name="connsiteY141" fmla="*/ 5837 h 10000"/>
              <a:gd name="connsiteX142" fmla="*/ 6986 w 10000"/>
              <a:gd name="connsiteY142" fmla="*/ 6002 h 10000"/>
              <a:gd name="connsiteX143" fmla="*/ 7051 w 10000"/>
              <a:gd name="connsiteY143" fmla="*/ 6213 h 10000"/>
              <a:gd name="connsiteX144" fmla="*/ 7094 w 10000"/>
              <a:gd name="connsiteY144" fmla="*/ 6401 h 10000"/>
              <a:gd name="connsiteX145" fmla="*/ 7094 w 10000"/>
              <a:gd name="connsiteY145" fmla="*/ 6377 h 10000"/>
              <a:gd name="connsiteX146" fmla="*/ 7124 w 10000"/>
              <a:gd name="connsiteY146" fmla="*/ 6448 h 10000"/>
              <a:gd name="connsiteX147" fmla="*/ 7214 w 10000"/>
              <a:gd name="connsiteY147" fmla="*/ 6479 h 10000"/>
              <a:gd name="connsiteX148" fmla="*/ 7272 w 10000"/>
              <a:gd name="connsiteY148" fmla="*/ 6761 h 10000"/>
              <a:gd name="connsiteX149" fmla="*/ 7336 w 10000"/>
              <a:gd name="connsiteY149" fmla="*/ 6737 h 10000"/>
              <a:gd name="connsiteX150" fmla="*/ 7438 w 10000"/>
              <a:gd name="connsiteY150" fmla="*/ 6659 h 10000"/>
              <a:gd name="connsiteX151" fmla="*/ 7419 w 10000"/>
              <a:gd name="connsiteY151" fmla="*/ 7113 h 10000"/>
              <a:gd name="connsiteX152" fmla="*/ 7327 w 10000"/>
              <a:gd name="connsiteY152" fmla="*/ 7222 h 10000"/>
              <a:gd name="connsiteX153" fmla="*/ 7343 w 10000"/>
              <a:gd name="connsiteY153" fmla="*/ 7606 h 10000"/>
              <a:gd name="connsiteX154" fmla="*/ 7475 w 10000"/>
              <a:gd name="connsiteY154" fmla="*/ 7606 h 10000"/>
              <a:gd name="connsiteX155" fmla="*/ 7475 w 10000"/>
              <a:gd name="connsiteY155" fmla="*/ 7653 h 10000"/>
              <a:gd name="connsiteX156" fmla="*/ 7730 w 10000"/>
              <a:gd name="connsiteY156" fmla="*/ 7019 h 10000"/>
              <a:gd name="connsiteX157" fmla="*/ 7849 w 10000"/>
              <a:gd name="connsiteY157" fmla="*/ 7175 h 10000"/>
              <a:gd name="connsiteX158" fmla="*/ 7926 w 10000"/>
              <a:gd name="connsiteY158" fmla="*/ 7160 h 10000"/>
              <a:gd name="connsiteX159" fmla="*/ 8006 w 10000"/>
              <a:gd name="connsiteY159" fmla="*/ 7394 h 10000"/>
              <a:gd name="connsiteX160" fmla="*/ 8111 w 10000"/>
              <a:gd name="connsiteY160" fmla="*/ 7269 h 10000"/>
              <a:gd name="connsiteX161" fmla="*/ 8737 w 10000"/>
              <a:gd name="connsiteY161" fmla="*/ 5884 h 10000"/>
              <a:gd name="connsiteX162" fmla="*/ 8955 w 10000"/>
              <a:gd name="connsiteY162" fmla="*/ 5164 h 10000"/>
              <a:gd name="connsiteX163" fmla="*/ 9628 w 10000"/>
              <a:gd name="connsiteY163" fmla="*/ 4460 h 10000"/>
              <a:gd name="connsiteX164" fmla="*/ 9733 w 10000"/>
              <a:gd name="connsiteY164" fmla="*/ 4241 h 10000"/>
              <a:gd name="connsiteX165" fmla="*/ 10000 w 10000"/>
              <a:gd name="connsiteY165" fmla="*/ 3850 h 10000"/>
              <a:gd name="connsiteX166" fmla="*/ 9960 w 10000"/>
              <a:gd name="connsiteY166" fmla="*/ 2981 h 10000"/>
              <a:gd name="connsiteX167" fmla="*/ 9767 w 10000"/>
              <a:gd name="connsiteY167" fmla="*/ 2433 h 10000"/>
              <a:gd name="connsiteX168" fmla="*/ 9032 w 10000"/>
              <a:gd name="connsiteY168" fmla="*/ 1784 h 10000"/>
              <a:gd name="connsiteX169" fmla="*/ 8101 w 10000"/>
              <a:gd name="connsiteY169" fmla="*/ 1142 h 10000"/>
              <a:gd name="connsiteX170" fmla="*/ 7333 w 10000"/>
              <a:gd name="connsiteY170" fmla="*/ 720 h 10000"/>
              <a:gd name="connsiteX171" fmla="*/ 6771 w 10000"/>
              <a:gd name="connsiteY171" fmla="*/ 649 h 10000"/>
              <a:gd name="connsiteX172" fmla="*/ 6181 w 10000"/>
              <a:gd name="connsiteY172" fmla="*/ 579 h 10000"/>
              <a:gd name="connsiteX173" fmla="*/ 5502 w 10000"/>
              <a:gd name="connsiteY173" fmla="*/ 321 h 10000"/>
              <a:gd name="connsiteX174" fmla="*/ 5278 w 10000"/>
              <a:gd name="connsiteY174" fmla="*/ 47 h 10000"/>
              <a:gd name="connsiteX175" fmla="*/ 4320 w 10000"/>
              <a:gd name="connsiteY175" fmla="*/ 211 h 10000"/>
              <a:gd name="connsiteX176" fmla="*/ 3530 w 10000"/>
              <a:gd name="connsiteY176" fmla="*/ 0 h 10000"/>
              <a:gd name="connsiteX177" fmla="*/ 2931 w 10000"/>
              <a:gd name="connsiteY177" fmla="*/ 329 h 10000"/>
              <a:gd name="connsiteX178" fmla="*/ 2820 w 10000"/>
              <a:gd name="connsiteY178" fmla="*/ 415 h 10000"/>
              <a:gd name="connsiteX179" fmla="*/ 2237 w 10000"/>
              <a:gd name="connsiteY179" fmla="*/ 297 h 10000"/>
              <a:gd name="connsiteX180" fmla="*/ 1923 w 10000"/>
              <a:gd name="connsiteY180" fmla="*/ 438 h 10000"/>
              <a:gd name="connsiteX181" fmla="*/ 1843 w 10000"/>
              <a:gd name="connsiteY181" fmla="*/ 869 h 10000"/>
              <a:gd name="connsiteX182" fmla="*/ 2046 w 10000"/>
              <a:gd name="connsiteY182" fmla="*/ 1737 h 10000"/>
              <a:gd name="connsiteX183" fmla="*/ 1794 w 10000"/>
              <a:gd name="connsiteY183" fmla="*/ 2277 h 10000"/>
              <a:gd name="connsiteX184" fmla="*/ 1650 w 10000"/>
              <a:gd name="connsiteY184" fmla="*/ 3302 h 10000"/>
              <a:gd name="connsiteX185" fmla="*/ 1475 w 10000"/>
              <a:gd name="connsiteY185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756 w 10000"/>
              <a:gd name="connsiteY72" fmla="*/ 7128 h 10000"/>
              <a:gd name="connsiteX73" fmla="*/ 2820 w 10000"/>
              <a:gd name="connsiteY73" fmla="*/ 7183 h 10000"/>
              <a:gd name="connsiteX74" fmla="*/ 2900 w 10000"/>
              <a:gd name="connsiteY74" fmla="*/ 7175 h 10000"/>
              <a:gd name="connsiteX75" fmla="*/ 3005 w 10000"/>
              <a:gd name="connsiteY75" fmla="*/ 7254 h 10000"/>
              <a:gd name="connsiteX76" fmla="*/ 3094 w 10000"/>
              <a:gd name="connsiteY76" fmla="*/ 7160 h 10000"/>
              <a:gd name="connsiteX77" fmla="*/ 3263 w 10000"/>
              <a:gd name="connsiteY77" fmla="*/ 7700 h 10000"/>
              <a:gd name="connsiteX78" fmla="*/ 3429 w 10000"/>
              <a:gd name="connsiteY78" fmla="*/ 7786 h 10000"/>
              <a:gd name="connsiteX79" fmla="*/ 3484 w 10000"/>
              <a:gd name="connsiteY79" fmla="*/ 8052 h 10000"/>
              <a:gd name="connsiteX80" fmla="*/ 3530 w 10000"/>
              <a:gd name="connsiteY80" fmla="*/ 8099 h 10000"/>
              <a:gd name="connsiteX81" fmla="*/ 3582 w 10000"/>
              <a:gd name="connsiteY81" fmla="*/ 8138 h 10000"/>
              <a:gd name="connsiteX82" fmla="*/ 3604 w 10000"/>
              <a:gd name="connsiteY82" fmla="*/ 8146 h 10000"/>
              <a:gd name="connsiteX83" fmla="*/ 3656 w 10000"/>
              <a:gd name="connsiteY83" fmla="*/ 8044 h 10000"/>
              <a:gd name="connsiteX84" fmla="*/ 3687 w 10000"/>
              <a:gd name="connsiteY84" fmla="*/ 8216 h 10000"/>
              <a:gd name="connsiteX85" fmla="*/ 3840 w 10000"/>
              <a:gd name="connsiteY85" fmla="*/ 7668 h 10000"/>
              <a:gd name="connsiteX86" fmla="*/ 3917 w 10000"/>
              <a:gd name="connsiteY86" fmla="*/ 7621 h 10000"/>
              <a:gd name="connsiteX87" fmla="*/ 3997 w 10000"/>
              <a:gd name="connsiteY87" fmla="*/ 7762 h 10000"/>
              <a:gd name="connsiteX88" fmla="*/ 3991 w 10000"/>
              <a:gd name="connsiteY88" fmla="*/ 7152 h 10000"/>
              <a:gd name="connsiteX89" fmla="*/ 4089 w 10000"/>
              <a:gd name="connsiteY89" fmla="*/ 7128 h 10000"/>
              <a:gd name="connsiteX90" fmla="*/ 4246 w 10000"/>
              <a:gd name="connsiteY90" fmla="*/ 7371 h 10000"/>
              <a:gd name="connsiteX91" fmla="*/ 4283 w 10000"/>
              <a:gd name="connsiteY91" fmla="*/ 7387 h 10000"/>
              <a:gd name="connsiteX92" fmla="*/ 4393 w 10000"/>
              <a:gd name="connsiteY92" fmla="*/ 7418 h 10000"/>
              <a:gd name="connsiteX93" fmla="*/ 4421 w 10000"/>
              <a:gd name="connsiteY93" fmla="*/ 7465 h 10000"/>
              <a:gd name="connsiteX94" fmla="*/ 4439 w 10000"/>
              <a:gd name="connsiteY94" fmla="*/ 7692 h 10000"/>
              <a:gd name="connsiteX95" fmla="*/ 4516 w 10000"/>
              <a:gd name="connsiteY95" fmla="*/ 7809 h 10000"/>
              <a:gd name="connsiteX96" fmla="*/ 4571 w 10000"/>
              <a:gd name="connsiteY96" fmla="*/ 7833 h 10000"/>
              <a:gd name="connsiteX97" fmla="*/ 4642 w 10000"/>
              <a:gd name="connsiteY97" fmla="*/ 7692 h 10000"/>
              <a:gd name="connsiteX98" fmla="*/ 4679 w 10000"/>
              <a:gd name="connsiteY98" fmla="*/ 7645 h 10000"/>
              <a:gd name="connsiteX99" fmla="*/ 4700 w 10000"/>
              <a:gd name="connsiteY99" fmla="*/ 7559 h 10000"/>
              <a:gd name="connsiteX100" fmla="*/ 4780 w 10000"/>
              <a:gd name="connsiteY100" fmla="*/ 7606 h 10000"/>
              <a:gd name="connsiteX101" fmla="*/ 4771 w 10000"/>
              <a:gd name="connsiteY101" fmla="*/ 7512 h 10000"/>
              <a:gd name="connsiteX102" fmla="*/ 4811 w 10000"/>
              <a:gd name="connsiteY102" fmla="*/ 7457 h 10000"/>
              <a:gd name="connsiteX103" fmla="*/ 4876 w 10000"/>
              <a:gd name="connsiteY103" fmla="*/ 7512 h 10000"/>
              <a:gd name="connsiteX104" fmla="*/ 4983 w 10000"/>
              <a:gd name="connsiteY104" fmla="*/ 7512 h 10000"/>
              <a:gd name="connsiteX105" fmla="*/ 5038 w 10000"/>
              <a:gd name="connsiteY105" fmla="*/ 7551 h 10000"/>
              <a:gd name="connsiteX106" fmla="*/ 5078 w 10000"/>
              <a:gd name="connsiteY106" fmla="*/ 7668 h 10000"/>
              <a:gd name="connsiteX107" fmla="*/ 5097 w 10000"/>
              <a:gd name="connsiteY107" fmla="*/ 7488 h 10000"/>
              <a:gd name="connsiteX108" fmla="*/ 5060 w 10000"/>
              <a:gd name="connsiteY108" fmla="*/ 7230 h 10000"/>
              <a:gd name="connsiteX109" fmla="*/ 5103 w 10000"/>
              <a:gd name="connsiteY109" fmla="*/ 7175 h 10000"/>
              <a:gd name="connsiteX110" fmla="*/ 5152 w 10000"/>
              <a:gd name="connsiteY110" fmla="*/ 7199 h 10000"/>
              <a:gd name="connsiteX111" fmla="*/ 5152 w 10000"/>
              <a:gd name="connsiteY111" fmla="*/ 6894 h 10000"/>
              <a:gd name="connsiteX112" fmla="*/ 5232 w 10000"/>
              <a:gd name="connsiteY112" fmla="*/ 6917 h 10000"/>
              <a:gd name="connsiteX113" fmla="*/ 5272 w 10000"/>
              <a:gd name="connsiteY113" fmla="*/ 6854 h 10000"/>
              <a:gd name="connsiteX114" fmla="*/ 5263 w 10000"/>
              <a:gd name="connsiteY114" fmla="*/ 6635 h 10000"/>
              <a:gd name="connsiteX115" fmla="*/ 5300 w 10000"/>
              <a:gd name="connsiteY115" fmla="*/ 6635 h 10000"/>
              <a:gd name="connsiteX116" fmla="*/ 5343 w 10000"/>
              <a:gd name="connsiteY116" fmla="*/ 6518 h 10000"/>
              <a:gd name="connsiteX117" fmla="*/ 5419 w 10000"/>
              <a:gd name="connsiteY117" fmla="*/ 6424 h 10000"/>
              <a:gd name="connsiteX118" fmla="*/ 5472 w 10000"/>
              <a:gd name="connsiteY118" fmla="*/ 6283 h 10000"/>
              <a:gd name="connsiteX119" fmla="*/ 5585 w 10000"/>
              <a:gd name="connsiteY119" fmla="*/ 6283 h 10000"/>
              <a:gd name="connsiteX120" fmla="*/ 5674 w 10000"/>
              <a:gd name="connsiteY120" fmla="*/ 6401 h 10000"/>
              <a:gd name="connsiteX121" fmla="*/ 5794 w 10000"/>
              <a:gd name="connsiteY121" fmla="*/ 6408 h 10000"/>
              <a:gd name="connsiteX122" fmla="*/ 5788 w 10000"/>
              <a:gd name="connsiteY122" fmla="*/ 6291 h 10000"/>
              <a:gd name="connsiteX123" fmla="*/ 5779 w 10000"/>
              <a:gd name="connsiteY123" fmla="*/ 6127 h 10000"/>
              <a:gd name="connsiteX124" fmla="*/ 5813 w 10000"/>
              <a:gd name="connsiteY124" fmla="*/ 6025 h 10000"/>
              <a:gd name="connsiteX125" fmla="*/ 5908 w 10000"/>
              <a:gd name="connsiteY125" fmla="*/ 6103 h 10000"/>
              <a:gd name="connsiteX126" fmla="*/ 5954 w 10000"/>
              <a:gd name="connsiteY126" fmla="*/ 6150 h 10000"/>
              <a:gd name="connsiteX127" fmla="*/ 6009 w 10000"/>
              <a:gd name="connsiteY127" fmla="*/ 6338 h 10000"/>
              <a:gd name="connsiteX128" fmla="*/ 6209 w 10000"/>
              <a:gd name="connsiteY128" fmla="*/ 6338 h 10000"/>
              <a:gd name="connsiteX129" fmla="*/ 6240 w 10000"/>
              <a:gd name="connsiteY129" fmla="*/ 6479 h 10000"/>
              <a:gd name="connsiteX130" fmla="*/ 6369 w 10000"/>
              <a:gd name="connsiteY130" fmla="*/ 6518 h 10000"/>
              <a:gd name="connsiteX131" fmla="*/ 6535 w 10000"/>
              <a:gd name="connsiteY131" fmla="*/ 6401 h 10000"/>
              <a:gd name="connsiteX132" fmla="*/ 6642 w 10000"/>
              <a:gd name="connsiteY132" fmla="*/ 6432 h 10000"/>
              <a:gd name="connsiteX133" fmla="*/ 6654 w 10000"/>
              <a:gd name="connsiteY133" fmla="*/ 6448 h 10000"/>
              <a:gd name="connsiteX134" fmla="*/ 6719 w 10000"/>
              <a:gd name="connsiteY134" fmla="*/ 6408 h 10000"/>
              <a:gd name="connsiteX135" fmla="*/ 6734 w 10000"/>
              <a:gd name="connsiteY135" fmla="*/ 6189 h 10000"/>
              <a:gd name="connsiteX136" fmla="*/ 6756 w 10000"/>
              <a:gd name="connsiteY136" fmla="*/ 6056 h 10000"/>
              <a:gd name="connsiteX137" fmla="*/ 6756 w 10000"/>
              <a:gd name="connsiteY137" fmla="*/ 6002 h 10000"/>
              <a:gd name="connsiteX138" fmla="*/ 6747 w 10000"/>
              <a:gd name="connsiteY138" fmla="*/ 5884 h 10000"/>
              <a:gd name="connsiteX139" fmla="*/ 6848 w 10000"/>
              <a:gd name="connsiteY139" fmla="*/ 5814 h 10000"/>
              <a:gd name="connsiteX140" fmla="*/ 6940 w 10000"/>
              <a:gd name="connsiteY140" fmla="*/ 5837 h 10000"/>
              <a:gd name="connsiteX141" fmla="*/ 6986 w 10000"/>
              <a:gd name="connsiteY141" fmla="*/ 6002 h 10000"/>
              <a:gd name="connsiteX142" fmla="*/ 7051 w 10000"/>
              <a:gd name="connsiteY142" fmla="*/ 6213 h 10000"/>
              <a:gd name="connsiteX143" fmla="*/ 7094 w 10000"/>
              <a:gd name="connsiteY143" fmla="*/ 6401 h 10000"/>
              <a:gd name="connsiteX144" fmla="*/ 7094 w 10000"/>
              <a:gd name="connsiteY144" fmla="*/ 6377 h 10000"/>
              <a:gd name="connsiteX145" fmla="*/ 7124 w 10000"/>
              <a:gd name="connsiteY145" fmla="*/ 6448 h 10000"/>
              <a:gd name="connsiteX146" fmla="*/ 7214 w 10000"/>
              <a:gd name="connsiteY146" fmla="*/ 6479 h 10000"/>
              <a:gd name="connsiteX147" fmla="*/ 7272 w 10000"/>
              <a:gd name="connsiteY147" fmla="*/ 6761 h 10000"/>
              <a:gd name="connsiteX148" fmla="*/ 7336 w 10000"/>
              <a:gd name="connsiteY148" fmla="*/ 6737 h 10000"/>
              <a:gd name="connsiteX149" fmla="*/ 7438 w 10000"/>
              <a:gd name="connsiteY149" fmla="*/ 6659 h 10000"/>
              <a:gd name="connsiteX150" fmla="*/ 7419 w 10000"/>
              <a:gd name="connsiteY150" fmla="*/ 7113 h 10000"/>
              <a:gd name="connsiteX151" fmla="*/ 7327 w 10000"/>
              <a:gd name="connsiteY151" fmla="*/ 7222 h 10000"/>
              <a:gd name="connsiteX152" fmla="*/ 7343 w 10000"/>
              <a:gd name="connsiteY152" fmla="*/ 7606 h 10000"/>
              <a:gd name="connsiteX153" fmla="*/ 7475 w 10000"/>
              <a:gd name="connsiteY153" fmla="*/ 7606 h 10000"/>
              <a:gd name="connsiteX154" fmla="*/ 7475 w 10000"/>
              <a:gd name="connsiteY154" fmla="*/ 7653 h 10000"/>
              <a:gd name="connsiteX155" fmla="*/ 7730 w 10000"/>
              <a:gd name="connsiteY155" fmla="*/ 7019 h 10000"/>
              <a:gd name="connsiteX156" fmla="*/ 7849 w 10000"/>
              <a:gd name="connsiteY156" fmla="*/ 7175 h 10000"/>
              <a:gd name="connsiteX157" fmla="*/ 7926 w 10000"/>
              <a:gd name="connsiteY157" fmla="*/ 7160 h 10000"/>
              <a:gd name="connsiteX158" fmla="*/ 8006 w 10000"/>
              <a:gd name="connsiteY158" fmla="*/ 7394 h 10000"/>
              <a:gd name="connsiteX159" fmla="*/ 8111 w 10000"/>
              <a:gd name="connsiteY159" fmla="*/ 7269 h 10000"/>
              <a:gd name="connsiteX160" fmla="*/ 8737 w 10000"/>
              <a:gd name="connsiteY160" fmla="*/ 5884 h 10000"/>
              <a:gd name="connsiteX161" fmla="*/ 8955 w 10000"/>
              <a:gd name="connsiteY161" fmla="*/ 5164 h 10000"/>
              <a:gd name="connsiteX162" fmla="*/ 9628 w 10000"/>
              <a:gd name="connsiteY162" fmla="*/ 4460 h 10000"/>
              <a:gd name="connsiteX163" fmla="*/ 9733 w 10000"/>
              <a:gd name="connsiteY163" fmla="*/ 4241 h 10000"/>
              <a:gd name="connsiteX164" fmla="*/ 10000 w 10000"/>
              <a:gd name="connsiteY164" fmla="*/ 3850 h 10000"/>
              <a:gd name="connsiteX165" fmla="*/ 9960 w 10000"/>
              <a:gd name="connsiteY165" fmla="*/ 2981 h 10000"/>
              <a:gd name="connsiteX166" fmla="*/ 9767 w 10000"/>
              <a:gd name="connsiteY166" fmla="*/ 2433 h 10000"/>
              <a:gd name="connsiteX167" fmla="*/ 9032 w 10000"/>
              <a:gd name="connsiteY167" fmla="*/ 1784 h 10000"/>
              <a:gd name="connsiteX168" fmla="*/ 8101 w 10000"/>
              <a:gd name="connsiteY168" fmla="*/ 1142 h 10000"/>
              <a:gd name="connsiteX169" fmla="*/ 7333 w 10000"/>
              <a:gd name="connsiteY169" fmla="*/ 720 h 10000"/>
              <a:gd name="connsiteX170" fmla="*/ 6771 w 10000"/>
              <a:gd name="connsiteY170" fmla="*/ 649 h 10000"/>
              <a:gd name="connsiteX171" fmla="*/ 6181 w 10000"/>
              <a:gd name="connsiteY171" fmla="*/ 579 h 10000"/>
              <a:gd name="connsiteX172" fmla="*/ 5502 w 10000"/>
              <a:gd name="connsiteY172" fmla="*/ 321 h 10000"/>
              <a:gd name="connsiteX173" fmla="*/ 5278 w 10000"/>
              <a:gd name="connsiteY173" fmla="*/ 47 h 10000"/>
              <a:gd name="connsiteX174" fmla="*/ 4320 w 10000"/>
              <a:gd name="connsiteY174" fmla="*/ 211 h 10000"/>
              <a:gd name="connsiteX175" fmla="*/ 3530 w 10000"/>
              <a:gd name="connsiteY175" fmla="*/ 0 h 10000"/>
              <a:gd name="connsiteX176" fmla="*/ 2931 w 10000"/>
              <a:gd name="connsiteY176" fmla="*/ 329 h 10000"/>
              <a:gd name="connsiteX177" fmla="*/ 2820 w 10000"/>
              <a:gd name="connsiteY177" fmla="*/ 415 h 10000"/>
              <a:gd name="connsiteX178" fmla="*/ 2237 w 10000"/>
              <a:gd name="connsiteY178" fmla="*/ 297 h 10000"/>
              <a:gd name="connsiteX179" fmla="*/ 1923 w 10000"/>
              <a:gd name="connsiteY179" fmla="*/ 438 h 10000"/>
              <a:gd name="connsiteX180" fmla="*/ 1843 w 10000"/>
              <a:gd name="connsiteY180" fmla="*/ 869 h 10000"/>
              <a:gd name="connsiteX181" fmla="*/ 2046 w 10000"/>
              <a:gd name="connsiteY181" fmla="*/ 1737 h 10000"/>
              <a:gd name="connsiteX182" fmla="*/ 1794 w 10000"/>
              <a:gd name="connsiteY182" fmla="*/ 2277 h 10000"/>
              <a:gd name="connsiteX183" fmla="*/ 1650 w 10000"/>
              <a:gd name="connsiteY183" fmla="*/ 3302 h 10000"/>
              <a:gd name="connsiteX184" fmla="*/ 1475 w 10000"/>
              <a:gd name="connsiteY184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753 w 10000"/>
              <a:gd name="connsiteY71" fmla="*/ 7105 h 10000"/>
              <a:gd name="connsiteX72" fmla="*/ 2820 w 10000"/>
              <a:gd name="connsiteY72" fmla="*/ 7183 h 10000"/>
              <a:gd name="connsiteX73" fmla="*/ 2900 w 10000"/>
              <a:gd name="connsiteY73" fmla="*/ 7175 h 10000"/>
              <a:gd name="connsiteX74" fmla="*/ 3005 w 10000"/>
              <a:gd name="connsiteY74" fmla="*/ 7254 h 10000"/>
              <a:gd name="connsiteX75" fmla="*/ 3094 w 10000"/>
              <a:gd name="connsiteY75" fmla="*/ 7160 h 10000"/>
              <a:gd name="connsiteX76" fmla="*/ 3263 w 10000"/>
              <a:gd name="connsiteY76" fmla="*/ 7700 h 10000"/>
              <a:gd name="connsiteX77" fmla="*/ 3429 w 10000"/>
              <a:gd name="connsiteY77" fmla="*/ 7786 h 10000"/>
              <a:gd name="connsiteX78" fmla="*/ 3484 w 10000"/>
              <a:gd name="connsiteY78" fmla="*/ 8052 h 10000"/>
              <a:gd name="connsiteX79" fmla="*/ 3530 w 10000"/>
              <a:gd name="connsiteY79" fmla="*/ 8099 h 10000"/>
              <a:gd name="connsiteX80" fmla="*/ 3582 w 10000"/>
              <a:gd name="connsiteY80" fmla="*/ 8138 h 10000"/>
              <a:gd name="connsiteX81" fmla="*/ 3604 w 10000"/>
              <a:gd name="connsiteY81" fmla="*/ 8146 h 10000"/>
              <a:gd name="connsiteX82" fmla="*/ 3656 w 10000"/>
              <a:gd name="connsiteY82" fmla="*/ 8044 h 10000"/>
              <a:gd name="connsiteX83" fmla="*/ 3687 w 10000"/>
              <a:gd name="connsiteY83" fmla="*/ 8216 h 10000"/>
              <a:gd name="connsiteX84" fmla="*/ 3840 w 10000"/>
              <a:gd name="connsiteY84" fmla="*/ 7668 h 10000"/>
              <a:gd name="connsiteX85" fmla="*/ 3917 w 10000"/>
              <a:gd name="connsiteY85" fmla="*/ 7621 h 10000"/>
              <a:gd name="connsiteX86" fmla="*/ 3997 w 10000"/>
              <a:gd name="connsiteY86" fmla="*/ 7762 h 10000"/>
              <a:gd name="connsiteX87" fmla="*/ 3991 w 10000"/>
              <a:gd name="connsiteY87" fmla="*/ 7152 h 10000"/>
              <a:gd name="connsiteX88" fmla="*/ 4089 w 10000"/>
              <a:gd name="connsiteY88" fmla="*/ 7128 h 10000"/>
              <a:gd name="connsiteX89" fmla="*/ 4246 w 10000"/>
              <a:gd name="connsiteY89" fmla="*/ 7371 h 10000"/>
              <a:gd name="connsiteX90" fmla="*/ 4283 w 10000"/>
              <a:gd name="connsiteY90" fmla="*/ 7387 h 10000"/>
              <a:gd name="connsiteX91" fmla="*/ 4393 w 10000"/>
              <a:gd name="connsiteY91" fmla="*/ 7418 h 10000"/>
              <a:gd name="connsiteX92" fmla="*/ 4421 w 10000"/>
              <a:gd name="connsiteY92" fmla="*/ 7465 h 10000"/>
              <a:gd name="connsiteX93" fmla="*/ 4439 w 10000"/>
              <a:gd name="connsiteY93" fmla="*/ 7692 h 10000"/>
              <a:gd name="connsiteX94" fmla="*/ 4516 w 10000"/>
              <a:gd name="connsiteY94" fmla="*/ 7809 h 10000"/>
              <a:gd name="connsiteX95" fmla="*/ 4571 w 10000"/>
              <a:gd name="connsiteY95" fmla="*/ 7833 h 10000"/>
              <a:gd name="connsiteX96" fmla="*/ 4642 w 10000"/>
              <a:gd name="connsiteY96" fmla="*/ 7692 h 10000"/>
              <a:gd name="connsiteX97" fmla="*/ 4679 w 10000"/>
              <a:gd name="connsiteY97" fmla="*/ 7645 h 10000"/>
              <a:gd name="connsiteX98" fmla="*/ 4700 w 10000"/>
              <a:gd name="connsiteY98" fmla="*/ 7559 h 10000"/>
              <a:gd name="connsiteX99" fmla="*/ 4780 w 10000"/>
              <a:gd name="connsiteY99" fmla="*/ 7606 h 10000"/>
              <a:gd name="connsiteX100" fmla="*/ 4771 w 10000"/>
              <a:gd name="connsiteY100" fmla="*/ 7512 h 10000"/>
              <a:gd name="connsiteX101" fmla="*/ 4811 w 10000"/>
              <a:gd name="connsiteY101" fmla="*/ 7457 h 10000"/>
              <a:gd name="connsiteX102" fmla="*/ 4876 w 10000"/>
              <a:gd name="connsiteY102" fmla="*/ 7512 h 10000"/>
              <a:gd name="connsiteX103" fmla="*/ 4983 w 10000"/>
              <a:gd name="connsiteY103" fmla="*/ 7512 h 10000"/>
              <a:gd name="connsiteX104" fmla="*/ 5038 w 10000"/>
              <a:gd name="connsiteY104" fmla="*/ 7551 h 10000"/>
              <a:gd name="connsiteX105" fmla="*/ 5078 w 10000"/>
              <a:gd name="connsiteY105" fmla="*/ 7668 h 10000"/>
              <a:gd name="connsiteX106" fmla="*/ 5097 w 10000"/>
              <a:gd name="connsiteY106" fmla="*/ 7488 h 10000"/>
              <a:gd name="connsiteX107" fmla="*/ 5060 w 10000"/>
              <a:gd name="connsiteY107" fmla="*/ 7230 h 10000"/>
              <a:gd name="connsiteX108" fmla="*/ 5103 w 10000"/>
              <a:gd name="connsiteY108" fmla="*/ 7175 h 10000"/>
              <a:gd name="connsiteX109" fmla="*/ 5152 w 10000"/>
              <a:gd name="connsiteY109" fmla="*/ 7199 h 10000"/>
              <a:gd name="connsiteX110" fmla="*/ 5152 w 10000"/>
              <a:gd name="connsiteY110" fmla="*/ 6894 h 10000"/>
              <a:gd name="connsiteX111" fmla="*/ 5232 w 10000"/>
              <a:gd name="connsiteY111" fmla="*/ 6917 h 10000"/>
              <a:gd name="connsiteX112" fmla="*/ 5272 w 10000"/>
              <a:gd name="connsiteY112" fmla="*/ 6854 h 10000"/>
              <a:gd name="connsiteX113" fmla="*/ 5263 w 10000"/>
              <a:gd name="connsiteY113" fmla="*/ 6635 h 10000"/>
              <a:gd name="connsiteX114" fmla="*/ 5300 w 10000"/>
              <a:gd name="connsiteY114" fmla="*/ 6635 h 10000"/>
              <a:gd name="connsiteX115" fmla="*/ 5343 w 10000"/>
              <a:gd name="connsiteY115" fmla="*/ 6518 h 10000"/>
              <a:gd name="connsiteX116" fmla="*/ 5419 w 10000"/>
              <a:gd name="connsiteY116" fmla="*/ 6424 h 10000"/>
              <a:gd name="connsiteX117" fmla="*/ 5472 w 10000"/>
              <a:gd name="connsiteY117" fmla="*/ 6283 h 10000"/>
              <a:gd name="connsiteX118" fmla="*/ 5585 w 10000"/>
              <a:gd name="connsiteY118" fmla="*/ 6283 h 10000"/>
              <a:gd name="connsiteX119" fmla="*/ 5674 w 10000"/>
              <a:gd name="connsiteY119" fmla="*/ 6401 h 10000"/>
              <a:gd name="connsiteX120" fmla="*/ 5794 w 10000"/>
              <a:gd name="connsiteY120" fmla="*/ 6408 h 10000"/>
              <a:gd name="connsiteX121" fmla="*/ 5788 w 10000"/>
              <a:gd name="connsiteY121" fmla="*/ 6291 h 10000"/>
              <a:gd name="connsiteX122" fmla="*/ 5779 w 10000"/>
              <a:gd name="connsiteY122" fmla="*/ 6127 h 10000"/>
              <a:gd name="connsiteX123" fmla="*/ 5813 w 10000"/>
              <a:gd name="connsiteY123" fmla="*/ 6025 h 10000"/>
              <a:gd name="connsiteX124" fmla="*/ 5908 w 10000"/>
              <a:gd name="connsiteY124" fmla="*/ 6103 h 10000"/>
              <a:gd name="connsiteX125" fmla="*/ 5954 w 10000"/>
              <a:gd name="connsiteY125" fmla="*/ 6150 h 10000"/>
              <a:gd name="connsiteX126" fmla="*/ 6009 w 10000"/>
              <a:gd name="connsiteY126" fmla="*/ 6338 h 10000"/>
              <a:gd name="connsiteX127" fmla="*/ 6209 w 10000"/>
              <a:gd name="connsiteY127" fmla="*/ 6338 h 10000"/>
              <a:gd name="connsiteX128" fmla="*/ 6240 w 10000"/>
              <a:gd name="connsiteY128" fmla="*/ 6479 h 10000"/>
              <a:gd name="connsiteX129" fmla="*/ 6369 w 10000"/>
              <a:gd name="connsiteY129" fmla="*/ 6518 h 10000"/>
              <a:gd name="connsiteX130" fmla="*/ 6535 w 10000"/>
              <a:gd name="connsiteY130" fmla="*/ 6401 h 10000"/>
              <a:gd name="connsiteX131" fmla="*/ 6642 w 10000"/>
              <a:gd name="connsiteY131" fmla="*/ 6432 h 10000"/>
              <a:gd name="connsiteX132" fmla="*/ 6654 w 10000"/>
              <a:gd name="connsiteY132" fmla="*/ 6448 h 10000"/>
              <a:gd name="connsiteX133" fmla="*/ 6719 w 10000"/>
              <a:gd name="connsiteY133" fmla="*/ 6408 h 10000"/>
              <a:gd name="connsiteX134" fmla="*/ 6734 w 10000"/>
              <a:gd name="connsiteY134" fmla="*/ 6189 h 10000"/>
              <a:gd name="connsiteX135" fmla="*/ 6756 w 10000"/>
              <a:gd name="connsiteY135" fmla="*/ 6056 h 10000"/>
              <a:gd name="connsiteX136" fmla="*/ 6756 w 10000"/>
              <a:gd name="connsiteY136" fmla="*/ 6002 h 10000"/>
              <a:gd name="connsiteX137" fmla="*/ 6747 w 10000"/>
              <a:gd name="connsiteY137" fmla="*/ 5884 h 10000"/>
              <a:gd name="connsiteX138" fmla="*/ 6848 w 10000"/>
              <a:gd name="connsiteY138" fmla="*/ 5814 h 10000"/>
              <a:gd name="connsiteX139" fmla="*/ 6940 w 10000"/>
              <a:gd name="connsiteY139" fmla="*/ 5837 h 10000"/>
              <a:gd name="connsiteX140" fmla="*/ 6986 w 10000"/>
              <a:gd name="connsiteY140" fmla="*/ 6002 h 10000"/>
              <a:gd name="connsiteX141" fmla="*/ 7051 w 10000"/>
              <a:gd name="connsiteY141" fmla="*/ 6213 h 10000"/>
              <a:gd name="connsiteX142" fmla="*/ 7094 w 10000"/>
              <a:gd name="connsiteY142" fmla="*/ 6401 h 10000"/>
              <a:gd name="connsiteX143" fmla="*/ 7094 w 10000"/>
              <a:gd name="connsiteY143" fmla="*/ 6377 h 10000"/>
              <a:gd name="connsiteX144" fmla="*/ 7124 w 10000"/>
              <a:gd name="connsiteY144" fmla="*/ 6448 h 10000"/>
              <a:gd name="connsiteX145" fmla="*/ 7214 w 10000"/>
              <a:gd name="connsiteY145" fmla="*/ 6479 h 10000"/>
              <a:gd name="connsiteX146" fmla="*/ 7272 w 10000"/>
              <a:gd name="connsiteY146" fmla="*/ 6761 h 10000"/>
              <a:gd name="connsiteX147" fmla="*/ 7336 w 10000"/>
              <a:gd name="connsiteY147" fmla="*/ 6737 h 10000"/>
              <a:gd name="connsiteX148" fmla="*/ 7438 w 10000"/>
              <a:gd name="connsiteY148" fmla="*/ 6659 h 10000"/>
              <a:gd name="connsiteX149" fmla="*/ 7419 w 10000"/>
              <a:gd name="connsiteY149" fmla="*/ 7113 h 10000"/>
              <a:gd name="connsiteX150" fmla="*/ 7327 w 10000"/>
              <a:gd name="connsiteY150" fmla="*/ 7222 h 10000"/>
              <a:gd name="connsiteX151" fmla="*/ 7343 w 10000"/>
              <a:gd name="connsiteY151" fmla="*/ 7606 h 10000"/>
              <a:gd name="connsiteX152" fmla="*/ 7475 w 10000"/>
              <a:gd name="connsiteY152" fmla="*/ 7606 h 10000"/>
              <a:gd name="connsiteX153" fmla="*/ 7475 w 10000"/>
              <a:gd name="connsiteY153" fmla="*/ 7653 h 10000"/>
              <a:gd name="connsiteX154" fmla="*/ 7730 w 10000"/>
              <a:gd name="connsiteY154" fmla="*/ 7019 h 10000"/>
              <a:gd name="connsiteX155" fmla="*/ 7849 w 10000"/>
              <a:gd name="connsiteY155" fmla="*/ 7175 h 10000"/>
              <a:gd name="connsiteX156" fmla="*/ 7926 w 10000"/>
              <a:gd name="connsiteY156" fmla="*/ 7160 h 10000"/>
              <a:gd name="connsiteX157" fmla="*/ 8006 w 10000"/>
              <a:gd name="connsiteY157" fmla="*/ 7394 h 10000"/>
              <a:gd name="connsiteX158" fmla="*/ 8111 w 10000"/>
              <a:gd name="connsiteY158" fmla="*/ 7269 h 10000"/>
              <a:gd name="connsiteX159" fmla="*/ 8737 w 10000"/>
              <a:gd name="connsiteY159" fmla="*/ 5884 h 10000"/>
              <a:gd name="connsiteX160" fmla="*/ 8955 w 10000"/>
              <a:gd name="connsiteY160" fmla="*/ 5164 h 10000"/>
              <a:gd name="connsiteX161" fmla="*/ 9628 w 10000"/>
              <a:gd name="connsiteY161" fmla="*/ 4460 h 10000"/>
              <a:gd name="connsiteX162" fmla="*/ 9733 w 10000"/>
              <a:gd name="connsiteY162" fmla="*/ 4241 h 10000"/>
              <a:gd name="connsiteX163" fmla="*/ 10000 w 10000"/>
              <a:gd name="connsiteY163" fmla="*/ 3850 h 10000"/>
              <a:gd name="connsiteX164" fmla="*/ 9960 w 10000"/>
              <a:gd name="connsiteY164" fmla="*/ 2981 h 10000"/>
              <a:gd name="connsiteX165" fmla="*/ 9767 w 10000"/>
              <a:gd name="connsiteY165" fmla="*/ 2433 h 10000"/>
              <a:gd name="connsiteX166" fmla="*/ 9032 w 10000"/>
              <a:gd name="connsiteY166" fmla="*/ 1784 h 10000"/>
              <a:gd name="connsiteX167" fmla="*/ 8101 w 10000"/>
              <a:gd name="connsiteY167" fmla="*/ 1142 h 10000"/>
              <a:gd name="connsiteX168" fmla="*/ 7333 w 10000"/>
              <a:gd name="connsiteY168" fmla="*/ 720 h 10000"/>
              <a:gd name="connsiteX169" fmla="*/ 6771 w 10000"/>
              <a:gd name="connsiteY169" fmla="*/ 649 h 10000"/>
              <a:gd name="connsiteX170" fmla="*/ 6181 w 10000"/>
              <a:gd name="connsiteY170" fmla="*/ 579 h 10000"/>
              <a:gd name="connsiteX171" fmla="*/ 5502 w 10000"/>
              <a:gd name="connsiteY171" fmla="*/ 321 h 10000"/>
              <a:gd name="connsiteX172" fmla="*/ 5278 w 10000"/>
              <a:gd name="connsiteY172" fmla="*/ 47 h 10000"/>
              <a:gd name="connsiteX173" fmla="*/ 4320 w 10000"/>
              <a:gd name="connsiteY173" fmla="*/ 211 h 10000"/>
              <a:gd name="connsiteX174" fmla="*/ 3530 w 10000"/>
              <a:gd name="connsiteY174" fmla="*/ 0 h 10000"/>
              <a:gd name="connsiteX175" fmla="*/ 2931 w 10000"/>
              <a:gd name="connsiteY175" fmla="*/ 329 h 10000"/>
              <a:gd name="connsiteX176" fmla="*/ 2820 w 10000"/>
              <a:gd name="connsiteY176" fmla="*/ 415 h 10000"/>
              <a:gd name="connsiteX177" fmla="*/ 2237 w 10000"/>
              <a:gd name="connsiteY177" fmla="*/ 297 h 10000"/>
              <a:gd name="connsiteX178" fmla="*/ 1923 w 10000"/>
              <a:gd name="connsiteY178" fmla="*/ 438 h 10000"/>
              <a:gd name="connsiteX179" fmla="*/ 1843 w 10000"/>
              <a:gd name="connsiteY179" fmla="*/ 869 h 10000"/>
              <a:gd name="connsiteX180" fmla="*/ 2046 w 10000"/>
              <a:gd name="connsiteY180" fmla="*/ 1737 h 10000"/>
              <a:gd name="connsiteX181" fmla="*/ 1794 w 10000"/>
              <a:gd name="connsiteY181" fmla="*/ 2277 h 10000"/>
              <a:gd name="connsiteX182" fmla="*/ 1650 w 10000"/>
              <a:gd name="connsiteY182" fmla="*/ 3302 h 10000"/>
              <a:gd name="connsiteX183" fmla="*/ 1475 w 10000"/>
              <a:gd name="connsiteY183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820 w 10000"/>
              <a:gd name="connsiteY71" fmla="*/ 7183 h 10000"/>
              <a:gd name="connsiteX72" fmla="*/ 2900 w 10000"/>
              <a:gd name="connsiteY72" fmla="*/ 7175 h 10000"/>
              <a:gd name="connsiteX73" fmla="*/ 3005 w 10000"/>
              <a:gd name="connsiteY73" fmla="*/ 7254 h 10000"/>
              <a:gd name="connsiteX74" fmla="*/ 3094 w 10000"/>
              <a:gd name="connsiteY74" fmla="*/ 7160 h 10000"/>
              <a:gd name="connsiteX75" fmla="*/ 3263 w 10000"/>
              <a:gd name="connsiteY75" fmla="*/ 7700 h 10000"/>
              <a:gd name="connsiteX76" fmla="*/ 3429 w 10000"/>
              <a:gd name="connsiteY76" fmla="*/ 7786 h 10000"/>
              <a:gd name="connsiteX77" fmla="*/ 3484 w 10000"/>
              <a:gd name="connsiteY77" fmla="*/ 8052 h 10000"/>
              <a:gd name="connsiteX78" fmla="*/ 3530 w 10000"/>
              <a:gd name="connsiteY78" fmla="*/ 8099 h 10000"/>
              <a:gd name="connsiteX79" fmla="*/ 3582 w 10000"/>
              <a:gd name="connsiteY79" fmla="*/ 8138 h 10000"/>
              <a:gd name="connsiteX80" fmla="*/ 3604 w 10000"/>
              <a:gd name="connsiteY80" fmla="*/ 8146 h 10000"/>
              <a:gd name="connsiteX81" fmla="*/ 3656 w 10000"/>
              <a:gd name="connsiteY81" fmla="*/ 8044 h 10000"/>
              <a:gd name="connsiteX82" fmla="*/ 3687 w 10000"/>
              <a:gd name="connsiteY82" fmla="*/ 8216 h 10000"/>
              <a:gd name="connsiteX83" fmla="*/ 3840 w 10000"/>
              <a:gd name="connsiteY83" fmla="*/ 7668 h 10000"/>
              <a:gd name="connsiteX84" fmla="*/ 3917 w 10000"/>
              <a:gd name="connsiteY84" fmla="*/ 7621 h 10000"/>
              <a:gd name="connsiteX85" fmla="*/ 3997 w 10000"/>
              <a:gd name="connsiteY85" fmla="*/ 7762 h 10000"/>
              <a:gd name="connsiteX86" fmla="*/ 3991 w 10000"/>
              <a:gd name="connsiteY86" fmla="*/ 7152 h 10000"/>
              <a:gd name="connsiteX87" fmla="*/ 4089 w 10000"/>
              <a:gd name="connsiteY87" fmla="*/ 7128 h 10000"/>
              <a:gd name="connsiteX88" fmla="*/ 4246 w 10000"/>
              <a:gd name="connsiteY88" fmla="*/ 7371 h 10000"/>
              <a:gd name="connsiteX89" fmla="*/ 4283 w 10000"/>
              <a:gd name="connsiteY89" fmla="*/ 7387 h 10000"/>
              <a:gd name="connsiteX90" fmla="*/ 4393 w 10000"/>
              <a:gd name="connsiteY90" fmla="*/ 7418 h 10000"/>
              <a:gd name="connsiteX91" fmla="*/ 4421 w 10000"/>
              <a:gd name="connsiteY91" fmla="*/ 7465 h 10000"/>
              <a:gd name="connsiteX92" fmla="*/ 4439 w 10000"/>
              <a:gd name="connsiteY92" fmla="*/ 7692 h 10000"/>
              <a:gd name="connsiteX93" fmla="*/ 4516 w 10000"/>
              <a:gd name="connsiteY93" fmla="*/ 7809 h 10000"/>
              <a:gd name="connsiteX94" fmla="*/ 4571 w 10000"/>
              <a:gd name="connsiteY94" fmla="*/ 7833 h 10000"/>
              <a:gd name="connsiteX95" fmla="*/ 4642 w 10000"/>
              <a:gd name="connsiteY95" fmla="*/ 7692 h 10000"/>
              <a:gd name="connsiteX96" fmla="*/ 4679 w 10000"/>
              <a:gd name="connsiteY96" fmla="*/ 7645 h 10000"/>
              <a:gd name="connsiteX97" fmla="*/ 4700 w 10000"/>
              <a:gd name="connsiteY97" fmla="*/ 7559 h 10000"/>
              <a:gd name="connsiteX98" fmla="*/ 4780 w 10000"/>
              <a:gd name="connsiteY98" fmla="*/ 7606 h 10000"/>
              <a:gd name="connsiteX99" fmla="*/ 4771 w 10000"/>
              <a:gd name="connsiteY99" fmla="*/ 7512 h 10000"/>
              <a:gd name="connsiteX100" fmla="*/ 4811 w 10000"/>
              <a:gd name="connsiteY100" fmla="*/ 7457 h 10000"/>
              <a:gd name="connsiteX101" fmla="*/ 4876 w 10000"/>
              <a:gd name="connsiteY101" fmla="*/ 7512 h 10000"/>
              <a:gd name="connsiteX102" fmla="*/ 4983 w 10000"/>
              <a:gd name="connsiteY102" fmla="*/ 7512 h 10000"/>
              <a:gd name="connsiteX103" fmla="*/ 5038 w 10000"/>
              <a:gd name="connsiteY103" fmla="*/ 7551 h 10000"/>
              <a:gd name="connsiteX104" fmla="*/ 5078 w 10000"/>
              <a:gd name="connsiteY104" fmla="*/ 7668 h 10000"/>
              <a:gd name="connsiteX105" fmla="*/ 5097 w 10000"/>
              <a:gd name="connsiteY105" fmla="*/ 7488 h 10000"/>
              <a:gd name="connsiteX106" fmla="*/ 5060 w 10000"/>
              <a:gd name="connsiteY106" fmla="*/ 7230 h 10000"/>
              <a:gd name="connsiteX107" fmla="*/ 5103 w 10000"/>
              <a:gd name="connsiteY107" fmla="*/ 7175 h 10000"/>
              <a:gd name="connsiteX108" fmla="*/ 5152 w 10000"/>
              <a:gd name="connsiteY108" fmla="*/ 7199 h 10000"/>
              <a:gd name="connsiteX109" fmla="*/ 5152 w 10000"/>
              <a:gd name="connsiteY109" fmla="*/ 6894 h 10000"/>
              <a:gd name="connsiteX110" fmla="*/ 5232 w 10000"/>
              <a:gd name="connsiteY110" fmla="*/ 6917 h 10000"/>
              <a:gd name="connsiteX111" fmla="*/ 5272 w 10000"/>
              <a:gd name="connsiteY111" fmla="*/ 6854 h 10000"/>
              <a:gd name="connsiteX112" fmla="*/ 5263 w 10000"/>
              <a:gd name="connsiteY112" fmla="*/ 6635 h 10000"/>
              <a:gd name="connsiteX113" fmla="*/ 5300 w 10000"/>
              <a:gd name="connsiteY113" fmla="*/ 6635 h 10000"/>
              <a:gd name="connsiteX114" fmla="*/ 5343 w 10000"/>
              <a:gd name="connsiteY114" fmla="*/ 6518 h 10000"/>
              <a:gd name="connsiteX115" fmla="*/ 5419 w 10000"/>
              <a:gd name="connsiteY115" fmla="*/ 6424 h 10000"/>
              <a:gd name="connsiteX116" fmla="*/ 5472 w 10000"/>
              <a:gd name="connsiteY116" fmla="*/ 6283 h 10000"/>
              <a:gd name="connsiteX117" fmla="*/ 5585 w 10000"/>
              <a:gd name="connsiteY117" fmla="*/ 6283 h 10000"/>
              <a:gd name="connsiteX118" fmla="*/ 5674 w 10000"/>
              <a:gd name="connsiteY118" fmla="*/ 6401 h 10000"/>
              <a:gd name="connsiteX119" fmla="*/ 5794 w 10000"/>
              <a:gd name="connsiteY119" fmla="*/ 6408 h 10000"/>
              <a:gd name="connsiteX120" fmla="*/ 5788 w 10000"/>
              <a:gd name="connsiteY120" fmla="*/ 6291 h 10000"/>
              <a:gd name="connsiteX121" fmla="*/ 5779 w 10000"/>
              <a:gd name="connsiteY121" fmla="*/ 6127 h 10000"/>
              <a:gd name="connsiteX122" fmla="*/ 5813 w 10000"/>
              <a:gd name="connsiteY122" fmla="*/ 6025 h 10000"/>
              <a:gd name="connsiteX123" fmla="*/ 5908 w 10000"/>
              <a:gd name="connsiteY123" fmla="*/ 6103 h 10000"/>
              <a:gd name="connsiteX124" fmla="*/ 5954 w 10000"/>
              <a:gd name="connsiteY124" fmla="*/ 6150 h 10000"/>
              <a:gd name="connsiteX125" fmla="*/ 6009 w 10000"/>
              <a:gd name="connsiteY125" fmla="*/ 6338 h 10000"/>
              <a:gd name="connsiteX126" fmla="*/ 6209 w 10000"/>
              <a:gd name="connsiteY126" fmla="*/ 6338 h 10000"/>
              <a:gd name="connsiteX127" fmla="*/ 6240 w 10000"/>
              <a:gd name="connsiteY127" fmla="*/ 6479 h 10000"/>
              <a:gd name="connsiteX128" fmla="*/ 6369 w 10000"/>
              <a:gd name="connsiteY128" fmla="*/ 6518 h 10000"/>
              <a:gd name="connsiteX129" fmla="*/ 6535 w 10000"/>
              <a:gd name="connsiteY129" fmla="*/ 6401 h 10000"/>
              <a:gd name="connsiteX130" fmla="*/ 6642 w 10000"/>
              <a:gd name="connsiteY130" fmla="*/ 6432 h 10000"/>
              <a:gd name="connsiteX131" fmla="*/ 6654 w 10000"/>
              <a:gd name="connsiteY131" fmla="*/ 6448 h 10000"/>
              <a:gd name="connsiteX132" fmla="*/ 6719 w 10000"/>
              <a:gd name="connsiteY132" fmla="*/ 6408 h 10000"/>
              <a:gd name="connsiteX133" fmla="*/ 6734 w 10000"/>
              <a:gd name="connsiteY133" fmla="*/ 6189 h 10000"/>
              <a:gd name="connsiteX134" fmla="*/ 6756 w 10000"/>
              <a:gd name="connsiteY134" fmla="*/ 6056 h 10000"/>
              <a:gd name="connsiteX135" fmla="*/ 6756 w 10000"/>
              <a:gd name="connsiteY135" fmla="*/ 6002 h 10000"/>
              <a:gd name="connsiteX136" fmla="*/ 6747 w 10000"/>
              <a:gd name="connsiteY136" fmla="*/ 5884 h 10000"/>
              <a:gd name="connsiteX137" fmla="*/ 6848 w 10000"/>
              <a:gd name="connsiteY137" fmla="*/ 5814 h 10000"/>
              <a:gd name="connsiteX138" fmla="*/ 6940 w 10000"/>
              <a:gd name="connsiteY138" fmla="*/ 5837 h 10000"/>
              <a:gd name="connsiteX139" fmla="*/ 6986 w 10000"/>
              <a:gd name="connsiteY139" fmla="*/ 6002 h 10000"/>
              <a:gd name="connsiteX140" fmla="*/ 7051 w 10000"/>
              <a:gd name="connsiteY140" fmla="*/ 6213 h 10000"/>
              <a:gd name="connsiteX141" fmla="*/ 7094 w 10000"/>
              <a:gd name="connsiteY141" fmla="*/ 6401 h 10000"/>
              <a:gd name="connsiteX142" fmla="*/ 7094 w 10000"/>
              <a:gd name="connsiteY142" fmla="*/ 6377 h 10000"/>
              <a:gd name="connsiteX143" fmla="*/ 7124 w 10000"/>
              <a:gd name="connsiteY143" fmla="*/ 6448 h 10000"/>
              <a:gd name="connsiteX144" fmla="*/ 7214 w 10000"/>
              <a:gd name="connsiteY144" fmla="*/ 6479 h 10000"/>
              <a:gd name="connsiteX145" fmla="*/ 7272 w 10000"/>
              <a:gd name="connsiteY145" fmla="*/ 6761 h 10000"/>
              <a:gd name="connsiteX146" fmla="*/ 7336 w 10000"/>
              <a:gd name="connsiteY146" fmla="*/ 6737 h 10000"/>
              <a:gd name="connsiteX147" fmla="*/ 7438 w 10000"/>
              <a:gd name="connsiteY147" fmla="*/ 6659 h 10000"/>
              <a:gd name="connsiteX148" fmla="*/ 7419 w 10000"/>
              <a:gd name="connsiteY148" fmla="*/ 7113 h 10000"/>
              <a:gd name="connsiteX149" fmla="*/ 7327 w 10000"/>
              <a:gd name="connsiteY149" fmla="*/ 7222 h 10000"/>
              <a:gd name="connsiteX150" fmla="*/ 7343 w 10000"/>
              <a:gd name="connsiteY150" fmla="*/ 7606 h 10000"/>
              <a:gd name="connsiteX151" fmla="*/ 7475 w 10000"/>
              <a:gd name="connsiteY151" fmla="*/ 7606 h 10000"/>
              <a:gd name="connsiteX152" fmla="*/ 7475 w 10000"/>
              <a:gd name="connsiteY152" fmla="*/ 7653 h 10000"/>
              <a:gd name="connsiteX153" fmla="*/ 7730 w 10000"/>
              <a:gd name="connsiteY153" fmla="*/ 7019 h 10000"/>
              <a:gd name="connsiteX154" fmla="*/ 7849 w 10000"/>
              <a:gd name="connsiteY154" fmla="*/ 7175 h 10000"/>
              <a:gd name="connsiteX155" fmla="*/ 7926 w 10000"/>
              <a:gd name="connsiteY155" fmla="*/ 7160 h 10000"/>
              <a:gd name="connsiteX156" fmla="*/ 8006 w 10000"/>
              <a:gd name="connsiteY156" fmla="*/ 7394 h 10000"/>
              <a:gd name="connsiteX157" fmla="*/ 8111 w 10000"/>
              <a:gd name="connsiteY157" fmla="*/ 7269 h 10000"/>
              <a:gd name="connsiteX158" fmla="*/ 8737 w 10000"/>
              <a:gd name="connsiteY158" fmla="*/ 5884 h 10000"/>
              <a:gd name="connsiteX159" fmla="*/ 8955 w 10000"/>
              <a:gd name="connsiteY159" fmla="*/ 5164 h 10000"/>
              <a:gd name="connsiteX160" fmla="*/ 9628 w 10000"/>
              <a:gd name="connsiteY160" fmla="*/ 4460 h 10000"/>
              <a:gd name="connsiteX161" fmla="*/ 9733 w 10000"/>
              <a:gd name="connsiteY161" fmla="*/ 4241 h 10000"/>
              <a:gd name="connsiteX162" fmla="*/ 10000 w 10000"/>
              <a:gd name="connsiteY162" fmla="*/ 3850 h 10000"/>
              <a:gd name="connsiteX163" fmla="*/ 9960 w 10000"/>
              <a:gd name="connsiteY163" fmla="*/ 2981 h 10000"/>
              <a:gd name="connsiteX164" fmla="*/ 9767 w 10000"/>
              <a:gd name="connsiteY164" fmla="*/ 2433 h 10000"/>
              <a:gd name="connsiteX165" fmla="*/ 9032 w 10000"/>
              <a:gd name="connsiteY165" fmla="*/ 1784 h 10000"/>
              <a:gd name="connsiteX166" fmla="*/ 8101 w 10000"/>
              <a:gd name="connsiteY166" fmla="*/ 1142 h 10000"/>
              <a:gd name="connsiteX167" fmla="*/ 7333 w 10000"/>
              <a:gd name="connsiteY167" fmla="*/ 720 h 10000"/>
              <a:gd name="connsiteX168" fmla="*/ 6771 w 10000"/>
              <a:gd name="connsiteY168" fmla="*/ 649 h 10000"/>
              <a:gd name="connsiteX169" fmla="*/ 6181 w 10000"/>
              <a:gd name="connsiteY169" fmla="*/ 579 h 10000"/>
              <a:gd name="connsiteX170" fmla="*/ 5502 w 10000"/>
              <a:gd name="connsiteY170" fmla="*/ 321 h 10000"/>
              <a:gd name="connsiteX171" fmla="*/ 5278 w 10000"/>
              <a:gd name="connsiteY171" fmla="*/ 47 h 10000"/>
              <a:gd name="connsiteX172" fmla="*/ 4320 w 10000"/>
              <a:gd name="connsiteY172" fmla="*/ 211 h 10000"/>
              <a:gd name="connsiteX173" fmla="*/ 3530 w 10000"/>
              <a:gd name="connsiteY173" fmla="*/ 0 h 10000"/>
              <a:gd name="connsiteX174" fmla="*/ 2931 w 10000"/>
              <a:gd name="connsiteY174" fmla="*/ 329 h 10000"/>
              <a:gd name="connsiteX175" fmla="*/ 2820 w 10000"/>
              <a:gd name="connsiteY175" fmla="*/ 415 h 10000"/>
              <a:gd name="connsiteX176" fmla="*/ 2237 w 10000"/>
              <a:gd name="connsiteY176" fmla="*/ 297 h 10000"/>
              <a:gd name="connsiteX177" fmla="*/ 1923 w 10000"/>
              <a:gd name="connsiteY177" fmla="*/ 438 h 10000"/>
              <a:gd name="connsiteX178" fmla="*/ 1843 w 10000"/>
              <a:gd name="connsiteY178" fmla="*/ 869 h 10000"/>
              <a:gd name="connsiteX179" fmla="*/ 2046 w 10000"/>
              <a:gd name="connsiteY179" fmla="*/ 1737 h 10000"/>
              <a:gd name="connsiteX180" fmla="*/ 1794 w 10000"/>
              <a:gd name="connsiteY180" fmla="*/ 2277 h 10000"/>
              <a:gd name="connsiteX181" fmla="*/ 1650 w 10000"/>
              <a:gd name="connsiteY181" fmla="*/ 3302 h 10000"/>
              <a:gd name="connsiteX182" fmla="*/ 1475 w 10000"/>
              <a:gd name="connsiteY182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811 w 10000"/>
              <a:gd name="connsiteY70" fmla="*/ 7175 h 10000"/>
              <a:gd name="connsiteX71" fmla="*/ 2900 w 10000"/>
              <a:gd name="connsiteY71" fmla="*/ 7175 h 10000"/>
              <a:gd name="connsiteX72" fmla="*/ 3005 w 10000"/>
              <a:gd name="connsiteY72" fmla="*/ 7254 h 10000"/>
              <a:gd name="connsiteX73" fmla="*/ 3094 w 10000"/>
              <a:gd name="connsiteY73" fmla="*/ 7160 h 10000"/>
              <a:gd name="connsiteX74" fmla="*/ 3263 w 10000"/>
              <a:gd name="connsiteY74" fmla="*/ 7700 h 10000"/>
              <a:gd name="connsiteX75" fmla="*/ 3429 w 10000"/>
              <a:gd name="connsiteY75" fmla="*/ 7786 h 10000"/>
              <a:gd name="connsiteX76" fmla="*/ 3484 w 10000"/>
              <a:gd name="connsiteY76" fmla="*/ 8052 h 10000"/>
              <a:gd name="connsiteX77" fmla="*/ 3530 w 10000"/>
              <a:gd name="connsiteY77" fmla="*/ 8099 h 10000"/>
              <a:gd name="connsiteX78" fmla="*/ 3582 w 10000"/>
              <a:gd name="connsiteY78" fmla="*/ 8138 h 10000"/>
              <a:gd name="connsiteX79" fmla="*/ 3604 w 10000"/>
              <a:gd name="connsiteY79" fmla="*/ 8146 h 10000"/>
              <a:gd name="connsiteX80" fmla="*/ 3656 w 10000"/>
              <a:gd name="connsiteY80" fmla="*/ 8044 h 10000"/>
              <a:gd name="connsiteX81" fmla="*/ 3687 w 10000"/>
              <a:gd name="connsiteY81" fmla="*/ 8216 h 10000"/>
              <a:gd name="connsiteX82" fmla="*/ 3840 w 10000"/>
              <a:gd name="connsiteY82" fmla="*/ 7668 h 10000"/>
              <a:gd name="connsiteX83" fmla="*/ 3917 w 10000"/>
              <a:gd name="connsiteY83" fmla="*/ 7621 h 10000"/>
              <a:gd name="connsiteX84" fmla="*/ 3997 w 10000"/>
              <a:gd name="connsiteY84" fmla="*/ 7762 h 10000"/>
              <a:gd name="connsiteX85" fmla="*/ 3991 w 10000"/>
              <a:gd name="connsiteY85" fmla="*/ 7152 h 10000"/>
              <a:gd name="connsiteX86" fmla="*/ 4089 w 10000"/>
              <a:gd name="connsiteY86" fmla="*/ 7128 h 10000"/>
              <a:gd name="connsiteX87" fmla="*/ 4246 w 10000"/>
              <a:gd name="connsiteY87" fmla="*/ 7371 h 10000"/>
              <a:gd name="connsiteX88" fmla="*/ 4283 w 10000"/>
              <a:gd name="connsiteY88" fmla="*/ 7387 h 10000"/>
              <a:gd name="connsiteX89" fmla="*/ 4393 w 10000"/>
              <a:gd name="connsiteY89" fmla="*/ 7418 h 10000"/>
              <a:gd name="connsiteX90" fmla="*/ 4421 w 10000"/>
              <a:gd name="connsiteY90" fmla="*/ 7465 h 10000"/>
              <a:gd name="connsiteX91" fmla="*/ 4439 w 10000"/>
              <a:gd name="connsiteY91" fmla="*/ 7692 h 10000"/>
              <a:gd name="connsiteX92" fmla="*/ 4516 w 10000"/>
              <a:gd name="connsiteY92" fmla="*/ 7809 h 10000"/>
              <a:gd name="connsiteX93" fmla="*/ 4571 w 10000"/>
              <a:gd name="connsiteY93" fmla="*/ 7833 h 10000"/>
              <a:gd name="connsiteX94" fmla="*/ 4642 w 10000"/>
              <a:gd name="connsiteY94" fmla="*/ 7692 h 10000"/>
              <a:gd name="connsiteX95" fmla="*/ 4679 w 10000"/>
              <a:gd name="connsiteY95" fmla="*/ 7645 h 10000"/>
              <a:gd name="connsiteX96" fmla="*/ 4700 w 10000"/>
              <a:gd name="connsiteY96" fmla="*/ 7559 h 10000"/>
              <a:gd name="connsiteX97" fmla="*/ 4780 w 10000"/>
              <a:gd name="connsiteY97" fmla="*/ 7606 h 10000"/>
              <a:gd name="connsiteX98" fmla="*/ 4771 w 10000"/>
              <a:gd name="connsiteY98" fmla="*/ 7512 h 10000"/>
              <a:gd name="connsiteX99" fmla="*/ 4811 w 10000"/>
              <a:gd name="connsiteY99" fmla="*/ 7457 h 10000"/>
              <a:gd name="connsiteX100" fmla="*/ 4876 w 10000"/>
              <a:gd name="connsiteY100" fmla="*/ 7512 h 10000"/>
              <a:gd name="connsiteX101" fmla="*/ 4983 w 10000"/>
              <a:gd name="connsiteY101" fmla="*/ 7512 h 10000"/>
              <a:gd name="connsiteX102" fmla="*/ 5038 w 10000"/>
              <a:gd name="connsiteY102" fmla="*/ 7551 h 10000"/>
              <a:gd name="connsiteX103" fmla="*/ 5078 w 10000"/>
              <a:gd name="connsiteY103" fmla="*/ 7668 h 10000"/>
              <a:gd name="connsiteX104" fmla="*/ 5097 w 10000"/>
              <a:gd name="connsiteY104" fmla="*/ 7488 h 10000"/>
              <a:gd name="connsiteX105" fmla="*/ 5060 w 10000"/>
              <a:gd name="connsiteY105" fmla="*/ 7230 h 10000"/>
              <a:gd name="connsiteX106" fmla="*/ 5103 w 10000"/>
              <a:gd name="connsiteY106" fmla="*/ 7175 h 10000"/>
              <a:gd name="connsiteX107" fmla="*/ 5152 w 10000"/>
              <a:gd name="connsiteY107" fmla="*/ 7199 h 10000"/>
              <a:gd name="connsiteX108" fmla="*/ 5152 w 10000"/>
              <a:gd name="connsiteY108" fmla="*/ 6894 h 10000"/>
              <a:gd name="connsiteX109" fmla="*/ 5232 w 10000"/>
              <a:gd name="connsiteY109" fmla="*/ 6917 h 10000"/>
              <a:gd name="connsiteX110" fmla="*/ 5272 w 10000"/>
              <a:gd name="connsiteY110" fmla="*/ 6854 h 10000"/>
              <a:gd name="connsiteX111" fmla="*/ 5263 w 10000"/>
              <a:gd name="connsiteY111" fmla="*/ 6635 h 10000"/>
              <a:gd name="connsiteX112" fmla="*/ 5300 w 10000"/>
              <a:gd name="connsiteY112" fmla="*/ 6635 h 10000"/>
              <a:gd name="connsiteX113" fmla="*/ 5343 w 10000"/>
              <a:gd name="connsiteY113" fmla="*/ 6518 h 10000"/>
              <a:gd name="connsiteX114" fmla="*/ 5419 w 10000"/>
              <a:gd name="connsiteY114" fmla="*/ 6424 h 10000"/>
              <a:gd name="connsiteX115" fmla="*/ 5472 w 10000"/>
              <a:gd name="connsiteY115" fmla="*/ 6283 h 10000"/>
              <a:gd name="connsiteX116" fmla="*/ 5585 w 10000"/>
              <a:gd name="connsiteY116" fmla="*/ 6283 h 10000"/>
              <a:gd name="connsiteX117" fmla="*/ 5674 w 10000"/>
              <a:gd name="connsiteY117" fmla="*/ 6401 h 10000"/>
              <a:gd name="connsiteX118" fmla="*/ 5794 w 10000"/>
              <a:gd name="connsiteY118" fmla="*/ 6408 h 10000"/>
              <a:gd name="connsiteX119" fmla="*/ 5788 w 10000"/>
              <a:gd name="connsiteY119" fmla="*/ 6291 h 10000"/>
              <a:gd name="connsiteX120" fmla="*/ 5779 w 10000"/>
              <a:gd name="connsiteY120" fmla="*/ 6127 h 10000"/>
              <a:gd name="connsiteX121" fmla="*/ 5813 w 10000"/>
              <a:gd name="connsiteY121" fmla="*/ 6025 h 10000"/>
              <a:gd name="connsiteX122" fmla="*/ 5908 w 10000"/>
              <a:gd name="connsiteY122" fmla="*/ 6103 h 10000"/>
              <a:gd name="connsiteX123" fmla="*/ 5954 w 10000"/>
              <a:gd name="connsiteY123" fmla="*/ 6150 h 10000"/>
              <a:gd name="connsiteX124" fmla="*/ 6009 w 10000"/>
              <a:gd name="connsiteY124" fmla="*/ 6338 h 10000"/>
              <a:gd name="connsiteX125" fmla="*/ 6209 w 10000"/>
              <a:gd name="connsiteY125" fmla="*/ 6338 h 10000"/>
              <a:gd name="connsiteX126" fmla="*/ 6240 w 10000"/>
              <a:gd name="connsiteY126" fmla="*/ 6479 h 10000"/>
              <a:gd name="connsiteX127" fmla="*/ 6369 w 10000"/>
              <a:gd name="connsiteY127" fmla="*/ 6518 h 10000"/>
              <a:gd name="connsiteX128" fmla="*/ 6535 w 10000"/>
              <a:gd name="connsiteY128" fmla="*/ 6401 h 10000"/>
              <a:gd name="connsiteX129" fmla="*/ 6642 w 10000"/>
              <a:gd name="connsiteY129" fmla="*/ 6432 h 10000"/>
              <a:gd name="connsiteX130" fmla="*/ 6654 w 10000"/>
              <a:gd name="connsiteY130" fmla="*/ 6448 h 10000"/>
              <a:gd name="connsiteX131" fmla="*/ 6719 w 10000"/>
              <a:gd name="connsiteY131" fmla="*/ 6408 h 10000"/>
              <a:gd name="connsiteX132" fmla="*/ 6734 w 10000"/>
              <a:gd name="connsiteY132" fmla="*/ 6189 h 10000"/>
              <a:gd name="connsiteX133" fmla="*/ 6756 w 10000"/>
              <a:gd name="connsiteY133" fmla="*/ 6056 h 10000"/>
              <a:gd name="connsiteX134" fmla="*/ 6756 w 10000"/>
              <a:gd name="connsiteY134" fmla="*/ 6002 h 10000"/>
              <a:gd name="connsiteX135" fmla="*/ 6747 w 10000"/>
              <a:gd name="connsiteY135" fmla="*/ 5884 h 10000"/>
              <a:gd name="connsiteX136" fmla="*/ 6848 w 10000"/>
              <a:gd name="connsiteY136" fmla="*/ 5814 h 10000"/>
              <a:gd name="connsiteX137" fmla="*/ 6940 w 10000"/>
              <a:gd name="connsiteY137" fmla="*/ 5837 h 10000"/>
              <a:gd name="connsiteX138" fmla="*/ 6986 w 10000"/>
              <a:gd name="connsiteY138" fmla="*/ 6002 h 10000"/>
              <a:gd name="connsiteX139" fmla="*/ 7051 w 10000"/>
              <a:gd name="connsiteY139" fmla="*/ 6213 h 10000"/>
              <a:gd name="connsiteX140" fmla="*/ 7094 w 10000"/>
              <a:gd name="connsiteY140" fmla="*/ 6401 h 10000"/>
              <a:gd name="connsiteX141" fmla="*/ 7094 w 10000"/>
              <a:gd name="connsiteY141" fmla="*/ 6377 h 10000"/>
              <a:gd name="connsiteX142" fmla="*/ 7124 w 10000"/>
              <a:gd name="connsiteY142" fmla="*/ 6448 h 10000"/>
              <a:gd name="connsiteX143" fmla="*/ 7214 w 10000"/>
              <a:gd name="connsiteY143" fmla="*/ 6479 h 10000"/>
              <a:gd name="connsiteX144" fmla="*/ 7272 w 10000"/>
              <a:gd name="connsiteY144" fmla="*/ 6761 h 10000"/>
              <a:gd name="connsiteX145" fmla="*/ 7336 w 10000"/>
              <a:gd name="connsiteY145" fmla="*/ 6737 h 10000"/>
              <a:gd name="connsiteX146" fmla="*/ 7438 w 10000"/>
              <a:gd name="connsiteY146" fmla="*/ 6659 h 10000"/>
              <a:gd name="connsiteX147" fmla="*/ 7419 w 10000"/>
              <a:gd name="connsiteY147" fmla="*/ 7113 h 10000"/>
              <a:gd name="connsiteX148" fmla="*/ 7327 w 10000"/>
              <a:gd name="connsiteY148" fmla="*/ 7222 h 10000"/>
              <a:gd name="connsiteX149" fmla="*/ 7343 w 10000"/>
              <a:gd name="connsiteY149" fmla="*/ 7606 h 10000"/>
              <a:gd name="connsiteX150" fmla="*/ 7475 w 10000"/>
              <a:gd name="connsiteY150" fmla="*/ 7606 h 10000"/>
              <a:gd name="connsiteX151" fmla="*/ 7475 w 10000"/>
              <a:gd name="connsiteY151" fmla="*/ 7653 h 10000"/>
              <a:gd name="connsiteX152" fmla="*/ 7730 w 10000"/>
              <a:gd name="connsiteY152" fmla="*/ 7019 h 10000"/>
              <a:gd name="connsiteX153" fmla="*/ 7849 w 10000"/>
              <a:gd name="connsiteY153" fmla="*/ 7175 h 10000"/>
              <a:gd name="connsiteX154" fmla="*/ 7926 w 10000"/>
              <a:gd name="connsiteY154" fmla="*/ 7160 h 10000"/>
              <a:gd name="connsiteX155" fmla="*/ 8006 w 10000"/>
              <a:gd name="connsiteY155" fmla="*/ 7394 h 10000"/>
              <a:gd name="connsiteX156" fmla="*/ 8111 w 10000"/>
              <a:gd name="connsiteY156" fmla="*/ 7269 h 10000"/>
              <a:gd name="connsiteX157" fmla="*/ 8737 w 10000"/>
              <a:gd name="connsiteY157" fmla="*/ 5884 h 10000"/>
              <a:gd name="connsiteX158" fmla="*/ 8955 w 10000"/>
              <a:gd name="connsiteY158" fmla="*/ 5164 h 10000"/>
              <a:gd name="connsiteX159" fmla="*/ 9628 w 10000"/>
              <a:gd name="connsiteY159" fmla="*/ 4460 h 10000"/>
              <a:gd name="connsiteX160" fmla="*/ 9733 w 10000"/>
              <a:gd name="connsiteY160" fmla="*/ 4241 h 10000"/>
              <a:gd name="connsiteX161" fmla="*/ 10000 w 10000"/>
              <a:gd name="connsiteY161" fmla="*/ 3850 h 10000"/>
              <a:gd name="connsiteX162" fmla="*/ 9960 w 10000"/>
              <a:gd name="connsiteY162" fmla="*/ 2981 h 10000"/>
              <a:gd name="connsiteX163" fmla="*/ 9767 w 10000"/>
              <a:gd name="connsiteY163" fmla="*/ 2433 h 10000"/>
              <a:gd name="connsiteX164" fmla="*/ 9032 w 10000"/>
              <a:gd name="connsiteY164" fmla="*/ 1784 h 10000"/>
              <a:gd name="connsiteX165" fmla="*/ 8101 w 10000"/>
              <a:gd name="connsiteY165" fmla="*/ 1142 h 10000"/>
              <a:gd name="connsiteX166" fmla="*/ 7333 w 10000"/>
              <a:gd name="connsiteY166" fmla="*/ 720 h 10000"/>
              <a:gd name="connsiteX167" fmla="*/ 6771 w 10000"/>
              <a:gd name="connsiteY167" fmla="*/ 649 h 10000"/>
              <a:gd name="connsiteX168" fmla="*/ 6181 w 10000"/>
              <a:gd name="connsiteY168" fmla="*/ 579 h 10000"/>
              <a:gd name="connsiteX169" fmla="*/ 5502 w 10000"/>
              <a:gd name="connsiteY169" fmla="*/ 321 h 10000"/>
              <a:gd name="connsiteX170" fmla="*/ 5278 w 10000"/>
              <a:gd name="connsiteY170" fmla="*/ 47 h 10000"/>
              <a:gd name="connsiteX171" fmla="*/ 4320 w 10000"/>
              <a:gd name="connsiteY171" fmla="*/ 211 h 10000"/>
              <a:gd name="connsiteX172" fmla="*/ 3530 w 10000"/>
              <a:gd name="connsiteY172" fmla="*/ 0 h 10000"/>
              <a:gd name="connsiteX173" fmla="*/ 2931 w 10000"/>
              <a:gd name="connsiteY173" fmla="*/ 329 h 10000"/>
              <a:gd name="connsiteX174" fmla="*/ 2820 w 10000"/>
              <a:gd name="connsiteY174" fmla="*/ 415 h 10000"/>
              <a:gd name="connsiteX175" fmla="*/ 2237 w 10000"/>
              <a:gd name="connsiteY175" fmla="*/ 297 h 10000"/>
              <a:gd name="connsiteX176" fmla="*/ 1923 w 10000"/>
              <a:gd name="connsiteY176" fmla="*/ 438 h 10000"/>
              <a:gd name="connsiteX177" fmla="*/ 1843 w 10000"/>
              <a:gd name="connsiteY177" fmla="*/ 869 h 10000"/>
              <a:gd name="connsiteX178" fmla="*/ 2046 w 10000"/>
              <a:gd name="connsiteY178" fmla="*/ 1737 h 10000"/>
              <a:gd name="connsiteX179" fmla="*/ 1794 w 10000"/>
              <a:gd name="connsiteY179" fmla="*/ 2277 h 10000"/>
              <a:gd name="connsiteX180" fmla="*/ 1650 w 10000"/>
              <a:gd name="connsiteY180" fmla="*/ 3302 h 10000"/>
              <a:gd name="connsiteX181" fmla="*/ 1475 w 10000"/>
              <a:gd name="connsiteY181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2900 w 10000"/>
              <a:gd name="connsiteY70" fmla="*/ 7175 h 10000"/>
              <a:gd name="connsiteX71" fmla="*/ 3005 w 10000"/>
              <a:gd name="connsiteY71" fmla="*/ 7254 h 10000"/>
              <a:gd name="connsiteX72" fmla="*/ 3094 w 10000"/>
              <a:gd name="connsiteY72" fmla="*/ 7160 h 10000"/>
              <a:gd name="connsiteX73" fmla="*/ 3263 w 10000"/>
              <a:gd name="connsiteY73" fmla="*/ 7700 h 10000"/>
              <a:gd name="connsiteX74" fmla="*/ 3429 w 10000"/>
              <a:gd name="connsiteY74" fmla="*/ 7786 h 10000"/>
              <a:gd name="connsiteX75" fmla="*/ 3484 w 10000"/>
              <a:gd name="connsiteY75" fmla="*/ 8052 h 10000"/>
              <a:gd name="connsiteX76" fmla="*/ 3530 w 10000"/>
              <a:gd name="connsiteY76" fmla="*/ 8099 h 10000"/>
              <a:gd name="connsiteX77" fmla="*/ 3582 w 10000"/>
              <a:gd name="connsiteY77" fmla="*/ 8138 h 10000"/>
              <a:gd name="connsiteX78" fmla="*/ 3604 w 10000"/>
              <a:gd name="connsiteY78" fmla="*/ 8146 h 10000"/>
              <a:gd name="connsiteX79" fmla="*/ 3656 w 10000"/>
              <a:gd name="connsiteY79" fmla="*/ 8044 h 10000"/>
              <a:gd name="connsiteX80" fmla="*/ 3687 w 10000"/>
              <a:gd name="connsiteY80" fmla="*/ 8216 h 10000"/>
              <a:gd name="connsiteX81" fmla="*/ 3840 w 10000"/>
              <a:gd name="connsiteY81" fmla="*/ 7668 h 10000"/>
              <a:gd name="connsiteX82" fmla="*/ 3917 w 10000"/>
              <a:gd name="connsiteY82" fmla="*/ 7621 h 10000"/>
              <a:gd name="connsiteX83" fmla="*/ 3997 w 10000"/>
              <a:gd name="connsiteY83" fmla="*/ 7762 h 10000"/>
              <a:gd name="connsiteX84" fmla="*/ 3991 w 10000"/>
              <a:gd name="connsiteY84" fmla="*/ 7152 h 10000"/>
              <a:gd name="connsiteX85" fmla="*/ 4089 w 10000"/>
              <a:gd name="connsiteY85" fmla="*/ 7128 h 10000"/>
              <a:gd name="connsiteX86" fmla="*/ 4246 w 10000"/>
              <a:gd name="connsiteY86" fmla="*/ 7371 h 10000"/>
              <a:gd name="connsiteX87" fmla="*/ 4283 w 10000"/>
              <a:gd name="connsiteY87" fmla="*/ 7387 h 10000"/>
              <a:gd name="connsiteX88" fmla="*/ 4393 w 10000"/>
              <a:gd name="connsiteY88" fmla="*/ 7418 h 10000"/>
              <a:gd name="connsiteX89" fmla="*/ 4421 w 10000"/>
              <a:gd name="connsiteY89" fmla="*/ 7465 h 10000"/>
              <a:gd name="connsiteX90" fmla="*/ 4439 w 10000"/>
              <a:gd name="connsiteY90" fmla="*/ 7692 h 10000"/>
              <a:gd name="connsiteX91" fmla="*/ 4516 w 10000"/>
              <a:gd name="connsiteY91" fmla="*/ 7809 h 10000"/>
              <a:gd name="connsiteX92" fmla="*/ 4571 w 10000"/>
              <a:gd name="connsiteY92" fmla="*/ 7833 h 10000"/>
              <a:gd name="connsiteX93" fmla="*/ 4642 w 10000"/>
              <a:gd name="connsiteY93" fmla="*/ 7692 h 10000"/>
              <a:gd name="connsiteX94" fmla="*/ 4679 w 10000"/>
              <a:gd name="connsiteY94" fmla="*/ 7645 h 10000"/>
              <a:gd name="connsiteX95" fmla="*/ 4700 w 10000"/>
              <a:gd name="connsiteY95" fmla="*/ 7559 h 10000"/>
              <a:gd name="connsiteX96" fmla="*/ 4780 w 10000"/>
              <a:gd name="connsiteY96" fmla="*/ 7606 h 10000"/>
              <a:gd name="connsiteX97" fmla="*/ 4771 w 10000"/>
              <a:gd name="connsiteY97" fmla="*/ 7512 h 10000"/>
              <a:gd name="connsiteX98" fmla="*/ 4811 w 10000"/>
              <a:gd name="connsiteY98" fmla="*/ 7457 h 10000"/>
              <a:gd name="connsiteX99" fmla="*/ 4876 w 10000"/>
              <a:gd name="connsiteY99" fmla="*/ 7512 h 10000"/>
              <a:gd name="connsiteX100" fmla="*/ 4983 w 10000"/>
              <a:gd name="connsiteY100" fmla="*/ 7512 h 10000"/>
              <a:gd name="connsiteX101" fmla="*/ 5038 w 10000"/>
              <a:gd name="connsiteY101" fmla="*/ 7551 h 10000"/>
              <a:gd name="connsiteX102" fmla="*/ 5078 w 10000"/>
              <a:gd name="connsiteY102" fmla="*/ 7668 h 10000"/>
              <a:gd name="connsiteX103" fmla="*/ 5097 w 10000"/>
              <a:gd name="connsiteY103" fmla="*/ 7488 h 10000"/>
              <a:gd name="connsiteX104" fmla="*/ 5060 w 10000"/>
              <a:gd name="connsiteY104" fmla="*/ 7230 h 10000"/>
              <a:gd name="connsiteX105" fmla="*/ 5103 w 10000"/>
              <a:gd name="connsiteY105" fmla="*/ 7175 h 10000"/>
              <a:gd name="connsiteX106" fmla="*/ 5152 w 10000"/>
              <a:gd name="connsiteY106" fmla="*/ 7199 h 10000"/>
              <a:gd name="connsiteX107" fmla="*/ 5152 w 10000"/>
              <a:gd name="connsiteY107" fmla="*/ 6894 h 10000"/>
              <a:gd name="connsiteX108" fmla="*/ 5232 w 10000"/>
              <a:gd name="connsiteY108" fmla="*/ 6917 h 10000"/>
              <a:gd name="connsiteX109" fmla="*/ 5272 w 10000"/>
              <a:gd name="connsiteY109" fmla="*/ 6854 h 10000"/>
              <a:gd name="connsiteX110" fmla="*/ 5263 w 10000"/>
              <a:gd name="connsiteY110" fmla="*/ 6635 h 10000"/>
              <a:gd name="connsiteX111" fmla="*/ 5300 w 10000"/>
              <a:gd name="connsiteY111" fmla="*/ 6635 h 10000"/>
              <a:gd name="connsiteX112" fmla="*/ 5343 w 10000"/>
              <a:gd name="connsiteY112" fmla="*/ 6518 h 10000"/>
              <a:gd name="connsiteX113" fmla="*/ 5419 w 10000"/>
              <a:gd name="connsiteY113" fmla="*/ 6424 h 10000"/>
              <a:gd name="connsiteX114" fmla="*/ 5472 w 10000"/>
              <a:gd name="connsiteY114" fmla="*/ 6283 h 10000"/>
              <a:gd name="connsiteX115" fmla="*/ 5585 w 10000"/>
              <a:gd name="connsiteY115" fmla="*/ 6283 h 10000"/>
              <a:gd name="connsiteX116" fmla="*/ 5674 w 10000"/>
              <a:gd name="connsiteY116" fmla="*/ 6401 h 10000"/>
              <a:gd name="connsiteX117" fmla="*/ 5794 w 10000"/>
              <a:gd name="connsiteY117" fmla="*/ 6408 h 10000"/>
              <a:gd name="connsiteX118" fmla="*/ 5788 w 10000"/>
              <a:gd name="connsiteY118" fmla="*/ 6291 h 10000"/>
              <a:gd name="connsiteX119" fmla="*/ 5779 w 10000"/>
              <a:gd name="connsiteY119" fmla="*/ 6127 h 10000"/>
              <a:gd name="connsiteX120" fmla="*/ 5813 w 10000"/>
              <a:gd name="connsiteY120" fmla="*/ 6025 h 10000"/>
              <a:gd name="connsiteX121" fmla="*/ 5908 w 10000"/>
              <a:gd name="connsiteY121" fmla="*/ 6103 h 10000"/>
              <a:gd name="connsiteX122" fmla="*/ 5954 w 10000"/>
              <a:gd name="connsiteY122" fmla="*/ 6150 h 10000"/>
              <a:gd name="connsiteX123" fmla="*/ 6009 w 10000"/>
              <a:gd name="connsiteY123" fmla="*/ 6338 h 10000"/>
              <a:gd name="connsiteX124" fmla="*/ 6209 w 10000"/>
              <a:gd name="connsiteY124" fmla="*/ 6338 h 10000"/>
              <a:gd name="connsiteX125" fmla="*/ 6240 w 10000"/>
              <a:gd name="connsiteY125" fmla="*/ 6479 h 10000"/>
              <a:gd name="connsiteX126" fmla="*/ 6369 w 10000"/>
              <a:gd name="connsiteY126" fmla="*/ 6518 h 10000"/>
              <a:gd name="connsiteX127" fmla="*/ 6535 w 10000"/>
              <a:gd name="connsiteY127" fmla="*/ 6401 h 10000"/>
              <a:gd name="connsiteX128" fmla="*/ 6642 w 10000"/>
              <a:gd name="connsiteY128" fmla="*/ 6432 h 10000"/>
              <a:gd name="connsiteX129" fmla="*/ 6654 w 10000"/>
              <a:gd name="connsiteY129" fmla="*/ 6448 h 10000"/>
              <a:gd name="connsiteX130" fmla="*/ 6719 w 10000"/>
              <a:gd name="connsiteY130" fmla="*/ 6408 h 10000"/>
              <a:gd name="connsiteX131" fmla="*/ 6734 w 10000"/>
              <a:gd name="connsiteY131" fmla="*/ 6189 h 10000"/>
              <a:gd name="connsiteX132" fmla="*/ 6756 w 10000"/>
              <a:gd name="connsiteY132" fmla="*/ 6056 h 10000"/>
              <a:gd name="connsiteX133" fmla="*/ 6756 w 10000"/>
              <a:gd name="connsiteY133" fmla="*/ 6002 h 10000"/>
              <a:gd name="connsiteX134" fmla="*/ 6747 w 10000"/>
              <a:gd name="connsiteY134" fmla="*/ 5884 h 10000"/>
              <a:gd name="connsiteX135" fmla="*/ 6848 w 10000"/>
              <a:gd name="connsiteY135" fmla="*/ 5814 h 10000"/>
              <a:gd name="connsiteX136" fmla="*/ 6940 w 10000"/>
              <a:gd name="connsiteY136" fmla="*/ 5837 h 10000"/>
              <a:gd name="connsiteX137" fmla="*/ 6986 w 10000"/>
              <a:gd name="connsiteY137" fmla="*/ 6002 h 10000"/>
              <a:gd name="connsiteX138" fmla="*/ 7051 w 10000"/>
              <a:gd name="connsiteY138" fmla="*/ 6213 h 10000"/>
              <a:gd name="connsiteX139" fmla="*/ 7094 w 10000"/>
              <a:gd name="connsiteY139" fmla="*/ 6401 h 10000"/>
              <a:gd name="connsiteX140" fmla="*/ 7094 w 10000"/>
              <a:gd name="connsiteY140" fmla="*/ 6377 h 10000"/>
              <a:gd name="connsiteX141" fmla="*/ 7124 w 10000"/>
              <a:gd name="connsiteY141" fmla="*/ 6448 h 10000"/>
              <a:gd name="connsiteX142" fmla="*/ 7214 w 10000"/>
              <a:gd name="connsiteY142" fmla="*/ 6479 h 10000"/>
              <a:gd name="connsiteX143" fmla="*/ 7272 w 10000"/>
              <a:gd name="connsiteY143" fmla="*/ 6761 h 10000"/>
              <a:gd name="connsiteX144" fmla="*/ 7336 w 10000"/>
              <a:gd name="connsiteY144" fmla="*/ 6737 h 10000"/>
              <a:gd name="connsiteX145" fmla="*/ 7438 w 10000"/>
              <a:gd name="connsiteY145" fmla="*/ 6659 h 10000"/>
              <a:gd name="connsiteX146" fmla="*/ 7419 w 10000"/>
              <a:gd name="connsiteY146" fmla="*/ 7113 h 10000"/>
              <a:gd name="connsiteX147" fmla="*/ 7327 w 10000"/>
              <a:gd name="connsiteY147" fmla="*/ 7222 h 10000"/>
              <a:gd name="connsiteX148" fmla="*/ 7343 w 10000"/>
              <a:gd name="connsiteY148" fmla="*/ 7606 h 10000"/>
              <a:gd name="connsiteX149" fmla="*/ 7475 w 10000"/>
              <a:gd name="connsiteY149" fmla="*/ 7606 h 10000"/>
              <a:gd name="connsiteX150" fmla="*/ 7475 w 10000"/>
              <a:gd name="connsiteY150" fmla="*/ 7653 h 10000"/>
              <a:gd name="connsiteX151" fmla="*/ 7730 w 10000"/>
              <a:gd name="connsiteY151" fmla="*/ 7019 h 10000"/>
              <a:gd name="connsiteX152" fmla="*/ 7849 w 10000"/>
              <a:gd name="connsiteY152" fmla="*/ 7175 h 10000"/>
              <a:gd name="connsiteX153" fmla="*/ 7926 w 10000"/>
              <a:gd name="connsiteY153" fmla="*/ 7160 h 10000"/>
              <a:gd name="connsiteX154" fmla="*/ 8006 w 10000"/>
              <a:gd name="connsiteY154" fmla="*/ 7394 h 10000"/>
              <a:gd name="connsiteX155" fmla="*/ 8111 w 10000"/>
              <a:gd name="connsiteY155" fmla="*/ 7269 h 10000"/>
              <a:gd name="connsiteX156" fmla="*/ 8737 w 10000"/>
              <a:gd name="connsiteY156" fmla="*/ 5884 h 10000"/>
              <a:gd name="connsiteX157" fmla="*/ 8955 w 10000"/>
              <a:gd name="connsiteY157" fmla="*/ 5164 h 10000"/>
              <a:gd name="connsiteX158" fmla="*/ 9628 w 10000"/>
              <a:gd name="connsiteY158" fmla="*/ 4460 h 10000"/>
              <a:gd name="connsiteX159" fmla="*/ 9733 w 10000"/>
              <a:gd name="connsiteY159" fmla="*/ 4241 h 10000"/>
              <a:gd name="connsiteX160" fmla="*/ 10000 w 10000"/>
              <a:gd name="connsiteY160" fmla="*/ 3850 h 10000"/>
              <a:gd name="connsiteX161" fmla="*/ 9960 w 10000"/>
              <a:gd name="connsiteY161" fmla="*/ 2981 h 10000"/>
              <a:gd name="connsiteX162" fmla="*/ 9767 w 10000"/>
              <a:gd name="connsiteY162" fmla="*/ 2433 h 10000"/>
              <a:gd name="connsiteX163" fmla="*/ 9032 w 10000"/>
              <a:gd name="connsiteY163" fmla="*/ 1784 h 10000"/>
              <a:gd name="connsiteX164" fmla="*/ 8101 w 10000"/>
              <a:gd name="connsiteY164" fmla="*/ 1142 h 10000"/>
              <a:gd name="connsiteX165" fmla="*/ 7333 w 10000"/>
              <a:gd name="connsiteY165" fmla="*/ 720 h 10000"/>
              <a:gd name="connsiteX166" fmla="*/ 6771 w 10000"/>
              <a:gd name="connsiteY166" fmla="*/ 649 h 10000"/>
              <a:gd name="connsiteX167" fmla="*/ 6181 w 10000"/>
              <a:gd name="connsiteY167" fmla="*/ 579 h 10000"/>
              <a:gd name="connsiteX168" fmla="*/ 5502 w 10000"/>
              <a:gd name="connsiteY168" fmla="*/ 321 h 10000"/>
              <a:gd name="connsiteX169" fmla="*/ 5278 w 10000"/>
              <a:gd name="connsiteY169" fmla="*/ 47 h 10000"/>
              <a:gd name="connsiteX170" fmla="*/ 4320 w 10000"/>
              <a:gd name="connsiteY170" fmla="*/ 211 h 10000"/>
              <a:gd name="connsiteX171" fmla="*/ 3530 w 10000"/>
              <a:gd name="connsiteY171" fmla="*/ 0 h 10000"/>
              <a:gd name="connsiteX172" fmla="*/ 2931 w 10000"/>
              <a:gd name="connsiteY172" fmla="*/ 329 h 10000"/>
              <a:gd name="connsiteX173" fmla="*/ 2820 w 10000"/>
              <a:gd name="connsiteY173" fmla="*/ 415 h 10000"/>
              <a:gd name="connsiteX174" fmla="*/ 2237 w 10000"/>
              <a:gd name="connsiteY174" fmla="*/ 297 h 10000"/>
              <a:gd name="connsiteX175" fmla="*/ 1923 w 10000"/>
              <a:gd name="connsiteY175" fmla="*/ 438 h 10000"/>
              <a:gd name="connsiteX176" fmla="*/ 1843 w 10000"/>
              <a:gd name="connsiteY176" fmla="*/ 869 h 10000"/>
              <a:gd name="connsiteX177" fmla="*/ 2046 w 10000"/>
              <a:gd name="connsiteY177" fmla="*/ 1737 h 10000"/>
              <a:gd name="connsiteX178" fmla="*/ 1794 w 10000"/>
              <a:gd name="connsiteY178" fmla="*/ 2277 h 10000"/>
              <a:gd name="connsiteX179" fmla="*/ 1650 w 10000"/>
              <a:gd name="connsiteY179" fmla="*/ 3302 h 10000"/>
              <a:gd name="connsiteX180" fmla="*/ 1475 w 10000"/>
              <a:gd name="connsiteY180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2891 w 10000"/>
              <a:gd name="connsiteY69" fmla="*/ 7160 h 10000"/>
              <a:gd name="connsiteX70" fmla="*/ 3005 w 10000"/>
              <a:gd name="connsiteY70" fmla="*/ 7254 h 10000"/>
              <a:gd name="connsiteX71" fmla="*/ 3094 w 10000"/>
              <a:gd name="connsiteY71" fmla="*/ 7160 h 10000"/>
              <a:gd name="connsiteX72" fmla="*/ 3263 w 10000"/>
              <a:gd name="connsiteY72" fmla="*/ 7700 h 10000"/>
              <a:gd name="connsiteX73" fmla="*/ 3429 w 10000"/>
              <a:gd name="connsiteY73" fmla="*/ 7786 h 10000"/>
              <a:gd name="connsiteX74" fmla="*/ 3484 w 10000"/>
              <a:gd name="connsiteY74" fmla="*/ 8052 h 10000"/>
              <a:gd name="connsiteX75" fmla="*/ 3530 w 10000"/>
              <a:gd name="connsiteY75" fmla="*/ 8099 h 10000"/>
              <a:gd name="connsiteX76" fmla="*/ 3582 w 10000"/>
              <a:gd name="connsiteY76" fmla="*/ 8138 h 10000"/>
              <a:gd name="connsiteX77" fmla="*/ 3604 w 10000"/>
              <a:gd name="connsiteY77" fmla="*/ 8146 h 10000"/>
              <a:gd name="connsiteX78" fmla="*/ 3656 w 10000"/>
              <a:gd name="connsiteY78" fmla="*/ 8044 h 10000"/>
              <a:gd name="connsiteX79" fmla="*/ 3687 w 10000"/>
              <a:gd name="connsiteY79" fmla="*/ 8216 h 10000"/>
              <a:gd name="connsiteX80" fmla="*/ 3840 w 10000"/>
              <a:gd name="connsiteY80" fmla="*/ 7668 h 10000"/>
              <a:gd name="connsiteX81" fmla="*/ 3917 w 10000"/>
              <a:gd name="connsiteY81" fmla="*/ 7621 h 10000"/>
              <a:gd name="connsiteX82" fmla="*/ 3997 w 10000"/>
              <a:gd name="connsiteY82" fmla="*/ 7762 h 10000"/>
              <a:gd name="connsiteX83" fmla="*/ 3991 w 10000"/>
              <a:gd name="connsiteY83" fmla="*/ 7152 h 10000"/>
              <a:gd name="connsiteX84" fmla="*/ 4089 w 10000"/>
              <a:gd name="connsiteY84" fmla="*/ 7128 h 10000"/>
              <a:gd name="connsiteX85" fmla="*/ 4246 w 10000"/>
              <a:gd name="connsiteY85" fmla="*/ 7371 h 10000"/>
              <a:gd name="connsiteX86" fmla="*/ 4283 w 10000"/>
              <a:gd name="connsiteY86" fmla="*/ 7387 h 10000"/>
              <a:gd name="connsiteX87" fmla="*/ 4393 w 10000"/>
              <a:gd name="connsiteY87" fmla="*/ 7418 h 10000"/>
              <a:gd name="connsiteX88" fmla="*/ 4421 w 10000"/>
              <a:gd name="connsiteY88" fmla="*/ 7465 h 10000"/>
              <a:gd name="connsiteX89" fmla="*/ 4439 w 10000"/>
              <a:gd name="connsiteY89" fmla="*/ 7692 h 10000"/>
              <a:gd name="connsiteX90" fmla="*/ 4516 w 10000"/>
              <a:gd name="connsiteY90" fmla="*/ 7809 h 10000"/>
              <a:gd name="connsiteX91" fmla="*/ 4571 w 10000"/>
              <a:gd name="connsiteY91" fmla="*/ 7833 h 10000"/>
              <a:gd name="connsiteX92" fmla="*/ 4642 w 10000"/>
              <a:gd name="connsiteY92" fmla="*/ 7692 h 10000"/>
              <a:gd name="connsiteX93" fmla="*/ 4679 w 10000"/>
              <a:gd name="connsiteY93" fmla="*/ 7645 h 10000"/>
              <a:gd name="connsiteX94" fmla="*/ 4700 w 10000"/>
              <a:gd name="connsiteY94" fmla="*/ 7559 h 10000"/>
              <a:gd name="connsiteX95" fmla="*/ 4780 w 10000"/>
              <a:gd name="connsiteY95" fmla="*/ 7606 h 10000"/>
              <a:gd name="connsiteX96" fmla="*/ 4771 w 10000"/>
              <a:gd name="connsiteY96" fmla="*/ 7512 h 10000"/>
              <a:gd name="connsiteX97" fmla="*/ 4811 w 10000"/>
              <a:gd name="connsiteY97" fmla="*/ 7457 h 10000"/>
              <a:gd name="connsiteX98" fmla="*/ 4876 w 10000"/>
              <a:gd name="connsiteY98" fmla="*/ 7512 h 10000"/>
              <a:gd name="connsiteX99" fmla="*/ 4983 w 10000"/>
              <a:gd name="connsiteY99" fmla="*/ 7512 h 10000"/>
              <a:gd name="connsiteX100" fmla="*/ 5038 w 10000"/>
              <a:gd name="connsiteY100" fmla="*/ 7551 h 10000"/>
              <a:gd name="connsiteX101" fmla="*/ 5078 w 10000"/>
              <a:gd name="connsiteY101" fmla="*/ 7668 h 10000"/>
              <a:gd name="connsiteX102" fmla="*/ 5097 w 10000"/>
              <a:gd name="connsiteY102" fmla="*/ 7488 h 10000"/>
              <a:gd name="connsiteX103" fmla="*/ 5060 w 10000"/>
              <a:gd name="connsiteY103" fmla="*/ 7230 h 10000"/>
              <a:gd name="connsiteX104" fmla="*/ 5103 w 10000"/>
              <a:gd name="connsiteY104" fmla="*/ 7175 h 10000"/>
              <a:gd name="connsiteX105" fmla="*/ 5152 w 10000"/>
              <a:gd name="connsiteY105" fmla="*/ 7199 h 10000"/>
              <a:gd name="connsiteX106" fmla="*/ 5152 w 10000"/>
              <a:gd name="connsiteY106" fmla="*/ 6894 h 10000"/>
              <a:gd name="connsiteX107" fmla="*/ 5232 w 10000"/>
              <a:gd name="connsiteY107" fmla="*/ 6917 h 10000"/>
              <a:gd name="connsiteX108" fmla="*/ 5272 w 10000"/>
              <a:gd name="connsiteY108" fmla="*/ 6854 h 10000"/>
              <a:gd name="connsiteX109" fmla="*/ 5263 w 10000"/>
              <a:gd name="connsiteY109" fmla="*/ 6635 h 10000"/>
              <a:gd name="connsiteX110" fmla="*/ 5300 w 10000"/>
              <a:gd name="connsiteY110" fmla="*/ 6635 h 10000"/>
              <a:gd name="connsiteX111" fmla="*/ 5343 w 10000"/>
              <a:gd name="connsiteY111" fmla="*/ 6518 h 10000"/>
              <a:gd name="connsiteX112" fmla="*/ 5419 w 10000"/>
              <a:gd name="connsiteY112" fmla="*/ 6424 h 10000"/>
              <a:gd name="connsiteX113" fmla="*/ 5472 w 10000"/>
              <a:gd name="connsiteY113" fmla="*/ 6283 h 10000"/>
              <a:gd name="connsiteX114" fmla="*/ 5585 w 10000"/>
              <a:gd name="connsiteY114" fmla="*/ 6283 h 10000"/>
              <a:gd name="connsiteX115" fmla="*/ 5674 w 10000"/>
              <a:gd name="connsiteY115" fmla="*/ 6401 h 10000"/>
              <a:gd name="connsiteX116" fmla="*/ 5794 w 10000"/>
              <a:gd name="connsiteY116" fmla="*/ 6408 h 10000"/>
              <a:gd name="connsiteX117" fmla="*/ 5788 w 10000"/>
              <a:gd name="connsiteY117" fmla="*/ 6291 h 10000"/>
              <a:gd name="connsiteX118" fmla="*/ 5779 w 10000"/>
              <a:gd name="connsiteY118" fmla="*/ 6127 h 10000"/>
              <a:gd name="connsiteX119" fmla="*/ 5813 w 10000"/>
              <a:gd name="connsiteY119" fmla="*/ 6025 h 10000"/>
              <a:gd name="connsiteX120" fmla="*/ 5908 w 10000"/>
              <a:gd name="connsiteY120" fmla="*/ 6103 h 10000"/>
              <a:gd name="connsiteX121" fmla="*/ 5954 w 10000"/>
              <a:gd name="connsiteY121" fmla="*/ 6150 h 10000"/>
              <a:gd name="connsiteX122" fmla="*/ 6009 w 10000"/>
              <a:gd name="connsiteY122" fmla="*/ 6338 h 10000"/>
              <a:gd name="connsiteX123" fmla="*/ 6209 w 10000"/>
              <a:gd name="connsiteY123" fmla="*/ 6338 h 10000"/>
              <a:gd name="connsiteX124" fmla="*/ 6240 w 10000"/>
              <a:gd name="connsiteY124" fmla="*/ 6479 h 10000"/>
              <a:gd name="connsiteX125" fmla="*/ 6369 w 10000"/>
              <a:gd name="connsiteY125" fmla="*/ 6518 h 10000"/>
              <a:gd name="connsiteX126" fmla="*/ 6535 w 10000"/>
              <a:gd name="connsiteY126" fmla="*/ 6401 h 10000"/>
              <a:gd name="connsiteX127" fmla="*/ 6642 w 10000"/>
              <a:gd name="connsiteY127" fmla="*/ 6432 h 10000"/>
              <a:gd name="connsiteX128" fmla="*/ 6654 w 10000"/>
              <a:gd name="connsiteY128" fmla="*/ 6448 h 10000"/>
              <a:gd name="connsiteX129" fmla="*/ 6719 w 10000"/>
              <a:gd name="connsiteY129" fmla="*/ 6408 h 10000"/>
              <a:gd name="connsiteX130" fmla="*/ 6734 w 10000"/>
              <a:gd name="connsiteY130" fmla="*/ 6189 h 10000"/>
              <a:gd name="connsiteX131" fmla="*/ 6756 w 10000"/>
              <a:gd name="connsiteY131" fmla="*/ 6056 h 10000"/>
              <a:gd name="connsiteX132" fmla="*/ 6756 w 10000"/>
              <a:gd name="connsiteY132" fmla="*/ 6002 h 10000"/>
              <a:gd name="connsiteX133" fmla="*/ 6747 w 10000"/>
              <a:gd name="connsiteY133" fmla="*/ 5884 h 10000"/>
              <a:gd name="connsiteX134" fmla="*/ 6848 w 10000"/>
              <a:gd name="connsiteY134" fmla="*/ 5814 h 10000"/>
              <a:gd name="connsiteX135" fmla="*/ 6940 w 10000"/>
              <a:gd name="connsiteY135" fmla="*/ 5837 h 10000"/>
              <a:gd name="connsiteX136" fmla="*/ 6986 w 10000"/>
              <a:gd name="connsiteY136" fmla="*/ 6002 h 10000"/>
              <a:gd name="connsiteX137" fmla="*/ 7051 w 10000"/>
              <a:gd name="connsiteY137" fmla="*/ 6213 h 10000"/>
              <a:gd name="connsiteX138" fmla="*/ 7094 w 10000"/>
              <a:gd name="connsiteY138" fmla="*/ 6401 h 10000"/>
              <a:gd name="connsiteX139" fmla="*/ 7094 w 10000"/>
              <a:gd name="connsiteY139" fmla="*/ 6377 h 10000"/>
              <a:gd name="connsiteX140" fmla="*/ 7124 w 10000"/>
              <a:gd name="connsiteY140" fmla="*/ 6448 h 10000"/>
              <a:gd name="connsiteX141" fmla="*/ 7214 w 10000"/>
              <a:gd name="connsiteY141" fmla="*/ 6479 h 10000"/>
              <a:gd name="connsiteX142" fmla="*/ 7272 w 10000"/>
              <a:gd name="connsiteY142" fmla="*/ 6761 h 10000"/>
              <a:gd name="connsiteX143" fmla="*/ 7336 w 10000"/>
              <a:gd name="connsiteY143" fmla="*/ 6737 h 10000"/>
              <a:gd name="connsiteX144" fmla="*/ 7438 w 10000"/>
              <a:gd name="connsiteY144" fmla="*/ 6659 h 10000"/>
              <a:gd name="connsiteX145" fmla="*/ 7419 w 10000"/>
              <a:gd name="connsiteY145" fmla="*/ 7113 h 10000"/>
              <a:gd name="connsiteX146" fmla="*/ 7327 w 10000"/>
              <a:gd name="connsiteY146" fmla="*/ 7222 h 10000"/>
              <a:gd name="connsiteX147" fmla="*/ 7343 w 10000"/>
              <a:gd name="connsiteY147" fmla="*/ 7606 h 10000"/>
              <a:gd name="connsiteX148" fmla="*/ 7475 w 10000"/>
              <a:gd name="connsiteY148" fmla="*/ 7606 h 10000"/>
              <a:gd name="connsiteX149" fmla="*/ 7475 w 10000"/>
              <a:gd name="connsiteY149" fmla="*/ 7653 h 10000"/>
              <a:gd name="connsiteX150" fmla="*/ 7730 w 10000"/>
              <a:gd name="connsiteY150" fmla="*/ 7019 h 10000"/>
              <a:gd name="connsiteX151" fmla="*/ 7849 w 10000"/>
              <a:gd name="connsiteY151" fmla="*/ 7175 h 10000"/>
              <a:gd name="connsiteX152" fmla="*/ 7926 w 10000"/>
              <a:gd name="connsiteY152" fmla="*/ 7160 h 10000"/>
              <a:gd name="connsiteX153" fmla="*/ 8006 w 10000"/>
              <a:gd name="connsiteY153" fmla="*/ 7394 h 10000"/>
              <a:gd name="connsiteX154" fmla="*/ 8111 w 10000"/>
              <a:gd name="connsiteY154" fmla="*/ 7269 h 10000"/>
              <a:gd name="connsiteX155" fmla="*/ 8737 w 10000"/>
              <a:gd name="connsiteY155" fmla="*/ 5884 h 10000"/>
              <a:gd name="connsiteX156" fmla="*/ 8955 w 10000"/>
              <a:gd name="connsiteY156" fmla="*/ 5164 h 10000"/>
              <a:gd name="connsiteX157" fmla="*/ 9628 w 10000"/>
              <a:gd name="connsiteY157" fmla="*/ 4460 h 10000"/>
              <a:gd name="connsiteX158" fmla="*/ 9733 w 10000"/>
              <a:gd name="connsiteY158" fmla="*/ 4241 h 10000"/>
              <a:gd name="connsiteX159" fmla="*/ 10000 w 10000"/>
              <a:gd name="connsiteY159" fmla="*/ 3850 h 10000"/>
              <a:gd name="connsiteX160" fmla="*/ 9960 w 10000"/>
              <a:gd name="connsiteY160" fmla="*/ 2981 h 10000"/>
              <a:gd name="connsiteX161" fmla="*/ 9767 w 10000"/>
              <a:gd name="connsiteY161" fmla="*/ 2433 h 10000"/>
              <a:gd name="connsiteX162" fmla="*/ 9032 w 10000"/>
              <a:gd name="connsiteY162" fmla="*/ 1784 h 10000"/>
              <a:gd name="connsiteX163" fmla="*/ 8101 w 10000"/>
              <a:gd name="connsiteY163" fmla="*/ 1142 h 10000"/>
              <a:gd name="connsiteX164" fmla="*/ 7333 w 10000"/>
              <a:gd name="connsiteY164" fmla="*/ 720 h 10000"/>
              <a:gd name="connsiteX165" fmla="*/ 6771 w 10000"/>
              <a:gd name="connsiteY165" fmla="*/ 649 h 10000"/>
              <a:gd name="connsiteX166" fmla="*/ 6181 w 10000"/>
              <a:gd name="connsiteY166" fmla="*/ 579 h 10000"/>
              <a:gd name="connsiteX167" fmla="*/ 5502 w 10000"/>
              <a:gd name="connsiteY167" fmla="*/ 321 h 10000"/>
              <a:gd name="connsiteX168" fmla="*/ 5278 w 10000"/>
              <a:gd name="connsiteY168" fmla="*/ 47 h 10000"/>
              <a:gd name="connsiteX169" fmla="*/ 4320 w 10000"/>
              <a:gd name="connsiteY169" fmla="*/ 211 h 10000"/>
              <a:gd name="connsiteX170" fmla="*/ 3530 w 10000"/>
              <a:gd name="connsiteY170" fmla="*/ 0 h 10000"/>
              <a:gd name="connsiteX171" fmla="*/ 2931 w 10000"/>
              <a:gd name="connsiteY171" fmla="*/ 329 h 10000"/>
              <a:gd name="connsiteX172" fmla="*/ 2820 w 10000"/>
              <a:gd name="connsiteY172" fmla="*/ 415 h 10000"/>
              <a:gd name="connsiteX173" fmla="*/ 2237 w 10000"/>
              <a:gd name="connsiteY173" fmla="*/ 297 h 10000"/>
              <a:gd name="connsiteX174" fmla="*/ 1923 w 10000"/>
              <a:gd name="connsiteY174" fmla="*/ 438 h 10000"/>
              <a:gd name="connsiteX175" fmla="*/ 1843 w 10000"/>
              <a:gd name="connsiteY175" fmla="*/ 869 h 10000"/>
              <a:gd name="connsiteX176" fmla="*/ 2046 w 10000"/>
              <a:gd name="connsiteY176" fmla="*/ 1737 h 10000"/>
              <a:gd name="connsiteX177" fmla="*/ 1794 w 10000"/>
              <a:gd name="connsiteY177" fmla="*/ 2277 h 10000"/>
              <a:gd name="connsiteX178" fmla="*/ 1650 w 10000"/>
              <a:gd name="connsiteY178" fmla="*/ 3302 h 10000"/>
              <a:gd name="connsiteX179" fmla="*/ 1475 w 10000"/>
              <a:gd name="connsiteY179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3005 w 10000"/>
              <a:gd name="connsiteY69" fmla="*/ 7254 h 10000"/>
              <a:gd name="connsiteX70" fmla="*/ 3094 w 10000"/>
              <a:gd name="connsiteY70" fmla="*/ 7160 h 10000"/>
              <a:gd name="connsiteX71" fmla="*/ 3263 w 10000"/>
              <a:gd name="connsiteY71" fmla="*/ 7700 h 10000"/>
              <a:gd name="connsiteX72" fmla="*/ 3429 w 10000"/>
              <a:gd name="connsiteY72" fmla="*/ 7786 h 10000"/>
              <a:gd name="connsiteX73" fmla="*/ 3484 w 10000"/>
              <a:gd name="connsiteY73" fmla="*/ 8052 h 10000"/>
              <a:gd name="connsiteX74" fmla="*/ 3530 w 10000"/>
              <a:gd name="connsiteY74" fmla="*/ 8099 h 10000"/>
              <a:gd name="connsiteX75" fmla="*/ 3582 w 10000"/>
              <a:gd name="connsiteY75" fmla="*/ 8138 h 10000"/>
              <a:gd name="connsiteX76" fmla="*/ 3604 w 10000"/>
              <a:gd name="connsiteY76" fmla="*/ 8146 h 10000"/>
              <a:gd name="connsiteX77" fmla="*/ 3656 w 10000"/>
              <a:gd name="connsiteY77" fmla="*/ 8044 h 10000"/>
              <a:gd name="connsiteX78" fmla="*/ 3687 w 10000"/>
              <a:gd name="connsiteY78" fmla="*/ 8216 h 10000"/>
              <a:gd name="connsiteX79" fmla="*/ 3840 w 10000"/>
              <a:gd name="connsiteY79" fmla="*/ 7668 h 10000"/>
              <a:gd name="connsiteX80" fmla="*/ 3917 w 10000"/>
              <a:gd name="connsiteY80" fmla="*/ 7621 h 10000"/>
              <a:gd name="connsiteX81" fmla="*/ 3997 w 10000"/>
              <a:gd name="connsiteY81" fmla="*/ 7762 h 10000"/>
              <a:gd name="connsiteX82" fmla="*/ 3991 w 10000"/>
              <a:gd name="connsiteY82" fmla="*/ 7152 h 10000"/>
              <a:gd name="connsiteX83" fmla="*/ 4089 w 10000"/>
              <a:gd name="connsiteY83" fmla="*/ 7128 h 10000"/>
              <a:gd name="connsiteX84" fmla="*/ 4246 w 10000"/>
              <a:gd name="connsiteY84" fmla="*/ 7371 h 10000"/>
              <a:gd name="connsiteX85" fmla="*/ 4283 w 10000"/>
              <a:gd name="connsiteY85" fmla="*/ 7387 h 10000"/>
              <a:gd name="connsiteX86" fmla="*/ 4393 w 10000"/>
              <a:gd name="connsiteY86" fmla="*/ 7418 h 10000"/>
              <a:gd name="connsiteX87" fmla="*/ 4421 w 10000"/>
              <a:gd name="connsiteY87" fmla="*/ 7465 h 10000"/>
              <a:gd name="connsiteX88" fmla="*/ 4439 w 10000"/>
              <a:gd name="connsiteY88" fmla="*/ 7692 h 10000"/>
              <a:gd name="connsiteX89" fmla="*/ 4516 w 10000"/>
              <a:gd name="connsiteY89" fmla="*/ 7809 h 10000"/>
              <a:gd name="connsiteX90" fmla="*/ 4571 w 10000"/>
              <a:gd name="connsiteY90" fmla="*/ 7833 h 10000"/>
              <a:gd name="connsiteX91" fmla="*/ 4642 w 10000"/>
              <a:gd name="connsiteY91" fmla="*/ 7692 h 10000"/>
              <a:gd name="connsiteX92" fmla="*/ 4679 w 10000"/>
              <a:gd name="connsiteY92" fmla="*/ 7645 h 10000"/>
              <a:gd name="connsiteX93" fmla="*/ 4700 w 10000"/>
              <a:gd name="connsiteY93" fmla="*/ 7559 h 10000"/>
              <a:gd name="connsiteX94" fmla="*/ 4780 w 10000"/>
              <a:gd name="connsiteY94" fmla="*/ 7606 h 10000"/>
              <a:gd name="connsiteX95" fmla="*/ 4771 w 10000"/>
              <a:gd name="connsiteY95" fmla="*/ 7512 h 10000"/>
              <a:gd name="connsiteX96" fmla="*/ 4811 w 10000"/>
              <a:gd name="connsiteY96" fmla="*/ 7457 h 10000"/>
              <a:gd name="connsiteX97" fmla="*/ 4876 w 10000"/>
              <a:gd name="connsiteY97" fmla="*/ 7512 h 10000"/>
              <a:gd name="connsiteX98" fmla="*/ 4983 w 10000"/>
              <a:gd name="connsiteY98" fmla="*/ 7512 h 10000"/>
              <a:gd name="connsiteX99" fmla="*/ 5038 w 10000"/>
              <a:gd name="connsiteY99" fmla="*/ 7551 h 10000"/>
              <a:gd name="connsiteX100" fmla="*/ 5078 w 10000"/>
              <a:gd name="connsiteY100" fmla="*/ 7668 h 10000"/>
              <a:gd name="connsiteX101" fmla="*/ 5097 w 10000"/>
              <a:gd name="connsiteY101" fmla="*/ 7488 h 10000"/>
              <a:gd name="connsiteX102" fmla="*/ 5060 w 10000"/>
              <a:gd name="connsiteY102" fmla="*/ 7230 h 10000"/>
              <a:gd name="connsiteX103" fmla="*/ 5103 w 10000"/>
              <a:gd name="connsiteY103" fmla="*/ 7175 h 10000"/>
              <a:gd name="connsiteX104" fmla="*/ 5152 w 10000"/>
              <a:gd name="connsiteY104" fmla="*/ 7199 h 10000"/>
              <a:gd name="connsiteX105" fmla="*/ 5152 w 10000"/>
              <a:gd name="connsiteY105" fmla="*/ 6894 h 10000"/>
              <a:gd name="connsiteX106" fmla="*/ 5232 w 10000"/>
              <a:gd name="connsiteY106" fmla="*/ 6917 h 10000"/>
              <a:gd name="connsiteX107" fmla="*/ 5272 w 10000"/>
              <a:gd name="connsiteY107" fmla="*/ 6854 h 10000"/>
              <a:gd name="connsiteX108" fmla="*/ 5263 w 10000"/>
              <a:gd name="connsiteY108" fmla="*/ 6635 h 10000"/>
              <a:gd name="connsiteX109" fmla="*/ 5300 w 10000"/>
              <a:gd name="connsiteY109" fmla="*/ 6635 h 10000"/>
              <a:gd name="connsiteX110" fmla="*/ 5343 w 10000"/>
              <a:gd name="connsiteY110" fmla="*/ 6518 h 10000"/>
              <a:gd name="connsiteX111" fmla="*/ 5419 w 10000"/>
              <a:gd name="connsiteY111" fmla="*/ 6424 h 10000"/>
              <a:gd name="connsiteX112" fmla="*/ 5472 w 10000"/>
              <a:gd name="connsiteY112" fmla="*/ 6283 h 10000"/>
              <a:gd name="connsiteX113" fmla="*/ 5585 w 10000"/>
              <a:gd name="connsiteY113" fmla="*/ 6283 h 10000"/>
              <a:gd name="connsiteX114" fmla="*/ 5674 w 10000"/>
              <a:gd name="connsiteY114" fmla="*/ 6401 h 10000"/>
              <a:gd name="connsiteX115" fmla="*/ 5794 w 10000"/>
              <a:gd name="connsiteY115" fmla="*/ 6408 h 10000"/>
              <a:gd name="connsiteX116" fmla="*/ 5788 w 10000"/>
              <a:gd name="connsiteY116" fmla="*/ 6291 h 10000"/>
              <a:gd name="connsiteX117" fmla="*/ 5779 w 10000"/>
              <a:gd name="connsiteY117" fmla="*/ 6127 h 10000"/>
              <a:gd name="connsiteX118" fmla="*/ 5813 w 10000"/>
              <a:gd name="connsiteY118" fmla="*/ 6025 h 10000"/>
              <a:gd name="connsiteX119" fmla="*/ 5908 w 10000"/>
              <a:gd name="connsiteY119" fmla="*/ 6103 h 10000"/>
              <a:gd name="connsiteX120" fmla="*/ 5954 w 10000"/>
              <a:gd name="connsiteY120" fmla="*/ 6150 h 10000"/>
              <a:gd name="connsiteX121" fmla="*/ 6009 w 10000"/>
              <a:gd name="connsiteY121" fmla="*/ 6338 h 10000"/>
              <a:gd name="connsiteX122" fmla="*/ 6209 w 10000"/>
              <a:gd name="connsiteY122" fmla="*/ 6338 h 10000"/>
              <a:gd name="connsiteX123" fmla="*/ 6240 w 10000"/>
              <a:gd name="connsiteY123" fmla="*/ 6479 h 10000"/>
              <a:gd name="connsiteX124" fmla="*/ 6369 w 10000"/>
              <a:gd name="connsiteY124" fmla="*/ 6518 h 10000"/>
              <a:gd name="connsiteX125" fmla="*/ 6535 w 10000"/>
              <a:gd name="connsiteY125" fmla="*/ 6401 h 10000"/>
              <a:gd name="connsiteX126" fmla="*/ 6642 w 10000"/>
              <a:gd name="connsiteY126" fmla="*/ 6432 h 10000"/>
              <a:gd name="connsiteX127" fmla="*/ 6654 w 10000"/>
              <a:gd name="connsiteY127" fmla="*/ 6448 h 10000"/>
              <a:gd name="connsiteX128" fmla="*/ 6719 w 10000"/>
              <a:gd name="connsiteY128" fmla="*/ 6408 h 10000"/>
              <a:gd name="connsiteX129" fmla="*/ 6734 w 10000"/>
              <a:gd name="connsiteY129" fmla="*/ 6189 h 10000"/>
              <a:gd name="connsiteX130" fmla="*/ 6756 w 10000"/>
              <a:gd name="connsiteY130" fmla="*/ 6056 h 10000"/>
              <a:gd name="connsiteX131" fmla="*/ 6756 w 10000"/>
              <a:gd name="connsiteY131" fmla="*/ 6002 h 10000"/>
              <a:gd name="connsiteX132" fmla="*/ 6747 w 10000"/>
              <a:gd name="connsiteY132" fmla="*/ 5884 h 10000"/>
              <a:gd name="connsiteX133" fmla="*/ 6848 w 10000"/>
              <a:gd name="connsiteY133" fmla="*/ 5814 h 10000"/>
              <a:gd name="connsiteX134" fmla="*/ 6940 w 10000"/>
              <a:gd name="connsiteY134" fmla="*/ 5837 h 10000"/>
              <a:gd name="connsiteX135" fmla="*/ 6986 w 10000"/>
              <a:gd name="connsiteY135" fmla="*/ 6002 h 10000"/>
              <a:gd name="connsiteX136" fmla="*/ 7051 w 10000"/>
              <a:gd name="connsiteY136" fmla="*/ 6213 h 10000"/>
              <a:gd name="connsiteX137" fmla="*/ 7094 w 10000"/>
              <a:gd name="connsiteY137" fmla="*/ 6401 h 10000"/>
              <a:gd name="connsiteX138" fmla="*/ 7094 w 10000"/>
              <a:gd name="connsiteY138" fmla="*/ 6377 h 10000"/>
              <a:gd name="connsiteX139" fmla="*/ 7124 w 10000"/>
              <a:gd name="connsiteY139" fmla="*/ 6448 h 10000"/>
              <a:gd name="connsiteX140" fmla="*/ 7214 w 10000"/>
              <a:gd name="connsiteY140" fmla="*/ 6479 h 10000"/>
              <a:gd name="connsiteX141" fmla="*/ 7272 w 10000"/>
              <a:gd name="connsiteY141" fmla="*/ 6761 h 10000"/>
              <a:gd name="connsiteX142" fmla="*/ 7336 w 10000"/>
              <a:gd name="connsiteY142" fmla="*/ 6737 h 10000"/>
              <a:gd name="connsiteX143" fmla="*/ 7438 w 10000"/>
              <a:gd name="connsiteY143" fmla="*/ 6659 h 10000"/>
              <a:gd name="connsiteX144" fmla="*/ 7419 w 10000"/>
              <a:gd name="connsiteY144" fmla="*/ 7113 h 10000"/>
              <a:gd name="connsiteX145" fmla="*/ 7327 w 10000"/>
              <a:gd name="connsiteY145" fmla="*/ 7222 h 10000"/>
              <a:gd name="connsiteX146" fmla="*/ 7343 w 10000"/>
              <a:gd name="connsiteY146" fmla="*/ 7606 h 10000"/>
              <a:gd name="connsiteX147" fmla="*/ 7475 w 10000"/>
              <a:gd name="connsiteY147" fmla="*/ 7606 h 10000"/>
              <a:gd name="connsiteX148" fmla="*/ 7475 w 10000"/>
              <a:gd name="connsiteY148" fmla="*/ 7653 h 10000"/>
              <a:gd name="connsiteX149" fmla="*/ 7730 w 10000"/>
              <a:gd name="connsiteY149" fmla="*/ 7019 h 10000"/>
              <a:gd name="connsiteX150" fmla="*/ 7849 w 10000"/>
              <a:gd name="connsiteY150" fmla="*/ 7175 h 10000"/>
              <a:gd name="connsiteX151" fmla="*/ 7926 w 10000"/>
              <a:gd name="connsiteY151" fmla="*/ 7160 h 10000"/>
              <a:gd name="connsiteX152" fmla="*/ 8006 w 10000"/>
              <a:gd name="connsiteY152" fmla="*/ 7394 h 10000"/>
              <a:gd name="connsiteX153" fmla="*/ 8111 w 10000"/>
              <a:gd name="connsiteY153" fmla="*/ 7269 h 10000"/>
              <a:gd name="connsiteX154" fmla="*/ 8737 w 10000"/>
              <a:gd name="connsiteY154" fmla="*/ 5884 h 10000"/>
              <a:gd name="connsiteX155" fmla="*/ 8955 w 10000"/>
              <a:gd name="connsiteY155" fmla="*/ 5164 h 10000"/>
              <a:gd name="connsiteX156" fmla="*/ 9628 w 10000"/>
              <a:gd name="connsiteY156" fmla="*/ 4460 h 10000"/>
              <a:gd name="connsiteX157" fmla="*/ 9733 w 10000"/>
              <a:gd name="connsiteY157" fmla="*/ 4241 h 10000"/>
              <a:gd name="connsiteX158" fmla="*/ 10000 w 10000"/>
              <a:gd name="connsiteY158" fmla="*/ 3850 h 10000"/>
              <a:gd name="connsiteX159" fmla="*/ 9960 w 10000"/>
              <a:gd name="connsiteY159" fmla="*/ 2981 h 10000"/>
              <a:gd name="connsiteX160" fmla="*/ 9767 w 10000"/>
              <a:gd name="connsiteY160" fmla="*/ 2433 h 10000"/>
              <a:gd name="connsiteX161" fmla="*/ 9032 w 10000"/>
              <a:gd name="connsiteY161" fmla="*/ 1784 h 10000"/>
              <a:gd name="connsiteX162" fmla="*/ 8101 w 10000"/>
              <a:gd name="connsiteY162" fmla="*/ 1142 h 10000"/>
              <a:gd name="connsiteX163" fmla="*/ 7333 w 10000"/>
              <a:gd name="connsiteY163" fmla="*/ 720 h 10000"/>
              <a:gd name="connsiteX164" fmla="*/ 6771 w 10000"/>
              <a:gd name="connsiteY164" fmla="*/ 649 h 10000"/>
              <a:gd name="connsiteX165" fmla="*/ 6181 w 10000"/>
              <a:gd name="connsiteY165" fmla="*/ 579 h 10000"/>
              <a:gd name="connsiteX166" fmla="*/ 5502 w 10000"/>
              <a:gd name="connsiteY166" fmla="*/ 321 h 10000"/>
              <a:gd name="connsiteX167" fmla="*/ 5278 w 10000"/>
              <a:gd name="connsiteY167" fmla="*/ 47 h 10000"/>
              <a:gd name="connsiteX168" fmla="*/ 4320 w 10000"/>
              <a:gd name="connsiteY168" fmla="*/ 211 h 10000"/>
              <a:gd name="connsiteX169" fmla="*/ 3530 w 10000"/>
              <a:gd name="connsiteY169" fmla="*/ 0 h 10000"/>
              <a:gd name="connsiteX170" fmla="*/ 2931 w 10000"/>
              <a:gd name="connsiteY170" fmla="*/ 329 h 10000"/>
              <a:gd name="connsiteX171" fmla="*/ 2820 w 10000"/>
              <a:gd name="connsiteY171" fmla="*/ 415 h 10000"/>
              <a:gd name="connsiteX172" fmla="*/ 2237 w 10000"/>
              <a:gd name="connsiteY172" fmla="*/ 297 h 10000"/>
              <a:gd name="connsiteX173" fmla="*/ 1923 w 10000"/>
              <a:gd name="connsiteY173" fmla="*/ 438 h 10000"/>
              <a:gd name="connsiteX174" fmla="*/ 1843 w 10000"/>
              <a:gd name="connsiteY174" fmla="*/ 869 h 10000"/>
              <a:gd name="connsiteX175" fmla="*/ 2046 w 10000"/>
              <a:gd name="connsiteY175" fmla="*/ 1737 h 10000"/>
              <a:gd name="connsiteX176" fmla="*/ 1794 w 10000"/>
              <a:gd name="connsiteY176" fmla="*/ 2277 h 10000"/>
              <a:gd name="connsiteX177" fmla="*/ 1650 w 10000"/>
              <a:gd name="connsiteY177" fmla="*/ 3302 h 10000"/>
              <a:gd name="connsiteX178" fmla="*/ 1475 w 10000"/>
              <a:gd name="connsiteY178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2995 w 10000"/>
              <a:gd name="connsiteY68" fmla="*/ 7230 h 10000"/>
              <a:gd name="connsiteX69" fmla="*/ 3094 w 10000"/>
              <a:gd name="connsiteY69" fmla="*/ 7160 h 10000"/>
              <a:gd name="connsiteX70" fmla="*/ 3263 w 10000"/>
              <a:gd name="connsiteY70" fmla="*/ 7700 h 10000"/>
              <a:gd name="connsiteX71" fmla="*/ 3429 w 10000"/>
              <a:gd name="connsiteY71" fmla="*/ 7786 h 10000"/>
              <a:gd name="connsiteX72" fmla="*/ 3484 w 10000"/>
              <a:gd name="connsiteY72" fmla="*/ 8052 h 10000"/>
              <a:gd name="connsiteX73" fmla="*/ 3530 w 10000"/>
              <a:gd name="connsiteY73" fmla="*/ 8099 h 10000"/>
              <a:gd name="connsiteX74" fmla="*/ 3582 w 10000"/>
              <a:gd name="connsiteY74" fmla="*/ 8138 h 10000"/>
              <a:gd name="connsiteX75" fmla="*/ 3604 w 10000"/>
              <a:gd name="connsiteY75" fmla="*/ 8146 h 10000"/>
              <a:gd name="connsiteX76" fmla="*/ 3656 w 10000"/>
              <a:gd name="connsiteY76" fmla="*/ 8044 h 10000"/>
              <a:gd name="connsiteX77" fmla="*/ 3687 w 10000"/>
              <a:gd name="connsiteY77" fmla="*/ 8216 h 10000"/>
              <a:gd name="connsiteX78" fmla="*/ 3840 w 10000"/>
              <a:gd name="connsiteY78" fmla="*/ 7668 h 10000"/>
              <a:gd name="connsiteX79" fmla="*/ 3917 w 10000"/>
              <a:gd name="connsiteY79" fmla="*/ 7621 h 10000"/>
              <a:gd name="connsiteX80" fmla="*/ 3997 w 10000"/>
              <a:gd name="connsiteY80" fmla="*/ 7762 h 10000"/>
              <a:gd name="connsiteX81" fmla="*/ 3991 w 10000"/>
              <a:gd name="connsiteY81" fmla="*/ 7152 h 10000"/>
              <a:gd name="connsiteX82" fmla="*/ 4089 w 10000"/>
              <a:gd name="connsiteY82" fmla="*/ 7128 h 10000"/>
              <a:gd name="connsiteX83" fmla="*/ 4246 w 10000"/>
              <a:gd name="connsiteY83" fmla="*/ 7371 h 10000"/>
              <a:gd name="connsiteX84" fmla="*/ 4283 w 10000"/>
              <a:gd name="connsiteY84" fmla="*/ 7387 h 10000"/>
              <a:gd name="connsiteX85" fmla="*/ 4393 w 10000"/>
              <a:gd name="connsiteY85" fmla="*/ 7418 h 10000"/>
              <a:gd name="connsiteX86" fmla="*/ 4421 w 10000"/>
              <a:gd name="connsiteY86" fmla="*/ 7465 h 10000"/>
              <a:gd name="connsiteX87" fmla="*/ 4439 w 10000"/>
              <a:gd name="connsiteY87" fmla="*/ 7692 h 10000"/>
              <a:gd name="connsiteX88" fmla="*/ 4516 w 10000"/>
              <a:gd name="connsiteY88" fmla="*/ 7809 h 10000"/>
              <a:gd name="connsiteX89" fmla="*/ 4571 w 10000"/>
              <a:gd name="connsiteY89" fmla="*/ 7833 h 10000"/>
              <a:gd name="connsiteX90" fmla="*/ 4642 w 10000"/>
              <a:gd name="connsiteY90" fmla="*/ 7692 h 10000"/>
              <a:gd name="connsiteX91" fmla="*/ 4679 w 10000"/>
              <a:gd name="connsiteY91" fmla="*/ 7645 h 10000"/>
              <a:gd name="connsiteX92" fmla="*/ 4700 w 10000"/>
              <a:gd name="connsiteY92" fmla="*/ 7559 h 10000"/>
              <a:gd name="connsiteX93" fmla="*/ 4780 w 10000"/>
              <a:gd name="connsiteY93" fmla="*/ 7606 h 10000"/>
              <a:gd name="connsiteX94" fmla="*/ 4771 w 10000"/>
              <a:gd name="connsiteY94" fmla="*/ 7512 h 10000"/>
              <a:gd name="connsiteX95" fmla="*/ 4811 w 10000"/>
              <a:gd name="connsiteY95" fmla="*/ 7457 h 10000"/>
              <a:gd name="connsiteX96" fmla="*/ 4876 w 10000"/>
              <a:gd name="connsiteY96" fmla="*/ 7512 h 10000"/>
              <a:gd name="connsiteX97" fmla="*/ 4983 w 10000"/>
              <a:gd name="connsiteY97" fmla="*/ 7512 h 10000"/>
              <a:gd name="connsiteX98" fmla="*/ 5038 w 10000"/>
              <a:gd name="connsiteY98" fmla="*/ 7551 h 10000"/>
              <a:gd name="connsiteX99" fmla="*/ 5078 w 10000"/>
              <a:gd name="connsiteY99" fmla="*/ 7668 h 10000"/>
              <a:gd name="connsiteX100" fmla="*/ 5097 w 10000"/>
              <a:gd name="connsiteY100" fmla="*/ 7488 h 10000"/>
              <a:gd name="connsiteX101" fmla="*/ 5060 w 10000"/>
              <a:gd name="connsiteY101" fmla="*/ 7230 h 10000"/>
              <a:gd name="connsiteX102" fmla="*/ 5103 w 10000"/>
              <a:gd name="connsiteY102" fmla="*/ 7175 h 10000"/>
              <a:gd name="connsiteX103" fmla="*/ 5152 w 10000"/>
              <a:gd name="connsiteY103" fmla="*/ 7199 h 10000"/>
              <a:gd name="connsiteX104" fmla="*/ 5152 w 10000"/>
              <a:gd name="connsiteY104" fmla="*/ 6894 h 10000"/>
              <a:gd name="connsiteX105" fmla="*/ 5232 w 10000"/>
              <a:gd name="connsiteY105" fmla="*/ 6917 h 10000"/>
              <a:gd name="connsiteX106" fmla="*/ 5272 w 10000"/>
              <a:gd name="connsiteY106" fmla="*/ 6854 h 10000"/>
              <a:gd name="connsiteX107" fmla="*/ 5263 w 10000"/>
              <a:gd name="connsiteY107" fmla="*/ 6635 h 10000"/>
              <a:gd name="connsiteX108" fmla="*/ 5300 w 10000"/>
              <a:gd name="connsiteY108" fmla="*/ 6635 h 10000"/>
              <a:gd name="connsiteX109" fmla="*/ 5343 w 10000"/>
              <a:gd name="connsiteY109" fmla="*/ 6518 h 10000"/>
              <a:gd name="connsiteX110" fmla="*/ 5419 w 10000"/>
              <a:gd name="connsiteY110" fmla="*/ 6424 h 10000"/>
              <a:gd name="connsiteX111" fmla="*/ 5472 w 10000"/>
              <a:gd name="connsiteY111" fmla="*/ 6283 h 10000"/>
              <a:gd name="connsiteX112" fmla="*/ 5585 w 10000"/>
              <a:gd name="connsiteY112" fmla="*/ 6283 h 10000"/>
              <a:gd name="connsiteX113" fmla="*/ 5674 w 10000"/>
              <a:gd name="connsiteY113" fmla="*/ 6401 h 10000"/>
              <a:gd name="connsiteX114" fmla="*/ 5794 w 10000"/>
              <a:gd name="connsiteY114" fmla="*/ 6408 h 10000"/>
              <a:gd name="connsiteX115" fmla="*/ 5788 w 10000"/>
              <a:gd name="connsiteY115" fmla="*/ 6291 h 10000"/>
              <a:gd name="connsiteX116" fmla="*/ 5779 w 10000"/>
              <a:gd name="connsiteY116" fmla="*/ 6127 h 10000"/>
              <a:gd name="connsiteX117" fmla="*/ 5813 w 10000"/>
              <a:gd name="connsiteY117" fmla="*/ 6025 h 10000"/>
              <a:gd name="connsiteX118" fmla="*/ 5908 w 10000"/>
              <a:gd name="connsiteY118" fmla="*/ 6103 h 10000"/>
              <a:gd name="connsiteX119" fmla="*/ 5954 w 10000"/>
              <a:gd name="connsiteY119" fmla="*/ 6150 h 10000"/>
              <a:gd name="connsiteX120" fmla="*/ 6009 w 10000"/>
              <a:gd name="connsiteY120" fmla="*/ 6338 h 10000"/>
              <a:gd name="connsiteX121" fmla="*/ 6209 w 10000"/>
              <a:gd name="connsiteY121" fmla="*/ 6338 h 10000"/>
              <a:gd name="connsiteX122" fmla="*/ 6240 w 10000"/>
              <a:gd name="connsiteY122" fmla="*/ 6479 h 10000"/>
              <a:gd name="connsiteX123" fmla="*/ 6369 w 10000"/>
              <a:gd name="connsiteY123" fmla="*/ 6518 h 10000"/>
              <a:gd name="connsiteX124" fmla="*/ 6535 w 10000"/>
              <a:gd name="connsiteY124" fmla="*/ 6401 h 10000"/>
              <a:gd name="connsiteX125" fmla="*/ 6642 w 10000"/>
              <a:gd name="connsiteY125" fmla="*/ 6432 h 10000"/>
              <a:gd name="connsiteX126" fmla="*/ 6654 w 10000"/>
              <a:gd name="connsiteY126" fmla="*/ 6448 h 10000"/>
              <a:gd name="connsiteX127" fmla="*/ 6719 w 10000"/>
              <a:gd name="connsiteY127" fmla="*/ 6408 h 10000"/>
              <a:gd name="connsiteX128" fmla="*/ 6734 w 10000"/>
              <a:gd name="connsiteY128" fmla="*/ 6189 h 10000"/>
              <a:gd name="connsiteX129" fmla="*/ 6756 w 10000"/>
              <a:gd name="connsiteY129" fmla="*/ 6056 h 10000"/>
              <a:gd name="connsiteX130" fmla="*/ 6756 w 10000"/>
              <a:gd name="connsiteY130" fmla="*/ 6002 h 10000"/>
              <a:gd name="connsiteX131" fmla="*/ 6747 w 10000"/>
              <a:gd name="connsiteY131" fmla="*/ 5884 h 10000"/>
              <a:gd name="connsiteX132" fmla="*/ 6848 w 10000"/>
              <a:gd name="connsiteY132" fmla="*/ 5814 h 10000"/>
              <a:gd name="connsiteX133" fmla="*/ 6940 w 10000"/>
              <a:gd name="connsiteY133" fmla="*/ 5837 h 10000"/>
              <a:gd name="connsiteX134" fmla="*/ 6986 w 10000"/>
              <a:gd name="connsiteY134" fmla="*/ 6002 h 10000"/>
              <a:gd name="connsiteX135" fmla="*/ 7051 w 10000"/>
              <a:gd name="connsiteY135" fmla="*/ 6213 h 10000"/>
              <a:gd name="connsiteX136" fmla="*/ 7094 w 10000"/>
              <a:gd name="connsiteY136" fmla="*/ 6401 h 10000"/>
              <a:gd name="connsiteX137" fmla="*/ 7094 w 10000"/>
              <a:gd name="connsiteY137" fmla="*/ 6377 h 10000"/>
              <a:gd name="connsiteX138" fmla="*/ 7124 w 10000"/>
              <a:gd name="connsiteY138" fmla="*/ 6448 h 10000"/>
              <a:gd name="connsiteX139" fmla="*/ 7214 w 10000"/>
              <a:gd name="connsiteY139" fmla="*/ 6479 h 10000"/>
              <a:gd name="connsiteX140" fmla="*/ 7272 w 10000"/>
              <a:gd name="connsiteY140" fmla="*/ 6761 h 10000"/>
              <a:gd name="connsiteX141" fmla="*/ 7336 w 10000"/>
              <a:gd name="connsiteY141" fmla="*/ 6737 h 10000"/>
              <a:gd name="connsiteX142" fmla="*/ 7438 w 10000"/>
              <a:gd name="connsiteY142" fmla="*/ 6659 h 10000"/>
              <a:gd name="connsiteX143" fmla="*/ 7419 w 10000"/>
              <a:gd name="connsiteY143" fmla="*/ 7113 h 10000"/>
              <a:gd name="connsiteX144" fmla="*/ 7327 w 10000"/>
              <a:gd name="connsiteY144" fmla="*/ 7222 h 10000"/>
              <a:gd name="connsiteX145" fmla="*/ 7343 w 10000"/>
              <a:gd name="connsiteY145" fmla="*/ 7606 h 10000"/>
              <a:gd name="connsiteX146" fmla="*/ 7475 w 10000"/>
              <a:gd name="connsiteY146" fmla="*/ 7606 h 10000"/>
              <a:gd name="connsiteX147" fmla="*/ 7475 w 10000"/>
              <a:gd name="connsiteY147" fmla="*/ 7653 h 10000"/>
              <a:gd name="connsiteX148" fmla="*/ 7730 w 10000"/>
              <a:gd name="connsiteY148" fmla="*/ 7019 h 10000"/>
              <a:gd name="connsiteX149" fmla="*/ 7849 w 10000"/>
              <a:gd name="connsiteY149" fmla="*/ 7175 h 10000"/>
              <a:gd name="connsiteX150" fmla="*/ 7926 w 10000"/>
              <a:gd name="connsiteY150" fmla="*/ 7160 h 10000"/>
              <a:gd name="connsiteX151" fmla="*/ 8006 w 10000"/>
              <a:gd name="connsiteY151" fmla="*/ 7394 h 10000"/>
              <a:gd name="connsiteX152" fmla="*/ 8111 w 10000"/>
              <a:gd name="connsiteY152" fmla="*/ 7269 h 10000"/>
              <a:gd name="connsiteX153" fmla="*/ 8737 w 10000"/>
              <a:gd name="connsiteY153" fmla="*/ 5884 h 10000"/>
              <a:gd name="connsiteX154" fmla="*/ 8955 w 10000"/>
              <a:gd name="connsiteY154" fmla="*/ 5164 h 10000"/>
              <a:gd name="connsiteX155" fmla="*/ 9628 w 10000"/>
              <a:gd name="connsiteY155" fmla="*/ 4460 h 10000"/>
              <a:gd name="connsiteX156" fmla="*/ 9733 w 10000"/>
              <a:gd name="connsiteY156" fmla="*/ 4241 h 10000"/>
              <a:gd name="connsiteX157" fmla="*/ 10000 w 10000"/>
              <a:gd name="connsiteY157" fmla="*/ 3850 h 10000"/>
              <a:gd name="connsiteX158" fmla="*/ 9960 w 10000"/>
              <a:gd name="connsiteY158" fmla="*/ 2981 h 10000"/>
              <a:gd name="connsiteX159" fmla="*/ 9767 w 10000"/>
              <a:gd name="connsiteY159" fmla="*/ 2433 h 10000"/>
              <a:gd name="connsiteX160" fmla="*/ 9032 w 10000"/>
              <a:gd name="connsiteY160" fmla="*/ 1784 h 10000"/>
              <a:gd name="connsiteX161" fmla="*/ 8101 w 10000"/>
              <a:gd name="connsiteY161" fmla="*/ 1142 h 10000"/>
              <a:gd name="connsiteX162" fmla="*/ 7333 w 10000"/>
              <a:gd name="connsiteY162" fmla="*/ 720 h 10000"/>
              <a:gd name="connsiteX163" fmla="*/ 6771 w 10000"/>
              <a:gd name="connsiteY163" fmla="*/ 649 h 10000"/>
              <a:gd name="connsiteX164" fmla="*/ 6181 w 10000"/>
              <a:gd name="connsiteY164" fmla="*/ 579 h 10000"/>
              <a:gd name="connsiteX165" fmla="*/ 5502 w 10000"/>
              <a:gd name="connsiteY165" fmla="*/ 321 h 10000"/>
              <a:gd name="connsiteX166" fmla="*/ 5278 w 10000"/>
              <a:gd name="connsiteY166" fmla="*/ 47 h 10000"/>
              <a:gd name="connsiteX167" fmla="*/ 4320 w 10000"/>
              <a:gd name="connsiteY167" fmla="*/ 211 h 10000"/>
              <a:gd name="connsiteX168" fmla="*/ 3530 w 10000"/>
              <a:gd name="connsiteY168" fmla="*/ 0 h 10000"/>
              <a:gd name="connsiteX169" fmla="*/ 2931 w 10000"/>
              <a:gd name="connsiteY169" fmla="*/ 329 h 10000"/>
              <a:gd name="connsiteX170" fmla="*/ 2820 w 10000"/>
              <a:gd name="connsiteY170" fmla="*/ 415 h 10000"/>
              <a:gd name="connsiteX171" fmla="*/ 2237 w 10000"/>
              <a:gd name="connsiteY171" fmla="*/ 297 h 10000"/>
              <a:gd name="connsiteX172" fmla="*/ 1923 w 10000"/>
              <a:gd name="connsiteY172" fmla="*/ 438 h 10000"/>
              <a:gd name="connsiteX173" fmla="*/ 1843 w 10000"/>
              <a:gd name="connsiteY173" fmla="*/ 869 h 10000"/>
              <a:gd name="connsiteX174" fmla="*/ 2046 w 10000"/>
              <a:gd name="connsiteY174" fmla="*/ 1737 h 10000"/>
              <a:gd name="connsiteX175" fmla="*/ 1794 w 10000"/>
              <a:gd name="connsiteY175" fmla="*/ 2277 h 10000"/>
              <a:gd name="connsiteX176" fmla="*/ 1650 w 10000"/>
              <a:gd name="connsiteY176" fmla="*/ 3302 h 10000"/>
              <a:gd name="connsiteX177" fmla="*/ 1475 w 10000"/>
              <a:gd name="connsiteY177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3094 w 10000"/>
              <a:gd name="connsiteY68" fmla="*/ 7160 h 10000"/>
              <a:gd name="connsiteX69" fmla="*/ 3263 w 10000"/>
              <a:gd name="connsiteY69" fmla="*/ 7700 h 10000"/>
              <a:gd name="connsiteX70" fmla="*/ 3429 w 10000"/>
              <a:gd name="connsiteY70" fmla="*/ 7786 h 10000"/>
              <a:gd name="connsiteX71" fmla="*/ 3484 w 10000"/>
              <a:gd name="connsiteY71" fmla="*/ 8052 h 10000"/>
              <a:gd name="connsiteX72" fmla="*/ 3530 w 10000"/>
              <a:gd name="connsiteY72" fmla="*/ 8099 h 10000"/>
              <a:gd name="connsiteX73" fmla="*/ 3582 w 10000"/>
              <a:gd name="connsiteY73" fmla="*/ 8138 h 10000"/>
              <a:gd name="connsiteX74" fmla="*/ 3604 w 10000"/>
              <a:gd name="connsiteY74" fmla="*/ 8146 h 10000"/>
              <a:gd name="connsiteX75" fmla="*/ 3656 w 10000"/>
              <a:gd name="connsiteY75" fmla="*/ 8044 h 10000"/>
              <a:gd name="connsiteX76" fmla="*/ 3687 w 10000"/>
              <a:gd name="connsiteY76" fmla="*/ 8216 h 10000"/>
              <a:gd name="connsiteX77" fmla="*/ 3840 w 10000"/>
              <a:gd name="connsiteY77" fmla="*/ 7668 h 10000"/>
              <a:gd name="connsiteX78" fmla="*/ 3917 w 10000"/>
              <a:gd name="connsiteY78" fmla="*/ 7621 h 10000"/>
              <a:gd name="connsiteX79" fmla="*/ 3997 w 10000"/>
              <a:gd name="connsiteY79" fmla="*/ 7762 h 10000"/>
              <a:gd name="connsiteX80" fmla="*/ 3991 w 10000"/>
              <a:gd name="connsiteY80" fmla="*/ 7152 h 10000"/>
              <a:gd name="connsiteX81" fmla="*/ 4089 w 10000"/>
              <a:gd name="connsiteY81" fmla="*/ 7128 h 10000"/>
              <a:gd name="connsiteX82" fmla="*/ 4246 w 10000"/>
              <a:gd name="connsiteY82" fmla="*/ 7371 h 10000"/>
              <a:gd name="connsiteX83" fmla="*/ 4283 w 10000"/>
              <a:gd name="connsiteY83" fmla="*/ 7387 h 10000"/>
              <a:gd name="connsiteX84" fmla="*/ 4393 w 10000"/>
              <a:gd name="connsiteY84" fmla="*/ 7418 h 10000"/>
              <a:gd name="connsiteX85" fmla="*/ 4421 w 10000"/>
              <a:gd name="connsiteY85" fmla="*/ 7465 h 10000"/>
              <a:gd name="connsiteX86" fmla="*/ 4439 w 10000"/>
              <a:gd name="connsiteY86" fmla="*/ 7692 h 10000"/>
              <a:gd name="connsiteX87" fmla="*/ 4516 w 10000"/>
              <a:gd name="connsiteY87" fmla="*/ 7809 h 10000"/>
              <a:gd name="connsiteX88" fmla="*/ 4571 w 10000"/>
              <a:gd name="connsiteY88" fmla="*/ 7833 h 10000"/>
              <a:gd name="connsiteX89" fmla="*/ 4642 w 10000"/>
              <a:gd name="connsiteY89" fmla="*/ 7692 h 10000"/>
              <a:gd name="connsiteX90" fmla="*/ 4679 w 10000"/>
              <a:gd name="connsiteY90" fmla="*/ 7645 h 10000"/>
              <a:gd name="connsiteX91" fmla="*/ 4700 w 10000"/>
              <a:gd name="connsiteY91" fmla="*/ 7559 h 10000"/>
              <a:gd name="connsiteX92" fmla="*/ 4780 w 10000"/>
              <a:gd name="connsiteY92" fmla="*/ 7606 h 10000"/>
              <a:gd name="connsiteX93" fmla="*/ 4771 w 10000"/>
              <a:gd name="connsiteY93" fmla="*/ 7512 h 10000"/>
              <a:gd name="connsiteX94" fmla="*/ 4811 w 10000"/>
              <a:gd name="connsiteY94" fmla="*/ 7457 h 10000"/>
              <a:gd name="connsiteX95" fmla="*/ 4876 w 10000"/>
              <a:gd name="connsiteY95" fmla="*/ 7512 h 10000"/>
              <a:gd name="connsiteX96" fmla="*/ 4983 w 10000"/>
              <a:gd name="connsiteY96" fmla="*/ 7512 h 10000"/>
              <a:gd name="connsiteX97" fmla="*/ 5038 w 10000"/>
              <a:gd name="connsiteY97" fmla="*/ 7551 h 10000"/>
              <a:gd name="connsiteX98" fmla="*/ 5078 w 10000"/>
              <a:gd name="connsiteY98" fmla="*/ 7668 h 10000"/>
              <a:gd name="connsiteX99" fmla="*/ 5097 w 10000"/>
              <a:gd name="connsiteY99" fmla="*/ 7488 h 10000"/>
              <a:gd name="connsiteX100" fmla="*/ 5060 w 10000"/>
              <a:gd name="connsiteY100" fmla="*/ 7230 h 10000"/>
              <a:gd name="connsiteX101" fmla="*/ 5103 w 10000"/>
              <a:gd name="connsiteY101" fmla="*/ 7175 h 10000"/>
              <a:gd name="connsiteX102" fmla="*/ 5152 w 10000"/>
              <a:gd name="connsiteY102" fmla="*/ 7199 h 10000"/>
              <a:gd name="connsiteX103" fmla="*/ 5152 w 10000"/>
              <a:gd name="connsiteY103" fmla="*/ 6894 h 10000"/>
              <a:gd name="connsiteX104" fmla="*/ 5232 w 10000"/>
              <a:gd name="connsiteY104" fmla="*/ 6917 h 10000"/>
              <a:gd name="connsiteX105" fmla="*/ 5272 w 10000"/>
              <a:gd name="connsiteY105" fmla="*/ 6854 h 10000"/>
              <a:gd name="connsiteX106" fmla="*/ 5263 w 10000"/>
              <a:gd name="connsiteY106" fmla="*/ 6635 h 10000"/>
              <a:gd name="connsiteX107" fmla="*/ 5300 w 10000"/>
              <a:gd name="connsiteY107" fmla="*/ 6635 h 10000"/>
              <a:gd name="connsiteX108" fmla="*/ 5343 w 10000"/>
              <a:gd name="connsiteY108" fmla="*/ 6518 h 10000"/>
              <a:gd name="connsiteX109" fmla="*/ 5419 w 10000"/>
              <a:gd name="connsiteY109" fmla="*/ 6424 h 10000"/>
              <a:gd name="connsiteX110" fmla="*/ 5472 w 10000"/>
              <a:gd name="connsiteY110" fmla="*/ 6283 h 10000"/>
              <a:gd name="connsiteX111" fmla="*/ 5585 w 10000"/>
              <a:gd name="connsiteY111" fmla="*/ 6283 h 10000"/>
              <a:gd name="connsiteX112" fmla="*/ 5674 w 10000"/>
              <a:gd name="connsiteY112" fmla="*/ 6401 h 10000"/>
              <a:gd name="connsiteX113" fmla="*/ 5794 w 10000"/>
              <a:gd name="connsiteY113" fmla="*/ 6408 h 10000"/>
              <a:gd name="connsiteX114" fmla="*/ 5788 w 10000"/>
              <a:gd name="connsiteY114" fmla="*/ 6291 h 10000"/>
              <a:gd name="connsiteX115" fmla="*/ 5779 w 10000"/>
              <a:gd name="connsiteY115" fmla="*/ 6127 h 10000"/>
              <a:gd name="connsiteX116" fmla="*/ 5813 w 10000"/>
              <a:gd name="connsiteY116" fmla="*/ 6025 h 10000"/>
              <a:gd name="connsiteX117" fmla="*/ 5908 w 10000"/>
              <a:gd name="connsiteY117" fmla="*/ 6103 h 10000"/>
              <a:gd name="connsiteX118" fmla="*/ 5954 w 10000"/>
              <a:gd name="connsiteY118" fmla="*/ 6150 h 10000"/>
              <a:gd name="connsiteX119" fmla="*/ 6009 w 10000"/>
              <a:gd name="connsiteY119" fmla="*/ 6338 h 10000"/>
              <a:gd name="connsiteX120" fmla="*/ 6209 w 10000"/>
              <a:gd name="connsiteY120" fmla="*/ 6338 h 10000"/>
              <a:gd name="connsiteX121" fmla="*/ 6240 w 10000"/>
              <a:gd name="connsiteY121" fmla="*/ 6479 h 10000"/>
              <a:gd name="connsiteX122" fmla="*/ 6369 w 10000"/>
              <a:gd name="connsiteY122" fmla="*/ 6518 h 10000"/>
              <a:gd name="connsiteX123" fmla="*/ 6535 w 10000"/>
              <a:gd name="connsiteY123" fmla="*/ 6401 h 10000"/>
              <a:gd name="connsiteX124" fmla="*/ 6642 w 10000"/>
              <a:gd name="connsiteY124" fmla="*/ 6432 h 10000"/>
              <a:gd name="connsiteX125" fmla="*/ 6654 w 10000"/>
              <a:gd name="connsiteY125" fmla="*/ 6448 h 10000"/>
              <a:gd name="connsiteX126" fmla="*/ 6719 w 10000"/>
              <a:gd name="connsiteY126" fmla="*/ 6408 h 10000"/>
              <a:gd name="connsiteX127" fmla="*/ 6734 w 10000"/>
              <a:gd name="connsiteY127" fmla="*/ 6189 h 10000"/>
              <a:gd name="connsiteX128" fmla="*/ 6756 w 10000"/>
              <a:gd name="connsiteY128" fmla="*/ 6056 h 10000"/>
              <a:gd name="connsiteX129" fmla="*/ 6756 w 10000"/>
              <a:gd name="connsiteY129" fmla="*/ 6002 h 10000"/>
              <a:gd name="connsiteX130" fmla="*/ 6747 w 10000"/>
              <a:gd name="connsiteY130" fmla="*/ 5884 h 10000"/>
              <a:gd name="connsiteX131" fmla="*/ 6848 w 10000"/>
              <a:gd name="connsiteY131" fmla="*/ 5814 h 10000"/>
              <a:gd name="connsiteX132" fmla="*/ 6940 w 10000"/>
              <a:gd name="connsiteY132" fmla="*/ 5837 h 10000"/>
              <a:gd name="connsiteX133" fmla="*/ 6986 w 10000"/>
              <a:gd name="connsiteY133" fmla="*/ 6002 h 10000"/>
              <a:gd name="connsiteX134" fmla="*/ 7051 w 10000"/>
              <a:gd name="connsiteY134" fmla="*/ 6213 h 10000"/>
              <a:gd name="connsiteX135" fmla="*/ 7094 w 10000"/>
              <a:gd name="connsiteY135" fmla="*/ 6401 h 10000"/>
              <a:gd name="connsiteX136" fmla="*/ 7094 w 10000"/>
              <a:gd name="connsiteY136" fmla="*/ 6377 h 10000"/>
              <a:gd name="connsiteX137" fmla="*/ 7124 w 10000"/>
              <a:gd name="connsiteY137" fmla="*/ 6448 h 10000"/>
              <a:gd name="connsiteX138" fmla="*/ 7214 w 10000"/>
              <a:gd name="connsiteY138" fmla="*/ 6479 h 10000"/>
              <a:gd name="connsiteX139" fmla="*/ 7272 w 10000"/>
              <a:gd name="connsiteY139" fmla="*/ 6761 h 10000"/>
              <a:gd name="connsiteX140" fmla="*/ 7336 w 10000"/>
              <a:gd name="connsiteY140" fmla="*/ 6737 h 10000"/>
              <a:gd name="connsiteX141" fmla="*/ 7438 w 10000"/>
              <a:gd name="connsiteY141" fmla="*/ 6659 h 10000"/>
              <a:gd name="connsiteX142" fmla="*/ 7419 w 10000"/>
              <a:gd name="connsiteY142" fmla="*/ 7113 h 10000"/>
              <a:gd name="connsiteX143" fmla="*/ 7327 w 10000"/>
              <a:gd name="connsiteY143" fmla="*/ 7222 h 10000"/>
              <a:gd name="connsiteX144" fmla="*/ 7343 w 10000"/>
              <a:gd name="connsiteY144" fmla="*/ 7606 h 10000"/>
              <a:gd name="connsiteX145" fmla="*/ 7475 w 10000"/>
              <a:gd name="connsiteY145" fmla="*/ 7606 h 10000"/>
              <a:gd name="connsiteX146" fmla="*/ 7475 w 10000"/>
              <a:gd name="connsiteY146" fmla="*/ 7653 h 10000"/>
              <a:gd name="connsiteX147" fmla="*/ 7730 w 10000"/>
              <a:gd name="connsiteY147" fmla="*/ 7019 h 10000"/>
              <a:gd name="connsiteX148" fmla="*/ 7849 w 10000"/>
              <a:gd name="connsiteY148" fmla="*/ 7175 h 10000"/>
              <a:gd name="connsiteX149" fmla="*/ 7926 w 10000"/>
              <a:gd name="connsiteY149" fmla="*/ 7160 h 10000"/>
              <a:gd name="connsiteX150" fmla="*/ 8006 w 10000"/>
              <a:gd name="connsiteY150" fmla="*/ 7394 h 10000"/>
              <a:gd name="connsiteX151" fmla="*/ 8111 w 10000"/>
              <a:gd name="connsiteY151" fmla="*/ 7269 h 10000"/>
              <a:gd name="connsiteX152" fmla="*/ 8737 w 10000"/>
              <a:gd name="connsiteY152" fmla="*/ 5884 h 10000"/>
              <a:gd name="connsiteX153" fmla="*/ 8955 w 10000"/>
              <a:gd name="connsiteY153" fmla="*/ 5164 h 10000"/>
              <a:gd name="connsiteX154" fmla="*/ 9628 w 10000"/>
              <a:gd name="connsiteY154" fmla="*/ 4460 h 10000"/>
              <a:gd name="connsiteX155" fmla="*/ 9733 w 10000"/>
              <a:gd name="connsiteY155" fmla="*/ 4241 h 10000"/>
              <a:gd name="connsiteX156" fmla="*/ 10000 w 10000"/>
              <a:gd name="connsiteY156" fmla="*/ 3850 h 10000"/>
              <a:gd name="connsiteX157" fmla="*/ 9960 w 10000"/>
              <a:gd name="connsiteY157" fmla="*/ 2981 h 10000"/>
              <a:gd name="connsiteX158" fmla="*/ 9767 w 10000"/>
              <a:gd name="connsiteY158" fmla="*/ 2433 h 10000"/>
              <a:gd name="connsiteX159" fmla="*/ 9032 w 10000"/>
              <a:gd name="connsiteY159" fmla="*/ 1784 h 10000"/>
              <a:gd name="connsiteX160" fmla="*/ 8101 w 10000"/>
              <a:gd name="connsiteY160" fmla="*/ 1142 h 10000"/>
              <a:gd name="connsiteX161" fmla="*/ 7333 w 10000"/>
              <a:gd name="connsiteY161" fmla="*/ 720 h 10000"/>
              <a:gd name="connsiteX162" fmla="*/ 6771 w 10000"/>
              <a:gd name="connsiteY162" fmla="*/ 649 h 10000"/>
              <a:gd name="connsiteX163" fmla="*/ 6181 w 10000"/>
              <a:gd name="connsiteY163" fmla="*/ 579 h 10000"/>
              <a:gd name="connsiteX164" fmla="*/ 5502 w 10000"/>
              <a:gd name="connsiteY164" fmla="*/ 321 h 10000"/>
              <a:gd name="connsiteX165" fmla="*/ 5278 w 10000"/>
              <a:gd name="connsiteY165" fmla="*/ 47 h 10000"/>
              <a:gd name="connsiteX166" fmla="*/ 4320 w 10000"/>
              <a:gd name="connsiteY166" fmla="*/ 211 h 10000"/>
              <a:gd name="connsiteX167" fmla="*/ 3530 w 10000"/>
              <a:gd name="connsiteY167" fmla="*/ 0 h 10000"/>
              <a:gd name="connsiteX168" fmla="*/ 2931 w 10000"/>
              <a:gd name="connsiteY168" fmla="*/ 329 h 10000"/>
              <a:gd name="connsiteX169" fmla="*/ 2820 w 10000"/>
              <a:gd name="connsiteY169" fmla="*/ 415 h 10000"/>
              <a:gd name="connsiteX170" fmla="*/ 2237 w 10000"/>
              <a:gd name="connsiteY170" fmla="*/ 297 h 10000"/>
              <a:gd name="connsiteX171" fmla="*/ 1923 w 10000"/>
              <a:gd name="connsiteY171" fmla="*/ 438 h 10000"/>
              <a:gd name="connsiteX172" fmla="*/ 1843 w 10000"/>
              <a:gd name="connsiteY172" fmla="*/ 869 h 10000"/>
              <a:gd name="connsiteX173" fmla="*/ 2046 w 10000"/>
              <a:gd name="connsiteY173" fmla="*/ 1737 h 10000"/>
              <a:gd name="connsiteX174" fmla="*/ 1794 w 10000"/>
              <a:gd name="connsiteY174" fmla="*/ 2277 h 10000"/>
              <a:gd name="connsiteX175" fmla="*/ 1650 w 10000"/>
              <a:gd name="connsiteY175" fmla="*/ 3302 h 10000"/>
              <a:gd name="connsiteX176" fmla="*/ 1475 w 10000"/>
              <a:gd name="connsiteY176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103 w 10000"/>
              <a:gd name="connsiteY67" fmla="*/ 7175 h 10000"/>
              <a:gd name="connsiteX68" fmla="*/ 3263 w 10000"/>
              <a:gd name="connsiteY68" fmla="*/ 7700 h 10000"/>
              <a:gd name="connsiteX69" fmla="*/ 3429 w 10000"/>
              <a:gd name="connsiteY69" fmla="*/ 7786 h 10000"/>
              <a:gd name="connsiteX70" fmla="*/ 3484 w 10000"/>
              <a:gd name="connsiteY70" fmla="*/ 8052 h 10000"/>
              <a:gd name="connsiteX71" fmla="*/ 3530 w 10000"/>
              <a:gd name="connsiteY71" fmla="*/ 8099 h 10000"/>
              <a:gd name="connsiteX72" fmla="*/ 3582 w 10000"/>
              <a:gd name="connsiteY72" fmla="*/ 8138 h 10000"/>
              <a:gd name="connsiteX73" fmla="*/ 3604 w 10000"/>
              <a:gd name="connsiteY73" fmla="*/ 8146 h 10000"/>
              <a:gd name="connsiteX74" fmla="*/ 3656 w 10000"/>
              <a:gd name="connsiteY74" fmla="*/ 8044 h 10000"/>
              <a:gd name="connsiteX75" fmla="*/ 3687 w 10000"/>
              <a:gd name="connsiteY75" fmla="*/ 8216 h 10000"/>
              <a:gd name="connsiteX76" fmla="*/ 3840 w 10000"/>
              <a:gd name="connsiteY76" fmla="*/ 7668 h 10000"/>
              <a:gd name="connsiteX77" fmla="*/ 3917 w 10000"/>
              <a:gd name="connsiteY77" fmla="*/ 7621 h 10000"/>
              <a:gd name="connsiteX78" fmla="*/ 3997 w 10000"/>
              <a:gd name="connsiteY78" fmla="*/ 7762 h 10000"/>
              <a:gd name="connsiteX79" fmla="*/ 3991 w 10000"/>
              <a:gd name="connsiteY79" fmla="*/ 7152 h 10000"/>
              <a:gd name="connsiteX80" fmla="*/ 4089 w 10000"/>
              <a:gd name="connsiteY80" fmla="*/ 7128 h 10000"/>
              <a:gd name="connsiteX81" fmla="*/ 4246 w 10000"/>
              <a:gd name="connsiteY81" fmla="*/ 7371 h 10000"/>
              <a:gd name="connsiteX82" fmla="*/ 4283 w 10000"/>
              <a:gd name="connsiteY82" fmla="*/ 7387 h 10000"/>
              <a:gd name="connsiteX83" fmla="*/ 4393 w 10000"/>
              <a:gd name="connsiteY83" fmla="*/ 7418 h 10000"/>
              <a:gd name="connsiteX84" fmla="*/ 4421 w 10000"/>
              <a:gd name="connsiteY84" fmla="*/ 7465 h 10000"/>
              <a:gd name="connsiteX85" fmla="*/ 4439 w 10000"/>
              <a:gd name="connsiteY85" fmla="*/ 7692 h 10000"/>
              <a:gd name="connsiteX86" fmla="*/ 4516 w 10000"/>
              <a:gd name="connsiteY86" fmla="*/ 7809 h 10000"/>
              <a:gd name="connsiteX87" fmla="*/ 4571 w 10000"/>
              <a:gd name="connsiteY87" fmla="*/ 7833 h 10000"/>
              <a:gd name="connsiteX88" fmla="*/ 4642 w 10000"/>
              <a:gd name="connsiteY88" fmla="*/ 7692 h 10000"/>
              <a:gd name="connsiteX89" fmla="*/ 4679 w 10000"/>
              <a:gd name="connsiteY89" fmla="*/ 7645 h 10000"/>
              <a:gd name="connsiteX90" fmla="*/ 4700 w 10000"/>
              <a:gd name="connsiteY90" fmla="*/ 7559 h 10000"/>
              <a:gd name="connsiteX91" fmla="*/ 4780 w 10000"/>
              <a:gd name="connsiteY91" fmla="*/ 7606 h 10000"/>
              <a:gd name="connsiteX92" fmla="*/ 4771 w 10000"/>
              <a:gd name="connsiteY92" fmla="*/ 7512 h 10000"/>
              <a:gd name="connsiteX93" fmla="*/ 4811 w 10000"/>
              <a:gd name="connsiteY93" fmla="*/ 7457 h 10000"/>
              <a:gd name="connsiteX94" fmla="*/ 4876 w 10000"/>
              <a:gd name="connsiteY94" fmla="*/ 7512 h 10000"/>
              <a:gd name="connsiteX95" fmla="*/ 4983 w 10000"/>
              <a:gd name="connsiteY95" fmla="*/ 7512 h 10000"/>
              <a:gd name="connsiteX96" fmla="*/ 5038 w 10000"/>
              <a:gd name="connsiteY96" fmla="*/ 7551 h 10000"/>
              <a:gd name="connsiteX97" fmla="*/ 5078 w 10000"/>
              <a:gd name="connsiteY97" fmla="*/ 7668 h 10000"/>
              <a:gd name="connsiteX98" fmla="*/ 5097 w 10000"/>
              <a:gd name="connsiteY98" fmla="*/ 7488 h 10000"/>
              <a:gd name="connsiteX99" fmla="*/ 5060 w 10000"/>
              <a:gd name="connsiteY99" fmla="*/ 7230 h 10000"/>
              <a:gd name="connsiteX100" fmla="*/ 5103 w 10000"/>
              <a:gd name="connsiteY100" fmla="*/ 7175 h 10000"/>
              <a:gd name="connsiteX101" fmla="*/ 5152 w 10000"/>
              <a:gd name="connsiteY101" fmla="*/ 7199 h 10000"/>
              <a:gd name="connsiteX102" fmla="*/ 5152 w 10000"/>
              <a:gd name="connsiteY102" fmla="*/ 6894 h 10000"/>
              <a:gd name="connsiteX103" fmla="*/ 5232 w 10000"/>
              <a:gd name="connsiteY103" fmla="*/ 6917 h 10000"/>
              <a:gd name="connsiteX104" fmla="*/ 5272 w 10000"/>
              <a:gd name="connsiteY104" fmla="*/ 6854 h 10000"/>
              <a:gd name="connsiteX105" fmla="*/ 5263 w 10000"/>
              <a:gd name="connsiteY105" fmla="*/ 6635 h 10000"/>
              <a:gd name="connsiteX106" fmla="*/ 5300 w 10000"/>
              <a:gd name="connsiteY106" fmla="*/ 6635 h 10000"/>
              <a:gd name="connsiteX107" fmla="*/ 5343 w 10000"/>
              <a:gd name="connsiteY107" fmla="*/ 6518 h 10000"/>
              <a:gd name="connsiteX108" fmla="*/ 5419 w 10000"/>
              <a:gd name="connsiteY108" fmla="*/ 6424 h 10000"/>
              <a:gd name="connsiteX109" fmla="*/ 5472 w 10000"/>
              <a:gd name="connsiteY109" fmla="*/ 6283 h 10000"/>
              <a:gd name="connsiteX110" fmla="*/ 5585 w 10000"/>
              <a:gd name="connsiteY110" fmla="*/ 6283 h 10000"/>
              <a:gd name="connsiteX111" fmla="*/ 5674 w 10000"/>
              <a:gd name="connsiteY111" fmla="*/ 6401 h 10000"/>
              <a:gd name="connsiteX112" fmla="*/ 5794 w 10000"/>
              <a:gd name="connsiteY112" fmla="*/ 6408 h 10000"/>
              <a:gd name="connsiteX113" fmla="*/ 5788 w 10000"/>
              <a:gd name="connsiteY113" fmla="*/ 6291 h 10000"/>
              <a:gd name="connsiteX114" fmla="*/ 5779 w 10000"/>
              <a:gd name="connsiteY114" fmla="*/ 6127 h 10000"/>
              <a:gd name="connsiteX115" fmla="*/ 5813 w 10000"/>
              <a:gd name="connsiteY115" fmla="*/ 6025 h 10000"/>
              <a:gd name="connsiteX116" fmla="*/ 5908 w 10000"/>
              <a:gd name="connsiteY116" fmla="*/ 6103 h 10000"/>
              <a:gd name="connsiteX117" fmla="*/ 5954 w 10000"/>
              <a:gd name="connsiteY117" fmla="*/ 6150 h 10000"/>
              <a:gd name="connsiteX118" fmla="*/ 6009 w 10000"/>
              <a:gd name="connsiteY118" fmla="*/ 6338 h 10000"/>
              <a:gd name="connsiteX119" fmla="*/ 6209 w 10000"/>
              <a:gd name="connsiteY119" fmla="*/ 6338 h 10000"/>
              <a:gd name="connsiteX120" fmla="*/ 6240 w 10000"/>
              <a:gd name="connsiteY120" fmla="*/ 6479 h 10000"/>
              <a:gd name="connsiteX121" fmla="*/ 6369 w 10000"/>
              <a:gd name="connsiteY121" fmla="*/ 6518 h 10000"/>
              <a:gd name="connsiteX122" fmla="*/ 6535 w 10000"/>
              <a:gd name="connsiteY122" fmla="*/ 6401 h 10000"/>
              <a:gd name="connsiteX123" fmla="*/ 6642 w 10000"/>
              <a:gd name="connsiteY123" fmla="*/ 6432 h 10000"/>
              <a:gd name="connsiteX124" fmla="*/ 6654 w 10000"/>
              <a:gd name="connsiteY124" fmla="*/ 6448 h 10000"/>
              <a:gd name="connsiteX125" fmla="*/ 6719 w 10000"/>
              <a:gd name="connsiteY125" fmla="*/ 6408 h 10000"/>
              <a:gd name="connsiteX126" fmla="*/ 6734 w 10000"/>
              <a:gd name="connsiteY126" fmla="*/ 6189 h 10000"/>
              <a:gd name="connsiteX127" fmla="*/ 6756 w 10000"/>
              <a:gd name="connsiteY127" fmla="*/ 6056 h 10000"/>
              <a:gd name="connsiteX128" fmla="*/ 6756 w 10000"/>
              <a:gd name="connsiteY128" fmla="*/ 6002 h 10000"/>
              <a:gd name="connsiteX129" fmla="*/ 6747 w 10000"/>
              <a:gd name="connsiteY129" fmla="*/ 5884 h 10000"/>
              <a:gd name="connsiteX130" fmla="*/ 6848 w 10000"/>
              <a:gd name="connsiteY130" fmla="*/ 5814 h 10000"/>
              <a:gd name="connsiteX131" fmla="*/ 6940 w 10000"/>
              <a:gd name="connsiteY131" fmla="*/ 5837 h 10000"/>
              <a:gd name="connsiteX132" fmla="*/ 6986 w 10000"/>
              <a:gd name="connsiteY132" fmla="*/ 6002 h 10000"/>
              <a:gd name="connsiteX133" fmla="*/ 7051 w 10000"/>
              <a:gd name="connsiteY133" fmla="*/ 6213 h 10000"/>
              <a:gd name="connsiteX134" fmla="*/ 7094 w 10000"/>
              <a:gd name="connsiteY134" fmla="*/ 6401 h 10000"/>
              <a:gd name="connsiteX135" fmla="*/ 7094 w 10000"/>
              <a:gd name="connsiteY135" fmla="*/ 6377 h 10000"/>
              <a:gd name="connsiteX136" fmla="*/ 7124 w 10000"/>
              <a:gd name="connsiteY136" fmla="*/ 6448 h 10000"/>
              <a:gd name="connsiteX137" fmla="*/ 7214 w 10000"/>
              <a:gd name="connsiteY137" fmla="*/ 6479 h 10000"/>
              <a:gd name="connsiteX138" fmla="*/ 7272 w 10000"/>
              <a:gd name="connsiteY138" fmla="*/ 6761 h 10000"/>
              <a:gd name="connsiteX139" fmla="*/ 7336 w 10000"/>
              <a:gd name="connsiteY139" fmla="*/ 6737 h 10000"/>
              <a:gd name="connsiteX140" fmla="*/ 7438 w 10000"/>
              <a:gd name="connsiteY140" fmla="*/ 6659 h 10000"/>
              <a:gd name="connsiteX141" fmla="*/ 7419 w 10000"/>
              <a:gd name="connsiteY141" fmla="*/ 7113 h 10000"/>
              <a:gd name="connsiteX142" fmla="*/ 7327 w 10000"/>
              <a:gd name="connsiteY142" fmla="*/ 7222 h 10000"/>
              <a:gd name="connsiteX143" fmla="*/ 7343 w 10000"/>
              <a:gd name="connsiteY143" fmla="*/ 7606 h 10000"/>
              <a:gd name="connsiteX144" fmla="*/ 7475 w 10000"/>
              <a:gd name="connsiteY144" fmla="*/ 7606 h 10000"/>
              <a:gd name="connsiteX145" fmla="*/ 7475 w 10000"/>
              <a:gd name="connsiteY145" fmla="*/ 7653 h 10000"/>
              <a:gd name="connsiteX146" fmla="*/ 7730 w 10000"/>
              <a:gd name="connsiteY146" fmla="*/ 7019 h 10000"/>
              <a:gd name="connsiteX147" fmla="*/ 7849 w 10000"/>
              <a:gd name="connsiteY147" fmla="*/ 7175 h 10000"/>
              <a:gd name="connsiteX148" fmla="*/ 7926 w 10000"/>
              <a:gd name="connsiteY148" fmla="*/ 7160 h 10000"/>
              <a:gd name="connsiteX149" fmla="*/ 8006 w 10000"/>
              <a:gd name="connsiteY149" fmla="*/ 7394 h 10000"/>
              <a:gd name="connsiteX150" fmla="*/ 8111 w 10000"/>
              <a:gd name="connsiteY150" fmla="*/ 7269 h 10000"/>
              <a:gd name="connsiteX151" fmla="*/ 8737 w 10000"/>
              <a:gd name="connsiteY151" fmla="*/ 5884 h 10000"/>
              <a:gd name="connsiteX152" fmla="*/ 8955 w 10000"/>
              <a:gd name="connsiteY152" fmla="*/ 5164 h 10000"/>
              <a:gd name="connsiteX153" fmla="*/ 9628 w 10000"/>
              <a:gd name="connsiteY153" fmla="*/ 4460 h 10000"/>
              <a:gd name="connsiteX154" fmla="*/ 9733 w 10000"/>
              <a:gd name="connsiteY154" fmla="*/ 4241 h 10000"/>
              <a:gd name="connsiteX155" fmla="*/ 10000 w 10000"/>
              <a:gd name="connsiteY155" fmla="*/ 3850 h 10000"/>
              <a:gd name="connsiteX156" fmla="*/ 9960 w 10000"/>
              <a:gd name="connsiteY156" fmla="*/ 2981 h 10000"/>
              <a:gd name="connsiteX157" fmla="*/ 9767 w 10000"/>
              <a:gd name="connsiteY157" fmla="*/ 2433 h 10000"/>
              <a:gd name="connsiteX158" fmla="*/ 9032 w 10000"/>
              <a:gd name="connsiteY158" fmla="*/ 1784 h 10000"/>
              <a:gd name="connsiteX159" fmla="*/ 8101 w 10000"/>
              <a:gd name="connsiteY159" fmla="*/ 1142 h 10000"/>
              <a:gd name="connsiteX160" fmla="*/ 7333 w 10000"/>
              <a:gd name="connsiteY160" fmla="*/ 720 h 10000"/>
              <a:gd name="connsiteX161" fmla="*/ 6771 w 10000"/>
              <a:gd name="connsiteY161" fmla="*/ 649 h 10000"/>
              <a:gd name="connsiteX162" fmla="*/ 6181 w 10000"/>
              <a:gd name="connsiteY162" fmla="*/ 579 h 10000"/>
              <a:gd name="connsiteX163" fmla="*/ 5502 w 10000"/>
              <a:gd name="connsiteY163" fmla="*/ 321 h 10000"/>
              <a:gd name="connsiteX164" fmla="*/ 5278 w 10000"/>
              <a:gd name="connsiteY164" fmla="*/ 47 h 10000"/>
              <a:gd name="connsiteX165" fmla="*/ 4320 w 10000"/>
              <a:gd name="connsiteY165" fmla="*/ 211 h 10000"/>
              <a:gd name="connsiteX166" fmla="*/ 3530 w 10000"/>
              <a:gd name="connsiteY166" fmla="*/ 0 h 10000"/>
              <a:gd name="connsiteX167" fmla="*/ 2931 w 10000"/>
              <a:gd name="connsiteY167" fmla="*/ 329 h 10000"/>
              <a:gd name="connsiteX168" fmla="*/ 2820 w 10000"/>
              <a:gd name="connsiteY168" fmla="*/ 415 h 10000"/>
              <a:gd name="connsiteX169" fmla="*/ 2237 w 10000"/>
              <a:gd name="connsiteY169" fmla="*/ 297 h 10000"/>
              <a:gd name="connsiteX170" fmla="*/ 1923 w 10000"/>
              <a:gd name="connsiteY170" fmla="*/ 438 h 10000"/>
              <a:gd name="connsiteX171" fmla="*/ 1843 w 10000"/>
              <a:gd name="connsiteY171" fmla="*/ 869 h 10000"/>
              <a:gd name="connsiteX172" fmla="*/ 2046 w 10000"/>
              <a:gd name="connsiteY172" fmla="*/ 1737 h 10000"/>
              <a:gd name="connsiteX173" fmla="*/ 1794 w 10000"/>
              <a:gd name="connsiteY173" fmla="*/ 2277 h 10000"/>
              <a:gd name="connsiteX174" fmla="*/ 1650 w 10000"/>
              <a:gd name="connsiteY174" fmla="*/ 3302 h 10000"/>
              <a:gd name="connsiteX175" fmla="*/ 1475 w 10000"/>
              <a:gd name="connsiteY175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263 w 10000"/>
              <a:gd name="connsiteY67" fmla="*/ 7700 h 10000"/>
              <a:gd name="connsiteX68" fmla="*/ 3429 w 10000"/>
              <a:gd name="connsiteY68" fmla="*/ 7786 h 10000"/>
              <a:gd name="connsiteX69" fmla="*/ 3484 w 10000"/>
              <a:gd name="connsiteY69" fmla="*/ 8052 h 10000"/>
              <a:gd name="connsiteX70" fmla="*/ 3530 w 10000"/>
              <a:gd name="connsiteY70" fmla="*/ 8099 h 10000"/>
              <a:gd name="connsiteX71" fmla="*/ 3582 w 10000"/>
              <a:gd name="connsiteY71" fmla="*/ 8138 h 10000"/>
              <a:gd name="connsiteX72" fmla="*/ 3604 w 10000"/>
              <a:gd name="connsiteY72" fmla="*/ 8146 h 10000"/>
              <a:gd name="connsiteX73" fmla="*/ 3656 w 10000"/>
              <a:gd name="connsiteY73" fmla="*/ 8044 h 10000"/>
              <a:gd name="connsiteX74" fmla="*/ 3687 w 10000"/>
              <a:gd name="connsiteY74" fmla="*/ 8216 h 10000"/>
              <a:gd name="connsiteX75" fmla="*/ 3840 w 10000"/>
              <a:gd name="connsiteY75" fmla="*/ 7668 h 10000"/>
              <a:gd name="connsiteX76" fmla="*/ 3917 w 10000"/>
              <a:gd name="connsiteY76" fmla="*/ 7621 h 10000"/>
              <a:gd name="connsiteX77" fmla="*/ 3997 w 10000"/>
              <a:gd name="connsiteY77" fmla="*/ 7762 h 10000"/>
              <a:gd name="connsiteX78" fmla="*/ 3991 w 10000"/>
              <a:gd name="connsiteY78" fmla="*/ 7152 h 10000"/>
              <a:gd name="connsiteX79" fmla="*/ 4089 w 10000"/>
              <a:gd name="connsiteY79" fmla="*/ 7128 h 10000"/>
              <a:gd name="connsiteX80" fmla="*/ 4246 w 10000"/>
              <a:gd name="connsiteY80" fmla="*/ 7371 h 10000"/>
              <a:gd name="connsiteX81" fmla="*/ 4283 w 10000"/>
              <a:gd name="connsiteY81" fmla="*/ 7387 h 10000"/>
              <a:gd name="connsiteX82" fmla="*/ 4393 w 10000"/>
              <a:gd name="connsiteY82" fmla="*/ 7418 h 10000"/>
              <a:gd name="connsiteX83" fmla="*/ 4421 w 10000"/>
              <a:gd name="connsiteY83" fmla="*/ 7465 h 10000"/>
              <a:gd name="connsiteX84" fmla="*/ 4439 w 10000"/>
              <a:gd name="connsiteY84" fmla="*/ 7692 h 10000"/>
              <a:gd name="connsiteX85" fmla="*/ 4516 w 10000"/>
              <a:gd name="connsiteY85" fmla="*/ 7809 h 10000"/>
              <a:gd name="connsiteX86" fmla="*/ 4571 w 10000"/>
              <a:gd name="connsiteY86" fmla="*/ 7833 h 10000"/>
              <a:gd name="connsiteX87" fmla="*/ 4642 w 10000"/>
              <a:gd name="connsiteY87" fmla="*/ 7692 h 10000"/>
              <a:gd name="connsiteX88" fmla="*/ 4679 w 10000"/>
              <a:gd name="connsiteY88" fmla="*/ 7645 h 10000"/>
              <a:gd name="connsiteX89" fmla="*/ 4700 w 10000"/>
              <a:gd name="connsiteY89" fmla="*/ 7559 h 10000"/>
              <a:gd name="connsiteX90" fmla="*/ 4780 w 10000"/>
              <a:gd name="connsiteY90" fmla="*/ 7606 h 10000"/>
              <a:gd name="connsiteX91" fmla="*/ 4771 w 10000"/>
              <a:gd name="connsiteY91" fmla="*/ 7512 h 10000"/>
              <a:gd name="connsiteX92" fmla="*/ 4811 w 10000"/>
              <a:gd name="connsiteY92" fmla="*/ 7457 h 10000"/>
              <a:gd name="connsiteX93" fmla="*/ 4876 w 10000"/>
              <a:gd name="connsiteY93" fmla="*/ 7512 h 10000"/>
              <a:gd name="connsiteX94" fmla="*/ 4983 w 10000"/>
              <a:gd name="connsiteY94" fmla="*/ 7512 h 10000"/>
              <a:gd name="connsiteX95" fmla="*/ 5038 w 10000"/>
              <a:gd name="connsiteY95" fmla="*/ 7551 h 10000"/>
              <a:gd name="connsiteX96" fmla="*/ 5078 w 10000"/>
              <a:gd name="connsiteY96" fmla="*/ 7668 h 10000"/>
              <a:gd name="connsiteX97" fmla="*/ 5097 w 10000"/>
              <a:gd name="connsiteY97" fmla="*/ 7488 h 10000"/>
              <a:gd name="connsiteX98" fmla="*/ 5060 w 10000"/>
              <a:gd name="connsiteY98" fmla="*/ 7230 h 10000"/>
              <a:gd name="connsiteX99" fmla="*/ 5103 w 10000"/>
              <a:gd name="connsiteY99" fmla="*/ 7175 h 10000"/>
              <a:gd name="connsiteX100" fmla="*/ 5152 w 10000"/>
              <a:gd name="connsiteY100" fmla="*/ 7199 h 10000"/>
              <a:gd name="connsiteX101" fmla="*/ 5152 w 10000"/>
              <a:gd name="connsiteY101" fmla="*/ 6894 h 10000"/>
              <a:gd name="connsiteX102" fmla="*/ 5232 w 10000"/>
              <a:gd name="connsiteY102" fmla="*/ 6917 h 10000"/>
              <a:gd name="connsiteX103" fmla="*/ 5272 w 10000"/>
              <a:gd name="connsiteY103" fmla="*/ 6854 h 10000"/>
              <a:gd name="connsiteX104" fmla="*/ 5263 w 10000"/>
              <a:gd name="connsiteY104" fmla="*/ 6635 h 10000"/>
              <a:gd name="connsiteX105" fmla="*/ 5300 w 10000"/>
              <a:gd name="connsiteY105" fmla="*/ 6635 h 10000"/>
              <a:gd name="connsiteX106" fmla="*/ 5343 w 10000"/>
              <a:gd name="connsiteY106" fmla="*/ 6518 h 10000"/>
              <a:gd name="connsiteX107" fmla="*/ 5419 w 10000"/>
              <a:gd name="connsiteY107" fmla="*/ 6424 h 10000"/>
              <a:gd name="connsiteX108" fmla="*/ 5472 w 10000"/>
              <a:gd name="connsiteY108" fmla="*/ 6283 h 10000"/>
              <a:gd name="connsiteX109" fmla="*/ 5585 w 10000"/>
              <a:gd name="connsiteY109" fmla="*/ 6283 h 10000"/>
              <a:gd name="connsiteX110" fmla="*/ 5674 w 10000"/>
              <a:gd name="connsiteY110" fmla="*/ 6401 h 10000"/>
              <a:gd name="connsiteX111" fmla="*/ 5794 w 10000"/>
              <a:gd name="connsiteY111" fmla="*/ 6408 h 10000"/>
              <a:gd name="connsiteX112" fmla="*/ 5788 w 10000"/>
              <a:gd name="connsiteY112" fmla="*/ 6291 h 10000"/>
              <a:gd name="connsiteX113" fmla="*/ 5779 w 10000"/>
              <a:gd name="connsiteY113" fmla="*/ 6127 h 10000"/>
              <a:gd name="connsiteX114" fmla="*/ 5813 w 10000"/>
              <a:gd name="connsiteY114" fmla="*/ 6025 h 10000"/>
              <a:gd name="connsiteX115" fmla="*/ 5908 w 10000"/>
              <a:gd name="connsiteY115" fmla="*/ 6103 h 10000"/>
              <a:gd name="connsiteX116" fmla="*/ 5954 w 10000"/>
              <a:gd name="connsiteY116" fmla="*/ 6150 h 10000"/>
              <a:gd name="connsiteX117" fmla="*/ 6009 w 10000"/>
              <a:gd name="connsiteY117" fmla="*/ 6338 h 10000"/>
              <a:gd name="connsiteX118" fmla="*/ 6209 w 10000"/>
              <a:gd name="connsiteY118" fmla="*/ 6338 h 10000"/>
              <a:gd name="connsiteX119" fmla="*/ 6240 w 10000"/>
              <a:gd name="connsiteY119" fmla="*/ 6479 h 10000"/>
              <a:gd name="connsiteX120" fmla="*/ 6369 w 10000"/>
              <a:gd name="connsiteY120" fmla="*/ 6518 h 10000"/>
              <a:gd name="connsiteX121" fmla="*/ 6535 w 10000"/>
              <a:gd name="connsiteY121" fmla="*/ 6401 h 10000"/>
              <a:gd name="connsiteX122" fmla="*/ 6642 w 10000"/>
              <a:gd name="connsiteY122" fmla="*/ 6432 h 10000"/>
              <a:gd name="connsiteX123" fmla="*/ 6654 w 10000"/>
              <a:gd name="connsiteY123" fmla="*/ 6448 h 10000"/>
              <a:gd name="connsiteX124" fmla="*/ 6719 w 10000"/>
              <a:gd name="connsiteY124" fmla="*/ 6408 h 10000"/>
              <a:gd name="connsiteX125" fmla="*/ 6734 w 10000"/>
              <a:gd name="connsiteY125" fmla="*/ 6189 h 10000"/>
              <a:gd name="connsiteX126" fmla="*/ 6756 w 10000"/>
              <a:gd name="connsiteY126" fmla="*/ 6056 h 10000"/>
              <a:gd name="connsiteX127" fmla="*/ 6756 w 10000"/>
              <a:gd name="connsiteY127" fmla="*/ 6002 h 10000"/>
              <a:gd name="connsiteX128" fmla="*/ 6747 w 10000"/>
              <a:gd name="connsiteY128" fmla="*/ 5884 h 10000"/>
              <a:gd name="connsiteX129" fmla="*/ 6848 w 10000"/>
              <a:gd name="connsiteY129" fmla="*/ 5814 h 10000"/>
              <a:gd name="connsiteX130" fmla="*/ 6940 w 10000"/>
              <a:gd name="connsiteY130" fmla="*/ 5837 h 10000"/>
              <a:gd name="connsiteX131" fmla="*/ 6986 w 10000"/>
              <a:gd name="connsiteY131" fmla="*/ 6002 h 10000"/>
              <a:gd name="connsiteX132" fmla="*/ 7051 w 10000"/>
              <a:gd name="connsiteY132" fmla="*/ 6213 h 10000"/>
              <a:gd name="connsiteX133" fmla="*/ 7094 w 10000"/>
              <a:gd name="connsiteY133" fmla="*/ 6401 h 10000"/>
              <a:gd name="connsiteX134" fmla="*/ 7094 w 10000"/>
              <a:gd name="connsiteY134" fmla="*/ 6377 h 10000"/>
              <a:gd name="connsiteX135" fmla="*/ 7124 w 10000"/>
              <a:gd name="connsiteY135" fmla="*/ 6448 h 10000"/>
              <a:gd name="connsiteX136" fmla="*/ 7214 w 10000"/>
              <a:gd name="connsiteY136" fmla="*/ 6479 h 10000"/>
              <a:gd name="connsiteX137" fmla="*/ 7272 w 10000"/>
              <a:gd name="connsiteY137" fmla="*/ 6761 h 10000"/>
              <a:gd name="connsiteX138" fmla="*/ 7336 w 10000"/>
              <a:gd name="connsiteY138" fmla="*/ 6737 h 10000"/>
              <a:gd name="connsiteX139" fmla="*/ 7438 w 10000"/>
              <a:gd name="connsiteY139" fmla="*/ 6659 h 10000"/>
              <a:gd name="connsiteX140" fmla="*/ 7419 w 10000"/>
              <a:gd name="connsiteY140" fmla="*/ 7113 h 10000"/>
              <a:gd name="connsiteX141" fmla="*/ 7327 w 10000"/>
              <a:gd name="connsiteY141" fmla="*/ 7222 h 10000"/>
              <a:gd name="connsiteX142" fmla="*/ 7343 w 10000"/>
              <a:gd name="connsiteY142" fmla="*/ 7606 h 10000"/>
              <a:gd name="connsiteX143" fmla="*/ 7475 w 10000"/>
              <a:gd name="connsiteY143" fmla="*/ 7606 h 10000"/>
              <a:gd name="connsiteX144" fmla="*/ 7475 w 10000"/>
              <a:gd name="connsiteY144" fmla="*/ 7653 h 10000"/>
              <a:gd name="connsiteX145" fmla="*/ 7730 w 10000"/>
              <a:gd name="connsiteY145" fmla="*/ 7019 h 10000"/>
              <a:gd name="connsiteX146" fmla="*/ 7849 w 10000"/>
              <a:gd name="connsiteY146" fmla="*/ 7175 h 10000"/>
              <a:gd name="connsiteX147" fmla="*/ 7926 w 10000"/>
              <a:gd name="connsiteY147" fmla="*/ 7160 h 10000"/>
              <a:gd name="connsiteX148" fmla="*/ 8006 w 10000"/>
              <a:gd name="connsiteY148" fmla="*/ 7394 h 10000"/>
              <a:gd name="connsiteX149" fmla="*/ 8111 w 10000"/>
              <a:gd name="connsiteY149" fmla="*/ 7269 h 10000"/>
              <a:gd name="connsiteX150" fmla="*/ 8737 w 10000"/>
              <a:gd name="connsiteY150" fmla="*/ 5884 h 10000"/>
              <a:gd name="connsiteX151" fmla="*/ 8955 w 10000"/>
              <a:gd name="connsiteY151" fmla="*/ 5164 h 10000"/>
              <a:gd name="connsiteX152" fmla="*/ 9628 w 10000"/>
              <a:gd name="connsiteY152" fmla="*/ 4460 h 10000"/>
              <a:gd name="connsiteX153" fmla="*/ 9733 w 10000"/>
              <a:gd name="connsiteY153" fmla="*/ 4241 h 10000"/>
              <a:gd name="connsiteX154" fmla="*/ 10000 w 10000"/>
              <a:gd name="connsiteY154" fmla="*/ 3850 h 10000"/>
              <a:gd name="connsiteX155" fmla="*/ 9960 w 10000"/>
              <a:gd name="connsiteY155" fmla="*/ 2981 h 10000"/>
              <a:gd name="connsiteX156" fmla="*/ 9767 w 10000"/>
              <a:gd name="connsiteY156" fmla="*/ 2433 h 10000"/>
              <a:gd name="connsiteX157" fmla="*/ 9032 w 10000"/>
              <a:gd name="connsiteY157" fmla="*/ 1784 h 10000"/>
              <a:gd name="connsiteX158" fmla="*/ 8101 w 10000"/>
              <a:gd name="connsiteY158" fmla="*/ 1142 h 10000"/>
              <a:gd name="connsiteX159" fmla="*/ 7333 w 10000"/>
              <a:gd name="connsiteY159" fmla="*/ 720 h 10000"/>
              <a:gd name="connsiteX160" fmla="*/ 6771 w 10000"/>
              <a:gd name="connsiteY160" fmla="*/ 649 h 10000"/>
              <a:gd name="connsiteX161" fmla="*/ 6181 w 10000"/>
              <a:gd name="connsiteY161" fmla="*/ 579 h 10000"/>
              <a:gd name="connsiteX162" fmla="*/ 5502 w 10000"/>
              <a:gd name="connsiteY162" fmla="*/ 321 h 10000"/>
              <a:gd name="connsiteX163" fmla="*/ 5278 w 10000"/>
              <a:gd name="connsiteY163" fmla="*/ 47 h 10000"/>
              <a:gd name="connsiteX164" fmla="*/ 4320 w 10000"/>
              <a:gd name="connsiteY164" fmla="*/ 211 h 10000"/>
              <a:gd name="connsiteX165" fmla="*/ 3530 w 10000"/>
              <a:gd name="connsiteY165" fmla="*/ 0 h 10000"/>
              <a:gd name="connsiteX166" fmla="*/ 2931 w 10000"/>
              <a:gd name="connsiteY166" fmla="*/ 329 h 10000"/>
              <a:gd name="connsiteX167" fmla="*/ 2820 w 10000"/>
              <a:gd name="connsiteY167" fmla="*/ 415 h 10000"/>
              <a:gd name="connsiteX168" fmla="*/ 2237 w 10000"/>
              <a:gd name="connsiteY168" fmla="*/ 297 h 10000"/>
              <a:gd name="connsiteX169" fmla="*/ 1923 w 10000"/>
              <a:gd name="connsiteY169" fmla="*/ 438 h 10000"/>
              <a:gd name="connsiteX170" fmla="*/ 1843 w 10000"/>
              <a:gd name="connsiteY170" fmla="*/ 869 h 10000"/>
              <a:gd name="connsiteX171" fmla="*/ 2046 w 10000"/>
              <a:gd name="connsiteY171" fmla="*/ 1737 h 10000"/>
              <a:gd name="connsiteX172" fmla="*/ 1794 w 10000"/>
              <a:gd name="connsiteY172" fmla="*/ 2277 h 10000"/>
              <a:gd name="connsiteX173" fmla="*/ 1650 w 10000"/>
              <a:gd name="connsiteY173" fmla="*/ 3302 h 10000"/>
              <a:gd name="connsiteX174" fmla="*/ 1475 w 10000"/>
              <a:gd name="connsiteY174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260 w 10000"/>
              <a:gd name="connsiteY66" fmla="*/ 7700 h 10000"/>
              <a:gd name="connsiteX67" fmla="*/ 3429 w 10000"/>
              <a:gd name="connsiteY67" fmla="*/ 7786 h 10000"/>
              <a:gd name="connsiteX68" fmla="*/ 3484 w 10000"/>
              <a:gd name="connsiteY68" fmla="*/ 8052 h 10000"/>
              <a:gd name="connsiteX69" fmla="*/ 3530 w 10000"/>
              <a:gd name="connsiteY69" fmla="*/ 8099 h 10000"/>
              <a:gd name="connsiteX70" fmla="*/ 3582 w 10000"/>
              <a:gd name="connsiteY70" fmla="*/ 8138 h 10000"/>
              <a:gd name="connsiteX71" fmla="*/ 3604 w 10000"/>
              <a:gd name="connsiteY71" fmla="*/ 8146 h 10000"/>
              <a:gd name="connsiteX72" fmla="*/ 3656 w 10000"/>
              <a:gd name="connsiteY72" fmla="*/ 8044 h 10000"/>
              <a:gd name="connsiteX73" fmla="*/ 3687 w 10000"/>
              <a:gd name="connsiteY73" fmla="*/ 8216 h 10000"/>
              <a:gd name="connsiteX74" fmla="*/ 3840 w 10000"/>
              <a:gd name="connsiteY74" fmla="*/ 7668 h 10000"/>
              <a:gd name="connsiteX75" fmla="*/ 3917 w 10000"/>
              <a:gd name="connsiteY75" fmla="*/ 7621 h 10000"/>
              <a:gd name="connsiteX76" fmla="*/ 3997 w 10000"/>
              <a:gd name="connsiteY76" fmla="*/ 7762 h 10000"/>
              <a:gd name="connsiteX77" fmla="*/ 3991 w 10000"/>
              <a:gd name="connsiteY77" fmla="*/ 7152 h 10000"/>
              <a:gd name="connsiteX78" fmla="*/ 4089 w 10000"/>
              <a:gd name="connsiteY78" fmla="*/ 7128 h 10000"/>
              <a:gd name="connsiteX79" fmla="*/ 4246 w 10000"/>
              <a:gd name="connsiteY79" fmla="*/ 7371 h 10000"/>
              <a:gd name="connsiteX80" fmla="*/ 4283 w 10000"/>
              <a:gd name="connsiteY80" fmla="*/ 7387 h 10000"/>
              <a:gd name="connsiteX81" fmla="*/ 4393 w 10000"/>
              <a:gd name="connsiteY81" fmla="*/ 7418 h 10000"/>
              <a:gd name="connsiteX82" fmla="*/ 4421 w 10000"/>
              <a:gd name="connsiteY82" fmla="*/ 7465 h 10000"/>
              <a:gd name="connsiteX83" fmla="*/ 4439 w 10000"/>
              <a:gd name="connsiteY83" fmla="*/ 7692 h 10000"/>
              <a:gd name="connsiteX84" fmla="*/ 4516 w 10000"/>
              <a:gd name="connsiteY84" fmla="*/ 7809 h 10000"/>
              <a:gd name="connsiteX85" fmla="*/ 4571 w 10000"/>
              <a:gd name="connsiteY85" fmla="*/ 7833 h 10000"/>
              <a:gd name="connsiteX86" fmla="*/ 4642 w 10000"/>
              <a:gd name="connsiteY86" fmla="*/ 7692 h 10000"/>
              <a:gd name="connsiteX87" fmla="*/ 4679 w 10000"/>
              <a:gd name="connsiteY87" fmla="*/ 7645 h 10000"/>
              <a:gd name="connsiteX88" fmla="*/ 4700 w 10000"/>
              <a:gd name="connsiteY88" fmla="*/ 7559 h 10000"/>
              <a:gd name="connsiteX89" fmla="*/ 4780 w 10000"/>
              <a:gd name="connsiteY89" fmla="*/ 7606 h 10000"/>
              <a:gd name="connsiteX90" fmla="*/ 4771 w 10000"/>
              <a:gd name="connsiteY90" fmla="*/ 7512 h 10000"/>
              <a:gd name="connsiteX91" fmla="*/ 4811 w 10000"/>
              <a:gd name="connsiteY91" fmla="*/ 7457 h 10000"/>
              <a:gd name="connsiteX92" fmla="*/ 4876 w 10000"/>
              <a:gd name="connsiteY92" fmla="*/ 7512 h 10000"/>
              <a:gd name="connsiteX93" fmla="*/ 4983 w 10000"/>
              <a:gd name="connsiteY93" fmla="*/ 7512 h 10000"/>
              <a:gd name="connsiteX94" fmla="*/ 5038 w 10000"/>
              <a:gd name="connsiteY94" fmla="*/ 7551 h 10000"/>
              <a:gd name="connsiteX95" fmla="*/ 5078 w 10000"/>
              <a:gd name="connsiteY95" fmla="*/ 7668 h 10000"/>
              <a:gd name="connsiteX96" fmla="*/ 5097 w 10000"/>
              <a:gd name="connsiteY96" fmla="*/ 7488 h 10000"/>
              <a:gd name="connsiteX97" fmla="*/ 5060 w 10000"/>
              <a:gd name="connsiteY97" fmla="*/ 7230 h 10000"/>
              <a:gd name="connsiteX98" fmla="*/ 5103 w 10000"/>
              <a:gd name="connsiteY98" fmla="*/ 7175 h 10000"/>
              <a:gd name="connsiteX99" fmla="*/ 5152 w 10000"/>
              <a:gd name="connsiteY99" fmla="*/ 7199 h 10000"/>
              <a:gd name="connsiteX100" fmla="*/ 5152 w 10000"/>
              <a:gd name="connsiteY100" fmla="*/ 6894 h 10000"/>
              <a:gd name="connsiteX101" fmla="*/ 5232 w 10000"/>
              <a:gd name="connsiteY101" fmla="*/ 6917 h 10000"/>
              <a:gd name="connsiteX102" fmla="*/ 5272 w 10000"/>
              <a:gd name="connsiteY102" fmla="*/ 6854 h 10000"/>
              <a:gd name="connsiteX103" fmla="*/ 5263 w 10000"/>
              <a:gd name="connsiteY103" fmla="*/ 6635 h 10000"/>
              <a:gd name="connsiteX104" fmla="*/ 5300 w 10000"/>
              <a:gd name="connsiteY104" fmla="*/ 6635 h 10000"/>
              <a:gd name="connsiteX105" fmla="*/ 5343 w 10000"/>
              <a:gd name="connsiteY105" fmla="*/ 6518 h 10000"/>
              <a:gd name="connsiteX106" fmla="*/ 5419 w 10000"/>
              <a:gd name="connsiteY106" fmla="*/ 6424 h 10000"/>
              <a:gd name="connsiteX107" fmla="*/ 5472 w 10000"/>
              <a:gd name="connsiteY107" fmla="*/ 6283 h 10000"/>
              <a:gd name="connsiteX108" fmla="*/ 5585 w 10000"/>
              <a:gd name="connsiteY108" fmla="*/ 6283 h 10000"/>
              <a:gd name="connsiteX109" fmla="*/ 5674 w 10000"/>
              <a:gd name="connsiteY109" fmla="*/ 6401 h 10000"/>
              <a:gd name="connsiteX110" fmla="*/ 5794 w 10000"/>
              <a:gd name="connsiteY110" fmla="*/ 6408 h 10000"/>
              <a:gd name="connsiteX111" fmla="*/ 5788 w 10000"/>
              <a:gd name="connsiteY111" fmla="*/ 6291 h 10000"/>
              <a:gd name="connsiteX112" fmla="*/ 5779 w 10000"/>
              <a:gd name="connsiteY112" fmla="*/ 6127 h 10000"/>
              <a:gd name="connsiteX113" fmla="*/ 5813 w 10000"/>
              <a:gd name="connsiteY113" fmla="*/ 6025 h 10000"/>
              <a:gd name="connsiteX114" fmla="*/ 5908 w 10000"/>
              <a:gd name="connsiteY114" fmla="*/ 6103 h 10000"/>
              <a:gd name="connsiteX115" fmla="*/ 5954 w 10000"/>
              <a:gd name="connsiteY115" fmla="*/ 6150 h 10000"/>
              <a:gd name="connsiteX116" fmla="*/ 6009 w 10000"/>
              <a:gd name="connsiteY116" fmla="*/ 6338 h 10000"/>
              <a:gd name="connsiteX117" fmla="*/ 6209 w 10000"/>
              <a:gd name="connsiteY117" fmla="*/ 6338 h 10000"/>
              <a:gd name="connsiteX118" fmla="*/ 6240 w 10000"/>
              <a:gd name="connsiteY118" fmla="*/ 6479 h 10000"/>
              <a:gd name="connsiteX119" fmla="*/ 6369 w 10000"/>
              <a:gd name="connsiteY119" fmla="*/ 6518 h 10000"/>
              <a:gd name="connsiteX120" fmla="*/ 6535 w 10000"/>
              <a:gd name="connsiteY120" fmla="*/ 6401 h 10000"/>
              <a:gd name="connsiteX121" fmla="*/ 6642 w 10000"/>
              <a:gd name="connsiteY121" fmla="*/ 6432 h 10000"/>
              <a:gd name="connsiteX122" fmla="*/ 6654 w 10000"/>
              <a:gd name="connsiteY122" fmla="*/ 6448 h 10000"/>
              <a:gd name="connsiteX123" fmla="*/ 6719 w 10000"/>
              <a:gd name="connsiteY123" fmla="*/ 6408 h 10000"/>
              <a:gd name="connsiteX124" fmla="*/ 6734 w 10000"/>
              <a:gd name="connsiteY124" fmla="*/ 6189 h 10000"/>
              <a:gd name="connsiteX125" fmla="*/ 6756 w 10000"/>
              <a:gd name="connsiteY125" fmla="*/ 6056 h 10000"/>
              <a:gd name="connsiteX126" fmla="*/ 6756 w 10000"/>
              <a:gd name="connsiteY126" fmla="*/ 6002 h 10000"/>
              <a:gd name="connsiteX127" fmla="*/ 6747 w 10000"/>
              <a:gd name="connsiteY127" fmla="*/ 5884 h 10000"/>
              <a:gd name="connsiteX128" fmla="*/ 6848 w 10000"/>
              <a:gd name="connsiteY128" fmla="*/ 5814 h 10000"/>
              <a:gd name="connsiteX129" fmla="*/ 6940 w 10000"/>
              <a:gd name="connsiteY129" fmla="*/ 5837 h 10000"/>
              <a:gd name="connsiteX130" fmla="*/ 6986 w 10000"/>
              <a:gd name="connsiteY130" fmla="*/ 6002 h 10000"/>
              <a:gd name="connsiteX131" fmla="*/ 7051 w 10000"/>
              <a:gd name="connsiteY131" fmla="*/ 6213 h 10000"/>
              <a:gd name="connsiteX132" fmla="*/ 7094 w 10000"/>
              <a:gd name="connsiteY132" fmla="*/ 6401 h 10000"/>
              <a:gd name="connsiteX133" fmla="*/ 7094 w 10000"/>
              <a:gd name="connsiteY133" fmla="*/ 6377 h 10000"/>
              <a:gd name="connsiteX134" fmla="*/ 7124 w 10000"/>
              <a:gd name="connsiteY134" fmla="*/ 6448 h 10000"/>
              <a:gd name="connsiteX135" fmla="*/ 7214 w 10000"/>
              <a:gd name="connsiteY135" fmla="*/ 6479 h 10000"/>
              <a:gd name="connsiteX136" fmla="*/ 7272 w 10000"/>
              <a:gd name="connsiteY136" fmla="*/ 6761 h 10000"/>
              <a:gd name="connsiteX137" fmla="*/ 7336 w 10000"/>
              <a:gd name="connsiteY137" fmla="*/ 6737 h 10000"/>
              <a:gd name="connsiteX138" fmla="*/ 7438 w 10000"/>
              <a:gd name="connsiteY138" fmla="*/ 6659 h 10000"/>
              <a:gd name="connsiteX139" fmla="*/ 7419 w 10000"/>
              <a:gd name="connsiteY139" fmla="*/ 7113 h 10000"/>
              <a:gd name="connsiteX140" fmla="*/ 7327 w 10000"/>
              <a:gd name="connsiteY140" fmla="*/ 7222 h 10000"/>
              <a:gd name="connsiteX141" fmla="*/ 7343 w 10000"/>
              <a:gd name="connsiteY141" fmla="*/ 7606 h 10000"/>
              <a:gd name="connsiteX142" fmla="*/ 7475 w 10000"/>
              <a:gd name="connsiteY142" fmla="*/ 7606 h 10000"/>
              <a:gd name="connsiteX143" fmla="*/ 7475 w 10000"/>
              <a:gd name="connsiteY143" fmla="*/ 7653 h 10000"/>
              <a:gd name="connsiteX144" fmla="*/ 7730 w 10000"/>
              <a:gd name="connsiteY144" fmla="*/ 7019 h 10000"/>
              <a:gd name="connsiteX145" fmla="*/ 7849 w 10000"/>
              <a:gd name="connsiteY145" fmla="*/ 7175 h 10000"/>
              <a:gd name="connsiteX146" fmla="*/ 7926 w 10000"/>
              <a:gd name="connsiteY146" fmla="*/ 7160 h 10000"/>
              <a:gd name="connsiteX147" fmla="*/ 8006 w 10000"/>
              <a:gd name="connsiteY147" fmla="*/ 7394 h 10000"/>
              <a:gd name="connsiteX148" fmla="*/ 8111 w 10000"/>
              <a:gd name="connsiteY148" fmla="*/ 7269 h 10000"/>
              <a:gd name="connsiteX149" fmla="*/ 8737 w 10000"/>
              <a:gd name="connsiteY149" fmla="*/ 5884 h 10000"/>
              <a:gd name="connsiteX150" fmla="*/ 8955 w 10000"/>
              <a:gd name="connsiteY150" fmla="*/ 5164 h 10000"/>
              <a:gd name="connsiteX151" fmla="*/ 9628 w 10000"/>
              <a:gd name="connsiteY151" fmla="*/ 4460 h 10000"/>
              <a:gd name="connsiteX152" fmla="*/ 9733 w 10000"/>
              <a:gd name="connsiteY152" fmla="*/ 4241 h 10000"/>
              <a:gd name="connsiteX153" fmla="*/ 10000 w 10000"/>
              <a:gd name="connsiteY153" fmla="*/ 3850 h 10000"/>
              <a:gd name="connsiteX154" fmla="*/ 9960 w 10000"/>
              <a:gd name="connsiteY154" fmla="*/ 2981 h 10000"/>
              <a:gd name="connsiteX155" fmla="*/ 9767 w 10000"/>
              <a:gd name="connsiteY155" fmla="*/ 2433 h 10000"/>
              <a:gd name="connsiteX156" fmla="*/ 9032 w 10000"/>
              <a:gd name="connsiteY156" fmla="*/ 1784 h 10000"/>
              <a:gd name="connsiteX157" fmla="*/ 8101 w 10000"/>
              <a:gd name="connsiteY157" fmla="*/ 1142 h 10000"/>
              <a:gd name="connsiteX158" fmla="*/ 7333 w 10000"/>
              <a:gd name="connsiteY158" fmla="*/ 720 h 10000"/>
              <a:gd name="connsiteX159" fmla="*/ 6771 w 10000"/>
              <a:gd name="connsiteY159" fmla="*/ 649 h 10000"/>
              <a:gd name="connsiteX160" fmla="*/ 6181 w 10000"/>
              <a:gd name="connsiteY160" fmla="*/ 579 h 10000"/>
              <a:gd name="connsiteX161" fmla="*/ 5502 w 10000"/>
              <a:gd name="connsiteY161" fmla="*/ 321 h 10000"/>
              <a:gd name="connsiteX162" fmla="*/ 5278 w 10000"/>
              <a:gd name="connsiteY162" fmla="*/ 47 h 10000"/>
              <a:gd name="connsiteX163" fmla="*/ 4320 w 10000"/>
              <a:gd name="connsiteY163" fmla="*/ 211 h 10000"/>
              <a:gd name="connsiteX164" fmla="*/ 3530 w 10000"/>
              <a:gd name="connsiteY164" fmla="*/ 0 h 10000"/>
              <a:gd name="connsiteX165" fmla="*/ 2931 w 10000"/>
              <a:gd name="connsiteY165" fmla="*/ 329 h 10000"/>
              <a:gd name="connsiteX166" fmla="*/ 2820 w 10000"/>
              <a:gd name="connsiteY166" fmla="*/ 415 h 10000"/>
              <a:gd name="connsiteX167" fmla="*/ 2237 w 10000"/>
              <a:gd name="connsiteY167" fmla="*/ 297 h 10000"/>
              <a:gd name="connsiteX168" fmla="*/ 1923 w 10000"/>
              <a:gd name="connsiteY168" fmla="*/ 438 h 10000"/>
              <a:gd name="connsiteX169" fmla="*/ 1843 w 10000"/>
              <a:gd name="connsiteY169" fmla="*/ 869 h 10000"/>
              <a:gd name="connsiteX170" fmla="*/ 2046 w 10000"/>
              <a:gd name="connsiteY170" fmla="*/ 1737 h 10000"/>
              <a:gd name="connsiteX171" fmla="*/ 1794 w 10000"/>
              <a:gd name="connsiteY171" fmla="*/ 2277 h 10000"/>
              <a:gd name="connsiteX172" fmla="*/ 1650 w 10000"/>
              <a:gd name="connsiteY172" fmla="*/ 3302 h 10000"/>
              <a:gd name="connsiteX173" fmla="*/ 1475 w 10000"/>
              <a:gd name="connsiteY173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429 w 10000"/>
              <a:gd name="connsiteY66" fmla="*/ 7786 h 10000"/>
              <a:gd name="connsiteX67" fmla="*/ 3484 w 10000"/>
              <a:gd name="connsiteY67" fmla="*/ 8052 h 10000"/>
              <a:gd name="connsiteX68" fmla="*/ 3530 w 10000"/>
              <a:gd name="connsiteY68" fmla="*/ 8099 h 10000"/>
              <a:gd name="connsiteX69" fmla="*/ 3582 w 10000"/>
              <a:gd name="connsiteY69" fmla="*/ 8138 h 10000"/>
              <a:gd name="connsiteX70" fmla="*/ 3604 w 10000"/>
              <a:gd name="connsiteY70" fmla="*/ 8146 h 10000"/>
              <a:gd name="connsiteX71" fmla="*/ 3656 w 10000"/>
              <a:gd name="connsiteY71" fmla="*/ 8044 h 10000"/>
              <a:gd name="connsiteX72" fmla="*/ 3687 w 10000"/>
              <a:gd name="connsiteY72" fmla="*/ 8216 h 10000"/>
              <a:gd name="connsiteX73" fmla="*/ 3840 w 10000"/>
              <a:gd name="connsiteY73" fmla="*/ 7668 h 10000"/>
              <a:gd name="connsiteX74" fmla="*/ 3917 w 10000"/>
              <a:gd name="connsiteY74" fmla="*/ 7621 h 10000"/>
              <a:gd name="connsiteX75" fmla="*/ 3997 w 10000"/>
              <a:gd name="connsiteY75" fmla="*/ 7762 h 10000"/>
              <a:gd name="connsiteX76" fmla="*/ 3991 w 10000"/>
              <a:gd name="connsiteY76" fmla="*/ 7152 h 10000"/>
              <a:gd name="connsiteX77" fmla="*/ 4089 w 10000"/>
              <a:gd name="connsiteY77" fmla="*/ 7128 h 10000"/>
              <a:gd name="connsiteX78" fmla="*/ 4246 w 10000"/>
              <a:gd name="connsiteY78" fmla="*/ 7371 h 10000"/>
              <a:gd name="connsiteX79" fmla="*/ 4283 w 10000"/>
              <a:gd name="connsiteY79" fmla="*/ 7387 h 10000"/>
              <a:gd name="connsiteX80" fmla="*/ 4393 w 10000"/>
              <a:gd name="connsiteY80" fmla="*/ 7418 h 10000"/>
              <a:gd name="connsiteX81" fmla="*/ 4421 w 10000"/>
              <a:gd name="connsiteY81" fmla="*/ 7465 h 10000"/>
              <a:gd name="connsiteX82" fmla="*/ 4439 w 10000"/>
              <a:gd name="connsiteY82" fmla="*/ 7692 h 10000"/>
              <a:gd name="connsiteX83" fmla="*/ 4516 w 10000"/>
              <a:gd name="connsiteY83" fmla="*/ 7809 h 10000"/>
              <a:gd name="connsiteX84" fmla="*/ 4571 w 10000"/>
              <a:gd name="connsiteY84" fmla="*/ 7833 h 10000"/>
              <a:gd name="connsiteX85" fmla="*/ 4642 w 10000"/>
              <a:gd name="connsiteY85" fmla="*/ 7692 h 10000"/>
              <a:gd name="connsiteX86" fmla="*/ 4679 w 10000"/>
              <a:gd name="connsiteY86" fmla="*/ 7645 h 10000"/>
              <a:gd name="connsiteX87" fmla="*/ 4700 w 10000"/>
              <a:gd name="connsiteY87" fmla="*/ 7559 h 10000"/>
              <a:gd name="connsiteX88" fmla="*/ 4780 w 10000"/>
              <a:gd name="connsiteY88" fmla="*/ 7606 h 10000"/>
              <a:gd name="connsiteX89" fmla="*/ 4771 w 10000"/>
              <a:gd name="connsiteY89" fmla="*/ 7512 h 10000"/>
              <a:gd name="connsiteX90" fmla="*/ 4811 w 10000"/>
              <a:gd name="connsiteY90" fmla="*/ 7457 h 10000"/>
              <a:gd name="connsiteX91" fmla="*/ 4876 w 10000"/>
              <a:gd name="connsiteY91" fmla="*/ 7512 h 10000"/>
              <a:gd name="connsiteX92" fmla="*/ 4983 w 10000"/>
              <a:gd name="connsiteY92" fmla="*/ 7512 h 10000"/>
              <a:gd name="connsiteX93" fmla="*/ 5038 w 10000"/>
              <a:gd name="connsiteY93" fmla="*/ 7551 h 10000"/>
              <a:gd name="connsiteX94" fmla="*/ 5078 w 10000"/>
              <a:gd name="connsiteY94" fmla="*/ 7668 h 10000"/>
              <a:gd name="connsiteX95" fmla="*/ 5097 w 10000"/>
              <a:gd name="connsiteY95" fmla="*/ 7488 h 10000"/>
              <a:gd name="connsiteX96" fmla="*/ 5060 w 10000"/>
              <a:gd name="connsiteY96" fmla="*/ 7230 h 10000"/>
              <a:gd name="connsiteX97" fmla="*/ 5103 w 10000"/>
              <a:gd name="connsiteY97" fmla="*/ 7175 h 10000"/>
              <a:gd name="connsiteX98" fmla="*/ 5152 w 10000"/>
              <a:gd name="connsiteY98" fmla="*/ 7199 h 10000"/>
              <a:gd name="connsiteX99" fmla="*/ 5152 w 10000"/>
              <a:gd name="connsiteY99" fmla="*/ 6894 h 10000"/>
              <a:gd name="connsiteX100" fmla="*/ 5232 w 10000"/>
              <a:gd name="connsiteY100" fmla="*/ 6917 h 10000"/>
              <a:gd name="connsiteX101" fmla="*/ 5272 w 10000"/>
              <a:gd name="connsiteY101" fmla="*/ 6854 h 10000"/>
              <a:gd name="connsiteX102" fmla="*/ 5263 w 10000"/>
              <a:gd name="connsiteY102" fmla="*/ 6635 h 10000"/>
              <a:gd name="connsiteX103" fmla="*/ 5300 w 10000"/>
              <a:gd name="connsiteY103" fmla="*/ 6635 h 10000"/>
              <a:gd name="connsiteX104" fmla="*/ 5343 w 10000"/>
              <a:gd name="connsiteY104" fmla="*/ 6518 h 10000"/>
              <a:gd name="connsiteX105" fmla="*/ 5419 w 10000"/>
              <a:gd name="connsiteY105" fmla="*/ 6424 h 10000"/>
              <a:gd name="connsiteX106" fmla="*/ 5472 w 10000"/>
              <a:gd name="connsiteY106" fmla="*/ 6283 h 10000"/>
              <a:gd name="connsiteX107" fmla="*/ 5585 w 10000"/>
              <a:gd name="connsiteY107" fmla="*/ 6283 h 10000"/>
              <a:gd name="connsiteX108" fmla="*/ 5674 w 10000"/>
              <a:gd name="connsiteY108" fmla="*/ 6401 h 10000"/>
              <a:gd name="connsiteX109" fmla="*/ 5794 w 10000"/>
              <a:gd name="connsiteY109" fmla="*/ 6408 h 10000"/>
              <a:gd name="connsiteX110" fmla="*/ 5788 w 10000"/>
              <a:gd name="connsiteY110" fmla="*/ 6291 h 10000"/>
              <a:gd name="connsiteX111" fmla="*/ 5779 w 10000"/>
              <a:gd name="connsiteY111" fmla="*/ 6127 h 10000"/>
              <a:gd name="connsiteX112" fmla="*/ 5813 w 10000"/>
              <a:gd name="connsiteY112" fmla="*/ 6025 h 10000"/>
              <a:gd name="connsiteX113" fmla="*/ 5908 w 10000"/>
              <a:gd name="connsiteY113" fmla="*/ 6103 h 10000"/>
              <a:gd name="connsiteX114" fmla="*/ 5954 w 10000"/>
              <a:gd name="connsiteY114" fmla="*/ 6150 h 10000"/>
              <a:gd name="connsiteX115" fmla="*/ 6009 w 10000"/>
              <a:gd name="connsiteY115" fmla="*/ 6338 h 10000"/>
              <a:gd name="connsiteX116" fmla="*/ 6209 w 10000"/>
              <a:gd name="connsiteY116" fmla="*/ 6338 h 10000"/>
              <a:gd name="connsiteX117" fmla="*/ 6240 w 10000"/>
              <a:gd name="connsiteY117" fmla="*/ 6479 h 10000"/>
              <a:gd name="connsiteX118" fmla="*/ 6369 w 10000"/>
              <a:gd name="connsiteY118" fmla="*/ 6518 h 10000"/>
              <a:gd name="connsiteX119" fmla="*/ 6535 w 10000"/>
              <a:gd name="connsiteY119" fmla="*/ 6401 h 10000"/>
              <a:gd name="connsiteX120" fmla="*/ 6642 w 10000"/>
              <a:gd name="connsiteY120" fmla="*/ 6432 h 10000"/>
              <a:gd name="connsiteX121" fmla="*/ 6654 w 10000"/>
              <a:gd name="connsiteY121" fmla="*/ 6448 h 10000"/>
              <a:gd name="connsiteX122" fmla="*/ 6719 w 10000"/>
              <a:gd name="connsiteY122" fmla="*/ 6408 h 10000"/>
              <a:gd name="connsiteX123" fmla="*/ 6734 w 10000"/>
              <a:gd name="connsiteY123" fmla="*/ 6189 h 10000"/>
              <a:gd name="connsiteX124" fmla="*/ 6756 w 10000"/>
              <a:gd name="connsiteY124" fmla="*/ 6056 h 10000"/>
              <a:gd name="connsiteX125" fmla="*/ 6756 w 10000"/>
              <a:gd name="connsiteY125" fmla="*/ 6002 h 10000"/>
              <a:gd name="connsiteX126" fmla="*/ 6747 w 10000"/>
              <a:gd name="connsiteY126" fmla="*/ 5884 h 10000"/>
              <a:gd name="connsiteX127" fmla="*/ 6848 w 10000"/>
              <a:gd name="connsiteY127" fmla="*/ 5814 h 10000"/>
              <a:gd name="connsiteX128" fmla="*/ 6940 w 10000"/>
              <a:gd name="connsiteY128" fmla="*/ 5837 h 10000"/>
              <a:gd name="connsiteX129" fmla="*/ 6986 w 10000"/>
              <a:gd name="connsiteY129" fmla="*/ 6002 h 10000"/>
              <a:gd name="connsiteX130" fmla="*/ 7051 w 10000"/>
              <a:gd name="connsiteY130" fmla="*/ 6213 h 10000"/>
              <a:gd name="connsiteX131" fmla="*/ 7094 w 10000"/>
              <a:gd name="connsiteY131" fmla="*/ 6401 h 10000"/>
              <a:gd name="connsiteX132" fmla="*/ 7094 w 10000"/>
              <a:gd name="connsiteY132" fmla="*/ 6377 h 10000"/>
              <a:gd name="connsiteX133" fmla="*/ 7124 w 10000"/>
              <a:gd name="connsiteY133" fmla="*/ 6448 h 10000"/>
              <a:gd name="connsiteX134" fmla="*/ 7214 w 10000"/>
              <a:gd name="connsiteY134" fmla="*/ 6479 h 10000"/>
              <a:gd name="connsiteX135" fmla="*/ 7272 w 10000"/>
              <a:gd name="connsiteY135" fmla="*/ 6761 h 10000"/>
              <a:gd name="connsiteX136" fmla="*/ 7336 w 10000"/>
              <a:gd name="connsiteY136" fmla="*/ 6737 h 10000"/>
              <a:gd name="connsiteX137" fmla="*/ 7438 w 10000"/>
              <a:gd name="connsiteY137" fmla="*/ 6659 h 10000"/>
              <a:gd name="connsiteX138" fmla="*/ 7419 w 10000"/>
              <a:gd name="connsiteY138" fmla="*/ 7113 h 10000"/>
              <a:gd name="connsiteX139" fmla="*/ 7327 w 10000"/>
              <a:gd name="connsiteY139" fmla="*/ 7222 h 10000"/>
              <a:gd name="connsiteX140" fmla="*/ 7343 w 10000"/>
              <a:gd name="connsiteY140" fmla="*/ 7606 h 10000"/>
              <a:gd name="connsiteX141" fmla="*/ 7475 w 10000"/>
              <a:gd name="connsiteY141" fmla="*/ 7606 h 10000"/>
              <a:gd name="connsiteX142" fmla="*/ 7475 w 10000"/>
              <a:gd name="connsiteY142" fmla="*/ 7653 h 10000"/>
              <a:gd name="connsiteX143" fmla="*/ 7730 w 10000"/>
              <a:gd name="connsiteY143" fmla="*/ 7019 h 10000"/>
              <a:gd name="connsiteX144" fmla="*/ 7849 w 10000"/>
              <a:gd name="connsiteY144" fmla="*/ 7175 h 10000"/>
              <a:gd name="connsiteX145" fmla="*/ 7926 w 10000"/>
              <a:gd name="connsiteY145" fmla="*/ 7160 h 10000"/>
              <a:gd name="connsiteX146" fmla="*/ 8006 w 10000"/>
              <a:gd name="connsiteY146" fmla="*/ 7394 h 10000"/>
              <a:gd name="connsiteX147" fmla="*/ 8111 w 10000"/>
              <a:gd name="connsiteY147" fmla="*/ 7269 h 10000"/>
              <a:gd name="connsiteX148" fmla="*/ 8737 w 10000"/>
              <a:gd name="connsiteY148" fmla="*/ 5884 h 10000"/>
              <a:gd name="connsiteX149" fmla="*/ 8955 w 10000"/>
              <a:gd name="connsiteY149" fmla="*/ 5164 h 10000"/>
              <a:gd name="connsiteX150" fmla="*/ 9628 w 10000"/>
              <a:gd name="connsiteY150" fmla="*/ 4460 h 10000"/>
              <a:gd name="connsiteX151" fmla="*/ 9733 w 10000"/>
              <a:gd name="connsiteY151" fmla="*/ 4241 h 10000"/>
              <a:gd name="connsiteX152" fmla="*/ 10000 w 10000"/>
              <a:gd name="connsiteY152" fmla="*/ 3850 h 10000"/>
              <a:gd name="connsiteX153" fmla="*/ 9960 w 10000"/>
              <a:gd name="connsiteY153" fmla="*/ 2981 h 10000"/>
              <a:gd name="connsiteX154" fmla="*/ 9767 w 10000"/>
              <a:gd name="connsiteY154" fmla="*/ 2433 h 10000"/>
              <a:gd name="connsiteX155" fmla="*/ 9032 w 10000"/>
              <a:gd name="connsiteY155" fmla="*/ 1784 h 10000"/>
              <a:gd name="connsiteX156" fmla="*/ 8101 w 10000"/>
              <a:gd name="connsiteY156" fmla="*/ 1142 h 10000"/>
              <a:gd name="connsiteX157" fmla="*/ 7333 w 10000"/>
              <a:gd name="connsiteY157" fmla="*/ 720 h 10000"/>
              <a:gd name="connsiteX158" fmla="*/ 6771 w 10000"/>
              <a:gd name="connsiteY158" fmla="*/ 649 h 10000"/>
              <a:gd name="connsiteX159" fmla="*/ 6181 w 10000"/>
              <a:gd name="connsiteY159" fmla="*/ 579 h 10000"/>
              <a:gd name="connsiteX160" fmla="*/ 5502 w 10000"/>
              <a:gd name="connsiteY160" fmla="*/ 321 h 10000"/>
              <a:gd name="connsiteX161" fmla="*/ 5278 w 10000"/>
              <a:gd name="connsiteY161" fmla="*/ 47 h 10000"/>
              <a:gd name="connsiteX162" fmla="*/ 4320 w 10000"/>
              <a:gd name="connsiteY162" fmla="*/ 211 h 10000"/>
              <a:gd name="connsiteX163" fmla="*/ 3530 w 10000"/>
              <a:gd name="connsiteY163" fmla="*/ 0 h 10000"/>
              <a:gd name="connsiteX164" fmla="*/ 2931 w 10000"/>
              <a:gd name="connsiteY164" fmla="*/ 329 h 10000"/>
              <a:gd name="connsiteX165" fmla="*/ 2820 w 10000"/>
              <a:gd name="connsiteY165" fmla="*/ 415 h 10000"/>
              <a:gd name="connsiteX166" fmla="*/ 2237 w 10000"/>
              <a:gd name="connsiteY166" fmla="*/ 297 h 10000"/>
              <a:gd name="connsiteX167" fmla="*/ 1923 w 10000"/>
              <a:gd name="connsiteY167" fmla="*/ 438 h 10000"/>
              <a:gd name="connsiteX168" fmla="*/ 1843 w 10000"/>
              <a:gd name="connsiteY168" fmla="*/ 869 h 10000"/>
              <a:gd name="connsiteX169" fmla="*/ 2046 w 10000"/>
              <a:gd name="connsiteY169" fmla="*/ 1737 h 10000"/>
              <a:gd name="connsiteX170" fmla="*/ 1794 w 10000"/>
              <a:gd name="connsiteY170" fmla="*/ 2277 h 10000"/>
              <a:gd name="connsiteX171" fmla="*/ 1650 w 10000"/>
              <a:gd name="connsiteY171" fmla="*/ 3302 h 10000"/>
              <a:gd name="connsiteX172" fmla="*/ 1475 w 10000"/>
              <a:gd name="connsiteY172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29 w 10000"/>
              <a:gd name="connsiteY65" fmla="*/ 7762 h 10000"/>
              <a:gd name="connsiteX66" fmla="*/ 3484 w 10000"/>
              <a:gd name="connsiteY66" fmla="*/ 8052 h 10000"/>
              <a:gd name="connsiteX67" fmla="*/ 3530 w 10000"/>
              <a:gd name="connsiteY67" fmla="*/ 8099 h 10000"/>
              <a:gd name="connsiteX68" fmla="*/ 3582 w 10000"/>
              <a:gd name="connsiteY68" fmla="*/ 8138 h 10000"/>
              <a:gd name="connsiteX69" fmla="*/ 3604 w 10000"/>
              <a:gd name="connsiteY69" fmla="*/ 8146 h 10000"/>
              <a:gd name="connsiteX70" fmla="*/ 3656 w 10000"/>
              <a:gd name="connsiteY70" fmla="*/ 8044 h 10000"/>
              <a:gd name="connsiteX71" fmla="*/ 3687 w 10000"/>
              <a:gd name="connsiteY71" fmla="*/ 8216 h 10000"/>
              <a:gd name="connsiteX72" fmla="*/ 3840 w 10000"/>
              <a:gd name="connsiteY72" fmla="*/ 7668 h 10000"/>
              <a:gd name="connsiteX73" fmla="*/ 3917 w 10000"/>
              <a:gd name="connsiteY73" fmla="*/ 7621 h 10000"/>
              <a:gd name="connsiteX74" fmla="*/ 3997 w 10000"/>
              <a:gd name="connsiteY74" fmla="*/ 7762 h 10000"/>
              <a:gd name="connsiteX75" fmla="*/ 3991 w 10000"/>
              <a:gd name="connsiteY75" fmla="*/ 7152 h 10000"/>
              <a:gd name="connsiteX76" fmla="*/ 4089 w 10000"/>
              <a:gd name="connsiteY76" fmla="*/ 7128 h 10000"/>
              <a:gd name="connsiteX77" fmla="*/ 4246 w 10000"/>
              <a:gd name="connsiteY77" fmla="*/ 7371 h 10000"/>
              <a:gd name="connsiteX78" fmla="*/ 4283 w 10000"/>
              <a:gd name="connsiteY78" fmla="*/ 7387 h 10000"/>
              <a:gd name="connsiteX79" fmla="*/ 4393 w 10000"/>
              <a:gd name="connsiteY79" fmla="*/ 7418 h 10000"/>
              <a:gd name="connsiteX80" fmla="*/ 4421 w 10000"/>
              <a:gd name="connsiteY80" fmla="*/ 7465 h 10000"/>
              <a:gd name="connsiteX81" fmla="*/ 4439 w 10000"/>
              <a:gd name="connsiteY81" fmla="*/ 7692 h 10000"/>
              <a:gd name="connsiteX82" fmla="*/ 4516 w 10000"/>
              <a:gd name="connsiteY82" fmla="*/ 7809 h 10000"/>
              <a:gd name="connsiteX83" fmla="*/ 4571 w 10000"/>
              <a:gd name="connsiteY83" fmla="*/ 7833 h 10000"/>
              <a:gd name="connsiteX84" fmla="*/ 4642 w 10000"/>
              <a:gd name="connsiteY84" fmla="*/ 7692 h 10000"/>
              <a:gd name="connsiteX85" fmla="*/ 4679 w 10000"/>
              <a:gd name="connsiteY85" fmla="*/ 7645 h 10000"/>
              <a:gd name="connsiteX86" fmla="*/ 4700 w 10000"/>
              <a:gd name="connsiteY86" fmla="*/ 7559 h 10000"/>
              <a:gd name="connsiteX87" fmla="*/ 4780 w 10000"/>
              <a:gd name="connsiteY87" fmla="*/ 7606 h 10000"/>
              <a:gd name="connsiteX88" fmla="*/ 4771 w 10000"/>
              <a:gd name="connsiteY88" fmla="*/ 7512 h 10000"/>
              <a:gd name="connsiteX89" fmla="*/ 4811 w 10000"/>
              <a:gd name="connsiteY89" fmla="*/ 7457 h 10000"/>
              <a:gd name="connsiteX90" fmla="*/ 4876 w 10000"/>
              <a:gd name="connsiteY90" fmla="*/ 7512 h 10000"/>
              <a:gd name="connsiteX91" fmla="*/ 4983 w 10000"/>
              <a:gd name="connsiteY91" fmla="*/ 7512 h 10000"/>
              <a:gd name="connsiteX92" fmla="*/ 5038 w 10000"/>
              <a:gd name="connsiteY92" fmla="*/ 7551 h 10000"/>
              <a:gd name="connsiteX93" fmla="*/ 5078 w 10000"/>
              <a:gd name="connsiteY93" fmla="*/ 7668 h 10000"/>
              <a:gd name="connsiteX94" fmla="*/ 5097 w 10000"/>
              <a:gd name="connsiteY94" fmla="*/ 7488 h 10000"/>
              <a:gd name="connsiteX95" fmla="*/ 5060 w 10000"/>
              <a:gd name="connsiteY95" fmla="*/ 7230 h 10000"/>
              <a:gd name="connsiteX96" fmla="*/ 5103 w 10000"/>
              <a:gd name="connsiteY96" fmla="*/ 7175 h 10000"/>
              <a:gd name="connsiteX97" fmla="*/ 5152 w 10000"/>
              <a:gd name="connsiteY97" fmla="*/ 7199 h 10000"/>
              <a:gd name="connsiteX98" fmla="*/ 5152 w 10000"/>
              <a:gd name="connsiteY98" fmla="*/ 6894 h 10000"/>
              <a:gd name="connsiteX99" fmla="*/ 5232 w 10000"/>
              <a:gd name="connsiteY99" fmla="*/ 6917 h 10000"/>
              <a:gd name="connsiteX100" fmla="*/ 5272 w 10000"/>
              <a:gd name="connsiteY100" fmla="*/ 6854 h 10000"/>
              <a:gd name="connsiteX101" fmla="*/ 5263 w 10000"/>
              <a:gd name="connsiteY101" fmla="*/ 6635 h 10000"/>
              <a:gd name="connsiteX102" fmla="*/ 5300 w 10000"/>
              <a:gd name="connsiteY102" fmla="*/ 6635 h 10000"/>
              <a:gd name="connsiteX103" fmla="*/ 5343 w 10000"/>
              <a:gd name="connsiteY103" fmla="*/ 6518 h 10000"/>
              <a:gd name="connsiteX104" fmla="*/ 5419 w 10000"/>
              <a:gd name="connsiteY104" fmla="*/ 6424 h 10000"/>
              <a:gd name="connsiteX105" fmla="*/ 5472 w 10000"/>
              <a:gd name="connsiteY105" fmla="*/ 6283 h 10000"/>
              <a:gd name="connsiteX106" fmla="*/ 5585 w 10000"/>
              <a:gd name="connsiteY106" fmla="*/ 6283 h 10000"/>
              <a:gd name="connsiteX107" fmla="*/ 5674 w 10000"/>
              <a:gd name="connsiteY107" fmla="*/ 6401 h 10000"/>
              <a:gd name="connsiteX108" fmla="*/ 5794 w 10000"/>
              <a:gd name="connsiteY108" fmla="*/ 6408 h 10000"/>
              <a:gd name="connsiteX109" fmla="*/ 5788 w 10000"/>
              <a:gd name="connsiteY109" fmla="*/ 6291 h 10000"/>
              <a:gd name="connsiteX110" fmla="*/ 5779 w 10000"/>
              <a:gd name="connsiteY110" fmla="*/ 6127 h 10000"/>
              <a:gd name="connsiteX111" fmla="*/ 5813 w 10000"/>
              <a:gd name="connsiteY111" fmla="*/ 6025 h 10000"/>
              <a:gd name="connsiteX112" fmla="*/ 5908 w 10000"/>
              <a:gd name="connsiteY112" fmla="*/ 6103 h 10000"/>
              <a:gd name="connsiteX113" fmla="*/ 5954 w 10000"/>
              <a:gd name="connsiteY113" fmla="*/ 6150 h 10000"/>
              <a:gd name="connsiteX114" fmla="*/ 6009 w 10000"/>
              <a:gd name="connsiteY114" fmla="*/ 6338 h 10000"/>
              <a:gd name="connsiteX115" fmla="*/ 6209 w 10000"/>
              <a:gd name="connsiteY115" fmla="*/ 6338 h 10000"/>
              <a:gd name="connsiteX116" fmla="*/ 6240 w 10000"/>
              <a:gd name="connsiteY116" fmla="*/ 6479 h 10000"/>
              <a:gd name="connsiteX117" fmla="*/ 6369 w 10000"/>
              <a:gd name="connsiteY117" fmla="*/ 6518 h 10000"/>
              <a:gd name="connsiteX118" fmla="*/ 6535 w 10000"/>
              <a:gd name="connsiteY118" fmla="*/ 6401 h 10000"/>
              <a:gd name="connsiteX119" fmla="*/ 6642 w 10000"/>
              <a:gd name="connsiteY119" fmla="*/ 6432 h 10000"/>
              <a:gd name="connsiteX120" fmla="*/ 6654 w 10000"/>
              <a:gd name="connsiteY120" fmla="*/ 6448 h 10000"/>
              <a:gd name="connsiteX121" fmla="*/ 6719 w 10000"/>
              <a:gd name="connsiteY121" fmla="*/ 6408 h 10000"/>
              <a:gd name="connsiteX122" fmla="*/ 6734 w 10000"/>
              <a:gd name="connsiteY122" fmla="*/ 6189 h 10000"/>
              <a:gd name="connsiteX123" fmla="*/ 6756 w 10000"/>
              <a:gd name="connsiteY123" fmla="*/ 6056 h 10000"/>
              <a:gd name="connsiteX124" fmla="*/ 6756 w 10000"/>
              <a:gd name="connsiteY124" fmla="*/ 6002 h 10000"/>
              <a:gd name="connsiteX125" fmla="*/ 6747 w 10000"/>
              <a:gd name="connsiteY125" fmla="*/ 5884 h 10000"/>
              <a:gd name="connsiteX126" fmla="*/ 6848 w 10000"/>
              <a:gd name="connsiteY126" fmla="*/ 5814 h 10000"/>
              <a:gd name="connsiteX127" fmla="*/ 6940 w 10000"/>
              <a:gd name="connsiteY127" fmla="*/ 5837 h 10000"/>
              <a:gd name="connsiteX128" fmla="*/ 6986 w 10000"/>
              <a:gd name="connsiteY128" fmla="*/ 6002 h 10000"/>
              <a:gd name="connsiteX129" fmla="*/ 7051 w 10000"/>
              <a:gd name="connsiteY129" fmla="*/ 6213 h 10000"/>
              <a:gd name="connsiteX130" fmla="*/ 7094 w 10000"/>
              <a:gd name="connsiteY130" fmla="*/ 6401 h 10000"/>
              <a:gd name="connsiteX131" fmla="*/ 7094 w 10000"/>
              <a:gd name="connsiteY131" fmla="*/ 6377 h 10000"/>
              <a:gd name="connsiteX132" fmla="*/ 7124 w 10000"/>
              <a:gd name="connsiteY132" fmla="*/ 6448 h 10000"/>
              <a:gd name="connsiteX133" fmla="*/ 7214 w 10000"/>
              <a:gd name="connsiteY133" fmla="*/ 6479 h 10000"/>
              <a:gd name="connsiteX134" fmla="*/ 7272 w 10000"/>
              <a:gd name="connsiteY134" fmla="*/ 6761 h 10000"/>
              <a:gd name="connsiteX135" fmla="*/ 7336 w 10000"/>
              <a:gd name="connsiteY135" fmla="*/ 6737 h 10000"/>
              <a:gd name="connsiteX136" fmla="*/ 7438 w 10000"/>
              <a:gd name="connsiteY136" fmla="*/ 6659 h 10000"/>
              <a:gd name="connsiteX137" fmla="*/ 7419 w 10000"/>
              <a:gd name="connsiteY137" fmla="*/ 7113 h 10000"/>
              <a:gd name="connsiteX138" fmla="*/ 7327 w 10000"/>
              <a:gd name="connsiteY138" fmla="*/ 7222 h 10000"/>
              <a:gd name="connsiteX139" fmla="*/ 7343 w 10000"/>
              <a:gd name="connsiteY139" fmla="*/ 7606 h 10000"/>
              <a:gd name="connsiteX140" fmla="*/ 7475 w 10000"/>
              <a:gd name="connsiteY140" fmla="*/ 7606 h 10000"/>
              <a:gd name="connsiteX141" fmla="*/ 7475 w 10000"/>
              <a:gd name="connsiteY141" fmla="*/ 7653 h 10000"/>
              <a:gd name="connsiteX142" fmla="*/ 7730 w 10000"/>
              <a:gd name="connsiteY142" fmla="*/ 7019 h 10000"/>
              <a:gd name="connsiteX143" fmla="*/ 7849 w 10000"/>
              <a:gd name="connsiteY143" fmla="*/ 7175 h 10000"/>
              <a:gd name="connsiteX144" fmla="*/ 7926 w 10000"/>
              <a:gd name="connsiteY144" fmla="*/ 7160 h 10000"/>
              <a:gd name="connsiteX145" fmla="*/ 8006 w 10000"/>
              <a:gd name="connsiteY145" fmla="*/ 7394 h 10000"/>
              <a:gd name="connsiteX146" fmla="*/ 8111 w 10000"/>
              <a:gd name="connsiteY146" fmla="*/ 7269 h 10000"/>
              <a:gd name="connsiteX147" fmla="*/ 8737 w 10000"/>
              <a:gd name="connsiteY147" fmla="*/ 5884 h 10000"/>
              <a:gd name="connsiteX148" fmla="*/ 8955 w 10000"/>
              <a:gd name="connsiteY148" fmla="*/ 5164 h 10000"/>
              <a:gd name="connsiteX149" fmla="*/ 9628 w 10000"/>
              <a:gd name="connsiteY149" fmla="*/ 4460 h 10000"/>
              <a:gd name="connsiteX150" fmla="*/ 9733 w 10000"/>
              <a:gd name="connsiteY150" fmla="*/ 4241 h 10000"/>
              <a:gd name="connsiteX151" fmla="*/ 10000 w 10000"/>
              <a:gd name="connsiteY151" fmla="*/ 3850 h 10000"/>
              <a:gd name="connsiteX152" fmla="*/ 9960 w 10000"/>
              <a:gd name="connsiteY152" fmla="*/ 2981 h 10000"/>
              <a:gd name="connsiteX153" fmla="*/ 9767 w 10000"/>
              <a:gd name="connsiteY153" fmla="*/ 2433 h 10000"/>
              <a:gd name="connsiteX154" fmla="*/ 9032 w 10000"/>
              <a:gd name="connsiteY154" fmla="*/ 1784 h 10000"/>
              <a:gd name="connsiteX155" fmla="*/ 8101 w 10000"/>
              <a:gd name="connsiteY155" fmla="*/ 1142 h 10000"/>
              <a:gd name="connsiteX156" fmla="*/ 7333 w 10000"/>
              <a:gd name="connsiteY156" fmla="*/ 720 h 10000"/>
              <a:gd name="connsiteX157" fmla="*/ 6771 w 10000"/>
              <a:gd name="connsiteY157" fmla="*/ 649 h 10000"/>
              <a:gd name="connsiteX158" fmla="*/ 6181 w 10000"/>
              <a:gd name="connsiteY158" fmla="*/ 579 h 10000"/>
              <a:gd name="connsiteX159" fmla="*/ 5502 w 10000"/>
              <a:gd name="connsiteY159" fmla="*/ 321 h 10000"/>
              <a:gd name="connsiteX160" fmla="*/ 5278 w 10000"/>
              <a:gd name="connsiteY160" fmla="*/ 47 h 10000"/>
              <a:gd name="connsiteX161" fmla="*/ 4320 w 10000"/>
              <a:gd name="connsiteY161" fmla="*/ 211 h 10000"/>
              <a:gd name="connsiteX162" fmla="*/ 3530 w 10000"/>
              <a:gd name="connsiteY162" fmla="*/ 0 h 10000"/>
              <a:gd name="connsiteX163" fmla="*/ 2931 w 10000"/>
              <a:gd name="connsiteY163" fmla="*/ 329 h 10000"/>
              <a:gd name="connsiteX164" fmla="*/ 2820 w 10000"/>
              <a:gd name="connsiteY164" fmla="*/ 415 h 10000"/>
              <a:gd name="connsiteX165" fmla="*/ 2237 w 10000"/>
              <a:gd name="connsiteY165" fmla="*/ 297 h 10000"/>
              <a:gd name="connsiteX166" fmla="*/ 1923 w 10000"/>
              <a:gd name="connsiteY166" fmla="*/ 438 h 10000"/>
              <a:gd name="connsiteX167" fmla="*/ 1843 w 10000"/>
              <a:gd name="connsiteY167" fmla="*/ 869 h 10000"/>
              <a:gd name="connsiteX168" fmla="*/ 2046 w 10000"/>
              <a:gd name="connsiteY168" fmla="*/ 1737 h 10000"/>
              <a:gd name="connsiteX169" fmla="*/ 1794 w 10000"/>
              <a:gd name="connsiteY169" fmla="*/ 2277 h 10000"/>
              <a:gd name="connsiteX170" fmla="*/ 1650 w 10000"/>
              <a:gd name="connsiteY170" fmla="*/ 3302 h 10000"/>
              <a:gd name="connsiteX171" fmla="*/ 1475 w 10000"/>
              <a:gd name="connsiteY171" fmla="*/ 2856 h 10000"/>
              <a:gd name="connsiteX0" fmla="*/ 1475 w 10000"/>
              <a:gd name="connsiteY0" fmla="*/ 2856 h 10000"/>
              <a:gd name="connsiteX1" fmla="*/ 1198 w 10000"/>
              <a:gd name="connsiteY1" fmla="*/ 3208 h 10000"/>
              <a:gd name="connsiteX2" fmla="*/ 848 w 10000"/>
              <a:gd name="connsiteY2" fmla="*/ 3333 h 10000"/>
              <a:gd name="connsiteX3" fmla="*/ 661 w 10000"/>
              <a:gd name="connsiteY3" fmla="*/ 3263 h 10000"/>
              <a:gd name="connsiteX4" fmla="*/ 513 w 10000"/>
              <a:gd name="connsiteY4" fmla="*/ 3310 h 10000"/>
              <a:gd name="connsiteX5" fmla="*/ 402 w 10000"/>
              <a:gd name="connsiteY5" fmla="*/ 3607 h 10000"/>
              <a:gd name="connsiteX6" fmla="*/ 599 w 10000"/>
              <a:gd name="connsiteY6" fmla="*/ 4272 h 10000"/>
              <a:gd name="connsiteX7" fmla="*/ 802 w 10000"/>
              <a:gd name="connsiteY7" fmla="*/ 5188 h 10000"/>
              <a:gd name="connsiteX8" fmla="*/ 771 w 10000"/>
              <a:gd name="connsiteY8" fmla="*/ 5986 h 10000"/>
              <a:gd name="connsiteX9" fmla="*/ 710 w 10000"/>
              <a:gd name="connsiteY9" fmla="*/ 6714 h 10000"/>
              <a:gd name="connsiteX10" fmla="*/ 264 w 10000"/>
              <a:gd name="connsiteY10" fmla="*/ 7418 h 10000"/>
              <a:gd name="connsiteX11" fmla="*/ 0 w 10000"/>
              <a:gd name="connsiteY11" fmla="*/ 7793 h 10000"/>
              <a:gd name="connsiteX12" fmla="*/ 37 w 10000"/>
              <a:gd name="connsiteY12" fmla="*/ 8169 h 10000"/>
              <a:gd name="connsiteX13" fmla="*/ 200 w 10000"/>
              <a:gd name="connsiteY13" fmla="*/ 8537 h 10000"/>
              <a:gd name="connsiteX14" fmla="*/ 276 w 10000"/>
              <a:gd name="connsiteY14" fmla="*/ 8850 h 10000"/>
              <a:gd name="connsiteX15" fmla="*/ 412 w 10000"/>
              <a:gd name="connsiteY15" fmla="*/ 9038 h 10000"/>
              <a:gd name="connsiteX16" fmla="*/ 522 w 10000"/>
              <a:gd name="connsiteY16" fmla="*/ 9484 h 10000"/>
              <a:gd name="connsiteX17" fmla="*/ 654 w 10000"/>
              <a:gd name="connsiteY17" fmla="*/ 9898 h 10000"/>
              <a:gd name="connsiteX18" fmla="*/ 747 w 10000"/>
              <a:gd name="connsiteY18" fmla="*/ 10000 h 10000"/>
              <a:gd name="connsiteX19" fmla="*/ 839 w 10000"/>
              <a:gd name="connsiteY19" fmla="*/ 9859 h 10000"/>
              <a:gd name="connsiteX20" fmla="*/ 928 w 10000"/>
              <a:gd name="connsiteY20" fmla="*/ 9523 h 10000"/>
              <a:gd name="connsiteX21" fmla="*/ 857 w 10000"/>
              <a:gd name="connsiteY21" fmla="*/ 9014 h 10000"/>
              <a:gd name="connsiteX22" fmla="*/ 863 w 10000"/>
              <a:gd name="connsiteY22" fmla="*/ 8803 h 10000"/>
              <a:gd name="connsiteX23" fmla="*/ 1094 w 10000"/>
              <a:gd name="connsiteY23" fmla="*/ 8662 h 10000"/>
              <a:gd name="connsiteX24" fmla="*/ 1223 w 10000"/>
              <a:gd name="connsiteY24" fmla="*/ 8560 h 10000"/>
              <a:gd name="connsiteX25" fmla="*/ 1327 w 10000"/>
              <a:gd name="connsiteY25" fmla="*/ 8537 h 10000"/>
              <a:gd name="connsiteX26" fmla="*/ 1490 w 10000"/>
              <a:gd name="connsiteY26" fmla="*/ 8380 h 10000"/>
              <a:gd name="connsiteX27" fmla="*/ 1684 w 10000"/>
              <a:gd name="connsiteY27" fmla="*/ 8052 h 10000"/>
              <a:gd name="connsiteX28" fmla="*/ 1905 w 10000"/>
              <a:gd name="connsiteY28" fmla="*/ 8192 h 10000"/>
              <a:gd name="connsiteX29" fmla="*/ 1991 w 10000"/>
              <a:gd name="connsiteY29" fmla="*/ 8099 h 10000"/>
              <a:gd name="connsiteX30" fmla="*/ 2009 w 10000"/>
              <a:gd name="connsiteY30" fmla="*/ 8521 h 10000"/>
              <a:gd name="connsiteX31" fmla="*/ 2061 w 10000"/>
              <a:gd name="connsiteY31" fmla="*/ 8709 h 10000"/>
              <a:gd name="connsiteX32" fmla="*/ 2117 w 10000"/>
              <a:gd name="connsiteY32" fmla="*/ 8631 h 10000"/>
              <a:gd name="connsiteX33" fmla="*/ 2144 w 10000"/>
              <a:gd name="connsiteY33" fmla="*/ 8725 h 10000"/>
              <a:gd name="connsiteX34" fmla="*/ 2255 w 10000"/>
              <a:gd name="connsiteY34" fmla="*/ 8615 h 10000"/>
              <a:gd name="connsiteX35" fmla="*/ 2476 w 10000"/>
              <a:gd name="connsiteY35" fmla="*/ 8498 h 10000"/>
              <a:gd name="connsiteX36" fmla="*/ 2384 w 10000"/>
              <a:gd name="connsiteY36" fmla="*/ 8192 h 10000"/>
              <a:gd name="connsiteX37" fmla="*/ 2347 w 10000"/>
              <a:gd name="connsiteY37" fmla="*/ 8075 h 10000"/>
              <a:gd name="connsiteX38" fmla="*/ 2332 w 10000"/>
              <a:gd name="connsiteY38" fmla="*/ 7786 h 10000"/>
              <a:gd name="connsiteX39" fmla="*/ 2310 w 10000"/>
              <a:gd name="connsiteY39" fmla="*/ 7653 h 10000"/>
              <a:gd name="connsiteX40" fmla="*/ 2378 w 10000"/>
              <a:gd name="connsiteY40" fmla="*/ 7582 h 10000"/>
              <a:gd name="connsiteX41" fmla="*/ 2375 w 10000"/>
              <a:gd name="connsiteY41" fmla="*/ 7488 h 10000"/>
              <a:gd name="connsiteX42" fmla="*/ 2402 w 10000"/>
              <a:gd name="connsiteY42" fmla="*/ 7480 h 10000"/>
              <a:gd name="connsiteX43" fmla="*/ 2452 w 10000"/>
              <a:gd name="connsiteY43" fmla="*/ 7488 h 10000"/>
              <a:gd name="connsiteX44" fmla="*/ 2495 w 10000"/>
              <a:gd name="connsiteY44" fmla="*/ 7574 h 10000"/>
              <a:gd name="connsiteX45" fmla="*/ 2415 w 10000"/>
              <a:gd name="connsiteY45" fmla="*/ 7629 h 10000"/>
              <a:gd name="connsiteX46" fmla="*/ 2375 w 10000"/>
              <a:gd name="connsiteY46" fmla="*/ 7582 h 10000"/>
              <a:gd name="connsiteX47" fmla="*/ 2310 w 10000"/>
              <a:gd name="connsiteY47" fmla="*/ 7629 h 10000"/>
              <a:gd name="connsiteX48" fmla="*/ 2329 w 10000"/>
              <a:gd name="connsiteY48" fmla="*/ 7770 h 10000"/>
              <a:gd name="connsiteX49" fmla="*/ 2356 w 10000"/>
              <a:gd name="connsiteY49" fmla="*/ 8091 h 10000"/>
              <a:gd name="connsiteX50" fmla="*/ 2384 w 10000"/>
              <a:gd name="connsiteY50" fmla="*/ 8192 h 10000"/>
              <a:gd name="connsiteX51" fmla="*/ 2467 w 10000"/>
              <a:gd name="connsiteY51" fmla="*/ 8490 h 10000"/>
              <a:gd name="connsiteX52" fmla="*/ 2504 w 10000"/>
              <a:gd name="connsiteY52" fmla="*/ 8631 h 10000"/>
              <a:gd name="connsiteX53" fmla="*/ 2578 w 10000"/>
              <a:gd name="connsiteY53" fmla="*/ 8889 h 10000"/>
              <a:gd name="connsiteX54" fmla="*/ 2719 w 10000"/>
              <a:gd name="connsiteY54" fmla="*/ 8873 h 10000"/>
              <a:gd name="connsiteX55" fmla="*/ 2931 w 10000"/>
              <a:gd name="connsiteY55" fmla="*/ 8944 h 10000"/>
              <a:gd name="connsiteX56" fmla="*/ 3121 w 10000"/>
              <a:gd name="connsiteY56" fmla="*/ 8631 h 10000"/>
              <a:gd name="connsiteX57" fmla="*/ 3167 w 10000"/>
              <a:gd name="connsiteY57" fmla="*/ 8490 h 10000"/>
              <a:gd name="connsiteX58" fmla="*/ 3214 w 10000"/>
              <a:gd name="connsiteY58" fmla="*/ 8490 h 10000"/>
              <a:gd name="connsiteX59" fmla="*/ 3272 w 10000"/>
              <a:gd name="connsiteY59" fmla="*/ 8474 h 10000"/>
              <a:gd name="connsiteX60" fmla="*/ 3364 w 10000"/>
              <a:gd name="connsiteY60" fmla="*/ 8396 h 10000"/>
              <a:gd name="connsiteX61" fmla="*/ 3444 w 10000"/>
              <a:gd name="connsiteY61" fmla="*/ 8404 h 10000"/>
              <a:gd name="connsiteX62" fmla="*/ 3502 w 10000"/>
              <a:gd name="connsiteY62" fmla="*/ 8396 h 10000"/>
              <a:gd name="connsiteX63" fmla="*/ 3481 w 10000"/>
              <a:gd name="connsiteY63" fmla="*/ 8192 h 10000"/>
              <a:gd name="connsiteX64" fmla="*/ 3484 w 10000"/>
              <a:gd name="connsiteY64" fmla="*/ 8044 h 10000"/>
              <a:gd name="connsiteX65" fmla="*/ 3484 w 10000"/>
              <a:gd name="connsiteY65" fmla="*/ 8052 h 10000"/>
              <a:gd name="connsiteX66" fmla="*/ 3530 w 10000"/>
              <a:gd name="connsiteY66" fmla="*/ 8099 h 10000"/>
              <a:gd name="connsiteX67" fmla="*/ 3582 w 10000"/>
              <a:gd name="connsiteY67" fmla="*/ 8138 h 10000"/>
              <a:gd name="connsiteX68" fmla="*/ 3604 w 10000"/>
              <a:gd name="connsiteY68" fmla="*/ 8146 h 10000"/>
              <a:gd name="connsiteX69" fmla="*/ 3656 w 10000"/>
              <a:gd name="connsiteY69" fmla="*/ 8044 h 10000"/>
              <a:gd name="connsiteX70" fmla="*/ 3687 w 10000"/>
              <a:gd name="connsiteY70" fmla="*/ 8216 h 10000"/>
              <a:gd name="connsiteX71" fmla="*/ 3840 w 10000"/>
              <a:gd name="connsiteY71" fmla="*/ 7668 h 10000"/>
              <a:gd name="connsiteX72" fmla="*/ 3917 w 10000"/>
              <a:gd name="connsiteY72" fmla="*/ 7621 h 10000"/>
              <a:gd name="connsiteX73" fmla="*/ 3997 w 10000"/>
              <a:gd name="connsiteY73" fmla="*/ 7762 h 10000"/>
              <a:gd name="connsiteX74" fmla="*/ 3991 w 10000"/>
              <a:gd name="connsiteY74" fmla="*/ 7152 h 10000"/>
              <a:gd name="connsiteX75" fmla="*/ 4089 w 10000"/>
              <a:gd name="connsiteY75" fmla="*/ 7128 h 10000"/>
              <a:gd name="connsiteX76" fmla="*/ 4246 w 10000"/>
              <a:gd name="connsiteY76" fmla="*/ 7371 h 10000"/>
              <a:gd name="connsiteX77" fmla="*/ 4283 w 10000"/>
              <a:gd name="connsiteY77" fmla="*/ 7387 h 10000"/>
              <a:gd name="connsiteX78" fmla="*/ 4393 w 10000"/>
              <a:gd name="connsiteY78" fmla="*/ 7418 h 10000"/>
              <a:gd name="connsiteX79" fmla="*/ 4421 w 10000"/>
              <a:gd name="connsiteY79" fmla="*/ 7465 h 10000"/>
              <a:gd name="connsiteX80" fmla="*/ 4439 w 10000"/>
              <a:gd name="connsiteY80" fmla="*/ 7692 h 10000"/>
              <a:gd name="connsiteX81" fmla="*/ 4516 w 10000"/>
              <a:gd name="connsiteY81" fmla="*/ 7809 h 10000"/>
              <a:gd name="connsiteX82" fmla="*/ 4571 w 10000"/>
              <a:gd name="connsiteY82" fmla="*/ 7833 h 10000"/>
              <a:gd name="connsiteX83" fmla="*/ 4642 w 10000"/>
              <a:gd name="connsiteY83" fmla="*/ 7692 h 10000"/>
              <a:gd name="connsiteX84" fmla="*/ 4679 w 10000"/>
              <a:gd name="connsiteY84" fmla="*/ 7645 h 10000"/>
              <a:gd name="connsiteX85" fmla="*/ 4700 w 10000"/>
              <a:gd name="connsiteY85" fmla="*/ 7559 h 10000"/>
              <a:gd name="connsiteX86" fmla="*/ 4780 w 10000"/>
              <a:gd name="connsiteY86" fmla="*/ 7606 h 10000"/>
              <a:gd name="connsiteX87" fmla="*/ 4771 w 10000"/>
              <a:gd name="connsiteY87" fmla="*/ 7512 h 10000"/>
              <a:gd name="connsiteX88" fmla="*/ 4811 w 10000"/>
              <a:gd name="connsiteY88" fmla="*/ 7457 h 10000"/>
              <a:gd name="connsiteX89" fmla="*/ 4876 w 10000"/>
              <a:gd name="connsiteY89" fmla="*/ 7512 h 10000"/>
              <a:gd name="connsiteX90" fmla="*/ 4983 w 10000"/>
              <a:gd name="connsiteY90" fmla="*/ 7512 h 10000"/>
              <a:gd name="connsiteX91" fmla="*/ 5038 w 10000"/>
              <a:gd name="connsiteY91" fmla="*/ 7551 h 10000"/>
              <a:gd name="connsiteX92" fmla="*/ 5078 w 10000"/>
              <a:gd name="connsiteY92" fmla="*/ 7668 h 10000"/>
              <a:gd name="connsiteX93" fmla="*/ 5097 w 10000"/>
              <a:gd name="connsiteY93" fmla="*/ 7488 h 10000"/>
              <a:gd name="connsiteX94" fmla="*/ 5060 w 10000"/>
              <a:gd name="connsiteY94" fmla="*/ 7230 h 10000"/>
              <a:gd name="connsiteX95" fmla="*/ 5103 w 10000"/>
              <a:gd name="connsiteY95" fmla="*/ 7175 h 10000"/>
              <a:gd name="connsiteX96" fmla="*/ 5152 w 10000"/>
              <a:gd name="connsiteY96" fmla="*/ 7199 h 10000"/>
              <a:gd name="connsiteX97" fmla="*/ 5152 w 10000"/>
              <a:gd name="connsiteY97" fmla="*/ 6894 h 10000"/>
              <a:gd name="connsiteX98" fmla="*/ 5232 w 10000"/>
              <a:gd name="connsiteY98" fmla="*/ 6917 h 10000"/>
              <a:gd name="connsiteX99" fmla="*/ 5272 w 10000"/>
              <a:gd name="connsiteY99" fmla="*/ 6854 h 10000"/>
              <a:gd name="connsiteX100" fmla="*/ 5263 w 10000"/>
              <a:gd name="connsiteY100" fmla="*/ 6635 h 10000"/>
              <a:gd name="connsiteX101" fmla="*/ 5300 w 10000"/>
              <a:gd name="connsiteY101" fmla="*/ 6635 h 10000"/>
              <a:gd name="connsiteX102" fmla="*/ 5343 w 10000"/>
              <a:gd name="connsiteY102" fmla="*/ 6518 h 10000"/>
              <a:gd name="connsiteX103" fmla="*/ 5419 w 10000"/>
              <a:gd name="connsiteY103" fmla="*/ 6424 h 10000"/>
              <a:gd name="connsiteX104" fmla="*/ 5472 w 10000"/>
              <a:gd name="connsiteY104" fmla="*/ 6283 h 10000"/>
              <a:gd name="connsiteX105" fmla="*/ 5585 w 10000"/>
              <a:gd name="connsiteY105" fmla="*/ 6283 h 10000"/>
              <a:gd name="connsiteX106" fmla="*/ 5674 w 10000"/>
              <a:gd name="connsiteY106" fmla="*/ 6401 h 10000"/>
              <a:gd name="connsiteX107" fmla="*/ 5794 w 10000"/>
              <a:gd name="connsiteY107" fmla="*/ 6408 h 10000"/>
              <a:gd name="connsiteX108" fmla="*/ 5788 w 10000"/>
              <a:gd name="connsiteY108" fmla="*/ 6291 h 10000"/>
              <a:gd name="connsiteX109" fmla="*/ 5779 w 10000"/>
              <a:gd name="connsiteY109" fmla="*/ 6127 h 10000"/>
              <a:gd name="connsiteX110" fmla="*/ 5813 w 10000"/>
              <a:gd name="connsiteY110" fmla="*/ 6025 h 10000"/>
              <a:gd name="connsiteX111" fmla="*/ 5908 w 10000"/>
              <a:gd name="connsiteY111" fmla="*/ 6103 h 10000"/>
              <a:gd name="connsiteX112" fmla="*/ 5954 w 10000"/>
              <a:gd name="connsiteY112" fmla="*/ 6150 h 10000"/>
              <a:gd name="connsiteX113" fmla="*/ 6009 w 10000"/>
              <a:gd name="connsiteY113" fmla="*/ 6338 h 10000"/>
              <a:gd name="connsiteX114" fmla="*/ 6209 w 10000"/>
              <a:gd name="connsiteY114" fmla="*/ 6338 h 10000"/>
              <a:gd name="connsiteX115" fmla="*/ 6240 w 10000"/>
              <a:gd name="connsiteY115" fmla="*/ 6479 h 10000"/>
              <a:gd name="connsiteX116" fmla="*/ 6369 w 10000"/>
              <a:gd name="connsiteY116" fmla="*/ 6518 h 10000"/>
              <a:gd name="connsiteX117" fmla="*/ 6535 w 10000"/>
              <a:gd name="connsiteY117" fmla="*/ 6401 h 10000"/>
              <a:gd name="connsiteX118" fmla="*/ 6642 w 10000"/>
              <a:gd name="connsiteY118" fmla="*/ 6432 h 10000"/>
              <a:gd name="connsiteX119" fmla="*/ 6654 w 10000"/>
              <a:gd name="connsiteY119" fmla="*/ 6448 h 10000"/>
              <a:gd name="connsiteX120" fmla="*/ 6719 w 10000"/>
              <a:gd name="connsiteY120" fmla="*/ 6408 h 10000"/>
              <a:gd name="connsiteX121" fmla="*/ 6734 w 10000"/>
              <a:gd name="connsiteY121" fmla="*/ 6189 h 10000"/>
              <a:gd name="connsiteX122" fmla="*/ 6756 w 10000"/>
              <a:gd name="connsiteY122" fmla="*/ 6056 h 10000"/>
              <a:gd name="connsiteX123" fmla="*/ 6756 w 10000"/>
              <a:gd name="connsiteY123" fmla="*/ 6002 h 10000"/>
              <a:gd name="connsiteX124" fmla="*/ 6747 w 10000"/>
              <a:gd name="connsiteY124" fmla="*/ 5884 h 10000"/>
              <a:gd name="connsiteX125" fmla="*/ 6848 w 10000"/>
              <a:gd name="connsiteY125" fmla="*/ 5814 h 10000"/>
              <a:gd name="connsiteX126" fmla="*/ 6940 w 10000"/>
              <a:gd name="connsiteY126" fmla="*/ 5837 h 10000"/>
              <a:gd name="connsiteX127" fmla="*/ 6986 w 10000"/>
              <a:gd name="connsiteY127" fmla="*/ 6002 h 10000"/>
              <a:gd name="connsiteX128" fmla="*/ 7051 w 10000"/>
              <a:gd name="connsiteY128" fmla="*/ 6213 h 10000"/>
              <a:gd name="connsiteX129" fmla="*/ 7094 w 10000"/>
              <a:gd name="connsiteY129" fmla="*/ 6401 h 10000"/>
              <a:gd name="connsiteX130" fmla="*/ 7094 w 10000"/>
              <a:gd name="connsiteY130" fmla="*/ 6377 h 10000"/>
              <a:gd name="connsiteX131" fmla="*/ 7124 w 10000"/>
              <a:gd name="connsiteY131" fmla="*/ 6448 h 10000"/>
              <a:gd name="connsiteX132" fmla="*/ 7214 w 10000"/>
              <a:gd name="connsiteY132" fmla="*/ 6479 h 10000"/>
              <a:gd name="connsiteX133" fmla="*/ 7272 w 10000"/>
              <a:gd name="connsiteY133" fmla="*/ 6761 h 10000"/>
              <a:gd name="connsiteX134" fmla="*/ 7336 w 10000"/>
              <a:gd name="connsiteY134" fmla="*/ 6737 h 10000"/>
              <a:gd name="connsiteX135" fmla="*/ 7438 w 10000"/>
              <a:gd name="connsiteY135" fmla="*/ 6659 h 10000"/>
              <a:gd name="connsiteX136" fmla="*/ 7419 w 10000"/>
              <a:gd name="connsiteY136" fmla="*/ 7113 h 10000"/>
              <a:gd name="connsiteX137" fmla="*/ 7327 w 10000"/>
              <a:gd name="connsiteY137" fmla="*/ 7222 h 10000"/>
              <a:gd name="connsiteX138" fmla="*/ 7343 w 10000"/>
              <a:gd name="connsiteY138" fmla="*/ 7606 h 10000"/>
              <a:gd name="connsiteX139" fmla="*/ 7475 w 10000"/>
              <a:gd name="connsiteY139" fmla="*/ 7606 h 10000"/>
              <a:gd name="connsiteX140" fmla="*/ 7475 w 10000"/>
              <a:gd name="connsiteY140" fmla="*/ 7653 h 10000"/>
              <a:gd name="connsiteX141" fmla="*/ 7730 w 10000"/>
              <a:gd name="connsiteY141" fmla="*/ 7019 h 10000"/>
              <a:gd name="connsiteX142" fmla="*/ 7849 w 10000"/>
              <a:gd name="connsiteY142" fmla="*/ 7175 h 10000"/>
              <a:gd name="connsiteX143" fmla="*/ 7926 w 10000"/>
              <a:gd name="connsiteY143" fmla="*/ 7160 h 10000"/>
              <a:gd name="connsiteX144" fmla="*/ 8006 w 10000"/>
              <a:gd name="connsiteY144" fmla="*/ 7394 h 10000"/>
              <a:gd name="connsiteX145" fmla="*/ 8111 w 10000"/>
              <a:gd name="connsiteY145" fmla="*/ 7269 h 10000"/>
              <a:gd name="connsiteX146" fmla="*/ 8737 w 10000"/>
              <a:gd name="connsiteY146" fmla="*/ 5884 h 10000"/>
              <a:gd name="connsiteX147" fmla="*/ 8955 w 10000"/>
              <a:gd name="connsiteY147" fmla="*/ 5164 h 10000"/>
              <a:gd name="connsiteX148" fmla="*/ 9628 w 10000"/>
              <a:gd name="connsiteY148" fmla="*/ 4460 h 10000"/>
              <a:gd name="connsiteX149" fmla="*/ 9733 w 10000"/>
              <a:gd name="connsiteY149" fmla="*/ 4241 h 10000"/>
              <a:gd name="connsiteX150" fmla="*/ 10000 w 10000"/>
              <a:gd name="connsiteY150" fmla="*/ 3850 h 10000"/>
              <a:gd name="connsiteX151" fmla="*/ 9960 w 10000"/>
              <a:gd name="connsiteY151" fmla="*/ 2981 h 10000"/>
              <a:gd name="connsiteX152" fmla="*/ 9767 w 10000"/>
              <a:gd name="connsiteY152" fmla="*/ 2433 h 10000"/>
              <a:gd name="connsiteX153" fmla="*/ 9032 w 10000"/>
              <a:gd name="connsiteY153" fmla="*/ 1784 h 10000"/>
              <a:gd name="connsiteX154" fmla="*/ 8101 w 10000"/>
              <a:gd name="connsiteY154" fmla="*/ 1142 h 10000"/>
              <a:gd name="connsiteX155" fmla="*/ 7333 w 10000"/>
              <a:gd name="connsiteY155" fmla="*/ 720 h 10000"/>
              <a:gd name="connsiteX156" fmla="*/ 6771 w 10000"/>
              <a:gd name="connsiteY156" fmla="*/ 649 h 10000"/>
              <a:gd name="connsiteX157" fmla="*/ 6181 w 10000"/>
              <a:gd name="connsiteY157" fmla="*/ 579 h 10000"/>
              <a:gd name="connsiteX158" fmla="*/ 5502 w 10000"/>
              <a:gd name="connsiteY158" fmla="*/ 321 h 10000"/>
              <a:gd name="connsiteX159" fmla="*/ 5278 w 10000"/>
              <a:gd name="connsiteY159" fmla="*/ 47 h 10000"/>
              <a:gd name="connsiteX160" fmla="*/ 4320 w 10000"/>
              <a:gd name="connsiteY160" fmla="*/ 211 h 10000"/>
              <a:gd name="connsiteX161" fmla="*/ 3530 w 10000"/>
              <a:gd name="connsiteY161" fmla="*/ 0 h 10000"/>
              <a:gd name="connsiteX162" fmla="*/ 2931 w 10000"/>
              <a:gd name="connsiteY162" fmla="*/ 329 h 10000"/>
              <a:gd name="connsiteX163" fmla="*/ 2820 w 10000"/>
              <a:gd name="connsiteY163" fmla="*/ 415 h 10000"/>
              <a:gd name="connsiteX164" fmla="*/ 2237 w 10000"/>
              <a:gd name="connsiteY164" fmla="*/ 297 h 10000"/>
              <a:gd name="connsiteX165" fmla="*/ 1923 w 10000"/>
              <a:gd name="connsiteY165" fmla="*/ 438 h 10000"/>
              <a:gd name="connsiteX166" fmla="*/ 1843 w 10000"/>
              <a:gd name="connsiteY166" fmla="*/ 869 h 10000"/>
              <a:gd name="connsiteX167" fmla="*/ 2046 w 10000"/>
              <a:gd name="connsiteY167" fmla="*/ 1737 h 10000"/>
              <a:gd name="connsiteX168" fmla="*/ 1794 w 10000"/>
              <a:gd name="connsiteY168" fmla="*/ 2277 h 10000"/>
              <a:gd name="connsiteX169" fmla="*/ 1650 w 10000"/>
              <a:gd name="connsiteY169" fmla="*/ 3302 h 10000"/>
              <a:gd name="connsiteX170" fmla="*/ 1475 w 10000"/>
              <a:gd name="connsiteY170" fmla="*/ 285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000" h="10000">
                <a:moveTo>
                  <a:pt x="1475" y="2856"/>
                </a:moveTo>
                <a:lnTo>
                  <a:pt x="1198" y="3208"/>
                </a:lnTo>
                <a:lnTo>
                  <a:pt x="848" y="3333"/>
                </a:lnTo>
                <a:lnTo>
                  <a:pt x="661" y="3263"/>
                </a:lnTo>
                <a:lnTo>
                  <a:pt x="513" y="3310"/>
                </a:lnTo>
                <a:lnTo>
                  <a:pt x="402" y="3607"/>
                </a:lnTo>
                <a:cubicBezTo>
                  <a:pt x="468" y="3829"/>
                  <a:pt x="533" y="4050"/>
                  <a:pt x="599" y="4272"/>
                </a:cubicBezTo>
                <a:cubicBezTo>
                  <a:pt x="667" y="4577"/>
                  <a:pt x="734" y="4883"/>
                  <a:pt x="802" y="5188"/>
                </a:cubicBezTo>
                <a:cubicBezTo>
                  <a:pt x="792" y="5454"/>
                  <a:pt x="781" y="5720"/>
                  <a:pt x="771" y="5986"/>
                </a:cubicBezTo>
                <a:cubicBezTo>
                  <a:pt x="751" y="6229"/>
                  <a:pt x="730" y="6471"/>
                  <a:pt x="710" y="6714"/>
                </a:cubicBezTo>
                <a:lnTo>
                  <a:pt x="264" y="7418"/>
                </a:lnTo>
                <a:lnTo>
                  <a:pt x="0" y="7793"/>
                </a:lnTo>
                <a:cubicBezTo>
                  <a:pt x="12" y="7918"/>
                  <a:pt x="25" y="8044"/>
                  <a:pt x="37" y="8169"/>
                </a:cubicBezTo>
                <a:cubicBezTo>
                  <a:pt x="91" y="8292"/>
                  <a:pt x="146" y="8414"/>
                  <a:pt x="200" y="8537"/>
                </a:cubicBezTo>
                <a:cubicBezTo>
                  <a:pt x="225" y="8641"/>
                  <a:pt x="251" y="8746"/>
                  <a:pt x="276" y="8850"/>
                </a:cubicBezTo>
                <a:cubicBezTo>
                  <a:pt x="321" y="8913"/>
                  <a:pt x="367" y="8975"/>
                  <a:pt x="412" y="9038"/>
                </a:cubicBezTo>
                <a:cubicBezTo>
                  <a:pt x="449" y="9187"/>
                  <a:pt x="485" y="9335"/>
                  <a:pt x="522" y="9484"/>
                </a:cubicBezTo>
                <a:lnTo>
                  <a:pt x="654" y="9898"/>
                </a:lnTo>
                <a:lnTo>
                  <a:pt x="747" y="10000"/>
                </a:lnTo>
                <a:cubicBezTo>
                  <a:pt x="778" y="9953"/>
                  <a:pt x="808" y="9906"/>
                  <a:pt x="839" y="9859"/>
                </a:cubicBezTo>
                <a:cubicBezTo>
                  <a:pt x="869" y="9747"/>
                  <a:pt x="898" y="9635"/>
                  <a:pt x="928" y="9523"/>
                </a:cubicBezTo>
                <a:cubicBezTo>
                  <a:pt x="904" y="9353"/>
                  <a:pt x="881" y="9184"/>
                  <a:pt x="857" y="9014"/>
                </a:cubicBezTo>
                <a:cubicBezTo>
                  <a:pt x="859" y="8944"/>
                  <a:pt x="861" y="8873"/>
                  <a:pt x="863" y="8803"/>
                </a:cubicBezTo>
                <a:lnTo>
                  <a:pt x="1094" y="8662"/>
                </a:lnTo>
                <a:lnTo>
                  <a:pt x="1223" y="8560"/>
                </a:lnTo>
                <a:lnTo>
                  <a:pt x="1327" y="8537"/>
                </a:lnTo>
                <a:lnTo>
                  <a:pt x="1490" y="8380"/>
                </a:lnTo>
                <a:cubicBezTo>
                  <a:pt x="1555" y="8271"/>
                  <a:pt x="1619" y="8161"/>
                  <a:pt x="1684" y="8052"/>
                </a:cubicBezTo>
                <a:lnTo>
                  <a:pt x="1905" y="8192"/>
                </a:lnTo>
                <a:cubicBezTo>
                  <a:pt x="1934" y="8161"/>
                  <a:pt x="1962" y="8130"/>
                  <a:pt x="1991" y="8099"/>
                </a:cubicBezTo>
                <a:cubicBezTo>
                  <a:pt x="1997" y="8240"/>
                  <a:pt x="2003" y="8380"/>
                  <a:pt x="2009" y="8521"/>
                </a:cubicBezTo>
                <a:cubicBezTo>
                  <a:pt x="2026" y="8584"/>
                  <a:pt x="2044" y="8646"/>
                  <a:pt x="2061" y="8709"/>
                </a:cubicBezTo>
                <a:cubicBezTo>
                  <a:pt x="2080" y="8683"/>
                  <a:pt x="2098" y="8657"/>
                  <a:pt x="2117" y="8631"/>
                </a:cubicBezTo>
                <a:cubicBezTo>
                  <a:pt x="2126" y="8662"/>
                  <a:pt x="2135" y="8694"/>
                  <a:pt x="2144" y="8725"/>
                </a:cubicBezTo>
                <a:lnTo>
                  <a:pt x="2255" y="8615"/>
                </a:lnTo>
                <a:lnTo>
                  <a:pt x="2476" y="8498"/>
                </a:lnTo>
                <a:cubicBezTo>
                  <a:pt x="2445" y="8396"/>
                  <a:pt x="2415" y="8294"/>
                  <a:pt x="2384" y="8192"/>
                </a:cubicBezTo>
                <a:cubicBezTo>
                  <a:pt x="2372" y="8153"/>
                  <a:pt x="2359" y="8114"/>
                  <a:pt x="2347" y="8075"/>
                </a:cubicBezTo>
                <a:cubicBezTo>
                  <a:pt x="2342" y="7979"/>
                  <a:pt x="2337" y="7882"/>
                  <a:pt x="2332" y="7786"/>
                </a:cubicBezTo>
                <a:cubicBezTo>
                  <a:pt x="2325" y="7742"/>
                  <a:pt x="2317" y="7697"/>
                  <a:pt x="2310" y="7653"/>
                </a:cubicBezTo>
                <a:lnTo>
                  <a:pt x="2378" y="7582"/>
                </a:lnTo>
                <a:cubicBezTo>
                  <a:pt x="2377" y="7551"/>
                  <a:pt x="2376" y="7519"/>
                  <a:pt x="2375" y="7488"/>
                </a:cubicBezTo>
                <a:cubicBezTo>
                  <a:pt x="2384" y="7485"/>
                  <a:pt x="2393" y="7483"/>
                  <a:pt x="2402" y="7480"/>
                </a:cubicBezTo>
                <a:cubicBezTo>
                  <a:pt x="2419" y="7483"/>
                  <a:pt x="2435" y="7485"/>
                  <a:pt x="2452" y="7488"/>
                </a:cubicBezTo>
                <a:cubicBezTo>
                  <a:pt x="2466" y="7517"/>
                  <a:pt x="2481" y="7545"/>
                  <a:pt x="2495" y="7574"/>
                </a:cubicBezTo>
                <a:cubicBezTo>
                  <a:pt x="2468" y="7592"/>
                  <a:pt x="2442" y="7611"/>
                  <a:pt x="2415" y="7629"/>
                </a:cubicBezTo>
                <a:cubicBezTo>
                  <a:pt x="2402" y="7613"/>
                  <a:pt x="2388" y="7598"/>
                  <a:pt x="2375" y="7582"/>
                </a:cubicBezTo>
                <a:lnTo>
                  <a:pt x="2310" y="7629"/>
                </a:lnTo>
                <a:cubicBezTo>
                  <a:pt x="2316" y="7676"/>
                  <a:pt x="2323" y="7723"/>
                  <a:pt x="2329" y="7770"/>
                </a:cubicBezTo>
                <a:lnTo>
                  <a:pt x="2356" y="8091"/>
                </a:lnTo>
                <a:cubicBezTo>
                  <a:pt x="2365" y="8125"/>
                  <a:pt x="2375" y="8158"/>
                  <a:pt x="2384" y="8192"/>
                </a:cubicBezTo>
                <a:cubicBezTo>
                  <a:pt x="2412" y="8291"/>
                  <a:pt x="2439" y="8391"/>
                  <a:pt x="2467" y="8490"/>
                </a:cubicBezTo>
                <a:cubicBezTo>
                  <a:pt x="2479" y="8537"/>
                  <a:pt x="2492" y="8584"/>
                  <a:pt x="2504" y="8631"/>
                </a:cubicBezTo>
                <a:cubicBezTo>
                  <a:pt x="2529" y="8717"/>
                  <a:pt x="2553" y="8803"/>
                  <a:pt x="2578" y="8889"/>
                </a:cubicBezTo>
                <a:lnTo>
                  <a:pt x="2719" y="8873"/>
                </a:lnTo>
                <a:lnTo>
                  <a:pt x="2931" y="8944"/>
                </a:lnTo>
                <a:lnTo>
                  <a:pt x="3121" y="8631"/>
                </a:lnTo>
                <a:cubicBezTo>
                  <a:pt x="3136" y="8584"/>
                  <a:pt x="3152" y="8537"/>
                  <a:pt x="3167" y="8490"/>
                </a:cubicBezTo>
                <a:lnTo>
                  <a:pt x="3214" y="8490"/>
                </a:lnTo>
                <a:cubicBezTo>
                  <a:pt x="3233" y="8485"/>
                  <a:pt x="3253" y="8479"/>
                  <a:pt x="3272" y="8474"/>
                </a:cubicBezTo>
                <a:lnTo>
                  <a:pt x="3364" y="8396"/>
                </a:lnTo>
                <a:cubicBezTo>
                  <a:pt x="3391" y="8399"/>
                  <a:pt x="3417" y="8401"/>
                  <a:pt x="3444" y="8404"/>
                </a:cubicBezTo>
                <a:cubicBezTo>
                  <a:pt x="3463" y="8401"/>
                  <a:pt x="3483" y="8399"/>
                  <a:pt x="3502" y="8396"/>
                </a:cubicBezTo>
                <a:lnTo>
                  <a:pt x="3481" y="8192"/>
                </a:lnTo>
                <a:cubicBezTo>
                  <a:pt x="3482" y="8143"/>
                  <a:pt x="3483" y="8093"/>
                  <a:pt x="3484" y="8044"/>
                </a:cubicBezTo>
                <a:cubicBezTo>
                  <a:pt x="3485" y="8021"/>
                  <a:pt x="3476" y="8043"/>
                  <a:pt x="3484" y="8052"/>
                </a:cubicBezTo>
                <a:cubicBezTo>
                  <a:pt x="3499" y="8068"/>
                  <a:pt x="3515" y="8083"/>
                  <a:pt x="3530" y="8099"/>
                </a:cubicBezTo>
                <a:cubicBezTo>
                  <a:pt x="3547" y="8112"/>
                  <a:pt x="3565" y="8125"/>
                  <a:pt x="3582" y="8138"/>
                </a:cubicBezTo>
                <a:cubicBezTo>
                  <a:pt x="3589" y="8141"/>
                  <a:pt x="3597" y="8143"/>
                  <a:pt x="3604" y="8146"/>
                </a:cubicBezTo>
                <a:cubicBezTo>
                  <a:pt x="3621" y="8112"/>
                  <a:pt x="3639" y="8078"/>
                  <a:pt x="3656" y="8044"/>
                </a:cubicBezTo>
                <a:cubicBezTo>
                  <a:pt x="3666" y="8101"/>
                  <a:pt x="3677" y="8159"/>
                  <a:pt x="3687" y="8216"/>
                </a:cubicBezTo>
                <a:lnTo>
                  <a:pt x="3840" y="7668"/>
                </a:lnTo>
                <a:lnTo>
                  <a:pt x="3917" y="7621"/>
                </a:lnTo>
                <a:cubicBezTo>
                  <a:pt x="3944" y="7668"/>
                  <a:pt x="3970" y="7715"/>
                  <a:pt x="3997" y="7762"/>
                </a:cubicBezTo>
                <a:cubicBezTo>
                  <a:pt x="3995" y="7559"/>
                  <a:pt x="3993" y="7355"/>
                  <a:pt x="3991" y="7152"/>
                </a:cubicBezTo>
                <a:lnTo>
                  <a:pt x="4089" y="7128"/>
                </a:lnTo>
                <a:lnTo>
                  <a:pt x="4246" y="7371"/>
                </a:lnTo>
                <a:cubicBezTo>
                  <a:pt x="4258" y="7376"/>
                  <a:pt x="4271" y="7382"/>
                  <a:pt x="4283" y="7387"/>
                </a:cubicBezTo>
                <a:cubicBezTo>
                  <a:pt x="4320" y="7397"/>
                  <a:pt x="4356" y="7408"/>
                  <a:pt x="4393" y="7418"/>
                </a:cubicBezTo>
                <a:cubicBezTo>
                  <a:pt x="4402" y="7434"/>
                  <a:pt x="4412" y="7449"/>
                  <a:pt x="4421" y="7465"/>
                </a:cubicBezTo>
                <a:cubicBezTo>
                  <a:pt x="4427" y="7541"/>
                  <a:pt x="4433" y="7616"/>
                  <a:pt x="4439" y="7692"/>
                </a:cubicBezTo>
                <a:cubicBezTo>
                  <a:pt x="4465" y="7731"/>
                  <a:pt x="4490" y="7770"/>
                  <a:pt x="4516" y="7809"/>
                </a:cubicBezTo>
                <a:lnTo>
                  <a:pt x="4571" y="7833"/>
                </a:lnTo>
                <a:cubicBezTo>
                  <a:pt x="4595" y="7786"/>
                  <a:pt x="4618" y="7739"/>
                  <a:pt x="4642" y="7692"/>
                </a:cubicBezTo>
                <a:cubicBezTo>
                  <a:pt x="4654" y="7676"/>
                  <a:pt x="4667" y="7661"/>
                  <a:pt x="4679" y="7645"/>
                </a:cubicBezTo>
                <a:cubicBezTo>
                  <a:pt x="4686" y="7616"/>
                  <a:pt x="4693" y="7588"/>
                  <a:pt x="4700" y="7559"/>
                </a:cubicBezTo>
                <a:lnTo>
                  <a:pt x="4780" y="7606"/>
                </a:lnTo>
                <a:cubicBezTo>
                  <a:pt x="4777" y="7575"/>
                  <a:pt x="4774" y="7543"/>
                  <a:pt x="4771" y="7512"/>
                </a:cubicBezTo>
                <a:lnTo>
                  <a:pt x="4811" y="7457"/>
                </a:lnTo>
                <a:cubicBezTo>
                  <a:pt x="4833" y="7475"/>
                  <a:pt x="4854" y="7494"/>
                  <a:pt x="4876" y="7512"/>
                </a:cubicBezTo>
                <a:lnTo>
                  <a:pt x="4983" y="7512"/>
                </a:lnTo>
                <a:cubicBezTo>
                  <a:pt x="5001" y="7525"/>
                  <a:pt x="5020" y="7538"/>
                  <a:pt x="5038" y="7551"/>
                </a:cubicBezTo>
                <a:cubicBezTo>
                  <a:pt x="5051" y="7590"/>
                  <a:pt x="5065" y="7629"/>
                  <a:pt x="5078" y="7668"/>
                </a:cubicBezTo>
                <a:cubicBezTo>
                  <a:pt x="5084" y="7608"/>
                  <a:pt x="5091" y="7548"/>
                  <a:pt x="5097" y="7488"/>
                </a:cubicBezTo>
                <a:cubicBezTo>
                  <a:pt x="5085" y="7402"/>
                  <a:pt x="5072" y="7316"/>
                  <a:pt x="5060" y="7230"/>
                </a:cubicBezTo>
                <a:lnTo>
                  <a:pt x="5103" y="7175"/>
                </a:lnTo>
                <a:cubicBezTo>
                  <a:pt x="5119" y="7183"/>
                  <a:pt x="5136" y="7191"/>
                  <a:pt x="5152" y="7199"/>
                </a:cubicBezTo>
                <a:lnTo>
                  <a:pt x="5152" y="6894"/>
                </a:lnTo>
                <a:lnTo>
                  <a:pt x="5232" y="6917"/>
                </a:lnTo>
                <a:cubicBezTo>
                  <a:pt x="5245" y="6896"/>
                  <a:pt x="5259" y="6875"/>
                  <a:pt x="5272" y="6854"/>
                </a:cubicBezTo>
                <a:lnTo>
                  <a:pt x="5263" y="6635"/>
                </a:lnTo>
                <a:lnTo>
                  <a:pt x="5300" y="6635"/>
                </a:lnTo>
                <a:cubicBezTo>
                  <a:pt x="5314" y="6596"/>
                  <a:pt x="5329" y="6557"/>
                  <a:pt x="5343" y="6518"/>
                </a:cubicBezTo>
                <a:lnTo>
                  <a:pt x="5419" y="6424"/>
                </a:lnTo>
                <a:cubicBezTo>
                  <a:pt x="5437" y="6377"/>
                  <a:pt x="5454" y="6330"/>
                  <a:pt x="5472" y="6283"/>
                </a:cubicBezTo>
                <a:lnTo>
                  <a:pt x="5585" y="6283"/>
                </a:lnTo>
                <a:cubicBezTo>
                  <a:pt x="5615" y="6322"/>
                  <a:pt x="5644" y="6362"/>
                  <a:pt x="5674" y="6401"/>
                </a:cubicBezTo>
                <a:lnTo>
                  <a:pt x="5794" y="6408"/>
                </a:lnTo>
                <a:lnTo>
                  <a:pt x="5788" y="6291"/>
                </a:lnTo>
                <a:cubicBezTo>
                  <a:pt x="5785" y="6236"/>
                  <a:pt x="5782" y="6182"/>
                  <a:pt x="5779" y="6127"/>
                </a:cubicBezTo>
                <a:cubicBezTo>
                  <a:pt x="5790" y="6093"/>
                  <a:pt x="5802" y="6059"/>
                  <a:pt x="5813" y="6025"/>
                </a:cubicBezTo>
                <a:lnTo>
                  <a:pt x="5908" y="6103"/>
                </a:lnTo>
                <a:cubicBezTo>
                  <a:pt x="5923" y="6119"/>
                  <a:pt x="5939" y="6134"/>
                  <a:pt x="5954" y="6150"/>
                </a:cubicBezTo>
                <a:cubicBezTo>
                  <a:pt x="5972" y="6213"/>
                  <a:pt x="5991" y="6275"/>
                  <a:pt x="6009" y="6338"/>
                </a:cubicBezTo>
                <a:lnTo>
                  <a:pt x="6209" y="6338"/>
                </a:lnTo>
                <a:cubicBezTo>
                  <a:pt x="6219" y="6385"/>
                  <a:pt x="6230" y="6432"/>
                  <a:pt x="6240" y="6479"/>
                </a:cubicBezTo>
                <a:lnTo>
                  <a:pt x="6369" y="6518"/>
                </a:lnTo>
                <a:lnTo>
                  <a:pt x="6535" y="6401"/>
                </a:lnTo>
                <a:cubicBezTo>
                  <a:pt x="6571" y="6411"/>
                  <a:pt x="6606" y="6422"/>
                  <a:pt x="6642" y="6432"/>
                </a:cubicBezTo>
                <a:cubicBezTo>
                  <a:pt x="6646" y="6437"/>
                  <a:pt x="6650" y="6443"/>
                  <a:pt x="6654" y="6448"/>
                </a:cubicBezTo>
                <a:cubicBezTo>
                  <a:pt x="6676" y="6435"/>
                  <a:pt x="6697" y="6421"/>
                  <a:pt x="6719" y="6408"/>
                </a:cubicBezTo>
                <a:lnTo>
                  <a:pt x="6734" y="6189"/>
                </a:lnTo>
                <a:cubicBezTo>
                  <a:pt x="6741" y="6145"/>
                  <a:pt x="6749" y="6100"/>
                  <a:pt x="6756" y="6056"/>
                </a:cubicBezTo>
                <a:lnTo>
                  <a:pt x="6756" y="6002"/>
                </a:lnTo>
                <a:cubicBezTo>
                  <a:pt x="6753" y="5963"/>
                  <a:pt x="6750" y="5923"/>
                  <a:pt x="6747" y="5884"/>
                </a:cubicBezTo>
                <a:cubicBezTo>
                  <a:pt x="6781" y="5861"/>
                  <a:pt x="6814" y="5837"/>
                  <a:pt x="6848" y="5814"/>
                </a:cubicBezTo>
                <a:lnTo>
                  <a:pt x="6940" y="5837"/>
                </a:lnTo>
                <a:cubicBezTo>
                  <a:pt x="6955" y="5892"/>
                  <a:pt x="6971" y="5947"/>
                  <a:pt x="6986" y="6002"/>
                </a:cubicBezTo>
                <a:cubicBezTo>
                  <a:pt x="7008" y="6072"/>
                  <a:pt x="7029" y="6143"/>
                  <a:pt x="7051" y="6213"/>
                </a:cubicBezTo>
                <a:cubicBezTo>
                  <a:pt x="7065" y="6276"/>
                  <a:pt x="7080" y="6338"/>
                  <a:pt x="7094" y="6401"/>
                </a:cubicBezTo>
                <a:lnTo>
                  <a:pt x="7094" y="6377"/>
                </a:lnTo>
                <a:cubicBezTo>
                  <a:pt x="7104" y="6401"/>
                  <a:pt x="7114" y="6424"/>
                  <a:pt x="7124" y="6448"/>
                </a:cubicBezTo>
                <a:cubicBezTo>
                  <a:pt x="7154" y="6458"/>
                  <a:pt x="7184" y="6469"/>
                  <a:pt x="7214" y="6479"/>
                </a:cubicBezTo>
                <a:cubicBezTo>
                  <a:pt x="7233" y="6573"/>
                  <a:pt x="7253" y="6667"/>
                  <a:pt x="7272" y="6761"/>
                </a:cubicBezTo>
                <a:lnTo>
                  <a:pt x="7336" y="6737"/>
                </a:lnTo>
                <a:lnTo>
                  <a:pt x="7438" y="6659"/>
                </a:lnTo>
                <a:cubicBezTo>
                  <a:pt x="7432" y="6810"/>
                  <a:pt x="7425" y="6962"/>
                  <a:pt x="7419" y="7113"/>
                </a:cubicBezTo>
                <a:cubicBezTo>
                  <a:pt x="7388" y="7149"/>
                  <a:pt x="7358" y="7186"/>
                  <a:pt x="7327" y="7222"/>
                </a:cubicBezTo>
                <a:cubicBezTo>
                  <a:pt x="7332" y="7350"/>
                  <a:pt x="7338" y="7478"/>
                  <a:pt x="7343" y="7606"/>
                </a:cubicBezTo>
                <a:lnTo>
                  <a:pt x="7475" y="7606"/>
                </a:lnTo>
                <a:lnTo>
                  <a:pt x="7475" y="7653"/>
                </a:lnTo>
                <a:lnTo>
                  <a:pt x="7730" y="7019"/>
                </a:lnTo>
                <a:cubicBezTo>
                  <a:pt x="7770" y="7071"/>
                  <a:pt x="7809" y="7123"/>
                  <a:pt x="7849" y="7175"/>
                </a:cubicBezTo>
                <a:lnTo>
                  <a:pt x="7926" y="7160"/>
                </a:lnTo>
                <a:cubicBezTo>
                  <a:pt x="7953" y="7238"/>
                  <a:pt x="7979" y="7316"/>
                  <a:pt x="8006" y="7394"/>
                </a:cubicBezTo>
                <a:lnTo>
                  <a:pt x="8111" y="7269"/>
                </a:lnTo>
                <a:lnTo>
                  <a:pt x="8737" y="5884"/>
                </a:lnTo>
                <a:cubicBezTo>
                  <a:pt x="8810" y="5644"/>
                  <a:pt x="8882" y="5404"/>
                  <a:pt x="8955" y="5164"/>
                </a:cubicBezTo>
                <a:lnTo>
                  <a:pt x="9628" y="4460"/>
                </a:lnTo>
                <a:lnTo>
                  <a:pt x="9733" y="4241"/>
                </a:lnTo>
                <a:lnTo>
                  <a:pt x="10000" y="3850"/>
                </a:lnTo>
                <a:cubicBezTo>
                  <a:pt x="9987" y="3560"/>
                  <a:pt x="9973" y="3271"/>
                  <a:pt x="9960" y="2981"/>
                </a:cubicBezTo>
                <a:cubicBezTo>
                  <a:pt x="9896" y="2798"/>
                  <a:pt x="9831" y="2616"/>
                  <a:pt x="9767" y="2433"/>
                </a:cubicBezTo>
                <a:lnTo>
                  <a:pt x="9032" y="1784"/>
                </a:lnTo>
                <a:lnTo>
                  <a:pt x="8101" y="1142"/>
                </a:lnTo>
                <a:lnTo>
                  <a:pt x="7333" y="720"/>
                </a:lnTo>
                <a:lnTo>
                  <a:pt x="6771" y="649"/>
                </a:lnTo>
                <a:lnTo>
                  <a:pt x="6181" y="579"/>
                </a:lnTo>
                <a:lnTo>
                  <a:pt x="5502" y="321"/>
                </a:lnTo>
                <a:lnTo>
                  <a:pt x="5278" y="47"/>
                </a:lnTo>
                <a:lnTo>
                  <a:pt x="4320" y="211"/>
                </a:lnTo>
                <a:lnTo>
                  <a:pt x="3530" y="0"/>
                </a:lnTo>
                <a:lnTo>
                  <a:pt x="2931" y="329"/>
                </a:lnTo>
                <a:lnTo>
                  <a:pt x="2820" y="415"/>
                </a:lnTo>
                <a:lnTo>
                  <a:pt x="2237" y="297"/>
                </a:lnTo>
                <a:lnTo>
                  <a:pt x="1923" y="438"/>
                </a:lnTo>
                <a:cubicBezTo>
                  <a:pt x="1896" y="582"/>
                  <a:pt x="1870" y="725"/>
                  <a:pt x="1843" y="869"/>
                </a:cubicBezTo>
                <a:cubicBezTo>
                  <a:pt x="1911" y="1158"/>
                  <a:pt x="1978" y="1448"/>
                  <a:pt x="2046" y="1737"/>
                </a:cubicBezTo>
                <a:lnTo>
                  <a:pt x="1794" y="2277"/>
                </a:lnTo>
                <a:lnTo>
                  <a:pt x="1650" y="3302"/>
                </a:lnTo>
                <a:cubicBezTo>
                  <a:pt x="1592" y="3153"/>
                  <a:pt x="1533" y="3005"/>
                  <a:pt x="1475" y="2856"/>
                </a:cubicBezTo>
                <a:close/>
              </a:path>
            </a:pathLst>
          </a:custGeom>
          <a:solidFill>
            <a:srgbClr val="FF99CC">
              <a:alpha val="39999"/>
            </a:srgbClr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59" name="Freeform 1349"/>
          <p:cNvSpPr>
            <a:spLocks/>
          </p:cNvSpPr>
          <p:nvPr/>
        </p:nvSpPr>
        <p:spPr bwMode="auto">
          <a:xfrm>
            <a:off x="4002992" y="1980803"/>
            <a:ext cx="1356920" cy="1476405"/>
          </a:xfrm>
          <a:custGeom>
            <a:avLst/>
            <a:gdLst>
              <a:gd name="T0" fmla="*/ 2147483647 w 3255"/>
              <a:gd name="T1" fmla="*/ 2147483647 h 1278"/>
              <a:gd name="T2" fmla="*/ 2147483647 w 3255"/>
              <a:gd name="T3" fmla="*/ 2147483647 h 1278"/>
              <a:gd name="T4" fmla="*/ 0 w 3255"/>
              <a:gd name="T5" fmla="*/ 2147483647 h 1278"/>
              <a:gd name="T6" fmla="*/ 2147483647 w 3255"/>
              <a:gd name="T7" fmla="*/ 2147483647 h 1278"/>
              <a:gd name="T8" fmla="*/ 2147483647 w 3255"/>
              <a:gd name="T9" fmla="*/ 2147483647 h 1278"/>
              <a:gd name="T10" fmla="*/ 2147483647 w 3255"/>
              <a:gd name="T11" fmla="*/ 2147483647 h 1278"/>
              <a:gd name="T12" fmla="*/ 2147483647 w 3255"/>
              <a:gd name="T13" fmla="*/ 2147483647 h 1278"/>
              <a:gd name="T14" fmla="*/ 2147483647 w 3255"/>
              <a:gd name="T15" fmla="*/ 2147483647 h 1278"/>
              <a:gd name="T16" fmla="*/ 2147483647 w 3255"/>
              <a:gd name="T17" fmla="*/ 2147483647 h 1278"/>
              <a:gd name="T18" fmla="*/ 2147483647 w 3255"/>
              <a:gd name="T19" fmla="*/ 2147483647 h 1278"/>
              <a:gd name="T20" fmla="*/ 2147483647 w 3255"/>
              <a:gd name="T21" fmla="*/ 2147483647 h 1278"/>
              <a:gd name="T22" fmla="*/ 2147483647 w 3255"/>
              <a:gd name="T23" fmla="*/ 2147483647 h 1278"/>
              <a:gd name="T24" fmla="*/ 2147483647 w 3255"/>
              <a:gd name="T25" fmla="*/ 2147483647 h 1278"/>
              <a:gd name="T26" fmla="*/ 2147483647 w 3255"/>
              <a:gd name="T27" fmla="*/ 2147483647 h 1278"/>
              <a:gd name="T28" fmla="*/ 2147483647 w 3255"/>
              <a:gd name="T29" fmla="*/ 2147483647 h 1278"/>
              <a:gd name="T30" fmla="*/ 2147483647 w 3255"/>
              <a:gd name="T31" fmla="*/ 2147483647 h 1278"/>
              <a:gd name="T32" fmla="*/ 2147483647 w 3255"/>
              <a:gd name="T33" fmla="*/ 2147483647 h 1278"/>
              <a:gd name="T34" fmla="*/ 2147483647 w 3255"/>
              <a:gd name="T35" fmla="*/ 2147483647 h 1278"/>
              <a:gd name="T36" fmla="*/ 2147483647 w 3255"/>
              <a:gd name="T37" fmla="*/ 2147483647 h 1278"/>
              <a:gd name="T38" fmla="*/ 2147483647 w 3255"/>
              <a:gd name="T39" fmla="*/ 2147483647 h 1278"/>
              <a:gd name="T40" fmla="*/ 2147483647 w 3255"/>
              <a:gd name="T41" fmla="*/ 2147483647 h 1278"/>
              <a:gd name="T42" fmla="*/ 2147483647 w 3255"/>
              <a:gd name="T43" fmla="*/ 2147483647 h 1278"/>
              <a:gd name="T44" fmla="*/ 2147483647 w 3255"/>
              <a:gd name="T45" fmla="*/ 2147483647 h 1278"/>
              <a:gd name="T46" fmla="*/ 2147483647 w 3255"/>
              <a:gd name="T47" fmla="*/ 2147483647 h 1278"/>
              <a:gd name="T48" fmla="*/ 2147483647 w 3255"/>
              <a:gd name="T49" fmla="*/ 2147483647 h 1278"/>
              <a:gd name="T50" fmla="*/ 2147483647 w 3255"/>
              <a:gd name="T51" fmla="*/ 2147483647 h 1278"/>
              <a:gd name="T52" fmla="*/ 2147483647 w 3255"/>
              <a:gd name="T53" fmla="*/ 2147483647 h 1278"/>
              <a:gd name="T54" fmla="*/ 2147483647 w 3255"/>
              <a:gd name="T55" fmla="*/ 2147483647 h 1278"/>
              <a:gd name="T56" fmla="*/ 2147483647 w 3255"/>
              <a:gd name="T57" fmla="*/ 2147483647 h 1278"/>
              <a:gd name="T58" fmla="*/ 2147483647 w 3255"/>
              <a:gd name="T59" fmla="*/ 2147483647 h 1278"/>
              <a:gd name="T60" fmla="*/ 2147483647 w 3255"/>
              <a:gd name="T61" fmla="*/ 2147483647 h 1278"/>
              <a:gd name="T62" fmla="*/ 2147483647 w 3255"/>
              <a:gd name="T63" fmla="*/ 2147483647 h 1278"/>
              <a:gd name="T64" fmla="*/ 2147483647 w 3255"/>
              <a:gd name="T65" fmla="*/ 2147483647 h 1278"/>
              <a:gd name="T66" fmla="*/ 2147483647 w 3255"/>
              <a:gd name="T67" fmla="*/ 2147483647 h 1278"/>
              <a:gd name="T68" fmla="*/ 2147483647 w 3255"/>
              <a:gd name="T69" fmla="*/ 2147483647 h 1278"/>
              <a:gd name="T70" fmla="*/ 2147483647 w 3255"/>
              <a:gd name="T71" fmla="*/ 2147483647 h 1278"/>
              <a:gd name="T72" fmla="*/ 2147483647 w 3255"/>
              <a:gd name="T73" fmla="*/ 2147483647 h 1278"/>
              <a:gd name="T74" fmla="*/ 2147483647 w 3255"/>
              <a:gd name="T75" fmla="*/ 2147483647 h 1278"/>
              <a:gd name="T76" fmla="*/ 2147483647 w 3255"/>
              <a:gd name="T77" fmla="*/ 2147483647 h 1278"/>
              <a:gd name="T78" fmla="*/ 2147483647 w 3255"/>
              <a:gd name="T79" fmla="*/ 2147483647 h 1278"/>
              <a:gd name="T80" fmla="*/ 2147483647 w 3255"/>
              <a:gd name="T81" fmla="*/ 2147483647 h 1278"/>
              <a:gd name="T82" fmla="*/ 2147483647 w 3255"/>
              <a:gd name="T83" fmla="*/ 2147483647 h 1278"/>
              <a:gd name="T84" fmla="*/ 2147483647 w 3255"/>
              <a:gd name="T85" fmla="*/ 2147483647 h 1278"/>
              <a:gd name="T86" fmla="*/ 2147483647 w 3255"/>
              <a:gd name="T87" fmla="*/ 2147483647 h 1278"/>
              <a:gd name="T88" fmla="*/ 2147483647 w 3255"/>
              <a:gd name="T89" fmla="*/ 2147483647 h 1278"/>
              <a:gd name="T90" fmla="*/ 2147483647 w 3255"/>
              <a:gd name="T91" fmla="*/ 2147483647 h 1278"/>
              <a:gd name="T92" fmla="*/ 2147483647 w 3255"/>
              <a:gd name="T93" fmla="*/ 2147483647 h 1278"/>
              <a:gd name="T94" fmla="*/ 2147483647 w 3255"/>
              <a:gd name="T95" fmla="*/ 2147483647 h 1278"/>
              <a:gd name="T96" fmla="*/ 2147483647 w 3255"/>
              <a:gd name="T97" fmla="*/ 2147483647 h 1278"/>
              <a:gd name="T98" fmla="*/ 2147483647 w 3255"/>
              <a:gd name="T99" fmla="*/ 2147483647 h 1278"/>
              <a:gd name="T100" fmla="*/ 2147483647 w 3255"/>
              <a:gd name="T101" fmla="*/ 2147483647 h 1278"/>
              <a:gd name="T102" fmla="*/ 2147483647 w 3255"/>
              <a:gd name="T103" fmla="*/ 2147483647 h 1278"/>
              <a:gd name="T104" fmla="*/ 2147483647 w 3255"/>
              <a:gd name="T105" fmla="*/ 2147483647 h 1278"/>
              <a:gd name="T106" fmla="*/ 2147483647 w 3255"/>
              <a:gd name="T107" fmla="*/ 2147483647 h 1278"/>
              <a:gd name="T108" fmla="*/ 2147483647 w 3255"/>
              <a:gd name="T109" fmla="*/ 2147483647 h 1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55"/>
              <a:gd name="T166" fmla="*/ 0 h 1278"/>
              <a:gd name="T167" fmla="*/ 3255 w 3255"/>
              <a:gd name="T168" fmla="*/ 1278 h 1278"/>
              <a:gd name="connsiteX0" fmla="*/ 1475 w 9960"/>
              <a:gd name="connsiteY0" fmla="*/ 2856 h 10000"/>
              <a:gd name="connsiteX1" fmla="*/ 1198 w 9960"/>
              <a:gd name="connsiteY1" fmla="*/ 3208 h 10000"/>
              <a:gd name="connsiteX2" fmla="*/ 848 w 9960"/>
              <a:gd name="connsiteY2" fmla="*/ 3333 h 10000"/>
              <a:gd name="connsiteX3" fmla="*/ 661 w 9960"/>
              <a:gd name="connsiteY3" fmla="*/ 3263 h 10000"/>
              <a:gd name="connsiteX4" fmla="*/ 513 w 9960"/>
              <a:gd name="connsiteY4" fmla="*/ 3310 h 10000"/>
              <a:gd name="connsiteX5" fmla="*/ 402 w 9960"/>
              <a:gd name="connsiteY5" fmla="*/ 3607 h 10000"/>
              <a:gd name="connsiteX6" fmla="*/ 599 w 9960"/>
              <a:gd name="connsiteY6" fmla="*/ 4272 h 10000"/>
              <a:gd name="connsiteX7" fmla="*/ 802 w 9960"/>
              <a:gd name="connsiteY7" fmla="*/ 5188 h 10000"/>
              <a:gd name="connsiteX8" fmla="*/ 771 w 9960"/>
              <a:gd name="connsiteY8" fmla="*/ 5986 h 10000"/>
              <a:gd name="connsiteX9" fmla="*/ 710 w 9960"/>
              <a:gd name="connsiteY9" fmla="*/ 6714 h 10000"/>
              <a:gd name="connsiteX10" fmla="*/ 264 w 9960"/>
              <a:gd name="connsiteY10" fmla="*/ 7418 h 10000"/>
              <a:gd name="connsiteX11" fmla="*/ 0 w 9960"/>
              <a:gd name="connsiteY11" fmla="*/ 7793 h 10000"/>
              <a:gd name="connsiteX12" fmla="*/ 37 w 9960"/>
              <a:gd name="connsiteY12" fmla="*/ 8169 h 10000"/>
              <a:gd name="connsiteX13" fmla="*/ 200 w 9960"/>
              <a:gd name="connsiteY13" fmla="*/ 8537 h 10000"/>
              <a:gd name="connsiteX14" fmla="*/ 276 w 9960"/>
              <a:gd name="connsiteY14" fmla="*/ 8850 h 10000"/>
              <a:gd name="connsiteX15" fmla="*/ 412 w 9960"/>
              <a:gd name="connsiteY15" fmla="*/ 9038 h 10000"/>
              <a:gd name="connsiteX16" fmla="*/ 522 w 9960"/>
              <a:gd name="connsiteY16" fmla="*/ 9484 h 10000"/>
              <a:gd name="connsiteX17" fmla="*/ 654 w 9960"/>
              <a:gd name="connsiteY17" fmla="*/ 9898 h 10000"/>
              <a:gd name="connsiteX18" fmla="*/ 747 w 9960"/>
              <a:gd name="connsiteY18" fmla="*/ 10000 h 10000"/>
              <a:gd name="connsiteX19" fmla="*/ 839 w 9960"/>
              <a:gd name="connsiteY19" fmla="*/ 9859 h 10000"/>
              <a:gd name="connsiteX20" fmla="*/ 928 w 9960"/>
              <a:gd name="connsiteY20" fmla="*/ 9523 h 10000"/>
              <a:gd name="connsiteX21" fmla="*/ 857 w 9960"/>
              <a:gd name="connsiteY21" fmla="*/ 9014 h 10000"/>
              <a:gd name="connsiteX22" fmla="*/ 863 w 9960"/>
              <a:gd name="connsiteY22" fmla="*/ 8803 h 10000"/>
              <a:gd name="connsiteX23" fmla="*/ 1094 w 9960"/>
              <a:gd name="connsiteY23" fmla="*/ 8662 h 10000"/>
              <a:gd name="connsiteX24" fmla="*/ 1223 w 9960"/>
              <a:gd name="connsiteY24" fmla="*/ 8560 h 10000"/>
              <a:gd name="connsiteX25" fmla="*/ 1327 w 9960"/>
              <a:gd name="connsiteY25" fmla="*/ 8537 h 10000"/>
              <a:gd name="connsiteX26" fmla="*/ 1490 w 9960"/>
              <a:gd name="connsiteY26" fmla="*/ 8380 h 10000"/>
              <a:gd name="connsiteX27" fmla="*/ 1684 w 9960"/>
              <a:gd name="connsiteY27" fmla="*/ 8052 h 10000"/>
              <a:gd name="connsiteX28" fmla="*/ 1905 w 9960"/>
              <a:gd name="connsiteY28" fmla="*/ 8192 h 10000"/>
              <a:gd name="connsiteX29" fmla="*/ 1991 w 9960"/>
              <a:gd name="connsiteY29" fmla="*/ 8099 h 10000"/>
              <a:gd name="connsiteX30" fmla="*/ 2009 w 9960"/>
              <a:gd name="connsiteY30" fmla="*/ 8521 h 10000"/>
              <a:gd name="connsiteX31" fmla="*/ 2061 w 9960"/>
              <a:gd name="connsiteY31" fmla="*/ 8709 h 10000"/>
              <a:gd name="connsiteX32" fmla="*/ 2117 w 9960"/>
              <a:gd name="connsiteY32" fmla="*/ 8631 h 10000"/>
              <a:gd name="connsiteX33" fmla="*/ 2144 w 9960"/>
              <a:gd name="connsiteY33" fmla="*/ 8725 h 10000"/>
              <a:gd name="connsiteX34" fmla="*/ 2255 w 9960"/>
              <a:gd name="connsiteY34" fmla="*/ 8615 h 10000"/>
              <a:gd name="connsiteX35" fmla="*/ 2476 w 9960"/>
              <a:gd name="connsiteY35" fmla="*/ 8498 h 10000"/>
              <a:gd name="connsiteX36" fmla="*/ 2384 w 9960"/>
              <a:gd name="connsiteY36" fmla="*/ 8192 h 10000"/>
              <a:gd name="connsiteX37" fmla="*/ 2347 w 9960"/>
              <a:gd name="connsiteY37" fmla="*/ 8075 h 10000"/>
              <a:gd name="connsiteX38" fmla="*/ 2332 w 9960"/>
              <a:gd name="connsiteY38" fmla="*/ 7786 h 10000"/>
              <a:gd name="connsiteX39" fmla="*/ 2310 w 9960"/>
              <a:gd name="connsiteY39" fmla="*/ 7653 h 10000"/>
              <a:gd name="connsiteX40" fmla="*/ 2378 w 9960"/>
              <a:gd name="connsiteY40" fmla="*/ 7582 h 10000"/>
              <a:gd name="connsiteX41" fmla="*/ 2375 w 9960"/>
              <a:gd name="connsiteY41" fmla="*/ 7488 h 10000"/>
              <a:gd name="connsiteX42" fmla="*/ 2402 w 9960"/>
              <a:gd name="connsiteY42" fmla="*/ 7480 h 10000"/>
              <a:gd name="connsiteX43" fmla="*/ 2452 w 9960"/>
              <a:gd name="connsiteY43" fmla="*/ 7488 h 10000"/>
              <a:gd name="connsiteX44" fmla="*/ 2495 w 9960"/>
              <a:gd name="connsiteY44" fmla="*/ 7574 h 10000"/>
              <a:gd name="connsiteX45" fmla="*/ 2415 w 9960"/>
              <a:gd name="connsiteY45" fmla="*/ 7629 h 10000"/>
              <a:gd name="connsiteX46" fmla="*/ 2375 w 9960"/>
              <a:gd name="connsiteY46" fmla="*/ 7582 h 10000"/>
              <a:gd name="connsiteX47" fmla="*/ 2310 w 9960"/>
              <a:gd name="connsiteY47" fmla="*/ 7629 h 10000"/>
              <a:gd name="connsiteX48" fmla="*/ 2329 w 9960"/>
              <a:gd name="connsiteY48" fmla="*/ 7770 h 10000"/>
              <a:gd name="connsiteX49" fmla="*/ 2356 w 9960"/>
              <a:gd name="connsiteY49" fmla="*/ 8091 h 10000"/>
              <a:gd name="connsiteX50" fmla="*/ 2384 w 9960"/>
              <a:gd name="connsiteY50" fmla="*/ 8192 h 10000"/>
              <a:gd name="connsiteX51" fmla="*/ 2467 w 9960"/>
              <a:gd name="connsiteY51" fmla="*/ 8490 h 10000"/>
              <a:gd name="connsiteX52" fmla="*/ 2504 w 9960"/>
              <a:gd name="connsiteY52" fmla="*/ 8631 h 10000"/>
              <a:gd name="connsiteX53" fmla="*/ 2578 w 9960"/>
              <a:gd name="connsiteY53" fmla="*/ 8889 h 10000"/>
              <a:gd name="connsiteX54" fmla="*/ 2719 w 9960"/>
              <a:gd name="connsiteY54" fmla="*/ 8873 h 10000"/>
              <a:gd name="connsiteX55" fmla="*/ 2931 w 9960"/>
              <a:gd name="connsiteY55" fmla="*/ 8944 h 10000"/>
              <a:gd name="connsiteX56" fmla="*/ 3121 w 9960"/>
              <a:gd name="connsiteY56" fmla="*/ 8631 h 10000"/>
              <a:gd name="connsiteX57" fmla="*/ 3167 w 9960"/>
              <a:gd name="connsiteY57" fmla="*/ 8490 h 10000"/>
              <a:gd name="connsiteX58" fmla="*/ 3214 w 9960"/>
              <a:gd name="connsiteY58" fmla="*/ 8490 h 10000"/>
              <a:gd name="connsiteX59" fmla="*/ 3272 w 9960"/>
              <a:gd name="connsiteY59" fmla="*/ 8474 h 10000"/>
              <a:gd name="connsiteX60" fmla="*/ 3364 w 9960"/>
              <a:gd name="connsiteY60" fmla="*/ 8396 h 10000"/>
              <a:gd name="connsiteX61" fmla="*/ 3444 w 9960"/>
              <a:gd name="connsiteY61" fmla="*/ 8404 h 10000"/>
              <a:gd name="connsiteX62" fmla="*/ 3502 w 9960"/>
              <a:gd name="connsiteY62" fmla="*/ 8396 h 10000"/>
              <a:gd name="connsiteX63" fmla="*/ 3481 w 9960"/>
              <a:gd name="connsiteY63" fmla="*/ 8192 h 10000"/>
              <a:gd name="connsiteX64" fmla="*/ 3484 w 9960"/>
              <a:gd name="connsiteY64" fmla="*/ 8044 h 10000"/>
              <a:gd name="connsiteX65" fmla="*/ 3429 w 9960"/>
              <a:gd name="connsiteY65" fmla="*/ 7762 h 10000"/>
              <a:gd name="connsiteX66" fmla="*/ 3260 w 9960"/>
              <a:gd name="connsiteY66" fmla="*/ 7700 h 10000"/>
              <a:gd name="connsiteX67" fmla="*/ 3103 w 9960"/>
              <a:gd name="connsiteY67" fmla="*/ 7175 h 10000"/>
              <a:gd name="connsiteX68" fmla="*/ 2995 w 9960"/>
              <a:gd name="connsiteY68" fmla="*/ 7230 h 10000"/>
              <a:gd name="connsiteX69" fmla="*/ 2891 w 9960"/>
              <a:gd name="connsiteY69" fmla="*/ 7160 h 10000"/>
              <a:gd name="connsiteX70" fmla="*/ 2811 w 9960"/>
              <a:gd name="connsiteY70" fmla="*/ 7175 h 10000"/>
              <a:gd name="connsiteX71" fmla="*/ 2753 w 9960"/>
              <a:gd name="connsiteY71" fmla="*/ 7105 h 10000"/>
              <a:gd name="connsiteX72" fmla="*/ 2728 w 9960"/>
              <a:gd name="connsiteY72" fmla="*/ 6854 h 10000"/>
              <a:gd name="connsiteX73" fmla="*/ 2654 w 9960"/>
              <a:gd name="connsiteY73" fmla="*/ 6682 h 10000"/>
              <a:gd name="connsiteX74" fmla="*/ 2578 w 9960"/>
              <a:gd name="connsiteY74" fmla="*/ 6737 h 10000"/>
              <a:gd name="connsiteX75" fmla="*/ 2485 w 9960"/>
              <a:gd name="connsiteY75" fmla="*/ 6667 h 10000"/>
              <a:gd name="connsiteX76" fmla="*/ 2467 w 9960"/>
              <a:gd name="connsiteY76" fmla="*/ 6596 h 10000"/>
              <a:gd name="connsiteX77" fmla="*/ 2485 w 9960"/>
              <a:gd name="connsiteY77" fmla="*/ 6495 h 10000"/>
              <a:gd name="connsiteX78" fmla="*/ 2535 w 9960"/>
              <a:gd name="connsiteY78" fmla="*/ 6330 h 10000"/>
              <a:gd name="connsiteX79" fmla="*/ 2550 w 9960"/>
              <a:gd name="connsiteY79" fmla="*/ 6103 h 10000"/>
              <a:gd name="connsiteX80" fmla="*/ 2522 w 9960"/>
              <a:gd name="connsiteY80" fmla="*/ 5962 h 10000"/>
              <a:gd name="connsiteX81" fmla="*/ 2535 w 9960"/>
              <a:gd name="connsiteY81" fmla="*/ 5861 h 10000"/>
              <a:gd name="connsiteX82" fmla="*/ 2525 w 9960"/>
              <a:gd name="connsiteY82" fmla="*/ 5728 h 10000"/>
              <a:gd name="connsiteX83" fmla="*/ 2605 w 9960"/>
              <a:gd name="connsiteY83" fmla="*/ 5634 h 10000"/>
              <a:gd name="connsiteX84" fmla="*/ 2633 w 9960"/>
              <a:gd name="connsiteY84" fmla="*/ 5556 h 10000"/>
              <a:gd name="connsiteX85" fmla="*/ 2645 w 9960"/>
              <a:gd name="connsiteY85" fmla="*/ 5423 h 10000"/>
              <a:gd name="connsiteX86" fmla="*/ 2710 w 9960"/>
              <a:gd name="connsiteY86" fmla="*/ 5321 h 10000"/>
              <a:gd name="connsiteX87" fmla="*/ 2756 w 9960"/>
              <a:gd name="connsiteY87" fmla="*/ 5376 h 10000"/>
              <a:gd name="connsiteX88" fmla="*/ 2826 w 9960"/>
              <a:gd name="connsiteY88" fmla="*/ 5423 h 10000"/>
              <a:gd name="connsiteX89" fmla="*/ 2854 w 9960"/>
              <a:gd name="connsiteY89" fmla="*/ 5469 h 10000"/>
              <a:gd name="connsiteX90" fmla="*/ 2829 w 9960"/>
              <a:gd name="connsiteY90" fmla="*/ 5540 h 10000"/>
              <a:gd name="connsiteX91" fmla="*/ 2866 w 9960"/>
              <a:gd name="connsiteY91" fmla="*/ 5673 h 10000"/>
              <a:gd name="connsiteX92" fmla="*/ 2912 w 9960"/>
              <a:gd name="connsiteY92" fmla="*/ 5822 h 10000"/>
              <a:gd name="connsiteX93" fmla="*/ 2857 w 9960"/>
              <a:gd name="connsiteY93" fmla="*/ 5869 h 10000"/>
              <a:gd name="connsiteX94" fmla="*/ 2873 w 9960"/>
              <a:gd name="connsiteY94" fmla="*/ 6002 h 10000"/>
              <a:gd name="connsiteX95" fmla="*/ 2802 w 9960"/>
              <a:gd name="connsiteY95" fmla="*/ 6127 h 10000"/>
              <a:gd name="connsiteX96" fmla="*/ 2719 w 9960"/>
              <a:gd name="connsiteY96" fmla="*/ 6142 h 10000"/>
              <a:gd name="connsiteX97" fmla="*/ 2645 w 9960"/>
              <a:gd name="connsiteY97" fmla="*/ 6095 h 10000"/>
              <a:gd name="connsiteX98" fmla="*/ 2571 w 9960"/>
              <a:gd name="connsiteY98" fmla="*/ 6056 h 10000"/>
              <a:gd name="connsiteX99" fmla="*/ 2541 w 9960"/>
              <a:gd name="connsiteY99" fmla="*/ 6119 h 10000"/>
              <a:gd name="connsiteX100" fmla="*/ 2531 w 9960"/>
              <a:gd name="connsiteY100" fmla="*/ 6330 h 10000"/>
              <a:gd name="connsiteX101" fmla="*/ 2485 w 9960"/>
              <a:gd name="connsiteY101" fmla="*/ 6479 h 10000"/>
              <a:gd name="connsiteX102" fmla="*/ 2461 w 9960"/>
              <a:gd name="connsiteY102" fmla="*/ 6596 h 10000"/>
              <a:gd name="connsiteX103" fmla="*/ 2488 w 9960"/>
              <a:gd name="connsiteY103" fmla="*/ 6682 h 10000"/>
              <a:gd name="connsiteX104" fmla="*/ 2587 w 9960"/>
              <a:gd name="connsiteY104" fmla="*/ 6729 h 10000"/>
              <a:gd name="connsiteX105" fmla="*/ 2654 w 9960"/>
              <a:gd name="connsiteY105" fmla="*/ 6659 h 10000"/>
              <a:gd name="connsiteX106" fmla="*/ 2725 w 9960"/>
              <a:gd name="connsiteY106" fmla="*/ 6878 h 10000"/>
              <a:gd name="connsiteX107" fmla="*/ 2756 w 9960"/>
              <a:gd name="connsiteY107" fmla="*/ 7128 h 10000"/>
              <a:gd name="connsiteX108" fmla="*/ 2820 w 9960"/>
              <a:gd name="connsiteY108" fmla="*/ 7183 h 10000"/>
              <a:gd name="connsiteX109" fmla="*/ 2900 w 9960"/>
              <a:gd name="connsiteY109" fmla="*/ 7175 h 10000"/>
              <a:gd name="connsiteX110" fmla="*/ 3005 w 9960"/>
              <a:gd name="connsiteY110" fmla="*/ 7254 h 10000"/>
              <a:gd name="connsiteX111" fmla="*/ 3094 w 9960"/>
              <a:gd name="connsiteY111" fmla="*/ 7160 h 10000"/>
              <a:gd name="connsiteX112" fmla="*/ 3263 w 9960"/>
              <a:gd name="connsiteY112" fmla="*/ 7700 h 10000"/>
              <a:gd name="connsiteX113" fmla="*/ 3429 w 9960"/>
              <a:gd name="connsiteY113" fmla="*/ 7786 h 10000"/>
              <a:gd name="connsiteX114" fmla="*/ 3484 w 9960"/>
              <a:gd name="connsiteY114" fmla="*/ 8052 h 10000"/>
              <a:gd name="connsiteX115" fmla="*/ 3530 w 9960"/>
              <a:gd name="connsiteY115" fmla="*/ 8099 h 10000"/>
              <a:gd name="connsiteX116" fmla="*/ 3582 w 9960"/>
              <a:gd name="connsiteY116" fmla="*/ 8138 h 10000"/>
              <a:gd name="connsiteX117" fmla="*/ 3604 w 9960"/>
              <a:gd name="connsiteY117" fmla="*/ 8146 h 10000"/>
              <a:gd name="connsiteX118" fmla="*/ 3656 w 9960"/>
              <a:gd name="connsiteY118" fmla="*/ 8044 h 10000"/>
              <a:gd name="connsiteX119" fmla="*/ 3687 w 9960"/>
              <a:gd name="connsiteY119" fmla="*/ 8216 h 10000"/>
              <a:gd name="connsiteX120" fmla="*/ 3840 w 9960"/>
              <a:gd name="connsiteY120" fmla="*/ 7668 h 10000"/>
              <a:gd name="connsiteX121" fmla="*/ 3917 w 9960"/>
              <a:gd name="connsiteY121" fmla="*/ 7621 h 10000"/>
              <a:gd name="connsiteX122" fmla="*/ 3997 w 9960"/>
              <a:gd name="connsiteY122" fmla="*/ 7762 h 10000"/>
              <a:gd name="connsiteX123" fmla="*/ 3991 w 9960"/>
              <a:gd name="connsiteY123" fmla="*/ 7152 h 10000"/>
              <a:gd name="connsiteX124" fmla="*/ 4089 w 9960"/>
              <a:gd name="connsiteY124" fmla="*/ 7128 h 10000"/>
              <a:gd name="connsiteX125" fmla="*/ 4246 w 9960"/>
              <a:gd name="connsiteY125" fmla="*/ 7371 h 10000"/>
              <a:gd name="connsiteX126" fmla="*/ 4283 w 9960"/>
              <a:gd name="connsiteY126" fmla="*/ 7387 h 10000"/>
              <a:gd name="connsiteX127" fmla="*/ 4393 w 9960"/>
              <a:gd name="connsiteY127" fmla="*/ 7418 h 10000"/>
              <a:gd name="connsiteX128" fmla="*/ 4421 w 9960"/>
              <a:gd name="connsiteY128" fmla="*/ 7465 h 10000"/>
              <a:gd name="connsiteX129" fmla="*/ 4439 w 9960"/>
              <a:gd name="connsiteY129" fmla="*/ 7692 h 10000"/>
              <a:gd name="connsiteX130" fmla="*/ 4516 w 9960"/>
              <a:gd name="connsiteY130" fmla="*/ 7809 h 10000"/>
              <a:gd name="connsiteX131" fmla="*/ 4571 w 9960"/>
              <a:gd name="connsiteY131" fmla="*/ 7833 h 10000"/>
              <a:gd name="connsiteX132" fmla="*/ 4642 w 9960"/>
              <a:gd name="connsiteY132" fmla="*/ 7692 h 10000"/>
              <a:gd name="connsiteX133" fmla="*/ 4679 w 9960"/>
              <a:gd name="connsiteY133" fmla="*/ 7645 h 10000"/>
              <a:gd name="connsiteX134" fmla="*/ 4700 w 9960"/>
              <a:gd name="connsiteY134" fmla="*/ 7559 h 10000"/>
              <a:gd name="connsiteX135" fmla="*/ 4780 w 9960"/>
              <a:gd name="connsiteY135" fmla="*/ 7606 h 10000"/>
              <a:gd name="connsiteX136" fmla="*/ 4771 w 9960"/>
              <a:gd name="connsiteY136" fmla="*/ 7512 h 10000"/>
              <a:gd name="connsiteX137" fmla="*/ 4811 w 9960"/>
              <a:gd name="connsiteY137" fmla="*/ 7457 h 10000"/>
              <a:gd name="connsiteX138" fmla="*/ 4876 w 9960"/>
              <a:gd name="connsiteY138" fmla="*/ 7512 h 10000"/>
              <a:gd name="connsiteX139" fmla="*/ 4983 w 9960"/>
              <a:gd name="connsiteY139" fmla="*/ 7512 h 10000"/>
              <a:gd name="connsiteX140" fmla="*/ 5038 w 9960"/>
              <a:gd name="connsiteY140" fmla="*/ 7551 h 10000"/>
              <a:gd name="connsiteX141" fmla="*/ 5078 w 9960"/>
              <a:gd name="connsiteY141" fmla="*/ 7668 h 10000"/>
              <a:gd name="connsiteX142" fmla="*/ 5097 w 9960"/>
              <a:gd name="connsiteY142" fmla="*/ 7488 h 10000"/>
              <a:gd name="connsiteX143" fmla="*/ 5060 w 9960"/>
              <a:gd name="connsiteY143" fmla="*/ 7230 h 10000"/>
              <a:gd name="connsiteX144" fmla="*/ 5103 w 9960"/>
              <a:gd name="connsiteY144" fmla="*/ 7175 h 10000"/>
              <a:gd name="connsiteX145" fmla="*/ 5152 w 9960"/>
              <a:gd name="connsiteY145" fmla="*/ 7199 h 10000"/>
              <a:gd name="connsiteX146" fmla="*/ 5152 w 9960"/>
              <a:gd name="connsiteY146" fmla="*/ 6894 h 10000"/>
              <a:gd name="connsiteX147" fmla="*/ 5232 w 9960"/>
              <a:gd name="connsiteY147" fmla="*/ 6917 h 10000"/>
              <a:gd name="connsiteX148" fmla="*/ 5272 w 9960"/>
              <a:gd name="connsiteY148" fmla="*/ 6854 h 10000"/>
              <a:gd name="connsiteX149" fmla="*/ 5263 w 9960"/>
              <a:gd name="connsiteY149" fmla="*/ 6635 h 10000"/>
              <a:gd name="connsiteX150" fmla="*/ 5300 w 9960"/>
              <a:gd name="connsiteY150" fmla="*/ 6635 h 10000"/>
              <a:gd name="connsiteX151" fmla="*/ 5343 w 9960"/>
              <a:gd name="connsiteY151" fmla="*/ 6518 h 10000"/>
              <a:gd name="connsiteX152" fmla="*/ 5419 w 9960"/>
              <a:gd name="connsiteY152" fmla="*/ 6424 h 10000"/>
              <a:gd name="connsiteX153" fmla="*/ 5472 w 9960"/>
              <a:gd name="connsiteY153" fmla="*/ 6283 h 10000"/>
              <a:gd name="connsiteX154" fmla="*/ 5585 w 9960"/>
              <a:gd name="connsiteY154" fmla="*/ 6283 h 10000"/>
              <a:gd name="connsiteX155" fmla="*/ 5674 w 9960"/>
              <a:gd name="connsiteY155" fmla="*/ 6401 h 10000"/>
              <a:gd name="connsiteX156" fmla="*/ 5794 w 9960"/>
              <a:gd name="connsiteY156" fmla="*/ 6408 h 10000"/>
              <a:gd name="connsiteX157" fmla="*/ 5788 w 9960"/>
              <a:gd name="connsiteY157" fmla="*/ 6291 h 10000"/>
              <a:gd name="connsiteX158" fmla="*/ 5779 w 9960"/>
              <a:gd name="connsiteY158" fmla="*/ 6127 h 10000"/>
              <a:gd name="connsiteX159" fmla="*/ 5813 w 9960"/>
              <a:gd name="connsiteY159" fmla="*/ 6025 h 10000"/>
              <a:gd name="connsiteX160" fmla="*/ 5908 w 9960"/>
              <a:gd name="connsiteY160" fmla="*/ 6103 h 10000"/>
              <a:gd name="connsiteX161" fmla="*/ 5954 w 9960"/>
              <a:gd name="connsiteY161" fmla="*/ 6150 h 10000"/>
              <a:gd name="connsiteX162" fmla="*/ 6009 w 9960"/>
              <a:gd name="connsiteY162" fmla="*/ 6338 h 10000"/>
              <a:gd name="connsiteX163" fmla="*/ 6209 w 9960"/>
              <a:gd name="connsiteY163" fmla="*/ 6338 h 10000"/>
              <a:gd name="connsiteX164" fmla="*/ 6240 w 9960"/>
              <a:gd name="connsiteY164" fmla="*/ 6479 h 10000"/>
              <a:gd name="connsiteX165" fmla="*/ 6369 w 9960"/>
              <a:gd name="connsiteY165" fmla="*/ 6518 h 10000"/>
              <a:gd name="connsiteX166" fmla="*/ 6535 w 9960"/>
              <a:gd name="connsiteY166" fmla="*/ 6401 h 10000"/>
              <a:gd name="connsiteX167" fmla="*/ 6642 w 9960"/>
              <a:gd name="connsiteY167" fmla="*/ 6432 h 10000"/>
              <a:gd name="connsiteX168" fmla="*/ 6654 w 9960"/>
              <a:gd name="connsiteY168" fmla="*/ 6448 h 10000"/>
              <a:gd name="connsiteX169" fmla="*/ 6719 w 9960"/>
              <a:gd name="connsiteY169" fmla="*/ 6408 h 10000"/>
              <a:gd name="connsiteX170" fmla="*/ 6734 w 9960"/>
              <a:gd name="connsiteY170" fmla="*/ 6189 h 10000"/>
              <a:gd name="connsiteX171" fmla="*/ 6756 w 9960"/>
              <a:gd name="connsiteY171" fmla="*/ 6056 h 10000"/>
              <a:gd name="connsiteX172" fmla="*/ 6756 w 9960"/>
              <a:gd name="connsiteY172" fmla="*/ 6002 h 10000"/>
              <a:gd name="connsiteX173" fmla="*/ 6747 w 9960"/>
              <a:gd name="connsiteY173" fmla="*/ 5884 h 10000"/>
              <a:gd name="connsiteX174" fmla="*/ 6848 w 9960"/>
              <a:gd name="connsiteY174" fmla="*/ 5814 h 10000"/>
              <a:gd name="connsiteX175" fmla="*/ 6940 w 9960"/>
              <a:gd name="connsiteY175" fmla="*/ 5837 h 10000"/>
              <a:gd name="connsiteX176" fmla="*/ 6986 w 9960"/>
              <a:gd name="connsiteY176" fmla="*/ 6002 h 10000"/>
              <a:gd name="connsiteX177" fmla="*/ 7051 w 9960"/>
              <a:gd name="connsiteY177" fmla="*/ 6213 h 10000"/>
              <a:gd name="connsiteX178" fmla="*/ 7094 w 9960"/>
              <a:gd name="connsiteY178" fmla="*/ 6401 h 10000"/>
              <a:gd name="connsiteX179" fmla="*/ 7094 w 9960"/>
              <a:gd name="connsiteY179" fmla="*/ 6377 h 10000"/>
              <a:gd name="connsiteX180" fmla="*/ 7124 w 9960"/>
              <a:gd name="connsiteY180" fmla="*/ 6448 h 10000"/>
              <a:gd name="connsiteX181" fmla="*/ 7214 w 9960"/>
              <a:gd name="connsiteY181" fmla="*/ 6479 h 10000"/>
              <a:gd name="connsiteX182" fmla="*/ 7272 w 9960"/>
              <a:gd name="connsiteY182" fmla="*/ 6761 h 10000"/>
              <a:gd name="connsiteX183" fmla="*/ 7336 w 9960"/>
              <a:gd name="connsiteY183" fmla="*/ 6737 h 10000"/>
              <a:gd name="connsiteX184" fmla="*/ 7438 w 9960"/>
              <a:gd name="connsiteY184" fmla="*/ 6659 h 10000"/>
              <a:gd name="connsiteX185" fmla="*/ 7419 w 9960"/>
              <a:gd name="connsiteY185" fmla="*/ 7113 h 10000"/>
              <a:gd name="connsiteX186" fmla="*/ 7327 w 9960"/>
              <a:gd name="connsiteY186" fmla="*/ 7222 h 10000"/>
              <a:gd name="connsiteX187" fmla="*/ 7343 w 9960"/>
              <a:gd name="connsiteY187" fmla="*/ 7606 h 10000"/>
              <a:gd name="connsiteX188" fmla="*/ 7475 w 9960"/>
              <a:gd name="connsiteY188" fmla="*/ 7606 h 10000"/>
              <a:gd name="connsiteX189" fmla="*/ 7475 w 9960"/>
              <a:gd name="connsiteY189" fmla="*/ 7653 h 10000"/>
              <a:gd name="connsiteX190" fmla="*/ 7730 w 9960"/>
              <a:gd name="connsiteY190" fmla="*/ 7019 h 10000"/>
              <a:gd name="connsiteX191" fmla="*/ 7849 w 9960"/>
              <a:gd name="connsiteY191" fmla="*/ 7175 h 10000"/>
              <a:gd name="connsiteX192" fmla="*/ 7926 w 9960"/>
              <a:gd name="connsiteY192" fmla="*/ 7160 h 10000"/>
              <a:gd name="connsiteX193" fmla="*/ 8006 w 9960"/>
              <a:gd name="connsiteY193" fmla="*/ 7394 h 10000"/>
              <a:gd name="connsiteX194" fmla="*/ 8111 w 9960"/>
              <a:gd name="connsiteY194" fmla="*/ 7269 h 10000"/>
              <a:gd name="connsiteX195" fmla="*/ 8737 w 9960"/>
              <a:gd name="connsiteY195" fmla="*/ 5884 h 10000"/>
              <a:gd name="connsiteX196" fmla="*/ 8955 w 9960"/>
              <a:gd name="connsiteY196" fmla="*/ 5164 h 10000"/>
              <a:gd name="connsiteX197" fmla="*/ 9628 w 9960"/>
              <a:gd name="connsiteY197" fmla="*/ 4460 h 10000"/>
              <a:gd name="connsiteX198" fmla="*/ 9733 w 9960"/>
              <a:gd name="connsiteY198" fmla="*/ 4241 h 10000"/>
              <a:gd name="connsiteX199" fmla="*/ 8032 w 9960"/>
              <a:gd name="connsiteY199" fmla="*/ 3909 h 10000"/>
              <a:gd name="connsiteX200" fmla="*/ 9960 w 9960"/>
              <a:gd name="connsiteY200" fmla="*/ 2981 h 10000"/>
              <a:gd name="connsiteX201" fmla="*/ 9767 w 9960"/>
              <a:gd name="connsiteY201" fmla="*/ 2433 h 10000"/>
              <a:gd name="connsiteX202" fmla="*/ 9032 w 9960"/>
              <a:gd name="connsiteY202" fmla="*/ 1784 h 10000"/>
              <a:gd name="connsiteX203" fmla="*/ 8101 w 9960"/>
              <a:gd name="connsiteY203" fmla="*/ 1142 h 10000"/>
              <a:gd name="connsiteX204" fmla="*/ 7333 w 9960"/>
              <a:gd name="connsiteY204" fmla="*/ 720 h 10000"/>
              <a:gd name="connsiteX205" fmla="*/ 6771 w 9960"/>
              <a:gd name="connsiteY205" fmla="*/ 649 h 10000"/>
              <a:gd name="connsiteX206" fmla="*/ 6181 w 9960"/>
              <a:gd name="connsiteY206" fmla="*/ 579 h 10000"/>
              <a:gd name="connsiteX207" fmla="*/ 5502 w 9960"/>
              <a:gd name="connsiteY207" fmla="*/ 321 h 10000"/>
              <a:gd name="connsiteX208" fmla="*/ 5278 w 9960"/>
              <a:gd name="connsiteY208" fmla="*/ 47 h 10000"/>
              <a:gd name="connsiteX209" fmla="*/ 4320 w 9960"/>
              <a:gd name="connsiteY209" fmla="*/ 211 h 10000"/>
              <a:gd name="connsiteX210" fmla="*/ 3530 w 9960"/>
              <a:gd name="connsiteY210" fmla="*/ 0 h 10000"/>
              <a:gd name="connsiteX211" fmla="*/ 2931 w 9960"/>
              <a:gd name="connsiteY211" fmla="*/ 329 h 10000"/>
              <a:gd name="connsiteX212" fmla="*/ 2820 w 9960"/>
              <a:gd name="connsiteY212" fmla="*/ 415 h 10000"/>
              <a:gd name="connsiteX213" fmla="*/ 2237 w 9960"/>
              <a:gd name="connsiteY213" fmla="*/ 297 h 10000"/>
              <a:gd name="connsiteX214" fmla="*/ 1923 w 9960"/>
              <a:gd name="connsiteY214" fmla="*/ 438 h 10000"/>
              <a:gd name="connsiteX215" fmla="*/ 1843 w 9960"/>
              <a:gd name="connsiteY215" fmla="*/ 869 h 10000"/>
              <a:gd name="connsiteX216" fmla="*/ 2046 w 9960"/>
              <a:gd name="connsiteY216" fmla="*/ 1737 h 10000"/>
              <a:gd name="connsiteX217" fmla="*/ 1794 w 9960"/>
              <a:gd name="connsiteY217" fmla="*/ 2277 h 10000"/>
              <a:gd name="connsiteX218" fmla="*/ 1650 w 9960"/>
              <a:gd name="connsiteY218" fmla="*/ 3302 h 10000"/>
              <a:gd name="connsiteX219" fmla="*/ 1475 w 9960"/>
              <a:gd name="connsiteY219" fmla="*/ 2856 h 10000"/>
              <a:gd name="connsiteX0" fmla="*/ 1481 w 9807"/>
              <a:gd name="connsiteY0" fmla="*/ 2856 h 10000"/>
              <a:gd name="connsiteX1" fmla="*/ 1203 w 9807"/>
              <a:gd name="connsiteY1" fmla="*/ 3208 h 10000"/>
              <a:gd name="connsiteX2" fmla="*/ 851 w 9807"/>
              <a:gd name="connsiteY2" fmla="*/ 3333 h 10000"/>
              <a:gd name="connsiteX3" fmla="*/ 664 w 9807"/>
              <a:gd name="connsiteY3" fmla="*/ 3263 h 10000"/>
              <a:gd name="connsiteX4" fmla="*/ 515 w 9807"/>
              <a:gd name="connsiteY4" fmla="*/ 3310 h 10000"/>
              <a:gd name="connsiteX5" fmla="*/ 404 w 9807"/>
              <a:gd name="connsiteY5" fmla="*/ 3607 h 10000"/>
              <a:gd name="connsiteX6" fmla="*/ 601 w 9807"/>
              <a:gd name="connsiteY6" fmla="*/ 4272 h 10000"/>
              <a:gd name="connsiteX7" fmla="*/ 805 w 9807"/>
              <a:gd name="connsiteY7" fmla="*/ 5188 h 10000"/>
              <a:gd name="connsiteX8" fmla="*/ 774 w 9807"/>
              <a:gd name="connsiteY8" fmla="*/ 5986 h 10000"/>
              <a:gd name="connsiteX9" fmla="*/ 713 w 9807"/>
              <a:gd name="connsiteY9" fmla="*/ 6714 h 10000"/>
              <a:gd name="connsiteX10" fmla="*/ 265 w 9807"/>
              <a:gd name="connsiteY10" fmla="*/ 7418 h 10000"/>
              <a:gd name="connsiteX11" fmla="*/ 0 w 9807"/>
              <a:gd name="connsiteY11" fmla="*/ 7793 h 10000"/>
              <a:gd name="connsiteX12" fmla="*/ 37 w 9807"/>
              <a:gd name="connsiteY12" fmla="*/ 8169 h 10000"/>
              <a:gd name="connsiteX13" fmla="*/ 201 w 9807"/>
              <a:gd name="connsiteY13" fmla="*/ 8537 h 10000"/>
              <a:gd name="connsiteX14" fmla="*/ 277 w 9807"/>
              <a:gd name="connsiteY14" fmla="*/ 8850 h 10000"/>
              <a:gd name="connsiteX15" fmla="*/ 414 w 9807"/>
              <a:gd name="connsiteY15" fmla="*/ 9038 h 10000"/>
              <a:gd name="connsiteX16" fmla="*/ 524 w 9807"/>
              <a:gd name="connsiteY16" fmla="*/ 9484 h 10000"/>
              <a:gd name="connsiteX17" fmla="*/ 657 w 9807"/>
              <a:gd name="connsiteY17" fmla="*/ 9898 h 10000"/>
              <a:gd name="connsiteX18" fmla="*/ 750 w 9807"/>
              <a:gd name="connsiteY18" fmla="*/ 10000 h 10000"/>
              <a:gd name="connsiteX19" fmla="*/ 842 w 9807"/>
              <a:gd name="connsiteY19" fmla="*/ 9859 h 10000"/>
              <a:gd name="connsiteX20" fmla="*/ 932 w 9807"/>
              <a:gd name="connsiteY20" fmla="*/ 9523 h 10000"/>
              <a:gd name="connsiteX21" fmla="*/ 860 w 9807"/>
              <a:gd name="connsiteY21" fmla="*/ 9014 h 10000"/>
              <a:gd name="connsiteX22" fmla="*/ 866 w 9807"/>
              <a:gd name="connsiteY22" fmla="*/ 8803 h 10000"/>
              <a:gd name="connsiteX23" fmla="*/ 1098 w 9807"/>
              <a:gd name="connsiteY23" fmla="*/ 8662 h 10000"/>
              <a:gd name="connsiteX24" fmla="*/ 1228 w 9807"/>
              <a:gd name="connsiteY24" fmla="*/ 8560 h 10000"/>
              <a:gd name="connsiteX25" fmla="*/ 1332 w 9807"/>
              <a:gd name="connsiteY25" fmla="*/ 8537 h 10000"/>
              <a:gd name="connsiteX26" fmla="*/ 1496 w 9807"/>
              <a:gd name="connsiteY26" fmla="*/ 8380 h 10000"/>
              <a:gd name="connsiteX27" fmla="*/ 1691 w 9807"/>
              <a:gd name="connsiteY27" fmla="*/ 8052 h 10000"/>
              <a:gd name="connsiteX28" fmla="*/ 1913 w 9807"/>
              <a:gd name="connsiteY28" fmla="*/ 8192 h 10000"/>
              <a:gd name="connsiteX29" fmla="*/ 1999 w 9807"/>
              <a:gd name="connsiteY29" fmla="*/ 8099 h 10000"/>
              <a:gd name="connsiteX30" fmla="*/ 2017 w 9807"/>
              <a:gd name="connsiteY30" fmla="*/ 8521 h 10000"/>
              <a:gd name="connsiteX31" fmla="*/ 2069 w 9807"/>
              <a:gd name="connsiteY31" fmla="*/ 8709 h 10000"/>
              <a:gd name="connsiteX32" fmla="*/ 2126 w 9807"/>
              <a:gd name="connsiteY32" fmla="*/ 8631 h 10000"/>
              <a:gd name="connsiteX33" fmla="*/ 2153 w 9807"/>
              <a:gd name="connsiteY33" fmla="*/ 8725 h 10000"/>
              <a:gd name="connsiteX34" fmla="*/ 2264 w 9807"/>
              <a:gd name="connsiteY34" fmla="*/ 8615 h 10000"/>
              <a:gd name="connsiteX35" fmla="*/ 2486 w 9807"/>
              <a:gd name="connsiteY35" fmla="*/ 8498 h 10000"/>
              <a:gd name="connsiteX36" fmla="*/ 2394 w 9807"/>
              <a:gd name="connsiteY36" fmla="*/ 8192 h 10000"/>
              <a:gd name="connsiteX37" fmla="*/ 2356 w 9807"/>
              <a:gd name="connsiteY37" fmla="*/ 8075 h 10000"/>
              <a:gd name="connsiteX38" fmla="*/ 2341 w 9807"/>
              <a:gd name="connsiteY38" fmla="*/ 7786 h 10000"/>
              <a:gd name="connsiteX39" fmla="*/ 2319 w 9807"/>
              <a:gd name="connsiteY39" fmla="*/ 7653 h 10000"/>
              <a:gd name="connsiteX40" fmla="*/ 2388 w 9807"/>
              <a:gd name="connsiteY40" fmla="*/ 7582 h 10000"/>
              <a:gd name="connsiteX41" fmla="*/ 2385 w 9807"/>
              <a:gd name="connsiteY41" fmla="*/ 7488 h 10000"/>
              <a:gd name="connsiteX42" fmla="*/ 2412 w 9807"/>
              <a:gd name="connsiteY42" fmla="*/ 7480 h 10000"/>
              <a:gd name="connsiteX43" fmla="*/ 2462 w 9807"/>
              <a:gd name="connsiteY43" fmla="*/ 7488 h 10000"/>
              <a:gd name="connsiteX44" fmla="*/ 2505 w 9807"/>
              <a:gd name="connsiteY44" fmla="*/ 7574 h 10000"/>
              <a:gd name="connsiteX45" fmla="*/ 2425 w 9807"/>
              <a:gd name="connsiteY45" fmla="*/ 7629 h 10000"/>
              <a:gd name="connsiteX46" fmla="*/ 2385 w 9807"/>
              <a:gd name="connsiteY46" fmla="*/ 7582 h 10000"/>
              <a:gd name="connsiteX47" fmla="*/ 2319 w 9807"/>
              <a:gd name="connsiteY47" fmla="*/ 7629 h 10000"/>
              <a:gd name="connsiteX48" fmla="*/ 2338 w 9807"/>
              <a:gd name="connsiteY48" fmla="*/ 7770 h 10000"/>
              <a:gd name="connsiteX49" fmla="*/ 2365 w 9807"/>
              <a:gd name="connsiteY49" fmla="*/ 8091 h 10000"/>
              <a:gd name="connsiteX50" fmla="*/ 2394 w 9807"/>
              <a:gd name="connsiteY50" fmla="*/ 8192 h 10000"/>
              <a:gd name="connsiteX51" fmla="*/ 2477 w 9807"/>
              <a:gd name="connsiteY51" fmla="*/ 8490 h 10000"/>
              <a:gd name="connsiteX52" fmla="*/ 2514 w 9807"/>
              <a:gd name="connsiteY52" fmla="*/ 8631 h 10000"/>
              <a:gd name="connsiteX53" fmla="*/ 2588 w 9807"/>
              <a:gd name="connsiteY53" fmla="*/ 8889 h 10000"/>
              <a:gd name="connsiteX54" fmla="*/ 2730 w 9807"/>
              <a:gd name="connsiteY54" fmla="*/ 8873 h 10000"/>
              <a:gd name="connsiteX55" fmla="*/ 2943 w 9807"/>
              <a:gd name="connsiteY55" fmla="*/ 8944 h 10000"/>
              <a:gd name="connsiteX56" fmla="*/ 3134 w 9807"/>
              <a:gd name="connsiteY56" fmla="*/ 8631 h 10000"/>
              <a:gd name="connsiteX57" fmla="*/ 3180 w 9807"/>
              <a:gd name="connsiteY57" fmla="*/ 8490 h 10000"/>
              <a:gd name="connsiteX58" fmla="*/ 3227 w 9807"/>
              <a:gd name="connsiteY58" fmla="*/ 8490 h 10000"/>
              <a:gd name="connsiteX59" fmla="*/ 3285 w 9807"/>
              <a:gd name="connsiteY59" fmla="*/ 8474 h 10000"/>
              <a:gd name="connsiteX60" fmla="*/ 3378 w 9807"/>
              <a:gd name="connsiteY60" fmla="*/ 8396 h 10000"/>
              <a:gd name="connsiteX61" fmla="*/ 3458 w 9807"/>
              <a:gd name="connsiteY61" fmla="*/ 8404 h 10000"/>
              <a:gd name="connsiteX62" fmla="*/ 3516 w 9807"/>
              <a:gd name="connsiteY62" fmla="*/ 8396 h 10000"/>
              <a:gd name="connsiteX63" fmla="*/ 3495 w 9807"/>
              <a:gd name="connsiteY63" fmla="*/ 8192 h 10000"/>
              <a:gd name="connsiteX64" fmla="*/ 3498 w 9807"/>
              <a:gd name="connsiteY64" fmla="*/ 8044 h 10000"/>
              <a:gd name="connsiteX65" fmla="*/ 3443 w 9807"/>
              <a:gd name="connsiteY65" fmla="*/ 7762 h 10000"/>
              <a:gd name="connsiteX66" fmla="*/ 3273 w 9807"/>
              <a:gd name="connsiteY66" fmla="*/ 7700 h 10000"/>
              <a:gd name="connsiteX67" fmla="*/ 3115 w 9807"/>
              <a:gd name="connsiteY67" fmla="*/ 7175 h 10000"/>
              <a:gd name="connsiteX68" fmla="*/ 3007 w 9807"/>
              <a:gd name="connsiteY68" fmla="*/ 7230 h 10000"/>
              <a:gd name="connsiteX69" fmla="*/ 2903 w 9807"/>
              <a:gd name="connsiteY69" fmla="*/ 7160 h 10000"/>
              <a:gd name="connsiteX70" fmla="*/ 2822 w 9807"/>
              <a:gd name="connsiteY70" fmla="*/ 7175 h 10000"/>
              <a:gd name="connsiteX71" fmla="*/ 2764 w 9807"/>
              <a:gd name="connsiteY71" fmla="*/ 7105 h 10000"/>
              <a:gd name="connsiteX72" fmla="*/ 2739 w 9807"/>
              <a:gd name="connsiteY72" fmla="*/ 6854 h 10000"/>
              <a:gd name="connsiteX73" fmla="*/ 2665 w 9807"/>
              <a:gd name="connsiteY73" fmla="*/ 6682 h 10000"/>
              <a:gd name="connsiteX74" fmla="*/ 2588 w 9807"/>
              <a:gd name="connsiteY74" fmla="*/ 6737 h 10000"/>
              <a:gd name="connsiteX75" fmla="*/ 2495 w 9807"/>
              <a:gd name="connsiteY75" fmla="*/ 6667 h 10000"/>
              <a:gd name="connsiteX76" fmla="*/ 2477 w 9807"/>
              <a:gd name="connsiteY76" fmla="*/ 6596 h 10000"/>
              <a:gd name="connsiteX77" fmla="*/ 2495 w 9807"/>
              <a:gd name="connsiteY77" fmla="*/ 6495 h 10000"/>
              <a:gd name="connsiteX78" fmla="*/ 2545 w 9807"/>
              <a:gd name="connsiteY78" fmla="*/ 6330 h 10000"/>
              <a:gd name="connsiteX79" fmla="*/ 2560 w 9807"/>
              <a:gd name="connsiteY79" fmla="*/ 6103 h 10000"/>
              <a:gd name="connsiteX80" fmla="*/ 2532 w 9807"/>
              <a:gd name="connsiteY80" fmla="*/ 5962 h 10000"/>
              <a:gd name="connsiteX81" fmla="*/ 2545 w 9807"/>
              <a:gd name="connsiteY81" fmla="*/ 5861 h 10000"/>
              <a:gd name="connsiteX82" fmla="*/ 2535 w 9807"/>
              <a:gd name="connsiteY82" fmla="*/ 5728 h 10000"/>
              <a:gd name="connsiteX83" fmla="*/ 2615 w 9807"/>
              <a:gd name="connsiteY83" fmla="*/ 5634 h 10000"/>
              <a:gd name="connsiteX84" fmla="*/ 2644 w 9807"/>
              <a:gd name="connsiteY84" fmla="*/ 5556 h 10000"/>
              <a:gd name="connsiteX85" fmla="*/ 2656 w 9807"/>
              <a:gd name="connsiteY85" fmla="*/ 5423 h 10000"/>
              <a:gd name="connsiteX86" fmla="*/ 2721 w 9807"/>
              <a:gd name="connsiteY86" fmla="*/ 5321 h 10000"/>
              <a:gd name="connsiteX87" fmla="*/ 2767 w 9807"/>
              <a:gd name="connsiteY87" fmla="*/ 5376 h 10000"/>
              <a:gd name="connsiteX88" fmla="*/ 2837 w 9807"/>
              <a:gd name="connsiteY88" fmla="*/ 5423 h 10000"/>
              <a:gd name="connsiteX89" fmla="*/ 2865 w 9807"/>
              <a:gd name="connsiteY89" fmla="*/ 5469 h 10000"/>
              <a:gd name="connsiteX90" fmla="*/ 2840 w 9807"/>
              <a:gd name="connsiteY90" fmla="*/ 5540 h 10000"/>
              <a:gd name="connsiteX91" fmla="*/ 2878 w 9807"/>
              <a:gd name="connsiteY91" fmla="*/ 5673 h 10000"/>
              <a:gd name="connsiteX92" fmla="*/ 2924 w 9807"/>
              <a:gd name="connsiteY92" fmla="*/ 5822 h 10000"/>
              <a:gd name="connsiteX93" fmla="*/ 2868 w 9807"/>
              <a:gd name="connsiteY93" fmla="*/ 5869 h 10000"/>
              <a:gd name="connsiteX94" fmla="*/ 2885 w 9807"/>
              <a:gd name="connsiteY94" fmla="*/ 6002 h 10000"/>
              <a:gd name="connsiteX95" fmla="*/ 2813 w 9807"/>
              <a:gd name="connsiteY95" fmla="*/ 6127 h 10000"/>
              <a:gd name="connsiteX96" fmla="*/ 2730 w 9807"/>
              <a:gd name="connsiteY96" fmla="*/ 6142 h 10000"/>
              <a:gd name="connsiteX97" fmla="*/ 2656 w 9807"/>
              <a:gd name="connsiteY97" fmla="*/ 6095 h 10000"/>
              <a:gd name="connsiteX98" fmla="*/ 2581 w 9807"/>
              <a:gd name="connsiteY98" fmla="*/ 6056 h 10000"/>
              <a:gd name="connsiteX99" fmla="*/ 2551 w 9807"/>
              <a:gd name="connsiteY99" fmla="*/ 6119 h 10000"/>
              <a:gd name="connsiteX100" fmla="*/ 2541 w 9807"/>
              <a:gd name="connsiteY100" fmla="*/ 6330 h 10000"/>
              <a:gd name="connsiteX101" fmla="*/ 2495 w 9807"/>
              <a:gd name="connsiteY101" fmla="*/ 6479 h 10000"/>
              <a:gd name="connsiteX102" fmla="*/ 2471 w 9807"/>
              <a:gd name="connsiteY102" fmla="*/ 6596 h 10000"/>
              <a:gd name="connsiteX103" fmla="*/ 2498 w 9807"/>
              <a:gd name="connsiteY103" fmla="*/ 6682 h 10000"/>
              <a:gd name="connsiteX104" fmla="*/ 2597 w 9807"/>
              <a:gd name="connsiteY104" fmla="*/ 6729 h 10000"/>
              <a:gd name="connsiteX105" fmla="*/ 2665 w 9807"/>
              <a:gd name="connsiteY105" fmla="*/ 6659 h 10000"/>
              <a:gd name="connsiteX106" fmla="*/ 2736 w 9807"/>
              <a:gd name="connsiteY106" fmla="*/ 6878 h 10000"/>
              <a:gd name="connsiteX107" fmla="*/ 2767 w 9807"/>
              <a:gd name="connsiteY107" fmla="*/ 7128 h 10000"/>
              <a:gd name="connsiteX108" fmla="*/ 2831 w 9807"/>
              <a:gd name="connsiteY108" fmla="*/ 7183 h 10000"/>
              <a:gd name="connsiteX109" fmla="*/ 2912 w 9807"/>
              <a:gd name="connsiteY109" fmla="*/ 7175 h 10000"/>
              <a:gd name="connsiteX110" fmla="*/ 3017 w 9807"/>
              <a:gd name="connsiteY110" fmla="*/ 7254 h 10000"/>
              <a:gd name="connsiteX111" fmla="*/ 3106 w 9807"/>
              <a:gd name="connsiteY111" fmla="*/ 7160 h 10000"/>
              <a:gd name="connsiteX112" fmla="*/ 3276 w 9807"/>
              <a:gd name="connsiteY112" fmla="*/ 7700 h 10000"/>
              <a:gd name="connsiteX113" fmla="*/ 3443 w 9807"/>
              <a:gd name="connsiteY113" fmla="*/ 7786 h 10000"/>
              <a:gd name="connsiteX114" fmla="*/ 3498 w 9807"/>
              <a:gd name="connsiteY114" fmla="*/ 8052 h 10000"/>
              <a:gd name="connsiteX115" fmla="*/ 3544 w 9807"/>
              <a:gd name="connsiteY115" fmla="*/ 8099 h 10000"/>
              <a:gd name="connsiteX116" fmla="*/ 3596 w 9807"/>
              <a:gd name="connsiteY116" fmla="*/ 8138 h 10000"/>
              <a:gd name="connsiteX117" fmla="*/ 3618 w 9807"/>
              <a:gd name="connsiteY117" fmla="*/ 8146 h 10000"/>
              <a:gd name="connsiteX118" fmla="*/ 3671 w 9807"/>
              <a:gd name="connsiteY118" fmla="*/ 8044 h 10000"/>
              <a:gd name="connsiteX119" fmla="*/ 3702 w 9807"/>
              <a:gd name="connsiteY119" fmla="*/ 8216 h 10000"/>
              <a:gd name="connsiteX120" fmla="*/ 3855 w 9807"/>
              <a:gd name="connsiteY120" fmla="*/ 7668 h 10000"/>
              <a:gd name="connsiteX121" fmla="*/ 3933 w 9807"/>
              <a:gd name="connsiteY121" fmla="*/ 7621 h 10000"/>
              <a:gd name="connsiteX122" fmla="*/ 4013 w 9807"/>
              <a:gd name="connsiteY122" fmla="*/ 7762 h 10000"/>
              <a:gd name="connsiteX123" fmla="*/ 4007 w 9807"/>
              <a:gd name="connsiteY123" fmla="*/ 7152 h 10000"/>
              <a:gd name="connsiteX124" fmla="*/ 4105 w 9807"/>
              <a:gd name="connsiteY124" fmla="*/ 7128 h 10000"/>
              <a:gd name="connsiteX125" fmla="*/ 4263 w 9807"/>
              <a:gd name="connsiteY125" fmla="*/ 7371 h 10000"/>
              <a:gd name="connsiteX126" fmla="*/ 4300 w 9807"/>
              <a:gd name="connsiteY126" fmla="*/ 7387 h 10000"/>
              <a:gd name="connsiteX127" fmla="*/ 4411 w 9807"/>
              <a:gd name="connsiteY127" fmla="*/ 7418 h 10000"/>
              <a:gd name="connsiteX128" fmla="*/ 4439 w 9807"/>
              <a:gd name="connsiteY128" fmla="*/ 7465 h 10000"/>
              <a:gd name="connsiteX129" fmla="*/ 4457 w 9807"/>
              <a:gd name="connsiteY129" fmla="*/ 7692 h 10000"/>
              <a:gd name="connsiteX130" fmla="*/ 4534 w 9807"/>
              <a:gd name="connsiteY130" fmla="*/ 7809 h 10000"/>
              <a:gd name="connsiteX131" fmla="*/ 4589 w 9807"/>
              <a:gd name="connsiteY131" fmla="*/ 7833 h 10000"/>
              <a:gd name="connsiteX132" fmla="*/ 4661 w 9807"/>
              <a:gd name="connsiteY132" fmla="*/ 7692 h 10000"/>
              <a:gd name="connsiteX133" fmla="*/ 4698 w 9807"/>
              <a:gd name="connsiteY133" fmla="*/ 7645 h 10000"/>
              <a:gd name="connsiteX134" fmla="*/ 4719 w 9807"/>
              <a:gd name="connsiteY134" fmla="*/ 7559 h 10000"/>
              <a:gd name="connsiteX135" fmla="*/ 4799 w 9807"/>
              <a:gd name="connsiteY135" fmla="*/ 7606 h 10000"/>
              <a:gd name="connsiteX136" fmla="*/ 4790 w 9807"/>
              <a:gd name="connsiteY136" fmla="*/ 7512 h 10000"/>
              <a:gd name="connsiteX137" fmla="*/ 4830 w 9807"/>
              <a:gd name="connsiteY137" fmla="*/ 7457 h 10000"/>
              <a:gd name="connsiteX138" fmla="*/ 4896 w 9807"/>
              <a:gd name="connsiteY138" fmla="*/ 7512 h 10000"/>
              <a:gd name="connsiteX139" fmla="*/ 5003 w 9807"/>
              <a:gd name="connsiteY139" fmla="*/ 7512 h 10000"/>
              <a:gd name="connsiteX140" fmla="*/ 5058 w 9807"/>
              <a:gd name="connsiteY140" fmla="*/ 7551 h 10000"/>
              <a:gd name="connsiteX141" fmla="*/ 5098 w 9807"/>
              <a:gd name="connsiteY141" fmla="*/ 7668 h 10000"/>
              <a:gd name="connsiteX142" fmla="*/ 5117 w 9807"/>
              <a:gd name="connsiteY142" fmla="*/ 7488 h 10000"/>
              <a:gd name="connsiteX143" fmla="*/ 5080 w 9807"/>
              <a:gd name="connsiteY143" fmla="*/ 7230 h 10000"/>
              <a:gd name="connsiteX144" fmla="*/ 5123 w 9807"/>
              <a:gd name="connsiteY144" fmla="*/ 7175 h 10000"/>
              <a:gd name="connsiteX145" fmla="*/ 5173 w 9807"/>
              <a:gd name="connsiteY145" fmla="*/ 7199 h 10000"/>
              <a:gd name="connsiteX146" fmla="*/ 5173 w 9807"/>
              <a:gd name="connsiteY146" fmla="*/ 6894 h 10000"/>
              <a:gd name="connsiteX147" fmla="*/ 5253 w 9807"/>
              <a:gd name="connsiteY147" fmla="*/ 6917 h 10000"/>
              <a:gd name="connsiteX148" fmla="*/ 5293 w 9807"/>
              <a:gd name="connsiteY148" fmla="*/ 6854 h 10000"/>
              <a:gd name="connsiteX149" fmla="*/ 5284 w 9807"/>
              <a:gd name="connsiteY149" fmla="*/ 6635 h 10000"/>
              <a:gd name="connsiteX150" fmla="*/ 5321 w 9807"/>
              <a:gd name="connsiteY150" fmla="*/ 6635 h 10000"/>
              <a:gd name="connsiteX151" fmla="*/ 5364 w 9807"/>
              <a:gd name="connsiteY151" fmla="*/ 6518 h 10000"/>
              <a:gd name="connsiteX152" fmla="*/ 5441 w 9807"/>
              <a:gd name="connsiteY152" fmla="*/ 6424 h 10000"/>
              <a:gd name="connsiteX153" fmla="*/ 5494 w 9807"/>
              <a:gd name="connsiteY153" fmla="*/ 6283 h 10000"/>
              <a:gd name="connsiteX154" fmla="*/ 5607 w 9807"/>
              <a:gd name="connsiteY154" fmla="*/ 6283 h 10000"/>
              <a:gd name="connsiteX155" fmla="*/ 5697 w 9807"/>
              <a:gd name="connsiteY155" fmla="*/ 6401 h 10000"/>
              <a:gd name="connsiteX156" fmla="*/ 5817 w 9807"/>
              <a:gd name="connsiteY156" fmla="*/ 6408 h 10000"/>
              <a:gd name="connsiteX157" fmla="*/ 5811 w 9807"/>
              <a:gd name="connsiteY157" fmla="*/ 6291 h 10000"/>
              <a:gd name="connsiteX158" fmla="*/ 5802 w 9807"/>
              <a:gd name="connsiteY158" fmla="*/ 6127 h 10000"/>
              <a:gd name="connsiteX159" fmla="*/ 5836 w 9807"/>
              <a:gd name="connsiteY159" fmla="*/ 6025 h 10000"/>
              <a:gd name="connsiteX160" fmla="*/ 5932 w 9807"/>
              <a:gd name="connsiteY160" fmla="*/ 6103 h 10000"/>
              <a:gd name="connsiteX161" fmla="*/ 5978 w 9807"/>
              <a:gd name="connsiteY161" fmla="*/ 6150 h 10000"/>
              <a:gd name="connsiteX162" fmla="*/ 6033 w 9807"/>
              <a:gd name="connsiteY162" fmla="*/ 6338 h 10000"/>
              <a:gd name="connsiteX163" fmla="*/ 6234 w 9807"/>
              <a:gd name="connsiteY163" fmla="*/ 6338 h 10000"/>
              <a:gd name="connsiteX164" fmla="*/ 6265 w 9807"/>
              <a:gd name="connsiteY164" fmla="*/ 6479 h 10000"/>
              <a:gd name="connsiteX165" fmla="*/ 6395 w 9807"/>
              <a:gd name="connsiteY165" fmla="*/ 6518 h 10000"/>
              <a:gd name="connsiteX166" fmla="*/ 6561 w 9807"/>
              <a:gd name="connsiteY166" fmla="*/ 6401 h 10000"/>
              <a:gd name="connsiteX167" fmla="*/ 6669 w 9807"/>
              <a:gd name="connsiteY167" fmla="*/ 6432 h 10000"/>
              <a:gd name="connsiteX168" fmla="*/ 6681 w 9807"/>
              <a:gd name="connsiteY168" fmla="*/ 6448 h 10000"/>
              <a:gd name="connsiteX169" fmla="*/ 6746 w 9807"/>
              <a:gd name="connsiteY169" fmla="*/ 6408 h 10000"/>
              <a:gd name="connsiteX170" fmla="*/ 6761 w 9807"/>
              <a:gd name="connsiteY170" fmla="*/ 6189 h 10000"/>
              <a:gd name="connsiteX171" fmla="*/ 6783 w 9807"/>
              <a:gd name="connsiteY171" fmla="*/ 6056 h 10000"/>
              <a:gd name="connsiteX172" fmla="*/ 6783 w 9807"/>
              <a:gd name="connsiteY172" fmla="*/ 6002 h 10000"/>
              <a:gd name="connsiteX173" fmla="*/ 6774 w 9807"/>
              <a:gd name="connsiteY173" fmla="*/ 5884 h 10000"/>
              <a:gd name="connsiteX174" fmla="*/ 6876 w 9807"/>
              <a:gd name="connsiteY174" fmla="*/ 5814 h 10000"/>
              <a:gd name="connsiteX175" fmla="*/ 6968 w 9807"/>
              <a:gd name="connsiteY175" fmla="*/ 5837 h 10000"/>
              <a:gd name="connsiteX176" fmla="*/ 7014 w 9807"/>
              <a:gd name="connsiteY176" fmla="*/ 6002 h 10000"/>
              <a:gd name="connsiteX177" fmla="*/ 7079 w 9807"/>
              <a:gd name="connsiteY177" fmla="*/ 6213 h 10000"/>
              <a:gd name="connsiteX178" fmla="*/ 7122 w 9807"/>
              <a:gd name="connsiteY178" fmla="*/ 6401 h 10000"/>
              <a:gd name="connsiteX179" fmla="*/ 7122 w 9807"/>
              <a:gd name="connsiteY179" fmla="*/ 6377 h 10000"/>
              <a:gd name="connsiteX180" fmla="*/ 7153 w 9807"/>
              <a:gd name="connsiteY180" fmla="*/ 6448 h 10000"/>
              <a:gd name="connsiteX181" fmla="*/ 7243 w 9807"/>
              <a:gd name="connsiteY181" fmla="*/ 6479 h 10000"/>
              <a:gd name="connsiteX182" fmla="*/ 7301 w 9807"/>
              <a:gd name="connsiteY182" fmla="*/ 6761 h 10000"/>
              <a:gd name="connsiteX183" fmla="*/ 7365 w 9807"/>
              <a:gd name="connsiteY183" fmla="*/ 6737 h 10000"/>
              <a:gd name="connsiteX184" fmla="*/ 7468 w 9807"/>
              <a:gd name="connsiteY184" fmla="*/ 6659 h 10000"/>
              <a:gd name="connsiteX185" fmla="*/ 7449 w 9807"/>
              <a:gd name="connsiteY185" fmla="*/ 7113 h 10000"/>
              <a:gd name="connsiteX186" fmla="*/ 7356 w 9807"/>
              <a:gd name="connsiteY186" fmla="*/ 7222 h 10000"/>
              <a:gd name="connsiteX187" fmla="*/ 7372 w 9807"/>
              <a:gd name="connsiteY187" fmla="*/ 7606 h 10000"/>
              <a:gd name="connsiteX188" fmla="*/ 7505 w 9807"/>
              <a:gd name="connsiteY188" fmla="*/ 7606 h 10000"/>
              <a:gd name="connsiteX189" fmla="*/ 7505 w 9807"/>
              <a:gd name="connsiteY189" fmla="*/ 7653 h 10000"/>
              <a:gd name="connsiteX190" fmla="*/ 7761 w 9807"/>
              <a:gd name="connsiteY190" fmla="*/ 7019 h 10000"/>
              <a:gd name="connsiteX191" fmla="*/ 7881 w 9807"/>
              <a:gd name="connsiteY191" fmla="*/ 7175 h 10000"/>
              <a:gd name="connsiteX192" fmla="*/ 7958 w 9807"/>
              <a:gd name="connsiteY192" fmla="*/ 7160 h 10000"/>
              <a:gd name="connsiteX193" fmla="*/ 8038 w 9807"/>
              <a:gd name="connsiteY193" fmla="*/ 7394 h 10000"/>
              <a:gd name="connsiteX194" fmla="*/ 8144 w 9807"/>
              <a:gd name="connsiteY194" fmla="*/ 7269 h 10000"/>
              <a:gd name="connsiteX195" fmla="*/ 8772 w 9807"/>
              <a:gd name="connsiteY195" fmla="*/ 5884 h 10000"/>
              <a:gd name="connsiteX196" fmla="*/ 8991 w 9807"/>
              <a:gd name="connsiteY196" fmla="*/ 5164 h 10000"/>
              <a:gd name="connsiteX197" fmla="*/ 9667 w 9807"/>
              <a:gd name="connsiteY197" fmla="*/ 4460 h 10000"/>
              <a:gd name="connsiteX198" fmla="*/ 9772 w 9807"/>
              <a:gd name="connsiteY198" fmla="*/ 4241 h 10000"/>
              <a:gd name="connsiteX199" fmla="*/ 8064 w 9807"/>
              <a:gd name="connsiteY199" fmla="*/ 3909 h 10000"/>
              <a:gd name="connsiteX200" fmla="*/ 7270 w 9807"/>
              <a:gd name="connsiteY200" fmla="*/ 3333 h 10000"/>
              <a:gd name="connsiteX201" fmla="*/ 9806 w 9807"/>
              <a:gd name="connsiteY201" fmla="*/ 2433 h 10000"/>
              <a:gd name="connsiteX202" fmla="*/ 9068 w 9807"/>
              <a:gd name="connsiteY202" fmla="*/ 1784 h 10000"/>
              <a:gd name="connsiteX203" fmla="*/ 8134 w 9807"/>
              <a:gd name="connsiteY203" fmla="*/ 1142 h 10000"/>
              <a:gd name="connsiteX204" fmla="*/ 7362 w 9807"/>
              <a:gd name="connsiteY204" fmla="*/ 720 h 10000"/>
              <a:gd name="connsiteX205" fmla="*/ 6798 w 9807"/>
              <a:gd name="connsiteY205" fmla="*/ 649 h 10000"/>
              <a:gd name="connsiteX206" fmla="*/ 6206 w 9807"/>
              <a:gd name="connsiteY206" fmla="*/ 579 h 10000"/>
              <a:gd name="connsiteX207" fmla="*/ 5524 w 9807"/>
              <a:gd name="connsiteY207" fmla="*/ 321 h 10000"/>
              <a:gd name="connsiteX208" fmla="*/ 5299 w 9807"/>
              <a:gd name="connsiteY208" fmla="*/ 47 h 10000"/>
              <a:gd name="connsiteX209" fmla="*/ 4337 w 9807"/>
              <a:gd name="connsiteY209" fmla="*/ 211 h 10000"/>
              <a:gd name="connsiteX210" fmla="*/ 3544 w 9807"/>
              <a:gd name="connsiteY210" fmla="*/ 0 h 10000"/>
              <a:gd name="connsiteX211" fmla="*/ 2943 w 9807"/>
              <a:gd name="connsiteY211" fmla="*/ 329 h 10000"/>
              <a:gd name="connsiteX212" fmla="*/ 2831 w 9807"/>
              <a:gd name="connsiteY212" fmla="*/ 415 h 10000"/>
              <a:gd name="connsiteX213" fmla="*/ 2246 w 9807"/>
              <a:gd name="connsiteY213" fmla="*/ 297 h 10000"/>
              <a:gd name="connsiteX214" fmla="*/ 1931 w 9807"/>
              <a:gd name="connsiteY214" fmla="*/ 438 h 10000"/>
              <a:gd name="connsiteX215" fmla="*/ 1850 w 9807"/>
              <a:gd name="connsiteY215" fmla="*/ 869 h 10000"/>
              <a:gd name="connsiteX216" fmla="*/ 2054 w 9807"/>
              <a:gd name="connsiteY216" fmla="*/ 1737 h 10000"/>
              <a:gd name="connsiteX217" fmla="*/ 1801 w 9807"/>
              <a:gd name="connsiteY217" fmla="*/ 2277 h 10000"/>
              <a:gd name="connsiteX218" fmla="*/ 1657 w 9807"/>
              <a:gd name="connsiteY218" fmla="*/ 3302 h 10000"/>
              <a:gd name="connsiteX219" fmla="*/ 1481 w 9807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9168 w 10000"/>
              <a:gd name="connsiteY196" fmla="*/ 5164 h 10000"/>
              <a:gd name="connsiteX197" fmla="*/ 9857 w 10000"/>
              <a:gd name="connsiteY197" fmla="*/ 4460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9168 w 10000"/>
              <a:gd name="connsiteY196" fmla="*/ 5164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6936 w 10000"/>
              <a:gd name="connsiteY196" fmla="*/ 4976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7747 w 10000"/>
              <a:gd name="connsiteY195" fmla="*/ 6142 h 10000"/>
              <a:gd name="connsiteX196" fmla="*/ 6936 w 10000"/>
              <a:gd name="connsiteY196" fmla="*/ 4976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6936 w 10000"/>
              <a:gd name="connsiteY195" fmla="*/ 4976 h 10000"/>
              <a:gd name="connsiteX196" fmla="*/ 7630 w 10000"/>
              <a:gd name="connsiteY196" fmla="*/ 5657 h 10000"/>
              <a:gd name="connsiteX197" fmla="*/ 7327 w 10000"/>
              <a:gd name="connsiteY197" fmla="*/ 4828 h 10000"/>
              <a:gd name="connsiteX198" fmla="*/ 8223 w 10000"/>
              <a:gd name="connsiteY198" fmla="*/ 3909 h 10000"/>
              <a:gd name="connsiteX199" fmla="*/ 7413 w 10000"/>
              <a:gd name="connsiteY199" fmla="*/ 3333 h 10000"/>
              <a:gd name="connsiteX200" fmla="*/ 9999 w 10000"/>
              <a:gd name="connsiteY200" fmla="*/ 2433 h 10000"/>
              <a:gd name="connsiteX201" fmla="*/ 9246 w 10000"/>
              <a:gd name="connsiteY201" fmla="*/ 1784 h 10000"/>
              <a:gd name="connsiteX202" fmla="*/ 8294 w 10000"/>
              <a:gd name="connsiteY202" fmla="*/ 1142 h 10000"/>
              <a:gd name="connsiteX203" fmla="*/ 7507 w 10000"/>
              <a:gd name="connsiteY203" fmla="*/ 720 h 10000"/>
              <a:gd name="connsiteX204" fmla="*/ 6932 w 10000"/>
              <a:gd name="connsiteY204" fmla="*/ 649 h 10000"/>
              <a:gd name="connsiteX205" fmla="*/ 6328 w 10000"/>
              <a:gd name="connsiteY205" fmla="*/ 579 h 10000"/>
              <a:gd name="connsiteX206" fmla="*/ 5633 w 10000"/>
              <a:gd name="connsiteY206" fmla="*/ 321 h 10000"/>
              <a:gd name="connsiteX207" fmla="*/ 5403 w 10000"/>
              <a:gd name="connsiteY207" fmla="*/ 47 h 10000"/>
              <a:gd name="connsiteX208" fmla="*/ 4422 w 10000"/>
              <a:gd name="connsiteY208" fmla="*/ 211 h 10000"/>
              <a:gd name="connsiteX209" fmla="*/ 3614 w 10000"/>
              <a:gd name="connsiteY209" fmla="*/ 0 h 10000"/>
              <a:gd name="connsiteX210" fmla="*/ 3001 w 10000"/>
              <a:gd name="connsiteY210" fmla="*/ 329 h 10000"/>
              <a:gd name="connsiteX211" fmla="*/ 2887 w 10000"/>
              <a:gd name="connsiteY211" fmla="*/ 415 h 10000"/>
              <a:gd name="connsiteX212" fmla="*/ 2290 w 10000"/>
              <a:gd name="connsiteY212" fmla="*/ 297 h 10000"/>
              <a:gd name="connsiteX213" fmla="*/ 1969 w 10000"/>
              <a:gd name="connsiteY213" fmla="*/ 438 h 10000"/>
              <a:gd name="connsiteX214" fmla="*/ 1886 w 10000"/>
              <a:gd name="connsiteY214" fmla="*/ 869 h 10000"/>
              <a:gd name="connsiteX215" fmla="*/ 2094 w 10000"/>
              <a:gd name="connsiteY215" fmla="*/ 1737 h 10000"/>
              <a:gd name="connsiteX216" fmla="*/ 1836 w 10000"/>
              <a:gd name="connsiteY216" fmla="*/ 2277 h 10000"/>
              <a:gd name="connsiteX217" fmla="*/ 1690 w 10000"/>
              <a:gd name="connsiteY217" fmla="*/ 3302 h 10000"/>
              <a:gd name="connsiteX218" fmla="*/ 1510 w 10000"/>
              <a:gd name="connsiteY218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6936 w 10000"/>
              <a:gd name="connsiteY194" fmla="*/ 4976 h 10000"/>
              <a:gd name="connsiteX195" fmla="*/ 7630 w 10000"/>
              <a:gd name="connsiteY195" fmla="*/ 5657 h 10000"/>
              <a:gd name="connsiteX196" fmla="*/ 7327 w 10000"/>
              <a:gd name="connsiteY196" fmla="*/ 4828 h 10000"/>
              <a:gd name="connsiteX197" fmla="*/ 8223 w 10000"/>
              <a:gd name="connsiteY197" fmla="*/ 3909 h 10000"/>
              <a:gd name="connsiteX198" fmla="*/ 7413 w 10000"/>
              <a:gd name="connsiteY198" fmla="*/ 3333 h 10000"/>
              <a:gd name="connsiteX199" fmla="*/ 9999 w 10000"/>
              <a:gd name="connsiteY199" fmla="*/ 2433 h 10000"/>
              <a:gd name="connsiteX200" fmla="*/ 9246 w 10000"/>
              <a:gd name="connsiteY200" fmla="*/ 1784 h 10000"/>
              <a:gd name="connsiteX201" fmla="*/ 8294 w 10000"/>
              <a:gd name="connsiteY201" fmla="*/ 1142 h 10000"/>
              <a:gd name="connsiteX202" fmla="*/ 7507 w 10000"/>
              <a:gd name="connsiteY202" fmla="*/ 720 h 10000"/>
              <a:gd name="connsiteX203" fmla="*/ 6932 w 10000"/>
              <a:gd name="connsiteY203" fmla="*/ 649 h 10000"/>
              <a:gd name="connsiteX204" fmla="*/ 6328 w 10000"/>
              <a:gd name="connsiteY204" fmla="*/ 579 h 10000"/>
              <a:gd name="connsiteX205" fmla="*/ 5633 w 10000"/>
              <a:gd name="connsiteY205" fmla="*/ 321 h 10000"/>
              <a:gd name="connsiteX206" fmla="*/ 5403 w 10000"/>
              <a:gd name="connsiteY206" fmla="*/ 47 h 10000"/>
              <a:gd name="connsiteX207" fmla="*/ 4422 w 10000"/>
              <a:gd name="connsiteY207" fmla="*/ 211 h 10000"/>
              <a:gd name="connsiteX208" fmla="*/ 3614 w 10000"/>
              <a:gd name="connsiteY208" fmla="*/ 0 h 10000"/>
              <a:gd name="connsiteX209" fmla="*/ 3001 w 10000"/>
              <a:gd name="connsiteY209" fmla="*/ 329 h 10000"/>
              <a:gd name="connsiteX210" fmla="*/ 2887 w 10000"/>
              <a:gd name="connsiteY210" fmla="*/ 415 h 10000"/>
              <a:gd name="connsiteX211" fmla="*/ 2290 w 10000"/>
              <a:gd name="connsiteY211" fmla="*/ 297 h 10000"/>
              <a:gd name="connsiteX212" fmla="*/ 1969 w 10000"/>
              <a:gd name="connsiteY212" fmla="*/ 438 h 10000"/>
              <a:gd name="connsiteX213" fmla="*/ 1886 w 10000"/>
              <a:gd name="connsiteY213" fmla="*/ 869 h 10000"/>
              <a:gd name="connsiteX214" fmla="*/ 2094 w 10000"/>
              <a:gd name="connsiteY214" fmla="*/ 1737 h 10000"/>
              <a:gd name="connsiteX215" fmla="*/ 1836 w 10000"/>
              <a:gd name="connsiteY215" fmla="*/ 2277 h 10000"/>
              <a:gd name="connsiteX216" fmla="*/ 1690 w 10000"/>
              <a:gd name="connsiteY216" fmla="*/ 3302 h 10000"/>
              <a:gd name="connsiteX217" fmla="*/ 1510 w 10000"/>
              <a:gd name="connsiteY217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6936 w 10000"/>
              <a:gd name="connsiteY193" fmla="*/ 4976 h 10000"/>
              <a:gd name="connsiteX194" fmla="*/ 7630 w 10000"/>
              <a:gd name="connsiteY194" fmla="*/ 5657 h 10000"/>
              <a:gd name="connsiteX195" fmla="*/ 7327 w 10000"/>
              <a:gd name="connsiteY195" fmla="*/ 4828 h 10000"/>
              <a:gd name="connsiteX196" fmla="*/ 8223 w 10000"/>
              <a:gd name="connsiteY196" fmla="*/ 3909 h 10000"/>
              <a:gd name="connsiteX197" fmla="*/ 7413 w 10000"/>
              <a:gd name="connsiteY197" fmla="*/ 3333 h 10000"/>
              <a:gd name="connsiteX198" fmla="*/ 9999 w 10000"/>
              <a:gd name="connsiteY198" fmla="*/ 2433 h 10000"/>
              <a:gd name="connsiteX199" fmla="*/ 9246 w 10000"/>
              <a:gd name="connsiteY199" fmla="*/ 1784 h 10000"/>
              <a:gd name="connsiteX200" fmla="*/ 8294 w 10000"/>
              <a:gd name="connsiteY200" fmla="*/ 1142 h 10000"/>
              <a:gd name="connsiteX201" fmla="*/ 7507 w 10000"/>
              <a:gd name="connsiteY201" fmla="*/ 720 h 10000"/>
              <a:gd name="connsiteX202" fmla="*/ 6932 w 10000"/>
              <a:gd name="connsiteY202" fmla="*/ 649 h 10000"/>
              <a:gd name="connsiteX203" fmla="*/ 6328 w 10000"/>
              <a:gd name="connsiteY203" fmla="*/ 579 h 10000"/>
              <a:gd name="connsiteX204" fmla="*/ 5633 w 10000"/>
              <a:gd name="connsiteY204" fmla="*/ 321 h 10000"/>
              <a:gd name="connsiteX205" fmla="*/ 5403 w 10000"/>
              <a:gd name="connsiteY205" fmla="*/ 47 h 10000"/>
              <a:gd name="connsiteX206" fmla="*/ 4422 w 10000"/>
              <a:gd name="connsiteY206" fmla="*/ 211 h 10000"/>
              <a:gd name="connsiteX207" fmla="*/ 3614 w 10000"/>
              <a:gd name="connsiteY207" fmla="*/ 0 h 10000"/>
              <a:gd name="connsiteX208" fmla="*/ 3001 w 10000"/>
              <a:gd name="connsiteY208" fmla="*/ 329 h 10000"/>
              <a:gd name="connsiteX209" fmla="*/ 2887 w 10000"/>
              <a:gd name="connsiteY209" fmla="*/ 415 h 10000"/>
              <a:gd name="connsiteX210" fmla="*/ 2290 w 10000"/>
              <a:gd name="connsiteY210" fmla="*/ 297 h 10000"/>
              <a:gd name="connsiteX211" fmla="*/ 1969 w 10000"/>
              <a:gd name="connsiteY211" fmla="*/ 438 h 10000"/>
              <a:gd name="connsiteX212" fmla="*/ 1886 w 10000"/>
              <a:gd name="connsiteY212" fmla="*/ 869 h 10000"/>
              <a:gd name="connsiteX213" fmla="*/ 2094 w 10000"/>
              <a:gd name="connsiteY213" fmla="*/ 1737 h 10000"/>
              <a:gd name="connsiteX214" fmla="*/ 1836 w 10000"/>
              <a:gd name="connsiteY214" fmla="*/ 2277 h 10000"/>
              <a:gd name="connsiteX215" fmla="*/ 1690 w 10000"/>
              <a:gd name="connsiteY215" fmla="*/ 3302 h 10000"/>
              <a:gd name="connsiteX216" fmla="*/ 1510 w 10000"/>
              <a:gd name="connsiteY216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6936 w 10000"/>
              <a:gd name="connsiteY192" fmla="*/ 4976 h 10000"/>
              <a:gd name="connsiteX193" fmla="*/ 7630 w 10000"/>
              <a:gd name="connsiteY193" fmla="*/ 5657 h 10000"/>
              <a:gd name="connsiteX194" fmla="*/ 7327 w 10000"/>
              <a:gd name="connsiteY194" fmla="*/ 4828 h 10000"/>
              <a:gd name="connsiteX195" fmla="*/ 8223 w 10000"/>
              <a:gd name="connsiteY195" fmla="*/ 3909 h 10000"/>
              <a:gd name="connsiteX196" fmla="*/ 7413 w 10000"/>
              <a:gd name="connsiteY196" fmla="*/ 3333 h 10000"/>
              <a:gd name="connsiteX197" fmla="*/ 9999 w 10000"/>
              <a:gd name="connsiteY197" fmla="*/ 2433 h 10000"/>
              <a:gd name="connsiteX198" fmla="*/ 9246 w 10000"/>
              <a:gd name="connsiteY198" fmla="*/ 1784 h 10000"/>
              <a:gd name="connsiteX199" fmla="*/ 8294 w 10000"/>
              <a:gd name="connsiteY199" fmla="*/ 1142 h 10000"/>
              <a:gd name="connsiteX200" fmla="*/ 7507 w 10000"/>
              <a:gd name="connsiteY200" fmla="*/ 720 h 10000"/>
              <a:gd name="connsiteX201" fmla="*/ 6932 w 10000"/>
              <a:gd name="connsiteY201" fmla="*/ 649 h 10000"/>
              <a:gd name="connsiteX202" fmla="*/ 6328 w 10000"/>
              <a:gd name="connsiteY202" fmla="*/ 579 h 10000"/>
              <a:gd name="connsiteX203" fmla="*/ 5633 w 10000"/>
              <a:gd name="connsiteY203" fmla="*/ 321 h 10000"/>
              <a:gd name="connsiteX204" fmla="*/ 5403 w 10000"/>
              <a:gd name="connsiteY204" fmla="*/ 47 h 10000"/>
              <a:gd name="connsiteX205" fmla="*/ 4422 w 10000"/>
              <a:gd name="connsiteY205" fmla="*/ 211 h 10000"/>
              <a:gd name="connsiteX206" fmla="*/ 3614 w 10000"/>
              <a:gd name="connsiteY206" fmla="*/ 0 h 10000"/>
              <a:gd name="connsiteX207" fmla="*/ 3001 w 10000"/>
              <a:gd name="connsiteY207" fmla="*/ 329 h 10000"/>
              <a:gd name="connsiteX208" fmla="*/ 2887 w 10000"/>
              <a:gd name="connsiteY208" fmla="*/ 415 h 10000"/>
              <a:gd name="connsiteX209" fmla="*/ 2290 w 10000"/>
              <a:gd name="connsiteY209" fmla="*/ 297 h 10000"/>
              <a:gd name="connsiteX210" fmla="*/ 1969 w 10000"/>
              <a:gd name="connsiteY210" fmla="*/ 438 h 10000"/>
              <a:gd name="connsiteX211" fmla="*/ 1886 w 10000"/>
              <a:gd name="connsiteY211" fmla="*/ 869 h 10000"/>
              <a:gd name="connsiteX212" fmla="*/ 2094 w 10000"/>
              <a:gd name="connsiteY212" fmla="*/ 1737 h 10000"/>
              <a:gd name="connsiteX213" fmla="*/ 1836 w 10000"/>
              <a:gd name="connsiteY213" fmla="*/ 2277 h 10000"/>
              <a:gd name="connsiteX214" fmla="*/ 1690 w 10000"/>
              <a:gd name="connsiteY214" fmla="*/ 3302 h 10000"/>
              <a:gd name="connsiteX215" fmla="*/ 1510 w 10000"/>
              <a:gd name="connsiteY215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6936 w 10000"/>
              <a:gd name="connsiteY191" fmla="*/ 4976 h 10000"/>
              <a:gd name="connsiteX192" fmla="*/ 7630 w 10000"/>
              <a:gd name="connsiteY192" fmla="*/ 5657 h 10000"/>
              <a:gd name="connsiteX193" fmla="*/ 7327 w 10000"/>
              <a:gd name="connsiteY193" fmla="*/ 4828 h 10000"/>
              <a:gd name="connsiteX194" fmla="*/ 8223 w 10000"/>
              <a:gd name="connsiteY194" fmla="*/ 3909 h 10000"/>
              <a:gd name="connsiteX195" fmla="*/ 7413 w 10000"/>
              <a:gd name="connsiteY195" fmla="*/ 3333 h 10000"/>
              <a:gd name="connsiteX196" fmla="*/ 9999 w 10000"/>
              <a:gd name="connsiteY196" fmla="*/ 2433 h 10000"/>
              <a:gd name="connsiteX197" fmla="*/ 9246 w 10000"/>
              <a:gd name="connsiteY197" fmla="*/ 1784 h 10000"/>
              <a:gd name="connsiteX198" fmla="*/ 8294 w 10000"/>
              <a:gd name="connsiteY198" fmla="*/ 1142 h 10000"/>
              <a:gd name="connsiteX199" fmla="*/ 7507 w 10000"/>
              <a:gd name="connsiteY199" fmla="*/ 720 h 10000"/>
              <a:gd name="connsiteX200" fmla="*/ 6932 w 10000"/>
              <a:gd name="connsiteY200" fmla="*/ 649 h 10000"/>
              <a:gd name="connsiteX201" fmla="*/ 6328 w 10000"/>
              <a:gd name="connsiteY201" fmla="*/ 579 h 10000"/>
              <a:gd name="connsiteX202" fmla="*/ 5633 w 10000"/>
              <a:gd name="connsiteY202" fmla="*/ 321 h 10000"/>
              <a:gd name="connsiteX203" fmla="*/ 5403 w 10000"/>
              <a:gd name="connsiteY203" fmla="*/ 47 h 10000"/>
              <a:gd name="connsiteX204" fmla="*/ 4422 w 10000"/>
              <a:gd name="connsiteY204" fmla="*/ 211 h 10000"/>
              <a:gd name="connsiteX205" fmla="*/ 3614 w 10000"/>
              <a:gd name="connsiteY205" fmla="*/ 0 h 10000"/>
              <a:gd name="connsiteX206" fmla="*/ 3001 w 10000"/>
              <a:gd name="connsiteY206" fmla="*/ 329 h 10000"/>
              <a:gd name="connsiteX207" fmla="*/ 2887 w 10000"/>
              <a:gd name="connsiteY207" fmla="*/ 415 h 10000"/>
              <a:gd name="connsiteX208" fmla="*/ 2290 w 10000"/>
              <a:gd name="connsiteY208" fmla="*/ 297 h 10000"/>
              <a:gd name="connsiteX209" fmla="*/ 1969 w 10000"/>
              <a:gd name="connsiteY209" fmla="*/ 438 h 10000"/>
              <a:gd name="connsiteX210" fmla="*/ 1886 w 10000"/>
              <a:gd name="connsiteY210" fmla="*/ 869 h 10000"/>
              <a:gd name="connsiteX211" fmla="*/ 2094 w 10000"/>
              <a:gd name="connsiteY211" fmla="*/ 1737 h 10000"/>
              <a:gd name="connsiteX212" fmla="*/ 1836 w 10000"/>
              <a:gd name="connsiteY212" fmla="*/ 2277 h 10000"/>
              <a:gd name="connsiteX213" fmla="*/ 1690 w 10000"/>
              <a:gd name="connsiteY213" fmla="*/ 3302 h 10000"/>
              <a:gd name="connsiteX214" fmla="*/ 1510 w 10000"/>
              <a:gd name="connsiteY214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6936 w 10000"/>
              <a:gd name="connsiteY190" fmla="*/ 4976 h 10000"/>
              <a:gd name="connsiteX191" fmla="*/ 7630 w 10000"/>
              <a:gd name="connsiteY191" fmla="*/ 5657 h 10000"/>
              <a:gd name="connsiteX192" fmla="*/ 7327 w 10000"/>
              <a:gd name="connsiteY192" fmla="*/ 4828 h 10000"/>
              <a:gd name="connsiteX193" fmla="*/ 8223 w 10000"/>
              <a:gd name="connsiteY193" fmla="*/ 3909 h 10000"/>
              <a:gd name="connsiteX194" fmla="*/ 7413 w 10000"/>
              <a:gd name="connsiteY194" fmla="*/ 3333 h 10000"/>
              <a:gd name="connsiteX195" fmla="*/ 9999 w 10000"/>
              <a:gd name="connsiteY195" fmla="*/ 2433 h 10000"/>
              <a:gd name="connsiteX196" fmla="*/ 9246 w 10000"/>
              <a:gd name="connsiteY196" fmla="*/ 1784 h 10000"/>
              <a:gd name="connsiteX197" fmla="*/ 8294 w 10000"/>
              <a:gd name="connsiteY197" fmla="*/ 1142 h 10000"/>
              <a:gd name="connsiteX198" fmla="*/ 7507 w 10000"/>
              <a:gd name="connsiteY198" fmla="*/ 720 h 10000"/>
              <a:gd name="connsiteX199" fmla="*/ 6932 w 10000"/>
              <a:gd name="connsiteY199" fmla="*/ 649 h 10000"/>
              <a:gd name="connsiteX200" fmla="*/ 6328 w 10000"/>
              <a:gd name="connsiteY200" fmla="*/ 579 h 10000"/>
              <a:gd name="connsiteX201" fmla="*/ 5633 w 10000"/>
              <a:gd name="connsiteY201" fmla="*/ 321 h 10000"/>
              <a:gd name="connsiteX202" fmla="*/ 5403 w 10000"/>
              <a:gd name="connsiteY202" fmla="*/ 47 h 10000"/>
              <a:gd name="connsiteX203" fmla="*/ 4422 w 10000"/>
              <a:gd name="connsiteY203" fmla="*/ 211 h 10000"/>
              <a:gd name="connsiteX204" fmla="*/ 3614 w 10000"/>
              <a:gd name="connsiteY204" fmla="*/ 0 h 10000"/>
              <a:gd name="connsiteX205" fmla="*/ 3001 w 10000"/>
              <a:gd name="connsiteY205" fmla="*/ 329 h 10000"/>
              <a:gd name="connsiteX206" fmla="*/ 2887 w 10000"/>
              <a:gd name="connsiteY206" fmla="*/ 415 h 10000"/>
              <a:gd name="connsiteX207" fmla="*/ 2290 w 10000"/>
              <a:gd name="connsiteY207" fmla="*/ 297 h 10000"/>
              <a:gd name="connsiteX208" fmla="*/ 1969 w 10000"/>
              <a:gd name="connsiteY208" fmla="*/ 438 h 10000"/>
              <a:gd name="connsiteX209" fmla="*/ 1886 w 10000"/>
              <a:gd name="connsiteY209" fmla="*/ 869 h 10000"/>
              <a:gd name="connsiteX210" fmla="*/ 2094 w 10000"/>
              <a:gd name="connsiteY210" fmla="*/ 1737 h 10000"/>
              <a:gd name="connsiteX211" fmla="*/ 1836 w 10000"/>
              <a:gd name="connsiteY211" fmla="*/ 2277 h 10000"/>
              <a:gd name="connsiteX212" fmla="*/ 1690 w 10000"/>
              <a:gd name="connsiteY212" fmla="*/ 3302 h 10000"/>
              <a:gd name="connsiteX213" fmla="*/ 1510 w 10000"/>
              <a:gd name="connsiteY213" fmla="*/ 2856 h 10000"/>
              <a:gd name="connsiteX0" fmla="*/ 1510 w 9246"/>
              <a:gd name="connsiteY0" fmla="*/ 2856 h 10000"/>
              <a:gd name="connsiteX1" fmla="*/ 1227 w 9246"/>
              <a:gd name="connsiteY1" fmla="*/ 3208 h 10000"/>
              <a:gd name="connsiteX2" fmla="*/ 868 w 9246"/>
              <a:gd name="connsiteY2" fmla="*/ 3333 h 10000"/>
              <a:gd name="connsiteX3" fmla="*/ 677 w 9246"/>
              <a:gd name="connsiteY3" fmla="*/ 3263 h 10000"/>
              <a:gd name="connsiteX4" fmla="*/ 525 w 9246"/>
              <a:gd name="connsiteY4" fmla="*/ 3310 h 10000"/>
              <a:gd name="connsiteX5" fmla="*/ 412 w 9246"/>
              <a:gd name="connsiteY5" fmla="*/ 3607 h 10000"/>
              <a:gd name="connsiteX6" fmla="*/ 613 w 9246"/>
              <a:gd name="connsiteY6" fmla="*/ 4272 h 10000"/>
              <a:gd name="connsiteX7" fmla="*/ 821 w 9246"/>
              <a:gd name="connsiteY7" fmla="*/ 5188 h 10000"/>
              <a:gd name="connsiteX8" fmla="*/ 789 w 9246"/>
              <a:gd name="connsiteY8" fmla="*/ 5986 h 10000"/>
              <a:gd name="connsiteX9" fmla="*/ 727 w 9246"/>
              <a:gd name="connsiteY9" fmla="*/ 6714 h 10000"/>
              <a:gd name="connsiteX10" fmla="*/ 270 w 9246"/>
              <a:gd name="connsiteY10" fmla="*/ 7418 h 10000"/>
              <a:gd name="connsiteX11" fmla="*/ 0 w 9246"/>
              <a:gd name="connsiteY11" fmla="*/ 7793 h 10000"/>
              <a:gd name="connsiteX12" fmla="*/ 38 w 9246"/>
              <a:gd name="connsiteY12" fmla="*/ 8169 h 10000"/>
              <a:gd name="connsiteX13" fmla="*/ 205 w 9246"/>
              <a:gd name="connsiteY13" fmla="*/ 8537 h 10000"/>
              <a:gd name="connsiteX14" fmla="*/ 282 w 9246"/>
              <a:gd name="connsiteY14" fmla="*/ 8850 h 10000"/>
              <a:gd name="connsiteX15" fmla="*/ 422 w 9246"/>
              <a:gd name="connsiteY15" fmla="*/ 9038 h 10000"/>
              <a:gd name="connsiteX16" fmla="*/ 534 w 9246"/>
              <a:gd name="connsiteY16" fmla="*/ 9484 h 10000"/>
              <a:gd name="connsiteX17" fmla="*/ 670 w 9246"/>
              <a:gd name="connsiteY17" fmla="*/ 9898 h 10000"/>
              <a:gd name="connsiteX18" fmla="*/ 765 w 9246"/>
              <a:gd name="connsiteY18" fmla="*/ 10000 h 10000"/>
              <a:gd name="connsiteX19" fmla="*/ 859 w 9246"/>
              <a:gd name="connsiteY19" fmla="*/ 9859 h 10000"/>
              <a:gd name="connsiteX20" fmla="*/ 950 w 9246"/>
              <a:gd name="connsiteY20" fmla="*/ 9523 h 10000"/>
              <a:gd name="connsiteX21" fmla="*/ 877 w 9246"/>
              <a:gd name="connsiteY21" fmla="*/ 9014 h 10000"/>
              <a:gd name="connsiteX22" fmla="*/ 883 w 9246"/>
              <a:gd name="connsiteY22" fmla="*/ 8803 h 10000"/>
              <a:gd name="connsiteX23" fmla="*/ 1120 w 9246"/>
              <a:gd name="connsiteY23" fmla="*/ 8662 h 10000"/>
              <a:gd name="connsiteX24" fmla="*/ 1252 w 9246"/>
              <a:gd name="connsiteY24" fmla="*/ 8560 h 10000"/>
              <a:gd name="connsiteX25" fmla="*/ 1358 w 9246"/>
              <a:gd name="connsiteY25" fmla="*/ 8537 h 10000"/>
              <a:gd name="connsiteX26" fmla="*/ 1525 w 9246"/>
              <a:gd name="connsiteY26" fmla="*/ 8380 h 10000"/>
              <a:gd name="connsiteX27" fmla="*/ 1724 w 9246"/>
              <a:gd name="connsiteY27" fmla="*/ 8052 h 10000"/>
              <a:gd name="connsiteX28" fmla="*/ 1951 w 9246"/>
              <a:gd name="connsiteY28" fmla="*/ 8192 h 10000"/>
              <a:gd name="connsiteX29" fmla="*/ 2038 w 9246"/>
              <a:gd name="connsiteY29" fmla="*/ 8099 h 10000"/>
              <a:gd name="connsiteX30" fmla="*/ 2057 w 9246"/>
              <a:gd name="connsiteY30" fmla="*/ 8521 h 10000"/>
              <a:gd name="connsiteX31" fmla="*/ 2110 w 9246"/>
              <a:gd name="connsiteY31" fmla="*/ 8709 h 10000"/>
              <a:gd name="connsiteX32" fmla="*/ 2168 w 9246"/>
              <a:gd name="connsiteY32" fmla="*/ 8631 h 10000"/>
              <a:gd name="connsiteX33" fmla="*/ 2195 w 9246"/>
              <a:gd name="connsiteY33" fmla="*/ 8725 h 10000"/>
              <a:gd name="connsiteX34" fmla="*/ 2309 w 9246"/>
              <a:gd name="connsiteY34" fmla="*/ 8615 h 10000"/>
              <a:gd name="connsiteX35" fmla="*/ 2535 w 9246"/>
              <a:gd name="connsiteY35" fmla="*/ 8498 h 10000"/>
              <a:gd name="connsiteX36" fmla="*/ 2441 w 9246"/>
              <a:gd name="connsiteY36" fmla="*/ 8192 h 10000"/>
              <a:gd name="connsiteX37" fmla="*/ 2402 w 9246"/>
              <a:gd name="connsiteY37" fmla="*/ 8075 h 10000"/>
              <a:gd name="connsiteX38" fmla="*/ 2387 w 9246"/>
              <a:gd name="connsiteY38" fmla="*/ 7786 h 10000"/>
              <a:gd name="connsiteX39" fmla="*/ 2365 w 9246"/>
              <a:gd name="connsiteY39" fmla="*/ 7653 h 10000"/>
              <a:gd name="connsiteX40" fmla="*/ 2435 w 9246"/>
              <a:gd name="connsiteY40" fmla="*/ 7582 h 10000"/>
              <a:gd name="connsiteX41" fmla="*/ 2432 w 9246"/>
              <a:gd name="connsiteY41" fmla="*/ 7488 h 10000"/>
              <a:gd name="connsiteX42" fmla="*/ 2459 w 9246"/>
              <a:gd name="connsiteY42" fmla="*/ 7480 h 10000"/>
              <a:gd name="connsiteX43" fmla="*/ 2510 w 9246"/>
              <a:gd name="connsiteY43" fmla="*/ 7488 h 10000"/>
              <a:gd name="connsiteX44" fmla="*/ 2554 w 9246"/>
              <a:gd name="connsiteY44" fmla="*/ 7574 h 10000"/>
              <a:gd name="connsiteX45" fmla="*/ 2473 w 9246"/>
              <a:gd name="connsiteY45" fmla="*/ 7629 h 10000"/>
              <a:gd name="connsiteX46" fmla="*/ 2432 w 9246"/>
              <a:gd name="connsiteY46" fmla="*/ 7582 h 10000"/>
              <a:gd name="connsiteX47" fmla="*/ 2365 w 9246"/>
              <a:gd name="connsiteY47" fmla="*/ 7629 h 10000"/>
              <a:gd name="connsiteX48" fmla="*/ 2384 w 9246"/>
              <a:gd name="connsiteY48" fmla="*/ 7770 h 10000"/>
              <a:gd name="connsiteX49" fmla="*/ 2412 w 9246"/>
              <a:gd name="connsiteY49" fmla="*/ 8091 h 10000"/>
              <a:gd name="connsiteX50" fmla="*/ 2441 w 9246"/>
              <a:gd name="connsiteY50" fmla="*/ 8192 h 10000"/>
              <a:gd name="connsiteX51" fmla="*/ 2526 w 9246"/>
              <a:gd name="connsiteY51" fmla="*/ 8490 h 10000"/>
              <a:gd name="connsiteX52" fmla="*/ 2563 w 9246"/>
              <a:gd name="connsiteY52" fmla="*/ 8631 h 10000"/>
              <a:gd name="connsiteX53" fmla="*/ 2639 w 9246"/>
              <a:gd name="connsiteY53" fmla="*/ 8889 h 10000"/>
              <a:gd name="connsiteX54" fmla="*/ 2784 w 9246"/>
              <a:gd name="connsiteY54" fmla="*/ 8873 h 10000"/>
              <a:gd name="connsiteX55" fmla="*/ 3001 w 9246"/>
              <a:gd name="connsiteY55" fmla="*/ 8944 h 10000"/>
              <a:gd name="connsiteX56" fmla="*/ 3196 w 9246"/>
              <a:gd name="connsiteY56" fmla="*/ 8631 h 10000"/>
              <a:gd name="connsiteX57" fmla="*/ 3243 w 9246"/>
              <a:gd name="connsiteY57" fmla="*/ 8490 h 10000"/>
              <a:gd name="connsiteX58" fmla="*/ 3291 w 9246"/>
              <a:gd name="connsiteY58" fmla="*/ 8490 h 10000"/>
              <a:gd name="connsiteX59" fmla="*/ 3350 w 9246"/>
              <a:gd name="connsiteY59" fmla="*/ 8474 h 10000"/>
              <a:gd name="connsiteX60" fmla="*/ 3444 w 9246"/>
              <a:gd name="connsiteY60" fmla="*/ 8396 h 10000"/>
              <a:gd name="connsiteX61" fmla="*/ 3526 w 9246"/>
              <a:gd name="connsiteY61" fmla="*/ 8404 h 10000"/>
              <a:gd name="connsiteX62" fmla="*/ 3585 w 9246"/>
              <a:gd name="connsiteY62" fmla="*/ 8396 h 10000"/>
              <a:gd name="connsiteX63" fmla="*/ 3564 w 9246"/>
              <a:gd name="connsiteY63" fmla="*/ 8192 h 10000"/>
              <a:gd name="connsiteX64" fmla="*/ 3567 w 9246"/>
              <a:gd name="connsiteY64" fmla="*/ 8044 h 10000"/>
              <a:gd name="connsiteX65" fmla="*/ 3511 w 9246"/>
              <a:gd name="connsiteY65" fmla="*/ 7762 h 10000"/>
              <a:gd name="connsiteX66" fmla="*/ 3337 w 9246"/>
              <a:gd name="connsiteY66" fmla="*/ 7700 h 10000"/>
              <a:gd name="connsiteX67" fmla="*/ 3176 w 9246"/>
              <a:gd name="connsiteY67" fmla="*/ 7175 h 10000"/>
              <a:gd name="connsiteX68" fmla="*/ 3066 w 9246"/>
              <a:gd name="connsiteY68" fmla="*/ 7230 h 10000"/>
              <a:gd name="connsiteX69" fmla="*/ 2960 w 9246"/>
              <a:gd name="connsiteY69" fmla="*/ 7160 h 10000"/>
              <a:gd name="connsiteX70" fmla="*/ 2878 w 9246"/>
              <a:gd name="connsiteY70" fmla="*/ 7175 h 10000"/>
              <a:gd name="connsiteX71" fmla="*/ 2818 w 9246"/>
              <a:gd name="connsiteY71" fmla="*/ 7105 h 10000"/>
              <a:gd name="connsiteX72" fmla="*/ 2793 w 9246"/>
              <a:gd name="connsiteY72" fmla="*/ 6854 h 10000"/>
              <a:gd name="connsiteX73" fmla="*/ 2717 w 9246"/>
              <a:gd name="connsiteY73" fmla="*/ 6682 h 10000"/>
              <a:gd name="connsiteX74" fmla="*/ 2639 w 9246"/>
              <a:gd name="connsiteY74" fmla="*/ 6737 h 10000"/>
              <a:gd name="connsiteX75" fmla="*/ 2544 w 9246"/>
              <a:gd name="connsiteY75" fmla="*/ 6667 h 10000"/>
              <a:gd name="connsiteX76" fmla="*/ 2526 w 9246"/>
              <a:gd name="connsiteY76" fmla="*/ 6596 h 10000"/>
              <a:gd name="connsiteX77" fmla="*/ 2544 w 9246"/>
              <a:gd name="connsiteY77" fmla="*/ 6495 h 10000"/>
              <a:gd name="connsiteX78" fmla="*/ 2595 w 9246"/>
              <a:gd name="connsiteY78" fmla="*/ 6330 h 10000"/>
              <a:gd name="connsiteX79" fmla="*/ 2610 w 9246"/>
              <a:gd name="connsiteY79" fmla="*/ 6103 h 10000"/>
              <a:gd name="connsiteX80" fmla="*/ 2582 w 9246"/>
              <a:gd name="connsiteY80" fmla="*/ 5962 h 10000"/>
              <a:gd name="connsiteX81" fmla="*/ 2595 w 9246"/>
              <a:gd name="connsiteY81" fmla="*/ 5861 h 10000"/>
              <a:gd name="connsiteX82" fmla="*/ 2585 w 9246"/>
              <a:gd name="connsiteY82" fmla="*/ 5728 h 10000"/>
              <a:gd name="connsiteX83" fmla="*/ 2666 w 9246"/>
              <a:gd name="connsiteY83" fmla="*/ 5634 h 10000"/>
              <a:gd name="connsiteX84" fmla="*/ 2696 w 9246"/>
              <a:gd name="connsiteY84" fmla="*/ 5556 h 10000"/>
              <a:gd name="connsiteX85" fmla="*/ 2708 w 9246"/>
              <a:gd name="connsiteY85" fmla="*/ 5423 h 10000"/>
              <a:gd name="connsiteX86" fmla="*/ 2775 w 9246"/>
              <a:gd name="connsiteY86" fmla="*/ 5321 h 10000"/>
              <a:gd name="connsiteX87" fmla="*/ 2821 w 9246"/>
              <a:gd name="connsiteY87" fmla="*/ 5376 h 10000"/>
              <a:gd name="connsiteX88" fmla="*/ 2893 w 9246"/>
              <a:gd name="connsiteY88" fmla="*/ 5423 h 10000"/>
              <a:gd name="connsiteX89" fmla="*/ 2921 w 9246"/>
              <a:gd name="connsiteY89" fmla="*/ 5469 h 10000"/>
              <a:gd name="connsiteX90" fmla="*/ 2896 w 9246"/>
              <a:gd name="connsiteY90" fmla="*/ 5540 h 10000"/>
              <a:gd name="connsiteX91" fmla="*/ 2935 w 9246"/>
              <a:gd name="connsiteY91" fmla="*/ 5673 h 10000"/>
              <a:gd name="connsiteX92" fmla="*/ 2982 w 9246"/>
              <a:gd name="connsiteY92" fmla="*/ 5822 h 10000"/>
              <a:gd name="connsiteX93" fmla="*/ 2924 w 9246"/>
              <a:gd name="connsiteY93" fmla="*/ 5869 h 10000"/>
              <a:gd name="connsiteX94" fmla="*/ 2942 w 9246"/>
              <a:gd name="connsiteY94" fmla="*/ 6002 h 10000"/>
              <a:gd name="connsiteX95" fmla="*/ 2868 w 9246"/>
              <a:gd name="connsiteY95" fmla="*/ 6127 h 10000"/>
              <a:gd name="connsiteX96" fmla="*/ 2784 w 9246"/>
              <a:gd name="connsiteY96" fmla="*/ 6142 h 10000"/>
              <a:gd name="connsiteX97" fmla="*/ 2708 w 9246"/>
              <a:gd name="connsiteY97" fmla="*/ 6095 h 10000"/>
              <a:gd name="connsiteX98" fmla="*/ 2632 w 9246"/>
              <a:gd name="connsiteY98" fmla="*/ 6056 h 10000"/>
              <a:gd name="connsiteX99" fmla="*/ 2601 w 9246"/>
              <a:gd name="connsiteY99" fmla="*/ 6119 h 10000"/>
              <a:gd name="connsiteX100" fmla="*/ 2591 w 9246"/>
              <a:gd name="connsiteY100" fmla="*/ 6330 h 10000"/>
              <a:gd name="connsiteX101" fmla="*/ 2544 w 9246"/>
              <a:gd name="connsiteY101" fmla="*/ 6479 h 10000"/>
              <a:gd name="connsiteX102" fmla="*/ 2520 w 9246"/>
              <a:gd name="connsiteY102" fmla="*/ 6596 h 10000"/>
              <a:gd name="connsiteX103" fmla="*/ 2547 w 9246"/>
              <a:gd name="connsiteY103" fmla="*/ 6682 h 10000"/>
              <a:gd name="connsiteX104" fmla="*/ 2648 w 9246"/>
              <a:gd name="connsiteY104" fmla="*/ 6729 h 10000"/>
              <a:gd name="connsiteX105" fmla="*/ 2717 w 9246"/>
              <a:gd name="connsiteY105" fmla="*/ 6659 h 10000"/>
              <a:gd name="connsiteX106" fmla="*/ 2790 w 9246"/>
              <a:gd name="connsiteY106" fmla="*/ 6878 h 10000"/>
              <a:gd name="connsiteX107" fmla="*/ 2821 w 9246"/>
              <a:gd name="connsiteY107" fmla="*/ 7128 h 10000"/>
              <a:gd name="connsiteX108" fmla="*/ 2887 w 9246"/>
              <a:gd name="connsiteY108" fmla="*/ 7183 h 10000"/>
              <a:gd name="connsiteX109" fmla="*/ 2969 w 9246"/>
              <a:gd name="connsiteY109" fmla="*/ 7175 h 10000"/>
              <a:gd name="connsiteX110" fmla="*/ 3076 w 9246"/>
              <a:gd name="connsiteY110" fmla="*/ 7254 h 10000"/>
              <a:gd name="connsiteX111" fmla="*/ 3167 w 9246"/>
              <a:gd name="connsiteY111" fmla="*/ 7160 h 10000"/>
              <a:gd name="connsiteX112" fmla="*/ 3340 w 9246"/>
              <a:gd name="connsiteY112" fmla="*/ 7700 h 10000"/>
              <a:gd name="connsiteX113" fmla="*/ 3511 w 9246"/>
              <a:gd name="connsiteY113" fmla="*/ 7786 h 10000"/>
              <a:gd name="connsiteX114" fmla="*/ 3567 w 9246"/>
              <a:gd name="connsiteY114" fmla="*/ 8052 h 10000"/>
              <a:gd name="connsiteX115" fmla="*/ 3614 w 9246"/>
              <a:gd name="connsiteY115" fmla="*/ 8099 h 10000"/>
              <a:gd name="connsiteX116" fmla="*/ 3667 w 9246"/>
              <a:gd name="connsiteY116" fmla="*/ 8138 h 10000"/>
              <a:gd name="connsiteX117" fmla="*/ 3689 w 9246"/>
              <a:gd name="connsiteY117" fmla="*/ 8146 h 10000"/>
              <a:gd name="connsiteX118" fmla="*/ 3743 w 9246"/>
              <a:gd name="connsiteY118" fmla="*/ 8044 h 10000"/>
              <a:gd name="connsiteX119" fmla="*/ 3775 w 9246"/>
              <a:gd name="connsiteY119" fmla="*/ 8216 h 10000"/>
              <a:gd name="connsiteX120" fmla="*/ 3931 w 9246"/>
              <a:gd name="connsiteY120" fmla="*/ 7668 h 10000"/>
              <a:gd name="connsiteX121" fmla="*/ 4010 w 9246"/>
              <a:gd name="connsiteY121" fmla="*/ 7621 h 10000"/>
              <a:gd name="connsiteX122" fmla="*/ 4092 w 9246"/>
              <a:gd name="connsiteY122" fmla="*/ 7762 h 10000"/>
              <a:gd name="connsiteX123" fmla="*/ 4086 w 9246"/>
              <a:gd name="connsiteY123" fmla="*/ 7152 h 10000"/>
              <a:gd name="connsiteX124" fmla="*/ 4186 w 9246"/>
              <a:gd name="connsiteY124" fmla="*/ 7128 h 10000"/>
              <a:gd name="connsiteX125" fmla="*/ 4347 w 9246"/>
              <a:gd name="connsiteY125" fmla="*/ 7371 h 10000"/>
              <a:gd name="connsiteX126" fmla="*/ 4385 w 9246"/>
              <a:gd name="connsiteY126" fmla="*/ 7387 h 10000"/>
              <a:gd name="connsiteX127" fmla="*/ 4498 w 9246"/>
              <a:gd name="connsiteY127" fmla="*/ 7418 h 10000"/>
              <a:gd name="connsiteX128" fmla="*/ 4526 w 9246"/>
              <a:gd name="connsiteY128" fmla="*/ 7465 h 10000"/>
              <a:gd name="connsiteX129" fmla="*/ 4545 w 9246"/>
              <a:gd name="connsiteY129" fmla="*/ 7692 h 10000"/>
              <a:gd name="connsiteX130" fmla="*/ 4623 w 9246"/>
              <a:gd name="connsiteY130" fmla="*/ 7809 h 10000"/>
              <a:gd name="connsiteX131" fmla="*/ 4679 w 9246"/>
              <a:gd name="connsiteY131" fmla="*/ 7833 h 10000"/>
              <a:gd name="connsiteX132" fmla="*/ 4753 w 9246"/>
              <a:gd name="connsiteY132" fmla="*/ 7692 h 10000"/>
              <a:gd name="connsiteX133" fmla="*/ 4790 w 9246"/>
              <a:gd name="connsiteY133" fmla="*/ 7645 h 10000"/>
              <a:gd name="connsiteX134" fmla="*/ 4812 w 9246"/>
              <a:gd name="connsiteY134" fmla="*/ 7559 h 10000"/>
              <a:gd name="connsiteX135" fmla="*/ 4893 w 9246"/>
              <a:gd name="connsiteY135" fmla="*/ 7606 h 10000"/>
              <a:gd name="connsiteX136" fmla="*/ 4884 w 9246"/>
              <a:gd name="connsiteY136" fmla="*/ 7512 h 10000"/>
              <a:gd name="connsiteX137" fmla="*/ 4925 w 9246"/>
              <a:gd name="connsiteY137" fmla="*/ 7457 h 10000"/>
              <a:gd name="connsiteX138" fmla="*/ 4992 w 9246"/>
              <a:gd name="connsiteY138" fmla="*/ 7512 h 10000"/>
              <a:gd name="connsiteX139" fmla="*/ 5101 w 9246"/>
              <a:gd name="connsiteY139" fmla="*/ 7512 h 10000"/>
              <a:gd name="connsiteX140" fmla="*/ 5158 w 9246"/>
              <a:gd name="connsiteY140" fmla="*/ 7551 h 10000"/>
              <a:gd name="connsiteX141" fmla="*/ 5198 w 9246"/>
              <a:gd name="connsiteY141" fmla="*/ 7668 h 10000"/>
              <a:gd name="connsiteX142" fmla="*/ 5218 w 9246"/>
              <a:gd name="connsiteY142" fmla="*/ 7488 h 10000"/>
              <a:gd name="connsiteX143" fmla="*/ 5180 w 9246"/>
              <a:gd name="connsiteY143" fmla="*/ 7230 h 10000"/>
              <a:gd name="connsiteX144" fmla="*/ 5224 w 9246"/>
              <a:gd name="connsiteY144" fmla="*/ 7175 h 10000"/>
              <a:gd name="connsiteX145" fmla="*/ 5275 w 9246"/>
              <a:gd name="connsiteY145" fmla="*/ 7199 h 10000"/>
              <a:gd name="connsiteX146" fmla="*/ 5275 w 9246"/>
              <a:gd name="connsiteY146" fmla="*/ 6894 h 10000"/>
              <a:gd name="connsiteX147" fmla="*/ 5356 w 9246"/>
              <a:gd name="connsiteY147" fmla="*/ 6917 h 10000"/>
              <a:gd name="connsiteX148" fmla="*/ 5397 w 9246"/>
              <a:gd name="connsiteY148" fmla="*/ 6854 h 10000"/>
              <a:gd name="connsiteX149" fmla="*/ 5388 w 9246"/>
              <a:gd name="connsiteY149" fmla="*/ 6635 h 10000"/>
              <a:gd name="connsiteX150" fmla="*/ 5426 w 9246"/>
              <a:gd name="connsiteY150" fmla="*/ 6635 h 10000"/>
              <a:gd name="connsiteX151" fmla="*/ 5470 w 9246"/>
              <a:gd name="connsiteY151" fmla="*/ 6518 h 10000"/>
              <a:gd name="connsiteX152" fmla="*/ 5548 w 9246"/>
              <a:gd name="connsiteY152" fmla="*/ 6424 h 10000"/>
              <a:gd name="connsiteX153" fmla="*/ 5602 w 9246"/>
              <a:gd name="connsiteY153" fmla="*/ 6283 h 10000"/>
              <a:gd name="connsiteX154" fmla="*/ 5717 w 9246"/>
              <a:gd name="connsiteY154" fmla="*/ 6283 h 10000"/>
              <a:gd name="connsiteX155" fmla="*/ 5809 w 9246"/>
              <a:gd name="connsiteY155" fmla="*/ 6401 h 10000"/>
              <a:gd name="connsiteX156" fmla="*/ 5931 w 9246"/>
              <a:gd name="connsiteY156" fmla="*/ 6408 h 10000"/>
              <a:gd name="connsiteX157" fmla="*/ 5925 w 9246"/>
              <a:gd name="connsiteY157" fmla="*/ 6291 h 10000"/>
              <a:gd name="connsiteX158" fmla="*/ 5916 w 9246"/>
              <a:gd name="connsiteY158" fmla="*/ 6127 h 10000"/>
              <a:gd name="connsiteX159" fmla="*/ 5951 w 9246"/>
              <a:gd name="connsiteY159" fmla="*/ 6025 h 10000"/>
              <a:gd name="connsiteX160" fmla="*/ 6049 w 9246"/>
              <a:gd name="connsiteY160" fmla="*/ 6103 h 10000"/>
              <a:gd name="connsiteX161" fmla="*/ 6096 w 9246"/>
              <a:gd name="connsiteY161" fmla="*/ 6150 h 10000"/>
              <a:gd name="connsiteX162" fmla="*/ 6152 w 9246"/>
              <a:gd name="connsiteY162" fmla="*/ 6338 h 10000"/>
              <a:gd name="connsiteX163" fmla="*/ 6357 w 9246"/>
              <a:gd name="connsiteY163" fmla="*/ 6338 h 10000"/>
              <a:gd name="connsiteX164" fmla="*/ 6388 w 9246"/>
              <a:gd name="connsiteY164" fmla="*/ 6479 h 10000"/>
              <a:gd name="connsiteX165" fmla="*/ 6521 w 9246"/>
              <a:gd name="connsiteY165" fmla="*/ 6518 h 10000"/>
              <a:gd name="connsiteX166" fmla="*/ 6690 w 9246"/>
              <a:gd name="connsiteY166" fmla="*/ 6401 h 10000"/>
              <a:gd name="connsiteX167" fmla="*/ 6800 w 9246"/>
              <a:gd name="connsiteY167" fmla="*/ 6432 h 10000"/>
              <a:gd name="connsiteX168" fmla="*/ 6812 w 9246"/>
              <a:gd name="connsiteY168" fmla="*/ 6448 h 10000"/>
              <a:gd name="connsiteX169" fmla="*/ 6879 w 9246"/>
              <a:gd name="connsiteY169" fmla="*/ 6408 h 10000"/>
              <a:gd name="connsiteX170" fmla="*/ 6894 w 9246"/>
              <a:gd name="connsiteY170" fmla="*/ 6189 h 10000"/>
              <a:gd name="connsiteX171" fmla="*/ 6916 w 9246"/>
              <a:gd name="connsiteY171" fmla="*/ 6056 h 10000"/>
              <a:gd name="connsiteX172" fmla="*/ 6916 w 9246"/>
              <a:gd name="connsiteY172" fmla="*/ 6002 h 10000"/>
              <a:gd name="connsiteX173" fmla="*/ 6907 w 9246"/>
              <a:gd name="connsiteY173" fmla="*/ 5884 h 10000"/>
              <a:gd name="connsiteX174" fmla="*/ 7011 w 9246"/>
              <a:gd name="connsiteY174" fmla="*/ 5814 h 10000"/>
              <a:gd name="connsiteX175" fmla="*/ 7105 w 9246"/>
              <a:gd name="connsiteY175" fmla="*/ 5837 h 10000"/>
              <a:gd name="connsiteX176" fmla="*/ 7152 w 9246"/>
              <a:gd name="connsiteY176" fmla="*/ 6002 h 10000"/>
              <a:gd name="connsiteX177" fmla="*/ 7218 w 9246"/>
              <a:gd name="connsiteY177" fmla="*/ 6213 h 10000"/>
              <a:gd name="connsiteX178" fmla="*/ 7262 w 9246"/>
              <a:gd name="connsiteY178" fmla="*/ 6401 h 10000"/>
              <a:gd name="connsiteX179" fmla="*/ 7262 w 9246"/>
              <a:gd name="connsiteY179" fmla="*/ 6377 h 10000"/>
              <a:gd name="connsiteX180" fmla="*/ 7294 w 9246"/>
              <a:gd name="connsiteY180" fmla="*/ 6448 h 10000"/>
              <a:gd name="connsiteX181" fmla="*/ 7386 w 9246"/>
              <a:gd name="connsiteY181" fmla="*/ 6479 h 10000"/>
              <a:gd name="connsiteX182" fmla="*/ 7445 w 9246"/>
              <a:gd name="connsiteY182" fmla="*/ 6761 h 10000"/>
              <a:gd name="connsiteX183" fmla="*/ 7510 w 9246"/>
              <a:gd name="connsiteY183" fmla="*/ 6737 h 10000"/>
              <a:gd name="connsiteX184" fmla="*/ 7615 w 9246"/>
              <a:gd name="connsiteY184" fmla="*/ 6659 h 10000"/>
              <a:gd name="connsiteX185" fmla="*/ 7596 w 9246"/>
              <a:gd name="connsiteY185" fmla="*/ 7113 h 10000"/>
              <a:gd name="connsiteX186" fmla="*/ 7501 w 9246"/>
              <a:gd name="connsiteY186" fmla="*/ 7222 h 10000"/>
              <a:gd name="connsiteX187" fmla="*/ 7517 w 9246"/>
              <a:gd name="connsiteY187" fmla="*/ 7606 h 10000"/>
              <a:gd name="connsiteX188" fmla="*/ 7653 w 9246"/>
              <a:gd name="connsiteY188" fmla="*/ 7606 h 10000"/>
              <a:gd name="connsiteX189" fmla="*/ 7653 w 9246"/>
              <a:gd name="connsiteY189" fmla="*/ 7653 h 10000"/>
              <a:gd name="connsiteX190" fmla="*/ 6936 w 9246"/>
              <a:gd name="connsiteY190" fmla="*/ 4976 h 10000"/>
              <a:gd name="connsiteX191" fmla="*/ 7630 w 9246"/>
              <a:gd name="connsiteY191" fmla="*/ 5657 h 10000"/>
              <a:gd name="connsiteX192" fmla="*/ 7327 w 9246"/>
              <a:gd name="connsiteY192" fmla="*/ 4828 h 10000"/>
              <a:gd name="connsiteX193" fmla="*/ 8223 w 9246"/>
              <a:gd name="connsiteY193" fmla="*/ 3909 h 10000"/>
              <a:gd name="connsiteX194" fmla="*/ 7413 w 9246"/>
              <a:gd name="connsiteY194" fmla="*/ 3333 h 10000"/>
              <a:gd name="connsiteX195" fmla="*/ 9246 w 9246"/>
              <a:gd name="connsiteY195" fmla="*/ 1784 h 10000"/>
              <a:gd name="connsiteX196" fmla="*/ 8294 w 9246"/>
              <a:gd name="connsiteY196" fmla="*/ 1142 h 10000"/>
              <a:gd name="connsiteX197" fmla="*/ 7507 w 9246"/>
              <a:gd name="connsiteY197" fmla="*/ 720 h 10000"/>
              <a:gd name="connsiteX198" fmla="*/ 6932 w 9246"/>
              <a:gd name="connsiteY198" fmla="*/ 649 h 10000"/>
              <a:gd name="connsiteX199" fmla="*/ 6328 w 9246"/>
              <a:gd name="connsiteY199" fmla="*/ 579 h 10000"/>
              <a:gd name="connsiteX200" fmla="*/ 5633 w 9246"/>
              <a:gd name="connsiteY200" fmla="*/ 321 h 10000"/>
              <a:gd name="connsiteX201" fmla="*/ 5403 w 9246"/>
              <a:gd name="connsiteY201" fmla="*/ 47 h 10000"/>
              <a:gd name="connsiteX202" fmla="*/ 4422 w 9246"/>
              <a:gd name="connsiteY202" fmla="*/ 211 h 10000"/>
              <a:gd name="connsiteX203" fmla="*/ 3614 w 9246"/>
              <a:gd name="connsiteY203" fmla="*/ 0 h 10000"/>
              <a:gd name="connsiteX204" fmla="*/ 3001 w 9246"/>
              <a:gd name="connsiteY204" fmla="*/ 329 h 10000"/>
              <a:gd name="connsiteX205" fmla="*/ 2887 w 9246"/>
              <a:gd name="connsiteY205" fmla="*/ 415 h 10000"/>
              <a:gd name="connsiteX206" fmla="*/ 2290 w 9246"/>
              <a:gd name="connsiteY206" fmla="*/ 297 h 10000"/>
              <a:gd name="connsiteX207" fmla="*/ 1969 w 9246"/>
              <a:gd name="connsiteY207" fmla="*/ 438 h 10000"/>
              <a:gd name="connsiteX208" fmla="*/ 1886 w 9246"/>
              <a:gd name="connsiteY208" fmla="*/ 869 h 10000"/>
              <a:gd name="connsiteX209" fmla="*/ 2094 w 9246"/>
              <a:gd name="connsiteY209" fmla="*/ 1737 h 10000"/>
              <a:gd name="connsiteX210" fmla="*/ 1836 w 9246"/>
              <a:gd name="connsiteY210" fmla="*/ 2277 h 10000"/>
              <a:gd name="connsiteX211" fmla="*/ 1690 w 9246"/>
              <a:gd name="connsiteY211" fmla="*/ 3302 h 10000"/>
              <a:gd name="connsiteX212" fmla="*/ 1510 w 9246"/>
              <a:gd name="connsiteY212" fmla="*/ 2856 h 10000"/>
              <a:gd name="connsiteX0" fmla="*/ 1633 w 8970"/>
              <a:gd name="connsiteY0" fmla="*/ 2856 h 10000"/>
              <a:gd name="connsiteX1" fmla="*/ 1327 w 8970"/>
              <a:gd name="connsiteY1" fmla="*/ 3208 h 10000"/>
              <a:gd name="connsiteX2" fmla="*/ 939 w 8970"/>
              <a:gd name="connsiteY2" fmla="*/ 3333 h 10000"/>
              <a:gd name="connsiteX3" fmla="*/ 732 w 8970"/>
              <a:gd name="connsiteY3" fmla="*/ 3263 h 10000"/>
              <a:gd name="connsiteX4" fmla="*/ 568 w 8970"/>
              <a:gd name="connsiteY4" fmla="*/ 3310 h 10000"/>
              <a:gd name="connsiteX5" fmla="*/ 446 w 8970"/>
              <a:gd name="connsiteY5" fmla="*/ 3607 h 10000"/>
              <a:gd name="connsiteX6" fmla="*/ 663 w 8970"/>
              <a:gd name="connsiteY6" fmla="*/ 4272 h 10000"/>
              <a:gd name="connsiteX7" fmla="*/ 888 w 8970"/>
              <a:gd name="connsiteY7" fmla="*/ 5188 h 10000"/>
              <a:gd name="connsiteX8" fmla="*/ 853 w 8970"/>
              <a:gd name="connsiteY8" fmla="*/ 5986 h 10000"/>
              <a:gd name="connsiteX9" fmla="*/ 786 w 8970"/>
              <a:gd name="connsiteY9" fmla="*/ 6714 h 10000"/>
              <a:gd name="connsiteX10" fmla="*/ 292 w 8970"/>
              <a:gd name="connsiteY10" fmla="*/ 7418 h 10000"/>
              <a:gd name="connsiteX11" fmla="*/ 0 w 8970"/>
              <a:gd name="connsiteY11" fmla="*/ 7793 h 10000"/>
              <a:gd name="connsiteX12" fmla="*/ 41 w 8970"/>
              <a:gd name="connsiteY12" fmla="*/ 8169 h 10000"/>
              <a:gd name="connsiteX13" fmla="*/ 222 w 8970"/>
              <a:gd name="connsiteY13" fmla="*/ 8537 h 10000"/>
              <a:gd name="connsiteX14" fmla="*/ 305 w 8970"/>
              <a:gd name="connsiteY14" fmla="*/ 8850 h 10000"/>
              <a:gd name="connsiteX15" fmla="*/ 456 w 8970"/>
              <a:gd name="connsiteY15" fmla="*/ 9038 h 10000"/>
              <a:gd name="connsiteX16" fmla="*/ 578 w 8970"/>
              <a:gd name="connsiteY16" fmla="*/ 9484 h 10000"/>
              <a:gd name="connsiteX17" fmla="*/ 725 w 8970"/>
              <a:gd name="connsiteY17" fmla="*/ 9898 h 10000"/>
              <a:gd name="connsiteX18" fmla="*/ 827 w 8970"/>
              <a:gd name="connsiteY18" fmla="*/ 10000 h 10000"/>
              <a:gd name="connsiteX19" fmla="*/ 929 w 8970"/>
              <a:gd name="connsiteY19" fmla="*/ 9859 h 10000"/>
              <a:gd name="connsiteX20" fmla="*/ 1027 w 8970"/>
              <a:gd name="connsiteY20" fmla="*/ 9523 h 10000"/>
              <a:gd name="connsiteX21" fmla="*/ 949 w 8970"/>
              <a:gd name="connsiteY21" fmla="*/ 9014 h 10000"/>
              <a:gd name="connsiteX22" fmla="*/ 955 w 8970"/>
              <a:gd name="connsiteY22" fmla="*/ 8803 h 10000"/>
              <a:gd name="connsiteX23" fmla="*/ 1211 w 8970"/>
              <a:gd name="connsiteY23" fmla="*/ 8662 h 10000"/>
              <a:gd name="connsiteX24" fmla="*/ 1354 w 8970"/>
              <a:gd name="connsiteY24" fmla="*/ 8560 h 10000"/>
              <a:gd name="connsiteX25" fmla="*/ 1469 w 8970"/>
              <a:gd name="connsiteY25" fmla="*/ 8537 h 10000"/>
              <a:gd name="connsiteX26" fmla="*/ 1649 w 8970"/>
              <a:gd name="connsiteY26" fmla="*/ 8380 h 10000"/>
              <a:gd name="connsiteX27" fmla="*/ 1865 w 8970"/>
              <a:gd name="connsiteY27" fmla="*/ 8052 h 10000"/>
              <a:gd name="connsiteX28" fmla="*/ 2110 w 8970"/>
              <a:gd name="connsiteY28" fmla="*/ 8192 h 10000"/>
              <a:gd name="connsiteX29" fmla="*/ 2204 w 8970"/>
              <a:gd name="connsiteY29" fmla="*/ 8099 h 10000"/>
              <a:gd name="connsiteX30" fmla="*/ 2225 w 8970"/>
              <a:gd name="connsiteY30" fmla="*/ 8521 h 10000"/>
              <a:gd name="connsiteX31" fmla="*/ 2282 w 8970"/>
              <a:gd name="connsiteY31" fmla="*/ 8709 h 10000"/>
              <a:gd name="connsiteX32" fmla="*/ 2345 w 8970"/>
              <a:gd name="connsiteY32" fmla="*/ 8631 h 10000"/>
              <a:gd name="connsiteX33" fmla="*/ 2374 w 8970"/>
              <a:gd name="connsiteY33" fmla="*/ 8725 h 10000"/>
              <a:gd name="connsiteX34" fmla="*/ 2497 w 8970"/>
              <a:gd name="connsiteY34" fmla="*/ 8615 h 10000"/>
              <a:gd name="connsiteX35" fmla="*/ 2742 w 8970"/>
              <a:gd name="connsiteY35" fmla="*/ 8498 h 10000"/>
              <a:gd name="connsiteX36" fmla="*/ 2640 w 8970"/>
              <a:gd name="connsiteY36" fmla="*/ 8192 h 10000"/>
              <a:gd name="connsiteX37" fmla="*/ 2598 w 8970"/>
              <a:gd name="connsiteY37" fmla="*/ 8075 h 10000"/>
              <a:gd name="connsiteX38" fmla="*/ 2582 w 8970"/>
              <a:gd name="connsiteY38" fmla="*/ 7786 h 10000"/>
              <a:gd name="connsiteX39" fmla="*/ 2558 w 8970"/>
              <a:gd name="connsiteY39" fmla="*/ 7653 h 10000"/>
              <a:gd name="connsiteX40" fmla="*/ 2634 w 8970"/>
              <a:gd name="connsiteY40" fmla="*/ 7582 h 10000"/>
              <a:gd name="connsiteX41" fmla="*/ 2630 w 8970"/>
              <a:gd name="connsiteY41" fmla="*/ 7488 h 10000"/>
              <a:gd name="connsiteX42" fmla="*/ 2660 w 8970"/>
              <a:gd name="connsiteY42" fmla="*/ 7480 h 10000"/>
              <a:gd name="connsiteX43" fmla="*/ 2715 w 8970"/>
              <a:gd name="connsiteY43" fmla="*/ 7488 h 10000"/>
              <a:gd name="connsiteX44" fmla="*/ 2762 w 8970"/>
              <a:gd name="connsiteY44" fmla="*/ 7574 h 10000"/>
              <a:gd name="connsiteX45" fmla="*/ 2675 w 8970"/>
              <a:gd name="connsiteY45" fmla="*/ 7629 h 10000"/>
              <a:gd name="connsiteX46" fmla="*/ 2630 w 8970"/>
              <a:gd name="connsiteY46" fmla="*/ 7582 h 10000"/>
              <a:gd name="connsiteX47" fmla="*/ 2558 w 8970"/>
              <a:gd name="connsiteY47" fmla="*/ 7629 h 10000"/>
              <a:gd name="connsiteX48" fmla="*/ 2578 w 8970"/>
              <a:gd name="connsiteY48" fmla="*/ 7770 h 10000"/>
              <a:gd name="connsiteX49" fmla="*/ 2609 w 8970"/>
              <a:gd name="connsiteY49" fmla="*/ 8091 h 10000"/>
              <a:gd name="connsiteX50" fmla="*/ 2640 w 8970"/>
              <a:gd name="connsiteY50" fmla="*/ 8192 h 10000"/>
              <a:gd name="connsiteX51" fmla="*/ 2732 w 8970"/>
              <a:gd name="connsiteY51" fmla="*/ 8490 h 10000"/>
              <a:gd name="connsiteX52" fmla="*/ 2772 w 8970"/>
              <a:gd name="connsiteY52" fmla="*/ 8631 h 10000"/>
              <a:gd name="connsiteX53" fmla="*/ 2854 w 8970"/>
              <a:gd name="connsiteY53" fmla="*/ 8889 h 10000"/>
              <a:gd name="connsiteX54" fmla="*/ 3011 w 8970"/>
              <a:gd name="connsiteY54" fmla="*/ 8873 h 10000"/>
              <a:gd name="connsiteX55" fmla="*/ 3246 w 8970"/>
              <a:gd name="connsiteY55" fmla="*/ 8944 h 10000"/>
              <a:gd name="connsiteX56" fmla="*/ 3457 w 8970"/>
              <a:gd name="connsiteY56" fmla="*/ 8631 h 10000"/>
              <a:gd name="connsiteX57" fmla="*/ 3507 w 8970"/>
              <a:gd name="connsiteY57" fmla="*/ 8490 h 10000"/>
              <a:gd name="connsiteX58" fmla="*/ 3559 w 8970"/>
              <a:gd name="connsiteY58" fmla="*/ 8490 h 10000"/>
              <a:gd name="connsiteX59" fmla="*/ 3623 w 8970"/>
              <a:gd name="connsiteY59" fmla="*/ 8474 h 10000"/>
              <a:gd name="connsiteX60" fmla="*/ 3725 w 8970"/>
              <a:gd name="connsiteY60" fmla="*/ 8396 h 10000"/>
              <a:gd name="connsiteX61" fmla="*/ 3814 w 8970"/>
              <a:gd name="connsiteY61" fmla="*/ 8404 h 10000"/>
              <a:gd name="connsiteX62" fmla="*/ 3877 w 8970"/>
              <a:gd name="connsiteY62" fmla="*/ 8396 h 10000"/>
              <a:gd name="connsiteX63" fmla="*/ 3855 w 8970"/>
              <a:gd name="connsiteY63" fmla="*/ 8192 h 10000"/>
              <a:gd name="connsiteX64" fmla="*/ 3858 w 8970"/>
              <a:gd name="connsiteY64" fmla="*/ 8044 h 10000"/>
              <a:gd name="connsiteX65" fmla="*/ 3797 w 8970"/>
              <a:gd name="connsiteY65" fmla="*/ 7762 h 10000"/>
              <a:gd name="connsiteX66" fmla="*/ 3609 w 8970"/>
              <a:gd name="connsiteY66" fmla="*/ 7700 h 10000"/>
              <a:gd name="connsiteX67" fmla="*/ 3435 w 8970"/>
              <a:gd name="connsiteY67" fmla="*/ 7175 h 10000"/>
              <a:gd name="connsiteX68" fmla="*/ 3316 w 8970"/>
              <a:gd name="connsiteY68" fmla="*/ 7230 h 10000"/>
              <a:gd name="connsiteX69" fmla="*/ 3201 w 8970"/>
              <a:gd name="connsiteY69" fmla="*/ 7160 h 10000"/>
              <a:gd name="connsiteX70" fmla="*/ 3113 w 8970"/>
              <a:gd name="connsiteY70" fmla="*/ 7175 h 10000"/>
              <a:gd name="connsiteX71" fmla="*/ 3048 w 8970"/>
              <a:gd name="connsiteY71" fmla="*/ 7105 h 10000"/>
              <a:gd name="connsiteX72" fmla="*/ 3021 w 8970"/>
              <a:gd name="connsiteY72" fmla="*/ 6854 h 10000"/>
              <a:gd name="connsiteX73" fmla="*/ 2939 w 8970"/>
              <a:gd name="connsiteY73" fmla="*/ 6682 h 10000"/>
              <a:gd name="connsiteX74" fmla="*/ 2854 w 8970"/>
              <a:gd name="connsiteY74" fmla="*/ 6737 h 10000"/>
              <a:gd name="connsiteX75" fmla="*/ 2751 w 8970"/>
              <a:gd name="connsiteY75" fmla="*/ 6667 h 10000"/>
              <a:gd name="connsiteX76" fmla="*/ 2732 w 8970"/>
              <a:gd name="connsiteY76" fmla="*/ 6596 h 10000"/>
              <a:gd name="connsiteX77" fmla="*/ 2751 w 8970"/>
              <a:gd name="connsiteY77" fmla="*/ 6495 h 10000"/>
              <a:gd name="connsiteX78" fmla="*/ 2807 w 8970"/>
              <a:gd name="connsiteY78" fmla="*/ 6330 h 10000"/>
              <a:gd name="connsiteX79" fmla="*/ 2823 w 8970"/>
              <a:gd name="connsiteY79" fmla="*/ 6103 h 10000"/>
              <a:gd name="connsiteX80" fmla="*/ 2793 w 8970"/>
              <a:gd name="connsiteY80" fmla="*/ 5962 h 10000"/>
              <a:gd name="connsiteX81" fmla="*/ 2807 w 8970"/>
              <a:gd name="connsiteY81" fmla="*/ 5861 h 10000"/>
              <a:gd name="connsiteX82" fmla="*/ 2796 w 8970"/>
              <a:gd name="connsiteY82" fmla="*/ 5728 h 10000"/>
              <a:gd name="connsiteX83" fmla="*/ 2883 w 8970"/>
              <a:gd name="connsiteY83" fmla="*/ 5634 h 10000"/>
              <a:gd name="connsiteX84" fmla="*/ 2916 w 8970"/>
              <a:gd name="connsiteY84" fmla="*/ 5556 h 10000"/>
              <a:gd name="connsiteX85" fmla="*/ 2929 w 8970"/>
              <a:gd name="connsiteY85" fmla="*/ 5423 h 10000"/>
              <a:gd name="connsiteX86" fmla="*/ 3001 w 8970"/>
              <a:gd name="connsiteY86" fmla="*/ 5321 h 10000"/>
              <a:gd name="connsiteX87" fmla="*/ 3051 w 8970"/>
              <a:gd name="connsiteY87" fmla="*/ 5376 h 10000"/>
              <a:gd name="connsiteX88" fmla="*/ 3129 w 8970"/>
              <a:gd name="connsiteY88" fmla="*/ 5423 h 10000"/>
              <a:gd name="connsiteX89" fmla="*/ 3159 w 8970"/>
              <a:gd name="connsiteY89" fmla="*/ 5469 h 10000"/>
              <a:gd name="connsiteX90" fmla="*/ 3132 w 8970"/>
              <a:gd name="connsiteY90" fmla="*/ 5540 h 10000"/>
              <a:gd name="connsiteX91" fmla="*/ 3174 w 8970"/>
              <a:gd name="connsiteY91" fmla="*/ 5673 h 10000"/>
              <a:gd name="connsiteX92" fmla="*/ 3225 w 8970"/>
              <a:gd name="connsiteY92" fmla="*/ 5822 h 10000"/>
              <a:gd name="connsiteX93" fmla="*/ 3162 w 8970"/>
              <a:gd name="connsiteY93" fmla="*/ 5869 h 10000"/>
              <a:gd name="connsiteX94" fmla="*/ 3182 w 8970"/>
              <a:gd name="connsiteY94" fmla="*/ 6002 h 10000"/>
              <a:gd name="connsiteX95" fmla="*/ 3102 w 8970"/>
              <a:gd name="connsiteY95" fmla="*/ 6127 h 10000"/>
              <a:gd name="connsiteX96" fmla="*/ 3011 w 8970"/>
              <a:gd name="connsiteY96" fmla="*/ 6142 h 10000"/>
              <a:gd name="connsiteX97" fmla="*/ 2929 w 8970"/>
              <a:gd name="connsiteY97" fmla="*/ 6095 h 10000"/>
              <a:gd name="connsiteX98" fmla="*/ 2847 w 8970"/>
              <a:gd name="connsiteY98" fmla="*/ 6056 h 10000"/>
              <a:gd name="connsiteX99" fmla="*/ 2813 w 8970"/>
              <a:gd name="connsiteY99" fmla="*/ 6119 h 10000"/>
              <a:gd name="connsiteX100" fmla="*/ 2802 w 8970"/>
              <a:gd name="connsiteY100" fmla="*/ 6330 h 10000"/>
              <a:gd name="connsiteX101" fmla="*/ 2751 w 8970"/>
              <a:gd name="connsiteY101" fmla="*/ 6479 h 10000"/>
              <a:gd name="connsiteX102" fmla="*/ 2726 w 8970"/>
              <a:gd name="connsiteY102" fmla="*/ 6596 h 10000"/>
              <a:gd name="connsiteX103" fmla="*/ 2755 w 8970"/>
              <a:gd name="connsiteY103" fmla="*/ 6682 h 10000"/>
              <a:gd name="connsiteX104" fmla="*/ 2864 w 8970"/>
              <a:gd name="connsiteY104" fmla="*/ 6729 h 10000"/>
              <a:gd name="connsiteX105" fmla="*/ 2939 w 8970"/>
              <a:gd name="connsiteY105" fmla="*/ 6659 h 10000"/>
              <a:gd name="connsiteX106" fmla="*/ 3018 w 8970"/>
              <a:gd name="connsiteY106" fmla="*/ 6878 h 10000"/>
              <a:gd name="connsiteX107" fmla="*/ 3051 w 8970"/>
              <a:gd name="connsiteY107" fmla="*/ 7128 h 10000"/>
              <a:gd name="connsiteX108" fmla="*/ 3122 w 8970"/>
              <a:gd name="connsiteY108" fmla="*/ 7183 h 10000"/>
              <a:gd name="connsiteX109" fmla="*/ 3211 w 8970"/>
              <a:gd name="connsiteY109" fmla="*/ 7175 h 10000"/>
              <a:gd name="connsiteX110" fmla="*/ 3327 w 8970"/>
              <a:gd name="connsiteY110" fmla="*/ 7254 h 10000"/>
              <a:gd name="connsiteX111" fmla="*/ 3425 w 8970"/>
              <a:gd name="connsiteY111" fmla="*/ 7160 h 10000"/>
              <a:gd name="connsiteX112" fmla="*/ 3612 w 8970"/>
              <a:gd name="connsiteY112" fmla="*/ 7700 h 10000"/>
              <a:gd name="connsiteX113" fmla="*/ 3797 w 8970"/>
              <a:gd name="connsiteY113" fmla="*/ 7786 h 10000"/>
              <a:gd name="connsiteX114" fmla="*/ 3858 w 8970"/>
              <a:gd name="connsiteY114" fmla="*/ 8052 h 10000"/>
              <a:gd name="connsiteX115" fmla="*/ 3909 w 8970"/>
              <a:gd name="connsiteY115" fmla="*/ 8099 h 10000"/>
              <a:gd name="connsiteX116" fmla="*/ 3966 w 8970"/>
              <a:gd name="connsiteY116" fmla="*/ 8138 h 10000"/>
              <a:gd name="connsiteX117" fmla="*/ 3990 w 8970"/>
              <a:gd name="connsiteY117" fmla="*/ 8146 h 10000"/>
              <a:gd name="connsiteX118" fmla="*/ 4048 w 8970"/>
              <a:gd name="connsiteY118" fmla="*/ 8044 h 10000"/>
              <a:gd name="connsiteX119" fmla="*/ 4083 w 8970"/>
              <a:gd name="connsiteY119" fmla="*/ 8216 h 10000"/>
              <a:gd name="connsiteX120" fmla="*/ 4252 w 8970"/>
              <a:gd name="connsiteY120" fmla="*/ 7668 h 10000"/>
              <a:gd name="connsiteX121" fmla="*/ 4337 w 8970"/>
              <a:gd name="connsiteY121" fmla="*/ 7621 h 10000"/>
              <a:gd name="connsiteX122" fmla="*/ 4426 w 8970"/>
              <a:gd name="connsiteY122" fmla="*/ 7762 h 10000"/>
              <a:gd name="connsiteX123" fmla="*/ 4419 w 8970"/>
              <a:gd name="connsiteY123" fmla="*/ 7152 h 10000"/>
              <a:gd name="connsiteX124" fmla="*/ 4527 w 8970"/>
              <a:gd name="connsiteY124" fmla="*/ 7128 h 10000"/>
              <a:gd name="connsiteX125" fmla="*/ 4701 w 8970"/>
              <a:gd name="connsiteY125" fmla="*/ 7371 h 10000"/>
              <a:gd name="connsiteX126" fmla="*/ 4743 w 8970"/>
              <a:gd name="connsiteY126" fmla="*/ 7387 h 10000"/>
              <a:gd name="connsiteX127" fmla="*/ 4865 w 8970"/>
              <a:gd name="connsiteY127" fmla="*/ 7418 h 10000"/>
              <a:gd name="connsiteX128" fmla="*/ 4895 w 8970"/>
              <a:gd name="connsiteY128" fmla="*/ 7465 h 10000"/>
              <a:gd name="connsiteX129" fmla="*/ 4916 w 8970"/>
              <a:gd name="connsiteY129" fmla="*/ 7692 h 10000"/>
              <a:gd name="connsiteX130" fmla="*/ 5000 w 8970"/>
              <a:gd name="connsiteY130" fmla="*/ 7809 h 10000"/>
              <a:gd name="connsiteX131" fmla="*/ 5061 w 8970"/>
              <a:gd name="connsiteY131" fmla="*/ 7833 h 10000"/>
              <a:gd name="connsiteX132" fmla="*/ 5141 w 8970"/>
              <a:gd name="connsiteY132" fmla="*/ 7692 h 10000"/>
              <a:gd name="connsiteX133" fmla="*/ 5181 w 8970"/>
              <a:gd name="connsiteY133" fmla="*/ 7645 h 10000"/>
              <a:gd name="connsiteX134" fmla="*/ 5204 w 8970"/>
              <a:gd name="connsiteY134" fmla="*/ 7559 h 10000"/>
              <a:gd name="connsiteX135" fmla="*/ 5292 w 8970"/>
              <a:gd name="connsiteY135" fmla="*/ 7606 h 10000"/>
              <a:gd name="connsiteX136" fmla="*/ 5282 w 8970"/>
              <a:gd name="connsiteY136" fmla="*/ 7512 h 10000"/>
              <a:gd name="connsiteX137" fmla="*/ 5327 w 8970"/>
              <a:gd name="connsiteY137" fmla="*/ 7457 h 10000"/>
              <a:gd name="connsiteX138" fmla="*/ 5399 w 8970"/>
              <a:gd name="connsiteY138" fmla="*/ 7512 h 10000"/>
              <a:gd name="connsiteX139" fmla="*/ 5517 w 8970"/>
              <a:gd name="connsiteY139" fmla="*/ 7512 h 10000"/>
              <a:gd name="connsiteX140" fmla="*/ 5579 w 8970"/>
              <a:gd name="connsiteY140" fmla="*/ 7551 h 10000"/>
              <a:gd name="connsiteX141" fmla="*/ 5622 w 8970"/>
              <a:gd name="connsiteY141" fmla="*/ 7668 h 10000"/>
              <a:gd name="connsiteX142" fmla="*/ 5644 w 8970"/>
              <a:gd name="connsiteY142" fmla="*/ 7488 h 10000"/>
              <a:gd name="connsiteX143" fmla="*/ 5602 w 8970"/>
              <a:gd name="connsiteY143" fmla="*/ 7230 h 10000"/>
              <a:gd name="connsiteX144" fmla="*/ 5650 w 8970"/>
              <a:gd name="connsiteY144" fmla="*/ 7175 h 10000"/>
              <a:gd name="connsiteX145" fmla="*/ 5705 w 8970"/>
              <a:gd name="connsiteY145" fmla="*/ 7199 h 10000"/>
              <a:gd name="connsiteX146" fmla="*/ 5705 w 8970"/>
              <a:gd name="connsiteY146" fmla="*/ 6894 h 10000"/>
              <a:gd name="connsiteX147" fmla="*/ 5793 w 8970"/>
              <a:gd name="connsiteY147" fmla="*/ 6917 h 10000"/>
              <a:gd name="connsiteX148" fmla="*/ 5837 w 8970"/>
              <a:gd name="connsiteY148" fmla="*/ 6854 h 10000"/>
              <a:gd name="connsiteX149" fmla="*/ 5827 w 8970"/>
              <a:gd name="connsiteY149" fmla="*/ 6635 h 10000"/>
              <a:gd name="connsiteX150" fmla="*/ 5868 w 8970"/>
              <a:gd name="connsiteY150" fmla="*/ 6635 h 10000"/>
              <a:gd name="connsiteX151" fmla="*/ 5916 w 8970"/>
              <a:gd name="connsiteY151" fmla="*/ 6518 h 10000"/>
              <a:gd name="connsiteX152" fmla="*/ 6000 w 8970"/>
              <a:gd name="connsiteY152" fmla="*/ 6424 h 10000"/>
              <a:gd name="connsiteX153" fmla="*/ 6059 w 8970"/>
              <a:gd name="connsiteY153" fmla="*/ 6283 h 10000"/>
              <a:gd name="connsiteX154" fmla="*/ 6183 w 8970"/>
              <a:gd name="connsiteY154" fmla="*/ 6283 h 10000"/>
              <a:gd name="connsiteX155" fmla="*/ 6283 w 8970"/>
              <a:gd name="connsiteY155" fmla="*/ 6401 h 10000"/>
              <a:gd name="connsiteX156" fmla="*/ 6415 w 8970"/>
              <a:gd name="connsiteY156" fmla="*/ 6408 h 10000"/>
              <a:gd name="connsiteX157" fmla="*/ 6408 w 8970"/>
              <a:gd name="connsiteY157" fmla="*/ 6291 h 10000"/>
              <a:gd name="connsiteX158" fmla="*/ 6398 w 8970"/>
              <a:gd name="connsiteY158" fmla="*/ 6127 h 10000"/>
              <a:gd name="connsiteX159" fmla="*/ 6436 w 8970"/>
              <a:gd name="connsiteY159" fmla="*/ 6025 h 10000"/>
              <a:gd name="connsiteX160" fmla="*/ 6542 w 8970"/>
              <a:gd name="connsiteY160" fmla="*/ 6103 h 10000"/>
              <a:gd name="connsiteX161" fmla="*/ 6593 w 8970"/>
              <a:gd name="connsiteY161" fmla="*/ 6150 h 10000"/>
              <a:gd name="connsiteX162" fmla="*/ 6654 w 8970"/>
              <a:gd name="connsiteY162" fmla="*/ 6338 h 10000"/>
              <a:gd name="connsiteX163" fmla="*/ 6875 w 8970"/>
              <a:gd name="connsiteY163" fmla="*/ 6338 h 10000"/>
              <a:gd name="connsiteX164" fmla="*/ 6909 w 8970"/>
              <a:gd name="connsiteY164" fmla="*/ 6479 h 10000"/>
              <a:gd name="connsiteX165" fmla="*/ 7053 w 8970"/>
              <a:gd name="connsiteY165" fmla="*/ 6518 h 10000"/>
              <a:gd name="connsiteX166" fmla="*/ 7236 w 8970"/>
              <a:gd name="connsiteY166" fmla="*/ 6401 h 10000"/>
              <a:gd name="connsiteX167" fmla="*/ 7355 w 8970"/>
              <a:gd name="connsiteY167" fmla="*/ 6432 h 10000"/>
              <a:gd name="connsiteX168" fmla="*/ 7368 w 8970"/>
              <a:gd name="connsiteY168" fmla="*/ 6448 h 10000"/>
              <a:gd name="connsiteX169" fmla="*/ 7440 w 8970"/>
              <a:gd name="connsiteY169" fmla="*/ 6408 h 10000"/>
              <a:gd name="connsiteX170" fmla="*/ 7456 w 8970"/>
              <a:gd name="connsiteY170" fmla="*/ 6189 h 10000"/>
              <a:gd name="connsiteX171" fmla="*/ 7480 w 8970"/>
              <a:gd name="connsiteY171" fmla="*/ 6056 h 10000"/>
              <a:gd name="connsiteX172" fmla="*/ 7480 w 8970"/>
              <a:gd name="connsiteY172" fmla="*/ 6002 h 10000"/>
              <a:gd name="connsiteX173" fmla="*/ 7470 w 8970"/>
              <a:gd name="connsiteY173" fmla="*/ 5884 h 10000"/>
              <a:gd name="connsiteX174" fmla="*/ 7583 w 8970"/>
              <a:gd name="connsiteY174" fmla="*/ 5814 h 10000"/>
              <a:gd name="connsiteX175" fmla="*/ 7684 w 8970"/>
              <a:gd name="connsiteY175" fmla="*/ 5837 h 10000"/>
              <a:gd name="connsiteX176" fmla="*/ 7735 w 8970"/>
              <a:gd name="connsiteY176" fmla="*/ 6002 h 10000"/>
              <a:gd name="connsiteX177" fmla="*/ 7807 w 8970"/>
              <a:gd name="connsiteY177" fmla="*/ 6213 h 10000"/>
              <a:gd name="connsiteX178" fmla="*/ 7854 w 8970"/>
              <a:gd name="connsiteY178" fmla="*/ 6401 h 10000"/>
              <a:gd name="connsiteX179" fmla="*/ 7854 w 8970"/>
              <a:gd name="connsiteY179" fmla="*/ 6377 h 10000"/>
              <a:gd name="connsiteX180" fmla="*/ 7889 w 8970"/>
              <a:gd name="connsiteY180" fmla="*/ 6448 h 10000"/>
              <a:gd name="connsiteX181" fmla="*/ 7988 w 8970"/>
              <a:gd name="connsiteY181" fmla="*/ 6479 h 10000"/>
              <a:gd name="connsiteX182" fmla="*/ 8052 w 8970"/>
              <a:gd name="connsiteY182" fmla="*/ 6761 h 10000"/>
              <a:gd name="connsiteX183" fmla="*/ 8122 w 8970"/>
              <a:gd name="connsiteY183" fmla="*/ 6737 h 10000"/>
              <a:gd name="connsiteX184" fmla="*/ 8236 w 8970"/>
              <a:gd name="connsiteY184" fmla="*/ 6659 h 10000"/>
              <a:gd name="connsiteX185" fmla="*/ 8215 w 8970"/>
              <a:gd name="connsiteY185" fmla="*/ 7113 h 10000"/>
              <a:gd name="connsiteX186" fmla="*/ 8113 w 8970"/>
              <a:gd name="connsiteY186" fmla="*/ 7222 h 10000"/>
              <a:gd name="connsiteX187" fmla="*/ 8130 w 8970"/>
              <a:gd name="connsiteY187" fmla="*/ 7606 h 10000"/>
              <a:gd name="connsiteX188" fmla="*/ 8277 w 8970"/>
              <a:gd name="connsiteY188" fmla="*/ 7606 h 10000"/>
              <a:gd name="connsiteX189" fmla="*/ 8277 w 8970"/>
              <a:gd name="connsiteY189" fmla="*/ 7653 h 10000"/>
              <a:gd name="connsiteX190" fmla="*/ 7502 w 8970"/>
              <a:gd name="connsiteY190" fmla="*/ 4976 h 10000"/>
              <a:gd name="connsiteX191" fmla="*/ 8252 w 8970"/>
              <a:gd name="connsiteY191" fmla="*/ 5657 h 10000"/>
              <a:gd name="connsiteX192" fmla="*/ 7925 w 8970"/>
              <a:gd name="connsiteY192" fmla="*/ 4828 h 10000"/>
              <a:gd name="connsiteX193" fmla="*/ 8894 w 8970"/>
              <a:gd name="connsiteY193" fmla="*/ 3909 h 10000"/>
              <a:gd name="connsiteX194" fmla="*/ 8018 w 8970"/>
              <a:gd name="connsiteY194" fmla="*/ 3333 h 10000"/>
              <a:gd name="connsiteX195" fmla="*/ 8970 w 8970"/>
              <a:gd name="connsiteY195" fmla="*/ 1142 h 10000"/>
              <a:gd name="connsiteX196" fmla="*/ 8119 w 8970"/>
              <a:gd name="connsiteY196" fmla="*/ 720 h 10000"/>
              <a:gd name="connsiteX197" fmla="*/ 7497 w 8970"/>
              <a:gd name="connsiteY197" fmla="*/ 649 h 10000"/>
              <a:gd name="connsiteX198" fmla="*/ 6844 w 8970"/>
              <a:gd name="connsiteY198" fmla="*/ 579 h 10000"/>
              <a:gd name="connsiteX199" fmla="*/ 6092 w 8970"/>
              <a:gd name="connsiteY199" fmla="*/ 321 h 10000"/>
              <a:gd name="connsiteX200" fmla="*/ 5844 w 8970"/>
              <a:gd name="connsiteY200" fmla="*/ 47 h 10000"/>
              <a:gd name="connsiteX201" fmla="*/ 4783 w 8970"/>
              <a:gd name="connsiteY201" fmla="*/ 211 h 10000"/>
              <a:gd name="connsiteX202" fmla="*/ 3909 w 8970"/>
              <a:gd name="connsiteY202" fmla="*/ 0 h 10000"/>
              <a:gd name="connsiteX203" fmla="*/ 3246 w 8970"/>
              <a:gd name="connsiteY203" fmla="*/ 329 h 10000"/>
              <a:gd name="connsiteX204" fmla="*/ 3122 w 8970"/>
              <a:gd name="connsiteY204" fmla="*/ 415 h 10000"/>
              <a:gd name="connsiteX205" fmla="*/ 2477 w 8970"/>
              <a:gd name="connsiteY205" fmla="*/ 297 h 10000"/>
              <a:gd name="connsiteX206" fmla="*/ 2130 w 8970"/>
              <a:gd name="connsiteY206" fmla="*/ 438 h 10000"/>
              <a:gd name="connsiteX207" fmla="*/ 2040 w 8970"/>
              <a:gd name="connsiteY207" fmla="*/ 869 h 10000"/>
              <a:gd name="connsiteX208" fmla="*/ 2265 w 8970"/>
              <a:gd name="connsiteY208" fmla="*/ 1737 h 10000"/>
              <a:gd name="connsiteX209" fmla="*/ 1986 w 8970"/>
              <a:gd name="connsiteY209" fmla="*/ 2277 h 10000"/>
              <a:gd name="connsiteX210" fmla="*/ 1828 w 8970"/>
              <a:gd name="connsiteY210" fmla="*/ 3302 h 10000"/>
              <a:gd name="connsiteX211" fmla="*/ 1633 w 8970"/>
              <a:gd name="connsiteY211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82 w 10000"/>
              <a:gd name="connsiteY184" fmla="*/ 6659 h 10000"/>
              <a:gd name="connsiteX185" fmla="*/ 9158 w 10000"/>
              <a:gd name="connsiteY185" fmla="*/ 7113 h 10000"/>
              <a:gd name="connsiteX186" fmla="*/ 9045 w 10000"/>
              <a:gd name="connsiteY186" fmla="*/ 7222 h 10000"/>
              <a:gd name="connsiteX187" fmla="*/ 9064 w 10000"/>
              <a:gd name="connsiteY187" fmla="*/ 7606 h 10000"/>
              <a:gd name="connsiteX188" fmla="*/ 9227 w 10000"/>
              <a:gd name="connsiteY188" fmla="*/ 7606 h 10000"/>
              <a:gd name="connsiteX189" fmla="*/ 9227 w 10000"/>
              <a:gd name="connsiteY189" fmla="*/ 7653 h 10000"/>
              <a:gd name="connsiteX190" fmla="*/ 8363 w 10000"/>
              <a:gd name="connsiteY190" fmla="*/ 4976 h 10000"/>
              <a:gd name="connsiteX191" fmla="*/ 9200 w 10000"/>
              <a:gd name="connsiteY191" fmla="*/ 5657 h 10000"/>
              <a:gd name="connsiteX192" fmla="*/ 8835 w 10000"/>
              <a:gd name="connsiteY192" fmla="*/ 4828 h 10000"/>
              <a:gd name="connsiteX193" fmla="*/ 8939 w 10000"/>
              <a:gd name="connsiteY193" fmla="*/ 3333 h 10000"/>
              <a:gd name="connsiteX194" fmla="*/ 10000 w 10000"/>
              <a:gd name="connsiteY194" fmla="*/ 1142 h 10000"/>
              <a:gd name="connsiteX195" fmla="*/ 9051 w 10000"/>
              <a:gd name="connsiteY195" fmla="*/ 720 h 10000"/>
              <a:gd name="connsiteX196" fmla="*/ 8358 w 10000"/>
              <a:gd name="connsiteY196" fmla="*/ 649 h 10000"/>
              <a:gd name="connsiteX197" fmla="*/ 7630 w 10000"/>
              <a:gd name="connsiteY197" fmla="*/ 579 h 10000"/>
              <a:gd name="connsiteX198" fmla="*/ 6792 w 10000"/>
              <a:gd name="connsiteY198" fmla="*/ 321 h 10000"/>
              <a:gd name="connsiteX199" fmla="*/ 6515 w 10000"/>
              <a:gd name="connsiteY199" fmla="*/ 47 h 10000"/>
              <a:gd name="connsiteX200" fmla="*/ 5332 w 10000"/>
              <a:gd name="connsiteY200" fmla="*/ 211 h 10000"/>
              <a:gd name="connsiteX201" fmla="*/ 4358 w 10000"/>
              <a:gd name="connsiteY201" fmla="*/ 0 h 10000"/>
              <a:gd name="connsiteX202" fmla="*/ 3619 w 10000"/>
              <a:gd name="connsiteY202" fmla="*/ 329 h 10000"/>
              <a:gd name="connsiteX203" fmla="*/ 3480 w 10000"/>
              <a:gd name="connsiteY203" fmla="*/ 415 h 10000"/>
              <a:gd name="connsiteX204" fmla="*/ 2761 w 10000"/>
              <a:gd name="connsiteY204" fmla="*/ 297 h 10000"/>
              <a:gd name="connsiteX205" fmla="*/ 2375 w 10000"/>
              <a:gd name="connsiteY205" fmla="*/ 438 h 10000"/>
              <a:gd name="connsiteX206" fmla="*/ 2274 w 10000"/>
              <a:gd name="connsiteY206" fmla="*/ 869 h 10000"/>
              <a:gd name="connsiteX207" fmla="*/ 2525 w 10000"/>
              <a:gd name="connsiteY207" fmla="*/ 1737 h 10000"/>
              <a:gd name="connsiteX208" fmla="*/ 2214 w 10000"/>
              <a:gd name="connsiteY208" fmla="*/ 2277 h 10000"/>
              <a:gd name="connsiteX209" fmla="*/ 2038 w 10000"/>
              <a:gd name="connsiteY209" fmla="*/ 3302 h 10000"/>
              <a:gd name="connsiteX210" fmla="*/ 1821 w 10000"/>
              <a:gd name="connsiteY210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82 w 10000"/>
              <a:gd name="connsiteY184" fmla="*/ 6659 h 10000"/>
              <a:gd name="connsiteX185" fmla="*/ 9158 w 10000"/>
              <a:gd name="connsiteY185" fmla="*/ 7113 h 10000"/>
              <a:gd name="connsiteX186" fmla="*/ 9045 w 10000"/>
              <a:gd name="connsiteY186" fmla="*/ 7222 h 10000"/>
              <a:gd name="connsiteX187" fmla="*/ 9064 w 10000"/>
              <a:gd name="connsiteY187" fmla="*/ 7606 h 10000"/>
              <a:gd name="connsiteX188" fmla="*/ 9227 w 10000"/>
              <a:gd name="connsiteY188" fmla="*/ 7606 h 10000"/>
              <a:gd name="connsiteX189" fmla="*/ 9227 w 10000"/>
              <a:gd name="connsiteY189" fmla="*/ 7653 h 10000"/>
              <a:gd name="connsiteX190" fmla="*/ 8363 w 10000"/>
              <a:gd name="connsiteY190" fmla="*/ 4976 h 10000"/>
              <a:gd name="connsiteX191" fmla="*/ 8835 w 10000"/>
              <a:gd name="connsiteY191" fmla="*/ 4828 h 10000"/>
              <a:gd name="connsiteX192" fmla="*/ 8939 w 10000"/>
              <a:gd name="connsiteY192" fmla="*/ 3333 h 10000"/>
              <a:gd name="connsiteX193" fmla="*/ 10000 w 10000"/>
              <a:gd name="connsiteY193" fmla="*/ 1142 h 10000"/>
              <a:gd name="connsiteX194" fmla="*/ 9051 w 10000"/>
              <a:gd name="connsiteY194" fmla="*/ 720 h 10000"/>
              <a:gd name="connsiteX195" fmla="*/ 8358 w 10000"/>
              <a:gd name="connsiteY195" fmla="*/ 649 h 10000"/>
              <a:gd name="connsiteX196" fmla="*/ 7630 w 10000"/>
              <a:gd name="connsiteY196" fmla="*/ 579 h 10000"/>
              <a:gd name="connsiteX197" fmla="*/ 6792 w 10000"/>
              <a:gd name="connsiteY197" fmla="*/ 321 h 10000"/>
              <a:gd name="connsiteX198" fmla="*/ 6515 w 10000"/>
              <a:gd name="connsiteY198" fmla="*/ 47 h 10000"/>
              <a:gd name="connsiteX199" fmla="*/ 5332 w 10000"/>
              <a:gd name="connsiteY199" fmla="*/ 211 h 10000"/>
              <a:gd name="connsiteX200" fmla="*/ 4358 w 10000"/>
              <a:gd name="connsiteY200" fmla="*/ 0 h 10000"/>
              <a:gd name="connsiteX201" fmla="*/ 3619 w 10000"/>
              <a:gd name="connsiteY201" fmla="*/ 329 h 10000"/>
              <a:gd name="connsiteX202" fmla="*/ 3480 w 10000"/>
              <a:gd name="connsiteY202" fmla="*/ 415 h 10000"/>
              <a:gd name="connsiteX203" fmla="*/ 2761 w 10000"/>
              <a:gd name="connsiteY203" fmla="*/ 297 h 10000"/>
              <a:gd name="connsiteX204" fmla="*/ 2375 w 10000"/>
              <a:gd name="connsiteY204" fmla="*/ 438 h 10000"/>
              <a:gd name="connsiteX205" fmla="*/ 2274 w 10000"/>
              <a:gd name="connsiteY205" fmla="*/ 869 h 10000"/>
              <a:gd name="connsiteX206" fmla="*/ 2525 w 10000"/>
              <a:gd name="connsiteY206" fmla="*/ 1737 h 10000"/>
              <a:gd name="connsiteX207" fmla="*/ 2214 w 10000"/>
              <a:gd name="connsiteY207" fmla="*/ 2277 h 10000"/>
              <a:gd name="connsiteX208" fmla="*/ 2038 w 10000"/>
              <a:gd name="connsiteY208" fmla="*/ 3302 h 10000"/>
              <a:gd name="connsiteX209" fmla="*/ 1821 w 10000"/>
              <a:gd name="connsiteY209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58 w 10000"/>
              <a:gd name="connsiteY184" fmla="*/ 7113 h 10000"/>
              <a:gd name="connsiteX185" fmla="*/ 9045 w 10000"/>
              <a:gd name="connsiteY185" fmla="*/ 7222 h 10000"/>
              <a:gd name="connsiteX186" fmla="*/ 9064 w 10000"/>
              <a:gd name="connsiteY186" fmla="*/ 7606 h 10000"/>
              <a:gd name="connsiteX187" fmla="*/ 9227 w 10000"/>
              <a:gd name="connsiteY187" fmla="*/ 7606 h 10000"/>
              <a:gd name="connsiteX188" fmla="*/ 9227 w 10000"/>
              <a:gd name="connsiteY188" fmla="*/ 7653 h 10000"/>
              <a:gd name="connsiteX189" fmla="*/ 8363 w 10000"/>
              <a:gd name="connsiteY189" fmla="*/ 4976 h 10000"/>
              <a:gd name="connsiteX190" fmla="*/ 8835 w 10000"/>
              <a:gd name="connsiteY190" fmla="*/ 4828 h 10000"/>
              <a:gd name="connsiteX191" fmla="*/ 8939 w 10000"/>
              <a:gd name="connsiteY191" fmla="*/ 3333 h 10000"/>
              <a:gd name="connsiteX192" fmla="*/ 10000 w 10000"/>
              <a:gd name="connsiteY192" fmla="*/ 1142 h 10000"/>
              <a:gd name="connsiteX193" fmla="*/ 9051 w 10000"/>
              <a:gd name="connsiteY193" fmla="*/ 720 h 10000"/>
              <a:gd name="connsiteX194" fmla="*/ 8358 w 10000"/>
              <a:gd name="connsiteY194" fmla="*/ 649 h 10000"/>
              <a:gd name="connsiteX195" fmla="*/ 7630 w 10000"/>
              <a:gd name="connsiteY195" fmla="*/ 579 h 10000"/>
              <a:gd name="connsiteX196" fmla="*/ 6792 w 10000"/>
              <a:gd name="connsiteY196" fmla="*/ 321 h 10000"/>
              <a:gd name="connsiteX197" fmla="*/ 6515 w 10000"/>
              <a:gd name="connsiteY197" fmla="*/ 47 h 10000"/>
              <a:gd name="connsiteX198" fmla="*/ 5332 w 10000"/>
              <a:gd name="connsiteY198" fmla="*/ 211 h 10000"/>
              <a:gd name="connsiteX199" fmla="*/ 4358 w 10000"/>
              <a:gd name="connsiteY199" fmla="*/ 0 h 10000"/>
              <a:gd name="connsiteX200" fmla="*/ 3619 w 10000"/>
              <a:gd name="connsiteY200" fmla="*/ 329 h 10000"/>
              <a:gd name="connsiteX201" fmla="*/ 3480 w 10000"/>
              <a:gd name="connsiteY201" fmla="*/ 415 h 10000"/>
              <a:gd name="connsiteX202" fmla="*/ 2761 w 10000"/>
              <a:gd name="connsiteY202" fmla="*/ 297 h 10000"/>
              <a:gd name="connsiteX203" fmla="*/ 2375 w 10000"/>
              <a:gd name="connsiteY203" fmla="*/ 438 h 10000"/>
              <a:gd name="connsiteX204" fmla="*/ 2274 w 10000"/>
              <a:gd name="connsiteY204" fmla="*/ 869 h 10000"/>
              <a:gd name="connsiteX205" fmla="*/ 2525 w 10000"/>
              <a:gd name="connsiteY205" fmla="*/ 1737 h 10000"/>
              <a:gd name="connsiteX206" fmla="*/ 2214 w 10000"/>
              <a:gd name="connsiteY206" fmla="*/ 2277 h 10000"/>
              <a:gd name="connsiteX207" fmla="*/ 2038 w 10000"/>
              <a:gd name="connsiteY207" fmla="*/ 3302 h 10000"/>
              <a:gd name="connsiteX208" fmla="*/ 1821 w 10000"/>
              <a:gd name="connsiteY208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9227 w 10000"/>
              <a:gd name="connsiteY186" fmla="*/ 7606 h 10000"/>
              <a:gd name="connsiteX187" fmla="*/ 9227 w 10000"/>
              <a:gd name="connsiteY187" fmla="*/ 7653 h 10000"/>
              <a:gd name="connsiteX188" fmla="*/ 8363 w 10000"/>
              <a:gd name="connsiteY188" fmla="*/ 4976 h 10000"/>
              <a:gd name="connsiteX189" fmla="*/ 8835 w 10000"/>
              <a:gd name="connsiteY189" fmla="*/ 4828 h 10000"/>
              <a:gd name="connsiteX190" fmla="*/ 8939 w 10000"/>
              <a:gd name="connsiteY190" fmla="*/ 3333 h 10000"/>
              <a:gd name="connsiteX191" fmla="*/ 10000 w 10000"/>
              <a:gd name="connsiteY191" fmla="*/ 1142 h 10000"/>
              <a:gd name="connsiteX192" fmla="*/ 9051 w 10000"/>
              <a:gd name="connsiteY192" fmla="*/ 720 h 10000"/>
              <a:gd name="connsiteX193" fmla="*/ 8358 w 10000"/>
              <a:gd name="connsiteY193" fmla="*/ 649 h 10000"/>
              <a:gd name="connsiteX194" fmla="*/ 7630 w 10000"/>
              <a:gd name="connsiteY194" fmla="*/ 579 h 10000"/>
              <a:gd name="connsiteX195" fmla="*/ 6792 w 10000"/>
              <a:gd name="connsiteY195" fmla="*/ 321 h 10000"/>
              <a:gd name="connsiteX196" fmla="*/ 6515 w 10000"/>
              <a:gd name="connsiteY196" fmla="*/ 47 h 10000"/>
              <a:gd name="connsiteX197" fmla="*/ 5332 w 10000"/>
              <a:gd name="connsiteY197" fmla="*/ 211 h 10000"/>
              <a:gd name="connsiteX198" fmla="*/ 4358 w 10000"/>
              <a:gd name="connsiteY198" fmla="*/ 0 h 10000"/>
              <a:gd name="connsiteX199" fmla="*/ 3619 w 10000"/>
              <a:gd name="connsiteY199" fmla="*/ 329 h 10000"/>
              <a:gd name="connsiteX200" fmla="*/ 3480 w 10000"/>
              <a:gd name="connsiteY200" fmla="*/ 415 h 10000"/>
              <a:gd name="connsiteX201" fmla="*/ 2761 w 10000"/>
              <a:gd name="connsiteY201" fmla="*/ 297 h 10000"/>
              <a:gd name="connsiteX202" fmla="*/ 2375 w 10000"/>
              <a:gd name="connsiteY202" fmla="*/ 438 h 10000"/>
              <a:gd name="connsiteX203" fmla="*/ 2274 w 10000"/>
              <a:gd name="connsiteY203" fmla="*/ 869 h 10000"/>
              <a:gd name="connsiteX204" fmla="*/ 2525 w 10000"/>
              <a:gd name="connsiteY204" fmla="*/ 1737 h 10000"/>
              <a:gd name="connsiteX205" fmla="*/ 2214 w 10000"/>
              <a:gd name="connsiteY205" fmla="*/ 2277 h 10000"/>
              <a:gd name="connsiteX206" fmla="*/ 2038 w 10000"/>
              <a:gd name="connsiteY206" fmla="*/ 3302 h 10000"/>
              <a:gd name="connsiteX207" fmla="*/ 1821 w 10000"/>
              <a:gd name="connsiteY207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9227 w 10000"/>
              <a:gd name="connsiteY186" fmla="*/ 7606 h 10000"/>
              <a:gd name="connsiteX187" fmla="*/ 8363 w 10000"/>
              <a:gd name="connsiteY187" fmla="*/ 4976 h 10000"/>
              <a:gd name="connsiteX188" fmla="*/ 8835 w 10000"/>
              <a:gd name="connsiteY188" fmla="*/ 4828 h 10000"/>
              <a:gd name="connsiteX189" fmla="*/ 8939 w 10000"/>
              <a:gd name="connsiteY189" fmla="*/ 3333 h 10000"/>
              <a:gd name="connsiteX190" fmla="*/ 10000 w 10000"/>
              <a:gd name="connsiteY190" fmla="*/ 1142 h 10000"/>
              <a:gd name="connsiteX191" fmla="*/ 9051 w 10000"/>
              <a:gd name="connsiteY191" fmla="*/ 720 h 10000"/>
              <a:gd name="connsiteX192" fmla="*/ 8358 w 10000"/>
              <a:gd name="connsiteY192" fmla="*/ 649 h 10000"/>
              <a:gd name="connsiteX193" fmla="*/ 7630 w 10000"/>
              <a:gd name="connsiteY193" fmla="*/ 579 h 10000"/>
              <a:gd name="connsiteX194" fmla="*/ 6792 w 10000"/>
              <a:gd name="connsiteY194" fmla="*/ 321 h 10000"/>
              <a:gd name="connsiteX195" fmla="*/ 6515 w 10000"/>
              <a:gd name="connsiteY195" fmla="*/ 47 h 10000"/>
              <a:gd name="connsiteX196" fmla="*/ 5332 w 10000"/>
              <a:gd name="connsiteY196" fmla="*/ 211 h 10000"/>
              <a:gd name="connsiteX197" fmla="*/ 4358 w 10000"/>
              <a:gd name="connsiteY197" fmla="*/ 0 h 10000"/>
              <a:gd name="connsiteX198" fmla="*/ 3619 w 10000"/>
              <a:gd name="connsiteY198" fmla="*/ 329 h 10000"/>
              <a:gd name="connsiteX199" fmla="*/ 3480 w 10000"/>
              <a:gd name="connsiteY199" fmla="*/ 415 h 10000"/>
              <a:gd name="connsiteX200" fmla="*/ 2761 w 10000"/>
              <a:gd name="connsiteY200" fmla="*/ 297 h 10000"/>
              <a:gd name="connsiteX201" fmla="*/ 2375 w 10000"/>
              <a:gd name="connsiteY201" fmla="*/ 438 h 10000"/>
              <a:gd name="connsiteX202" fmla="*/ 2274 w 10000"/>
              <a:gd name="connsiteY202" fmla="*/ 869 h 10000"/>
              <a:gd name="connsiteX203" fmla="*/ 2525 w 10000"/>
              <a:gd name="connsiteY203" fmla="*/ 1737 h 10000"/>
              <a:gd name="connsiteX204" fmla="*/ 2214 w 10000"/>
              <a:gd name="connsiteY204" fmla="*/ 2277 h 10000"/>
              <a:gd name="connsiteX205" fmla="*/ 2038 w 10000"/>
              <a:gd name="connsiteY205" fmla="*/ 3302 h 10000"/>
              <a:gd name="connsiteX206" fmla="*/ 1821 w 10000"/>
              <a:gd name="connsiteY206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8363 w 10000"/>
              <a:gd name="connsiteY186" fmla="*/ 4976 h 10000"/>
              <a:gd name="connsiteX187" fmla="*/ 8835 w 10000"/>
              <a:gd name="connsiteY187" fmla="*/ 4828 h 10000"/>
              <a:gd name="connsiteX188" fmla="*/ 8939 w 10000"/>
              <a:gd name="connsiteY188" fmla="*/ 3333 h 10000"/>
              <a:gd name="connsiteX189" fmla="*/ 10000 w 10000"/>
              <a:gd name="connsiteY189" fmla="*/ 1142 h 10000"/>
              <a:gd name="connsiteX190" fmla="*/ 9051 w 10000"/>
              <a:gd name="connsiteY190" fmla="*/ 720 h 10000"/>
              <a:gd name="connsiteX191" fmla="*/ 8358 w 10000"/>
              <a:gd name="connsiteY191" fmla="*/ 649 h 10000"/>
              <a:gd name="connsiteX192" fmla="*/ 7630 w 10000"/>
              <a:gd name="connsiteY192" fmla="*/ 579 h 10000"/>
              <a:gd name="connsiteX193" fmla="*/ 6792 w 10000"/>
              <a:gd name="connsiteY193" fmla="*/ 321 h 10000"/>
              <a:gd name="connsiteX194" fmla="*/ 6515 w 10000"/>
              <a:gd name="connsiteY194" fmla="*/ 47 h 10000"/>
              <a:gd name="connsiteX195" fmla="*/ 5332 w 10000"/>
              <a:gd name="connsiteY195" fmla="*/ 211 h 10000"/>
              <a:gd name="connsiteX196" fmla="*/ 4358 w 10000"/>
              <a:gd name="connsiteY196" fmla="*/ 0 h 10000"/>
              <a:gd name="connsiteX197" fmla="*/ 3619 w 10000"/>
              <a:gd name="connsiteY197" fmla="*/ 329 h 10000"/>
              <a:gd name="connsiteX198" fmla="*/ 3480 w 10000"/>
              <a:gd name="connsiteY198" fmla="*/ 415 h 10000"/>
              <a:gd name="connsiteX199" fmla="*/ 2761 w 10000"/>
              <a:gd name="connsiteY199" fmla="*/ 297 h 10000"/>
              <a:gd name="connsiteX200" fmla="*/ 2375 w 10000"/>
              <a:gd name="connsiteY200" fmla="*/ 438 h 10000"/>
              <a:gd name="connsiteX201" fmla="*/ 2274 w 10000"/>
              <a:gd name="connsiteY201" fmla="*/ 869 h 10000"/>
              <a:gd name="connsiteX202" fmla="*/ 2525 w 10000"/>
              <a:gd name="connsiteY202" fmla="*/ 1737 h 10000"/>
              <a:gd name="connsiteX203" fmla="*/ 2214 w 10000"/>
              <a:gd name="connsiteY203" fmla="*/ 2277 h 10000"/>
              <a:gd name="connsiteX204" fmla="*/ 2038 w 10000"/>
              <a:gd name="connsiteY204" fmla="*/ 3302 h 10000"/>
              <a:gd name="connsiteX205" fmla="*/ 1821 w 10000"/>
              <a:gd name="connsiteY205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8363 w 10000"/>
              <a:gd name="connsiteY185" fmla="*/ 4976 h 10000"/>
              <a:gd name="connsiteX186" fmla="*/ 8835 w 10000"/>
              <a:gd name="connsiteY186" fmla="*/ 4828 h 10000"/>
              <a:gd name="connsiteX187" fmla="*/ 8939 w 10000"/>
              <a:gd name="connsiteY187" fmla="*/ 3333 h 10000"/>
              <a:gd name="connsiteX188" fmla="*/ 10000 w 10000"/>
              <a:gd name="connsiteY188" fmla="*/ 1142 h 10000"/>
              <a:gd name="connsiteX189" fmla="*/ 9051 w 10000"/>
              <a:gd name="connsiteY189" fmla="*/ 720 h 10000"/>
              <a:gd name="connsiteX190" fmla="*/ 8358 w 10000"/>
              <a:gd name="connsiteY190" fmla="*/ 649 h 10000"/>
              <a:gd name="connsiteX191" fmla="*/ 7630 w 10000"/>
              <a:gd name="connsiteY191" fmla="*/ 579 h 10000"/>
              <a:gd name="connsiteX192" fmla="*/ 6792 w 10000"/>
              <a:gd name="connsiteY192" fmla="*/ 321 h 10000"/>
              <a:gd name="connsiteX193" fmla="*/ 6515 w 10000"/>
              <a:gd name="connsiteY193" fmla="*/ 47 h 10000"/>
              <a:gd name="connsiteX194" fmla="*/ 5332 w 10000"/>
              <a:gd name="connsiteY194" fmla="*/ 211 h 10000"/>
              <a:gd name="connsiteX195" fmla="*/ 4358 w 10000"/>
              <a:gd name="connsiteY195" fmla="*/ 0 h 10000"/>
              <a:gd name="connsiteX196" fmla="*/ 3619 w 10000"/>
              <a:gd name="connsiteY196" fmla="*/ 329 h 10000"/>
              <a:gd name="connsiteX197" fmla="*/ 3480 w 10000"/>
              <a:gd name="connsiteY197" fmla="*/ 415 h 10000"/>
              <a:gd name="connsiteX198" fmla="*/ 2761 w 10000"/>
              <a:gd name="connsiteY198" fmla="*/ 297 h 10000"/>
              <a:gd name="connsiteX199" fmla="*/ 2375 w 10000"/>
              <a:gd name="connsiteY199" fmla="*/ 438 h 10000"/>
              <a:gd name="connsiteX200" fmla="*/ 2274 w 10000"/>
              <a:gd name="connsiteY200" fmla="*/ 869 h 10000"/>
              <a:gd name="connsiteX201" fmla="*/ 2525 w 10000"/>
              <a:gd name="connsiteY201" fmla="*/ 1737 h 10000"/>
              <a:gd name="connsiteX202" fmla="*/ 2214 w 10000"/>
              <a:gd name="connsiteY202" fmla="*/ 2277 h 10000"/>
              <a:gd name="connsiteX203" fmla="*/ 2038 w 10000"/>
              <a:gd name="connsiteY203" fmla="*/ 3302 h 10000"/>
              <a:gd name="connsiteX204" fmla="*/ 1821 w 10000"/>
              <a:gd name="connsiteY204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8363 w 10000"/>
              <a:gd name="connsiteY184" fmla="*/ 4976 h 10000"/>
              <a:gd name="connsiteX185" fmla="*/ 8835 w 10000"/>
              <a:gd name="connsiteY185" fmla="*/ 4828 h 10000"/>
              <a:gd name="connsiteX186" fmla="*/ 8939 w 10000"/>
              <a:gd name="connsiteY186" fmla="*/ 3333 h 10000"/>
              <a:gd name="connsiteX187" fmla="*/ 10000 w 10000"/>
              <a:gd name="connsiteY187" fmla="*/ 1142 h 10000"/>
              <a:gd name="connsiteX188" fmla="*/ 9051 w 10000"/>
              <a:gd name="connsiteY188" fmla="*/ 720 h 10000"/>
              <a:gd name="connsiteX189" fmla="*/ 8358 w 10000"/>
              <a:gd name="connsiteY189" fmla="*/ 649 h 10000"/>
              <a:gd name="connsiteX190" fmla="*/ 7630 w 10000"/>
              <a:gd name="connsiteY190" fmla="*/ 579 h 10000"/>
              <a:gd name="connsiteX191" fmla="*/ 6792 w 10000"/>
              <a:gd name="connsiteY191" fmla="*/ 321 h 10000"/>
              <a:gd name="connsiteX192" fmla="*/ 6515 w 10000"/>
              <a:gd name="connsiteY192" fmla="*/ 47 h 10000"/>
              <a:gd name="connsiteX193" fmla="*/ 5332 w 10000"/>
              <a:gd name="connsiteY193" fmla="*/ 211 h 10000"/>
              <a:gd name="connsiteX194" fmla="*/ 4358 w 10000"/>
              <a:gd name="connsiteY194" fmla="*/ 0 h 10000"/>
              <a:gd name="connsiteX195" fmla="*/ 3619 w 10000"/>
              <a:gd name="connsiteY195" fmla="*/ 329 h 10000"/>
              <a:gd name="connsiteX196" fmla="*/ 3480 w 10000"/>
              <a:gd name="connsiteY196" fmla="*/ 415 h 10000"/>
              <a:gd name="connsiteX197" fmla="*/ 2761 w 10000"/>
              <a:gd name="connsiteY197" fmla="*/ 297 h 10000"/>
              <a:gd name="connsiteX198" fmla="*/ 2375 w 10000"/>
              <a:gd name="connsiteY198" fmla="*/ 438 h 10000"/>
              <a:gd name="connsiteX199" fmla="*/ 2274 w 10000"/>
              <a:gd name="connsiteY199" fmla="*/ 869 h 10000"/>
              <a:gd name="connsiteX200" fmla="*/ 2525 w 10000"/>
              <a:gd name="connsiteY200" fmla="*/ 1737 h 10000"/>
              <a:gd name="connsiteX201" fmla="*/ 2214 w 10000"/>
              <a:gd name="connsiteY201" fmla="*/ 2277 h 10000"/>
              <a:gd name="connsiteX202" fmla="*/ 2038 w 10000"/>
              <a:gd name="connsiteY202" fmla="*/ 3302 h 10000"/>
              <a:gd name="connsiteX203" fmla="*/ 1821 w 10000"/>
              <a:gd name="connsiteY203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8363 w 10000"/>
              <a:gd name="connsiteY183" fmla="*/ 4976 h 10000"/>
              <a:gd name="connsiteX184" fmla="*/ 8835 w 10000"/>
              <a:gd name="connsiteY184" fmla="*/ 4828 h 10000"/>
              <a:gd name="connsiteX185" fmla="*/ 8939 w 10000"/>
              <a:gd name="connsiteY185" fmla="*/ 3333 h 10000"/>
              <a:gd name="connsiteX186" fmla="*/ 10000 w 10000"/>
              <a:gd name="connsiteY186" fmla="*/ 1142 h 10000"/>
              <a:gd name="connsiteX187" fmla="*/ 9051 w 10000"/>
              <a:gd name="connsiteY187" fmla="*/ 720 h 10000"/>
              <a:gd name="connsiteX188" fmla="*/ 8358 w 10000"/>
              <a:gd name="connsiteY188" fmla="*/ 649 h 10000"/>
              <a:gd name="connsiteX189" fmla="*/ 7630 w 10000"/>
              <a:gd name="connsiteY189" fmla="*/ 579 h 10000"/>
              <a:gd name="connsiteX190" fmla="*/ 6792 w 10000"/>
              <a:gd name="connsiteY190" fmla="*/ 321 h 10000"/>
              <a:gd name="connsiteX191" fmla="*/ 6515 w 10000"/>
              <a:gd name="connsiteY191" fmla="*/ 47 h 10000"/>
              <a:gd name="connsiteX192" fmla="*/ 5332 w 10000"/>
              <a:gd name="connsiteY192" fmla="*/ 211 h 10000"/>
              <a:gd name="connsiteX193" fmla="*/ 4358 w 10000"/>
              <a:gd name="connsiteY193" fmla="*/ 0 h 10000"/>
              <a:gd name="connsiteX194" fmla="*/ 3619 w 10000"/>
              <a:gd name="connsiteY194" fmla="*/ 329 h 10000"/>
              <a:gd name="connsiteX195" fmla="*/ 3480 w 10000"/>
              <a:gd name="connsiteY195" fmla="*/ 415 h 10000"/>
              <a:gd name="connsiteX196" fmla="*/ 2761 w 10000"/>
              <a:gd name="connsiteY196" fmla="*/ 297 h 10000"/>
              <a:gd name="connsiteX197" fmla="*/ 2375 w 10000"/>
              <a:gd name="connsiteY197" fmla="*/ 438 h 10000"/>
              <a:gd name="connsiteX198" fmla="*/ 2274 w 10000"/>
              <a:gd name="connsiteY198" fmla="*/ 869 h 10000"/>
              <a:gd name="connsiteX199" fmla="*/ 2525 w 10000"/>
              <a:gd name="connsiteY199" fmla="*/ 1737 h 10000"/>
              <a:gd name="connsiteX200" fmla="*/ 2214 w 10000"/>
              <a:gd name="connsiteY200" fmla="*/ 2277 h 10000"/>
              <a:gd name="connsiteX201" fmla="*/ 2038 w 10000"/>
              <a:gd name="connsiteY201" fmla="*/ 3302 h 10000"/>
              <a:gd name="connsiteX202" fmla="*/ 1821 w 10000"/>
              <a:gd name="connsiteY202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363 w 10000"/>
              <a:gd name="connsiteY182" fmla="*/ 4976 h 10000"/>
              <a:gd name="connsiteX183" fmla="*/ 8835 w 10000"/>
              <a:gd name="connsiteY183" fmla="*/ 4828 h 10000"/>
              <a:gd name="connsiteX184" fmla="*/ 8939 w 10000"/>
              <a:gd name="connsiteY184" fmla="*/ 3333 h 10000"/>
              <a:gd name="connsiteX185" fmla="*/ 10000 w 10000"/>
              <a:gd name="connsiteY185" fmla="*/ 1142 h 10000"/>
              <a:gd name="connsiteX186" fmla="*/ 9051 w 10000"/>
              <a:gd name="connsiteY186" fmla="*/ 720 h 10000"/>
              <a:gd name="connsiteX187" fmla="*/ 8358 w 10000"/>
              <a:gd name="connsiteY187" fmla="*/ 649 h 10000"/>
              <a:gd name="connsiteX188" fmla="*/ 7630 w 10000"/>
              <a:gd name="connsiteY188" fmla="*/ 579 h 10000"/>
              <a:gd name="connsiteX189" fmla="*/ 6792 w 10000"/>
              <a:gd name="connsiteY189" fmla="*/ 321 h 10000"/>
              <a:gd name="connsiteX190" fmla="*/ 6515 w 10000"/>
              <a:gd name="connsiteY190" fmla="*/ 47 h 10000"/>
              <a:gd name="connsiteX191" fmla="*/ 5332 w 10000"/>
              <a:gd name="connsiteY191" fmla="*/ 211 h 10000"/>
              <a:gd name="connsiteX192" fmla="*/ 4358 w 10000"/>
              <a:gd name="connsiteY192" fmla="*/ 0 h 10000"/>
              <a:gd name="connsiteX193" fmla="*/ 3619 w 10000"/>
              <a:gd name="connsiteY193" fmla="*/ 329 h 10000"/>
              <a:gd name="connsiteX194" fmla="*/ 3480 w 10000"/>
              <a:gd name="connsiteY194" fmla="*/ 415 h 10000"/>
              <a:gd name="connsiteX195" fmla="*/ 2761 w 10000"/>
              <a:gd name="connsiteY195" fmla="*/ 297 h 10000"/>
              <a:gd name="connsiteX196" fmla="*/ 2375 w 10000"/>
              <a:gd name="connsiteY196" fmla="*/ 438 h 10000"/>
              <a:gd name="connsiteX197" fmla="*/ 2274 w 10000"/>
              <a:gd name="connsiteY197" fmla="*/ 869 h 10000"/>
              <a:gd name="connsiteX198" fmla="*/ 2525 w 10000"/>
              <a:gd name="connsiteY198" fmla="*/ 1737 h 10000"/>
              <a:gd name="connsiteX199" fmla="*/ 2214 w 10000"/>
              <a:gd name="connsiteY199" fmla="*/ 2277 h 10000"/>
              <a:gd name="connsiteX200" fmla="*/ 2038 w 10000"/>
              <a:gd name="connsiteY200" fmla="*/ 3302 h 10000"/>
              <a:gd name="connsiteX201" fmla="*/ 1821 w 10000"/>
              <a:gd name="connsiteY201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363 w 10000"/>
              <a:gd name="connsiteY181" fmla="*/ 4976 h 10000"/>
              <a:gd name="connsiteX182" fmla="*/ 8835 w 10000"/>
              <a:gd name="connsiteY182" fmla="*/ 4828 h 10000"/>
              <a:gd name="connsiteX183" fmla="*/ 8939 w 10000"/>
              <a:gd name="connsiteY183" fmla="*/ 3333 h 10000"/>
              <a:gd name="connsiteX184" fmla="*/ 10000 w 10000"/>
              <a:gd name="connsiteY184" fmla="*/ 1142 h 10000"/>
              <a:gd name="connsiteX185" fmla="*/ 9051 w 10000"/>
              <a:gd name="connsiteY185" fmla="*/ 720 h 10000"/>
              <a:gd name="connsiteX186" fmla="*/ 8358 w 10000"/>
              <a:gd name="connsiteY186" fmla="*/ 649 h 10000"/>
              <a:gd name="connsiteX187" fmla="*/ 7630 w 10000"/>
              <a:gd name="connsiteY187" fmla="*/ 579 h 10000"/>
              <a:gd name="connsiteX188" fmla="*/ 6792 w 10000"/>
              <a:gd name="connsiteY188" fmla="*/ 321 h 10000"/>
              <a:gd name="connsiteX189" fmla="*/ 6515 w 10000"/>
              <a:gd name="connsiteY189" fmla="*/ 47 h 10000"/>
              <a:gd name="connsiteX190" fmla="*/ 5332 w 10000"/>
              <a:gd name="connsiteY190" fmla="*/ 211 h 10000"/>
              <a:gd name="connsiteX191" fmla="*/ 4358 w 10000"/>
              <a:gd name="connsiteY191" fmla="*/ 0 h 10000"/>
              <a:gd name="connsiteX192" fmla="*/ 3619 w 10000"/>
              <a:gd name="connsiteY192" fmla="*/ 329 h 10000"/>
              <a:gd name="connsiteX193" fmla="*/ 3480 w 10000"/>
              <a:gd name="connsiteY193" fmla="*/ 415 h 10000"/>
              <a:gd name="connsiteX194" fmla="*/ 2761 w 10000"/>
              <a:gd name="connsiteY194" fmla="*/ 297 h 10000"/>
              <a:gd name="connsiteX195" fmla="*/ 2375 w 10000"/>
              <a:gd name="connsiteY195" fmla="*/ 438 h 10000"/>
              <a:gd name="connsiteX196" fmla="*/ 2274 w 10000"/>
              <a:gd name="connsiteY196" fmla="*/ 869 h 10000"/>
              <a:gd name="connsiteX197" fmla="*/ 2525 w 10000"/>
              <a:gd name="connsiteY197" fmla="*/ 1737 h 10000"/>
              <a:gd name="connsiteX198" fmla="*/ 2214 w 10000"/>
              <a:gd name="connsiteY198" fmla="*/ 2277 h 10000"/>
              <a:gd name="connsiteX199" fmla="*/ 2038 w 10000"/>
              <a:gd name="connsiteY199" fmla="*/ 3302 h 10000"/>
              <a:gd name="connsiteX200" fmla="*/ 1821 w 10000"/>
              <a:gd name="connsiteY200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363 w 10000"/>
              <a:gd name="connsiteY180" fmla="*/ 4976 h 10000"/>
              <a:gd name="connsiteX181" fmla="*/ 8835 w 10000"/>
              <a:gd name="connsiteY181" fmla="*/ 4828 h 10000"/>
              <a:gd name="connsiteX182" fmla="*/ 8939 w 10000"/>
              <a:gd name="connsiteY182" fmla="*/ 3333 h 10000"/>
              <a:gd name="connsiteX183" fmla="*/ 10000 w 10000"/>
              <a:gd name="connsiteY183" fmla="*/ 1142 h 10000"/>
              <a:gd name="connsiteX184" fmla="*/ 9051 w 10000"/>
              <a:gd name="connsiteY184" fmla="*/ 720 h 10000"/>
              <a:gd name="connsiteX185" fmla="*/ 8358 w 10000"/>
              <a:gd name="connsiteY185" fmla="*/ 649 h 10000"/>
              <a:gd name="connsiteX186" fmla="*/ 7630 w 10000"/>
              <a:gd name="connsiteY186" fmla="*/ 579 h 10000"/>
              <a:gd name="connsiteX187" fmla="*/ 6792 w 10000"/>
              <a:gd name="connsiteY187" fmla="*/ 321 h 10000"/>
              <a:gd name="connsiteX188" fmla="*/ 6515 w 10000"/>
              <a:gd name="connsiteY188" fmla="*/ 47 h 10000"/>
              <a:gd name="connsiteX189" fmla="*/ 5332 w 10000"/>
              <a:gd name="connsiteY189" fmla="*/ 211 h 10000"/>
              <a:gd name="connsiteX190" fmla="*/ 4358 w 10000"/>
              <a:gd name="connsiteY190" fmla="*/ 0 h 10000"/>
              <a:gd name="connsiteX191" fmla="*/ 3619 w 10000"/>
              <a:gd name="connsiteY191" fmla="*/ 329 h 10000"/>
              <a:gd name="connsiteX192" fmla="*/ 3480 w 10000"/>
              <a:gd name="connsiteY192" fmla="*/ 415 h 10000"/>
              <a:gd name="connsiteX193" fmla="*/ 2761 w 10000"/>
              <a:gd name="connsiteY193" fmla="*/ 297 h 10000"/>
              <a:gd name="connsiteX194" fmla="*/ 2375 w 10000"/>
              <a:gd name="connsiteY194" fmla="*/ 438 h 10000"/>
              <a:gd name="connsiteX195" fmla="*/ 2274 w 10000"/>
              <a:gd name="connsiteY195" fmla="*/ 869 h 10000"/>
              <a:gd name="connsiteX196" fmla="*/ 2525 w 10000"/>
              <a:gd name="connsiteY196" fmla="*/ 1737 h 10000"/>
              <a:gd name="connsiteX197" fmla="*/ 2214 w 10000"/>
              <a:gd name="connsiteY197" fmla="*/ 2277 h 10000"/>
              <a:gd name="connsiteX198" fmla="*/ 2038 w 10000"/>
              <a:gd name="connsiteY198" fmla="*/ 3302 h 10000"/>
              <a:gd name="connsiteX199" fmla="*/ 1821 w 10000"/>
              <a:gd name="connsiteY199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363 w 10000"/>
              <a:gd name="connsiteY179" fmla="*/ 4976 h 10000"/>
              <a:gd name="connsiteX180" fmla="*/ 8835 w 10000"/>
              <a:gd name="connsiteY180" fmla="*/ 4828 h 10000"/>
              <a:gd name="connsiteX181" fmla="*/ 8939 w 10000"/>
              <a:gd name="connsiteY181" fmla="*/ 3333 h 10000"/>
              <a:gd name="connsiteX182" fmla="*/ 10000 w 10000"/>
              <a:gd name="connsiteY182" fmla="*/ 1142 h 10000"/>
              <a:gd name="connsiteX183" fmla="*/ 9051 w 10000"/>
              <a:gd name="connsiteY183" fmla="*/ 720 h 10000"/>
              <a:gd name="connsiteX184" fmla="*/ 8358 w 10000"/>
              <a:gd name="connsiteY184" fmla="*/ 649 h 10000"/>
              <a:gd name="connsiteX185" fmla="*/ 7630 w 10000"/>
              <a:gd name="connsiteY185" fmla="*/ 579 h 10000"/>
              <a:gd name="connsiteX186" fmla="*/ 6792 w 10000"/>
              <a:gd name="connsiteY186" fmla="*/ 321 h 10000"/>
              <a:gd name="connsiteX187" fmla="*/ 6515 w 10000"/>
              <a:gd name="connsiteY187" fmla="*/ 47 h 10000"/>
              <a:gd name="connsiteX188" fmla="*/ 5332 w 10000"/>
              <a:gd name="connsiteY188" fmla="*/ 211 h 10000"/>
              <a:gd name="connsiteX189" fmla="*/ 4358 w 10000"/>
              <a:gd name="connsiteY189" fmla="*/ 0 h 10000"/>
              <a:gd name="connsiteX190" fmla="*/ 3619 w 10000"/>
              <a:gd name="connsiteY190" fmla="*/ 329 h 10000"/>
              <a:gd name="connsiteX191" fmla="*/ 3480 w 10000"/>
              <a:gd name="connsiteY191" fmla="*/ 415 h 10000"/>
              <a:gd name="connsiteX192" fmla="*/ 2761 w 10000"/>
              <a:gd name="connsiteY192" fmla="*/ 297 h 10000"/>
              <a:gd name="connsiteX193" fmla="*/ 2375 w 10000"/>
              <a:gd name="connsiteY193" fmla="*/ 438 h 10000"/>
              <a:gd name="connsiteX194" fmla="*/ 2274 w 10000"/>
              <a:gd name="connsiteY194" fmla="*/ 869 h 10000"/>
              <a:gd name="connsiteX195" fmla="*/ 2525 w 10000"/>
              <a:gd name="connsiteY195" fmla="*/ 1737 h 10000"/>
              <a:gd name="connsiteX196" fmla="*/ 2214 w 10000"/>
              <a:gd name="connsiteY196" fmla="*/ 2277 h 10000"/>
              <a:gd name="connsiteX197" fmla="*/ 2038 w 10000"/>
              <a:gd name="connsiteY197" fmla="*/ 3302 h 10000"/>
              <a:gd name="connsiteX198" fmla="*/ 1821 w 10000"/>
              <a:gd name="connsiteY198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363 w 10000"/>
              <a:gd name="connsiteY178" fmla="*/ 4976 h 10000"/>
              <a:gd name="connsiteX179" fmla="*/ 8835 w 10000"/>
              <a:gd name="connsiteY179" fmla="*/ 4828 h 10000"/>
              <a:gd name="connsiteX180" fmla="*/ 8939 w 10000"/>
              <a:gd name="connsiteY180" fmla="*/ 3333 h 10000"/>
              <a:gd name="connsiteX181" fmla="*/ 10000 w 10000"/>
              <a:gd name="connsiteY181" fmla="*/ 1142 h 10000"/>
              <a:gd name="connsiteX182" fmla="*/ 9051 w 10000"/>
              <a:gd name="connsiteY182" fmla="*/ 720 h 10000"/>
              <a:gd name="connsiteX183" fmla="*/ 8358 w 10000"/>
              <a:gd name="connsiteY183" fmla="*/ 649 h 10000"/>
              <a:gd name="connsiteX184" fmla="*/ 7630 w 10000"/>
              <a:gd name="connsiteY184" fmla="*/ 579 h 10000"/>
              <a:gd name="connsiteX185" fmla="*/ 6792 w 10000"/>
              <a:gd name="connsiteY185" fmla="*/ 321 h 10000"/>
              <a:gd name="connsiteX186" fmla="*/ 6515 w 10000"/>
              <a:gd name="connsiteY186" fmla="*/ 47 h 10000"/>
              <a:gd name="connsiteX187" fmla="*/ 5332 w 10000"/>
              <a:gd name="connsiteY187" fmla="*/ 211 h 10000"/>
              <a:gd name="connsiteX188" fmla="*/ 4358 w 10000"/>
              <a:gd name="connsiteY188" fmla="*/ 0 h 10000"/>
              <a:gd name="connsiteX189" fmla="*/ 3619 w 10000"/>
              <a:gd name="connsiteY189" fmla="*/ 329 h 10000"/>
              <a:gd name="connsiteX190" fmla="*/ 3480 w 10000"/>
              <a:gd name="connsiteY190" fmla="*/ 415 h 10000"/>
              <a:gd name="connsiteX191" fmla="*/ 2761 w 10000"/>
              <a:gd name="connsiteY191" fmla="*/ 297 h 10000"/>
              <a:gd name="connsiteX192" fmla="*/ 2375 w 10000"/>
              <a:gd name="connsiteY192" fmla="*/ 438 h 10000"/>
              <a:gd name="connsiteX193" fmla="*/ 2274 w 10000"/>
              <a:gd name="connsiteY193" fmla="*/ 869 h 10000"/>
              <a:gd name="connsiteX194" fmla="*/ 2525 w 10000"/>
              <a:gd name="connsiteY194" fmla="*/ 1737 h 10000"/>
              <a:gd name="connsiteX195" fmla="*/ 2214 w 10000"/>
              <a:gd name="connsiteY195" fmla="*/ 2277 h 10000"/>
              <a:gd name="connsiteX196" fmla="*/ 2038 w 10000"/>
              <a:gd name="connsiteY196" fmla="*/ 3302 h 10000"/>
              <a:gd name="connsiteX197" fmla="*/ 1821 w 10000"/>
              <a:gd name="connsiteY197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363 w 10000"/>
              <a:gd name="connsiteY177" fmla="*/ 4976 h 10000"/>
              <a:gd name="connsiteX178" fmla="*/ 8835 w 10000"/>
              <a:gd name="connsiteY178" fmla="*/ 4828 h 10000"/>
              <a:gd name="connsiteX179" fmla="*/ 8939 w 10000"/>
              <a:gd name="connsiteY179" fmla="*/ 3333 h 10000"/>
              <a:gd name="connsiteX180" fmla="*/ 10000 w 10000"/>
              <a:gd name="connsiteY180" fmla="*/ 1142 h 10000"/>
              <a:gd name="connsiteX181" fmla="*/ 9051 w 10000"/>
              <a:gd name="connsiteY181" fmla="*/ 720 h 10000"/>
              <a:gd name="connsiteX182" fmla="*/ 8358 w 10000"/>
              <a:gd name="connsiteY182" fmla="*/ 649 h 10000"/>
              <a:gd name="connsiteX183" fmla="*/ 7630 w 10000"/>
              <a:gd name="connsiteY183" fmla="*/ 579 h 10000"/>
              <a:gd name="connsiteX184" fmla="*/ 6792 w 10000"/>
              <a:gd name="connsiteY184" fmla="*/ 321 h 10000"/>
              <a:gd name="connsiteX185" fmla="*/ 6515 w 10000"/>
              <a:gd name="connsiteY185" fmla="*/ 47 h 10000"/>
              <a:gd name="connsiteX186" fmla="*/ 5332 w 10000"/>
              <a:gd name="connsiteY186" fmla="*/ 211 h 10000"/>
              <a:gd name="connsiteX187" fmla="*/ 4358 w 10000"/>
              <a:gd name="connsiteY187" fmla="*/ 0 h 10000"/>
              <a:gd name="connsiteX188" fmla="*/ 3619 w 10000"/>
              <a:gd name="connsiteY188" fmla="*/ 329 h 10000"/>
              <a:gd name="connsiteX189" fmla="*/ 3480 w 10000"/>
              <a:gd name="connsiteY189" fmla="*/ 415 h 10000"/>
              <a:gd name="connsiteX190" fmla="*/ 2761 w 10000"/>
              <a:gd name="connsiteY190" fmla="*/ 297 h 10000"/>
              <a:gd name="connsiteX191" fmla="*/ 2375 w 10000"/>
              <a:gd name="connsiteY191" fmla="*/ 438 h 10000"/>
              <a:gd name="connsiteX192" fmla="*/ 2274 w 10000"/>
              <a:gd name="connsiteY192" fmla="*/ 869 h 10000"/>
              <a:gd name="connsiteX193" fmla="*/ 2525 w 10000"/>
              <a:gd name="connsiteY193" fmla="*/ 1737 h 10000"/>
              <a:gd name="connsiteX194" fmla="*/ 2214 w 10000"/>
              <a:gd name="connsiteY194" fmla="*/ 2277 h 10000"/>
              <a:gd name="connsiteX195" fmla="*/ 2038 w 10000"/>
              <a:gd name="connsiteY195" fmla="*/ 3302 h 10000"/>
              <a:gd name="connsiteX196" fmla="*/ 1821 w 10000"/>
              <a:gd name="connsiteY196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363 w 10000"/>
              <a:gd name="connsiteY176" fmla="*/ 4976 h 10000"/>
              <a:gd name="connsiteX177" fmla="*/ 8835 w 10000"/>
              <a:gd name="connsiteY177" fmla="*/ 4828 h 10000"/>
              <a:gd name="connsiteX178" fmla="*/ 8939 w 10000"/>
              <a:gd name="connsiteY178" fmla="*/ 3333 h 10000"/>
              <a:gd name="connsiteX179" fmla="*/ 10000 w 10000"/>
              <a:gd name="connsiteY179" fmla="*/ 1142 h 10000"/>
              <a:gd name="connsiteX180" fmla="*/ 9051 w 10000"/>
              <a:gd name="connsiteY180" fmla="*/ 720 h 10000"/>
              <a:gd name="connsiteX181" fmla="*/ 8358 w 10000"/>
              <a:gd name="connsiteY181" fmla="*/ 649 h 10000"/>
              <a:gd name="connsiteX182" fmla="*/ 7630 w 10000"/>
              <a:gd name="connsiteY182" fmla="*/ 579 h 10000"/>
              <a:gd name="connsiteX183" fmla="*/ 6792 w 10000"/>
              <a:gd name="connsiteY183" fmla="*/ 321 h 10000"/>
              <a:gd name="connsiteX184" fmla="*/ 6515 w 10000"/>
              <a:gd name="connsiteY184" fmla="*/ 47 h 10000"/>
              <a:gd name="connsiteX185" fmla="*/ 5332 w 10000"/>
              <a:gd name="connsiteY185" fmla="*/ 211 h 10000"/>
              <a:gd name="connsiteX186" fmla="*/ 4358 w 10000"/>
              <a:gd name="connsiteY186" fmla="*/ 0 h 10000"/>
              <a:gd name="connsiteX187" fmla="*/ 3619 w 10000"/>
              <a:gd name="connsiteY187" fmla="*/ 329 h 10000"/>
              <a:gd name="connsiteX188" fmla="*/ 3480 w 10000"/>
              <a:gd name="connsiteY188" fmla="*/ 415 h 10000"/>
              <a:gd name="connsiteX189" fmla="*/ 2761 w 10000"/>
              <a:gd name="connsiteY189" fmla="*/ 297 h 10000"/>
              <a:gd name="connsiteX190" fmla="*/ 2375 w 10000"/>
              <a:gd name="connsiteY190" fmla="*/ 438 h 10000"/>
              <a:gd name="connsiteX191" fmla="*/ 2274 w 10000"/>
              <a:gd name="connsiteY191" fmla="*/ 869 h 10000"/>
              <a:gd name="connsiteX192" fmla="*/ 2525 w 10000"/>
              <a:gd name="connsiteY192" fmla="*/ 1737 h 10000"/>
              <a:gd name="connsiteX193" fmla="*/ 2214 w 10000"/>
              <a:gd name="connsiteY193" fmla="*/ 2277 h 10000"/>
              <a:gd name="connsiteX194" fmla="*/ 2038 w 10000"/>
              <a:gd name="connsiteY194" fmla="*/ 3302 h 10000"/>
              <a:gd name="connsiteX195" fmla="*/ 1821 w 10000"/>
              <a:gd name="connsiteY195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363 w 10000"/>
              <a:gd name="connsiteY175" fmla="*/ 4976 h 10000"/>
              <a:gd name="connsiteX176" fmla="*/ 8835 w 10000"/>
              <a:gd name="connsiteY176" fmla="*/ 4828 h 10000"/>
              <a:gd name="connsiteX177" fmla="*/ 8939 w 10000"/>
              <a:gd name="connsiteY177" fmla="*/ 3333 h 10000"/>
              <a:gd name="connsiteX178" fmla="*/ 10000 w 10000"/>
              <a:gd name="connsiteY178" fmla="*/ 1142 h 10000"/>
              <a:gd name="connsiteX179" fmla="*/ 9051 w 10000"/>
              <a:gd name="connsiteY179" fmla="*/ 720 h 10000"/>
              <a:gd name="connsiteX180" fmla="*/ 8358 w 10000"/>
              <a:gd name="connsiteY180" fmla="*/ 649 h 10000"/>
              <a:gd name="connsiteX181" fmla="*/ 7630 w 10000"/>
              <a:gd name="connsiteY181" fmla="*/ 579 h 10000"/>
              <a:gd name="connsiteX182" fmla="*/ 6792 w 10000"/>
              <a:gd name="connsiteY182" fmla="*/ 321 h 10000"/>
              <a:gd name="connsiteX183" fmla="*/ 6515 w 10000"/>
              <a:gd name="connsiteY183" fmla="*/ 47 h 10000"/>
              <a:gd name="connsiteX184" fmla="*/ 5332 w 10000"/>
              <a:gd name="connsiteY184" fmla="*/ 211 h 10000"/>
              <a:gd name="connsiteX185" fmla="*/ 4358 w 10000"/>
              <a:gd name="connsiteY185" fmla="*/ 0 h 10000"/>
              <a:gd name="connsiteX186" fmla="*/ 3619 w 10000"/>
              <a:gd name="connsiteY186" fmla="*/ 329 h 10000"/>
              <a:gd name="connsiteX187" fmla="*/ 3480 w 10000"/>
              <a:gd name="connsiteY187" fmla="*/ 415 h 10000"/>
              <a:gd name="connsiteX188" fmla="*/ 2761 w 10000"/>
              <a:gd name="connsiteY188" fmla="*/ 297 h 10000"/>
              <a:gd name="connsiteX189" fmla="*/ 2375 w 10000"/>
              <a:gd name="connsiteY189" fmla="*/ 438 h 10000"/>
              <a:gd name="connsiteX190" fmla="*/ 2274 w 10000"/>
              <a:gd name="connsiteY190" fmla="*/ 869 h 10000"/>
              <a:gd name="connsiteX191" fmla="*/ 2525 w 10000"/>
              <a:gd name="connsiteY191" fmla="*/ 1737 h 10000"/>
              <a:gd name="connsiteX192" fmla="*/ 2214 w 10000"/>
              <a:gd name="connsiteY192" fmla="*/ 2277 h 10000"/>
              <a:gd name="connsiteX193" fmla="*/ 2038 w 10000"/>
              <a:gd name="connsiteY193" fmla="*/ 3302 h 10000"/>
              <a:gd name="connsiteX194" fmla="*/ 1821 w 10000"/>
              <a:gd name="connsiteY194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363 w 10000"/>
              <a:gd name="connsiteY174" fmla="*/ 4976 h 10000"/>
              <a:gd name="connsiteX175" fmla="*/ 8835 w 10000"/>
              <a:gd name="connsiteY175" fmla="*/ 4828 h 10000"/>
              <a:gd name="connsiteX176" fmla="*/ 8939 w 10000"/>
              <a:gd name="connsiteY176" fmla="*/ 3333 h 10000"/>
              <a:gd name="connsiteX177" fmla="*/ 10000 w 10000"/>
              <a:gd name="connsiteY177" fmla="*/ 1142 h 10000"/>
              <a:gd name="connsiteX178" fmla="*/ 9051 w 10000"/>
              <a:gd name="connsiteY178" fmla="*/ 720 h 10000"/>
              <a:gd name="connsiteX179" fmla="*/ 8358 w 10000"/>
              <a:gd name="connsiteY179" fmla="*/ 649 h 10000"/>
              <a:gd name="connsiteX180" fmla="*/ 7630 w 10000"/>
              <a:gd name="connsiteY180" fmla="*/ 579 h 10000"/>
              <a:gd name="connsiteX181" fmla="*/ 6792 w 10000"/>
              <a:gd name="connsiteY181" fmla="*/ 321 h 10000"/>
              <a:gd name="connsiteX182" fmla="*/ 6515 w 10000"/>
              <a:gd name="connsiteY182" fmla="*/ 47 h 10000"/>
              <a:gd name="connsiteX183" fmla="*/ 5332 w 10000"/>
              <a:gd name="connsiteY183" fmla="*/ 211 h 10000"/>
              <a:gd name="connsiteX184" fmla="*/ 4358 w 10000"/>
              <a:gd name="connsiteY184" fmla="*/ 0 h 10000"/>
              <a:gd name="connsiteX185" fmla="*/ 3619 w 10000"/>
              <a:gd name="connsiteY185" fmla="*/ 329 h 10000"/>
              <a:gd name="connsiteX186" fmla="*/ 3480 w 10000"/>
              <a:gd name="connsiteY186" fmla="*/ 415 h 10000"/>
              <a:gd name="connsiteX187" fmla="*/ 2761 w 10000"/>
              <a:gd name="connsiteY187" fmla="*/ 297 h 10000"/>
              <a:gd name="connsiteX188" fmla="*/ 2375 w 10000"/>
              <a:gd name="connsiteY188" fmla="*/ 438 h 10000"/>
              <a:gd name="connsiteX189" fmla="*/ 2274 w 10000"/>
              <a:gd name="connsiteY189" fmla="*/ 869 h 10000"/>
              <a:gd name="connsiteX190" fmla="*/ 2525 w 10000"/>
              <a:gd name="connsiteY190" fmla="*/ 1737 h 10000"/>
              <a:gd name="connsiteX191" fmla="*/ 2214 w 10000"/>
              <a:gd name="connsiteY191" fmla="*/ 2277 h 10000"/>
              <a:gd name="connsiteX192" fmla="*/ 2038 w 10000"/>
              <a:gd name="connsiteY192" fmla="*/ 3302 h 10000"/>
              <a:gd name="connsiteX193" fmla="*/ 1821 w 10000"/>
              <a:gd name="connsiteY193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363 w 10000"/>
              <a:gd name="connsiteY174" fmla="*/ 4976 h 10000"/>
              <a:gd name="connsiteX175" fmla="*/ 8939 w 10000"/>
              <a:gd name="connsiteY175" fmla="*/ 3333 h 10000"/>
              <a:gd name="connsiteX176" fmla="*/ 10000 w 10000"/>
              <a:gd name="connsiteY176" fmla="*/ 1142 h 10000"/>
              <a:gd name="connsiteX177" fmla="*/ 9051 w 10000"/>
              <a:gd name="connsiteY177" fmla="*/ 720 h 10000"/>
              <a:gd name="connsiteX178" fmla="*/ 8358 w 10000"/>
              <a:gd name="connsiteY178" fmla="*/ 649 h 10000"/>
              <a:gd name="connsiteX179" fmla="*/ 7630 w 10000"/>
              <a:gd name="connsiteY179" fmla="*/ 579 h 10000"/>
              <a:gd name="connsiteX180" fmla="*/ 6792 w 10000"/>
              <a:gd name="connsiteY180" fmla="*/ 321 h 10000"/>
              <a:gd name="connsiteX181" fmla="*/ 6515 w 10000"/>
              <a:gd name="connsiteY181" fmla="*/ 47 h 10000"/>
              <a:gd name="connsiteX182" fmla="*/ 5332 w 10000"/>
              <a:gd name="connsiteY182" fmla="*/ 211 h 10000"/>
              <a:gd name="connsiteX183" fmla="*/ 4358 w 10000"/>
              <a:gd name="connsiteY183" fmla="*/ 0 h 10000"/>
              <a:gd name="connsiteX184" fmla="*/ 3619 w 10000"/>
              <a:gd name="connsiteY184" fmla="*/ 329 h 10000"/>
              <a:gd name="connsiteX185" fmla="*/ 3480 w 10000"/>
              <a:gd name="connsiteY185" fmla="*/ 415 h 10000"/>
              <a:gd name="connsiteX186" fmla="*/ 2761 w 10000"/>
              <a:gd name="connsiteY186" fmla="*/ 297 h 10000"/>
              <a:gd name="connsiteX187" fmla="*/ 2375 w 10000"/>
              <a:gd name="connsiteY187" fmla="*/ 438 h 10000"/>
              <a:gd name="connsiteX188" fmla="*/ 2274 w 10000"/>
              <a:gd name="connsiteY188" fmla="*/ 869 h 10000"/>
              <a:gd name="connsiteX189" fmla="*/ 2525 w 10000"/>
              <a:gd name="connsiteY189" fmla="*/ 1737 h 10000"/>
              <a:gd name="connsiteX190" fmla="*/ 2214 w 10000"/>
              <a:gd name="connsiteY190" fmla="*/ 2277 h 10000"/>
              <a:gd name="connsiteX191" fmla="*/ 2038 w 10000"/>
              <a:gd name="connsiteY191" fmla="*/ 3302 h 10000"/>
              <a:gd name="connsiteX192" fmla="*/ 1821 w 10000"/>
              <a:gd name="connsiteY192" fmla="*/ 2856 h 10000"/>
              <a:gd name="connsiteX0" fmla="*/ 1821 w 9091"/>
              <a:gd name="connsiteY0" fmla="*/ 2856 h 10000"/>
              <a:gd name="connsiteX1" fmla="*/ 1479 w 9091"/>
              <a:gd name="connsiteY1" fmla="*/ 3208 h 10000"/>
              <a:gd name="connsiteX2" fmla="*/ 1047 w 9091"/>
              <a:gd name="connsiteY2" fmla="*/ 3333 h 10000"/>
              <a:gd name="connsiteX3" fmla="*/ 816 w 9091"/>
              <a:gd name="connsiteY3" fmla="*/ 3263 h 10000"/>
              <a:gd name="connsiteX4" fmla="*/ 633 w 9091"/>
              <a:gd name="connsiteY4" fmla="*/ 3310 h 10000"/>
              <a:gd name="connsiteX5" fmla="*/ 497 w 9091"/>
              <a:gd name="connsiteY5" fmla="*/ 3607 h 10000"/>
              <a:gd name="connsiteX6" fmla="*/ 739 w 9091"/>
              <a:gd name="connsiteY6" fmla="*/ 4272 h 10000"/>
              <a:gd name="connsiteX7" fmla="*/ 990 w 9091"/>
              <a:gd name="connsiteY7" fmla="*/ 5188 h 10000"/>
              <a:gd name="connsiteX8" fmla="*/ 951 w 9091"/>
              <a:gd name="connsiteY8" fmla="*/ 5986 h 10000"/>
              <a:gd name="connsiteX9" fmla="*/ 876 w 9091"/>
              <a:gd name="connsiteY9" fmla="*/ 6714 h 10000"/>
              <a:gd name="connsiteX10" fmla="*/ 326 w 9091"/>
              <a:gd name="connsiteY10" fmla="*/ 7418 h 10000"/>
              <a:gd name="connsiteX11" fmla="*/ 0 w 9091"/>
              <a:gd name="connsiteY11" fmla="*/ 7793 h 10000"/>
              <a:gd name="connsiteX12" fmla="*/ 46 w 9091"/>
              <a:gd name="connsiteY12" fmla="*/ 8169 h 10000"/>
              <a:gd name="connsiteX13" fmla="*/ 247 w 9091"/>
              <a:gd name="connsiteY13" fmla="*/ 8537 h 10000"/>
              <a:gd name="connsiteX14" fmla="*/ 340 w 9091"/>
              <a:gd name="connsiteY14" fmla="*/ 8850 h 10000"/>
              <a:gd name="connsiteX15" fmla="*/ 508 w 9091"/>
              <a:gd name="connsiteY15" fmla="*/ 9038 h 10000"/>
              <a:gd name="connsiteX16" fmla="*/ 644 w 9091"/>
              <a:gd name="connsiteY16" fmla="*/ 9484 h 10000"/>
              <a:gd name="connsiteX17" fmla="*/ 808 w 9091"/>
              <a:gd name="connsiteY17" fmla="*/ 9898 h 10000"/>
              <a:gd name="connsiteX18" fmla="*/ 922 w 9091"/>
              <a:gd name="connsiteY18" fmla="*/ 10000 h 10000"/>
              <a:gd name="connsiteX19" fmla="*/ 1036 w 9091"/>
              <a:gd name="connsiteY19" fmla="*/ 9859 h 10000"/>
              <a:gd name="connsiteX20" fmla="*/ 1145 w 9091"/>
              <a:gd name="connsiteY20" fmla="*/ 9523 h 10000"/>
              <a:gd name="connsiteX21" fmla="*/ 1058 w 9091"/>
              <a:gd name="connsiteY21" fmla="*/ 9014 h 10000"/>
              <a:gd name="connsiteX22" fmla="*/ 1065 w 9091"/>
              <a:gd name="connsiteY22" fmla="*/ 8803 h 10000"/>
              <a:gd name="connsiteX23" fmla="*/ 1350 w 9091"/>
              <a:gd name="connsiteY23" fmla="*/ 8662 h 10000"/>
              <a:gd name="connsiteX24" fmla="*/ 1509 w 9091"/>
              <a:gd name="connsiteY24" fmla="*/ 8560 h 10000"/>
              <a:gd name="connsiteX25" fmla="*/ 1638 w 9091"/>
              <a:gd name="connsiteY25" fmla="*/ 8537 h 10000"/>
              <a:gd name="connsiteX26" fmla="*/ 1838 w 9091"/>
              <a:gd name="connsiteY26" fmla="*/ 8380 h 10000"/>
              <a:gd name="connsiteX27" fmla="*/ 2079 w 9091"/>
              <a:gd name="connsiteY27" fmla="*/ 8052 h 10000"/>
              <a:gd name="connsiteX28" fmla="*/ 2352 w 9091"/>
              <a:gd name="connsiteY28" fmla="*/ 8192 h 10000"/>
              <a:gd name="connsiteX29" fmla="*/ 2457 w 9091"/>
              <a:gd name="connsiteY29" fmla="*/ 8099 h 10000"/>
              <a:gd name="connsiteX30" fmla="*/ 2480 w 9091"/>
              <a:gd name="connsiteY30" fmla="*/ 8521 h 10000"/>
              <a:gd name="connsiteX31" fmla="*/ 2544 w 9091"/>
              <a:gd name="connsiteY31" fmla="*/ 8709 h 10000"/>
              <a:gd name="connsiteX32" fmla="*/ 2614 w 9091"/>
              <a:gd name="connsiteY32" fmla="*/ 8631 h 10000"/>
              <a:gd name="connsiteX33" fmla="*/ 2647 w 9091"/>
              <a:gd name="connsiteY33" fmla="*/ 8725 h 10000"/>
              <a:gd name="connsiteX34" fmla="*/ 2784 w 9091"/>
              <a:gd name="connsiteY34" fmla="*/ 8615 h 10000"/>
              <a:gd name="connsiteX35" fmla="*/ 3057 w 9091"/>
              <a:gd name="connsiteY35" fmla="*/ 8498 h 10000"/>
              <a:gd name="connsiteX36" fmla="*/ 2943 w 9091"/>
              <a:gd name="connsiteY36" fmla="*/ 8192 h 10000"/>
              <a:gd name="connsiteX37" fmla="*/ 2896 w 9091"/>
              <a:gd name="connsiteY37" fmla="*/ 8075 h 10000"/>
              <a:gd name="connsiteX38" fmla="*/ 2878 w 9091"/>
              <a:gd name="connsiteY38" fmla="*/ 7786 h 10000"/>
              <a:gd name="connsiteX39" fmla="*/ 2852 w 9091"/>
              <a:gd name="connsiteY39" fmla="*/ 7653 h 10000"/>
              <a:gd name="connsiteX40" fmla="*/ 2936 w 9091"/>
              <a:gd name="connsiteY40" fmla="*/ 7582 h 10000"/>
              <a:gd name="connsiteX41" fmla="*/ 2932 w 9091"/>
              <a:gd name="connsiteY41" fmla="*/ 7488 h 10000"/>
              <a:gd name="connsiteX42" fmla="*/ 2965 w 9091"/>
              <a:gd name="connsiteY42" fmla="*/ 7480 h 10000"/>
              <a:gd name="connsiteX43" fmla="*/ 3027 w 9091"/>
              <a:gd name="connsiteY43" fmla="*/ 7488 h 10000"/>
              <a:gd name="connsiteX44" fmla="*/ 3079 w 9091"/>
              <a:gd name="connsiteY44" fmla="*/ 7574 h 10000"/>
              <a:gd name="connsiteX45" fmla="*/ 2982 w 9091"/>
              <a:gd name="connsiteY45" fmla="*/ 7629 h 10000"/>
              <a:gd name="connsiteX46" fmla="*/ 2932 w 9091"/>
              <a:gd name="connsiteY46" fmla="*/ 7582 h 10000"/>
              <a:gd name="connsiteX47" fmla="*/ 2852 w 9091"/>
              <a:gd name="connsiteY47" fmla="*/ 7629 h 10000"/>
              <a:gd name="connsiteX48" fmla="*/ 2874 w 9091"/>
              <a:gd name="connsiteY48" fmla="*/ 7770 h 10000"/>
              <a:gd name="connsiteX49" fmla="*/ 2909 w 9091"/>
              <a:gd name="connsiteY49" fmla="*/ 8091 h 10000"/>
              <a:gd name="connsiteX50" fmla="*/ 2943 w 9091"/>
              <a:gd name="connsiteY50" fmla="*/ 8192 h 10000"/>
              <a:gd name="connsiteX51" fmla="*/ 3046 w 9091"/>
              <a:gd name="connsiteY51" fmla="*/ 8490 h 10000"/>
              <a:gd name="connsiteX52" fmla="*/ 3090 w 9091"/>
              <a:gd name="connsiteY52" fmla="*/ 8631 h 10000"/>
              <a:gd name="connsiteX53" fmla="*/ 3182 w 9091"/>
              <a:gd name="connsiteY53" fmla="*/ 8889 h 10000"/>
              <a:gd name="connsiteX54" fmla="*/ 3357 w 9091"/>
              <a:gd name="connsiteY54" fmla="*/ 8873 h 10000"/>
              <a:gd name="connsiteX55" fmla="*/ 3619 w 9091"/>
              <a:gd name="connsiteY55" fmla="*/ 8944 h 10000"/>
              <a:gd name="connsiteX56" fmla="*/ 3854 w 9091"/>
              <a:gd name="connsiteY56" fmla="*/ 8631 h 10000"/>
              <a:gd name="connsiteX57" fmla="*/ 3910 w 9091"/>
              <a:gd name="connsiteY57" fmla="*/ 8490 h 10000"/>
              <a:gd name="connsiteX58" fmla="*/ 3968 w 9091"/>
              <a:gd name="connsiteY58" fmla="*/ 8490 h 10000"/>
              <a:gd name="connsiteX59" fmla="*/ 4039 w 9091"/>
              <a:gd name="connsiteY59" fmla="*/ 8474 h 10000"/>
              <a:gd name="connsiteX60" fmla="*/ 4153 w 9091"/>
              <a:gd name="connsiteY60" fmla="*/ 8396 h 10000"/>
              <a:gd name="connsiteX61" fmla="*/ 4252 w 9091"/>
              <a:gd name="connsiteY61" fmla="*/ 8404 h 10000"/>
              <a:gd name="connsiteX62" fmla="*/ 4322 w 9091"/>
              <a:gd name="connsiteY62" fmla="*/ 8396 h 10000"/>
              <a:gd name="connsiteX63" fmla="*/ 4298 w 9091"/>
              <a:gd name="connsiteY63" fmla="*/ 8192 h 10000"/>
              <a:gd name="connsiteX64" fmla="*/ 4301 w 9091"/>
              <a:gd name="connsiteY64" fmla="*/ 8044 h 10000"/>
              <a:gd name="connsiteX65" fmla="*/ 4233 w 9091"/>
              <a:gd name="connsiteY65" fmla="*/ 7762 h 10000"/>
              <a:gd name="connsiteX66" fmla="*/ 4023 w 9091"/>
              <a:gd name="connsiteY66" fmla="*/ 7700 h 10000"/>
              <a:gd name="connsiteX67" fmla="*/ 3829 w 9091"/>
              <a:gd name="connsiteY67" fmla="*/ 7175 h 10000"/>
              <a:gd name="connsiteX68" fmla="*/ 3697 w 9091"/>
              <a:gd name="connsiteY68" fmla="*/ 7230 h 10000"/>
              <a:gd name="connsiteX69" fmla="*/ 3569 w 9091"/>
              <a:gd name="connsiteY69" fmla="*/ 7160 h 10000"/>
              <a:gd name="connsiteX70" fmla="*/ 3470 w 9091"/>
              <a:gd name="connsiteY70" fmla="*/ 7175 h 10000"/>
              <a:gd name="connsiteX71" fmla="*/ 3398 w 9091"/>
              <a:gd name="connsiteY71" fmla="*/ 7105 h 10000"/>
              <a:gd name="connsiteX72" fmla="*/ 3368 w 9091"/>
              <a:gd name="connsiteY72" fmla="*/ 6854 h 10000"/>
              <a:gd name="connsiteX73" fmla="*/ 3276 w 9091"/>
              <a:gd name="connsiteY73" fmla="*/ 6682 h 10000"/>
              <a:gd name="connsiteX74" fmla="*/ 3182 w 9091"/>
              <a:gd name="connsiteY74" fmla="*/ 6737 h 10000"/>
              <a:gd name="connsiteX75" fmla="*/ 3067 w 9091"/>
              <a:gd name="connsiteY75" fmla="*/ 6667 h 10000"/>
              <a:gd name="connsiteX76" fmla="*/ 3046 w 9091"/>
              <a:gd name="connsiteY76" fmla="*/ 6596 h 10000"/>
              <a:gd name="connsiteX77" fmla="*/ 3067 w 9091"/>
              <a:gd name="connsiteY77" fmla="*/ 6495 h 10000"/>
              <a:gd name="connsiteX78" fmla="*/ 3129 w 9091"/>
              <a:gd name="connsiteY78" fmla="*/ 6330 h 10000"/>
              <a:gd name="connsiteX79" fmla="*/ 3147 w 9091"/>
              <a:gd name="connsiteY79" fmla="*/ 6103 h 10000"/>
              <a:gd name="connsiteX80" fmla="*/ 3114 w 9091"/>
              <a:gd name="connsiteY80" fmla="*/ 5962 h 10000"/>
              <a:gd name="connsiteX81" fmla="*/ 3129 w 9091"/>
              <a:gd name="connsiteY81" fmla="*/ 5861 h 10000"/>
              <a:gd name="connsiteX82" fmla="*/ 3117 w 9091"/>
              <a:gd name="connsiteY82" fmla="*/ 5728 h 10000"/>
              <a:gd name="connsiteX83" fmla="*/ 3214 w 9091"/>
              <a:gd name="connsiteY83" fmla="*/ 5634 h 10000"/>
              <a:gd name="connsiteX84" fmla="*/ 3251 w 9091"/>
              <a:gd name="connsiteY84" fmla="*/ 5556 h 10000"/>
              <a:gd name="connsiteX85" fmla="*/ 3265 w 9091"/>
              <a:gd name="connsiteY85" fmla="*/ 5423 h 10000"/>
              <a:gd name="connsiteX86" fmla="*/ 3346 w 9091"/>
              <a:gd name="connsiteY86" fmla="*/ 5321 h 10000"/>
              <a:gd name="connsiteX87" fmla="*/ 3401 w 9091"/>
              <a:gd name="connsiteY87" fmla="*/ 5376 h 10000"/>
              <a:gd name="connsiteX88" fmla="*/ 3488 w 9091"/>
              <a:gd name="connsiteY88" fmla="*/ 5423 h 10000"/>
              <a:gd name="connsiteX89" fmla="*/ 3522 w 9091"/>
              <a:gd name="connsiteY89" fmla="*/ 5469 h 10000"/>
              <a:gd name="connsiteX90" fmla="*/ 3492 w 9091"/>
              <a:gd name="connsiteY90" fmla="*/ 5540 h 10000"/>
              <a:gd name="connsiteX91" fmla="*/ 3538 w 9091"/>
              <a:gd name="connsiteY91" fmla="*/ 5673 h 10000"/>
              <a:gd name="connsiteX92" fmla="*/ 3595 w 9091"/>
              <a:gd name="connsiteY92" fmla="*/ 5822 h 10000"/>
              <a:gd name="connsiteX93" fmla="*/ 3525 w 9091"/>
              <a:gd name="connsiteY93" fmla="*/ 5869 h 10000"/>
              <a:gd name="connsiteX94" fmla="*/ 3547 w 9091"/>
              <a:gd name="connsiteY94" fmla="*/ 6002 h 10000"/>
              <a:gd name="connsiteX95" fmla="*/ 3458 w 9091"/>
              <a:gd name="connsiteY95" fmla="*/ 6127 h 10000"/>
              <a:gd name="connsiteX96" fmla="*/ 3357 w 9091"/>
              <a:gd name="connsiteY96" fmla="*/ 6142 h 10000"/>
              <a:gd name="connsiteX97" fmla="*/ 3265 w 9091"/>
              <a:gd name="connsiteY97" fmla="*/ 6095 h 10000"/>
              <a:gd name="connsiteX98" fmla="*/ 3174 w 9091"/>
              <a:gd name="connsiteY98" fmla="*/ 6056 h 10000"/>
              <a:gd name="connsiteX99" fmla="*/ 3136 w 9091"/>
              <a:gd name="connsiteY99" fmla="*/ 6119 h 10000"/>
              <a:gd name="connsiteX100" fmla="*/ 3124 w 9091"/>
              <a:gd name="connsiteY100" fmla="*/ 6330 h 10000"/>
              <a:gd name="connsiteX101" fmla="*/ 3067 w 9091"/>
              <a:gd name="connsiteY101" fmla="*/ 6479 h 10000"/>
              <a:gd name="connsiteX102" fmla="*/ 3039 w 9091"/>
              <a:gd name="connsiteY102" fmla="*/ 6596 h 10000"/>
              <a:gd name="connsiteX103" fmla="*/ 3071 w 9091"/>
              <a:gd name="connsiteY103" fmla="*/ 6682 h 10000"/>
              <a:gd name="connsiteX104" fmla="*/ 3193 w 9091"/>
              <a:gd name="connsiteY104" fmla="*/ 6729 h 10000"/>
              <a:gd name="connsiteX105" fmla="*/ 3276 w 9091"/>
              <a:gd name="connsiteY105" fmla="*/ 6659 h 10000"/>
              <a:gd name="connsiteX106" fmla="*/ 3365 w 9091"/>
              <a:gd name="connsiteY106" fmla="*/ 6878 h 10000"/>
              <a:gd name="connsiteX107" fmla="*/ 3401 w 9091"/>
              <a:gd name="connsiteY107" fmla="*/ 7128 h 10000"/>
              <a:gd name="connsiteX108" fmla="*/ 3480 w 9091"/>
              <a:gd name="connsiteY108" fmla="*/ 7183 h 10000"/>
              <a:gd name="connsiteX109" fmla="*/ 3580 w 9091"/>
              <a:gd name="connsiteY109" fmla="*/ 7175 h 10000"/>
              <a:gd name="connsiteX110" fmla="*/ 3709 w 9091"/>
              <a:gd name="connsiteY110" fmla="*/ 7254 h 10000"/>
              <a:gd name="connsiteX111" fmla="*/ 3818 w 9091"/>
              <a:gd name="connsiteY111" fmla="*/ 7160 h 10000"/>
              <a:gd name="connsiteX112" fmla="*/ 4027 w 9091"/>
              <a:gd name="connsiteY112" fmla="*/ 7700 h 10000"/>
              <a:gd name="connsiteX113" fmla="*/ 4233 w 9091"/>
              <a:gd name="connsiteY113" fmla="*/ 7786 h 10000"/>
              <a:gd name="connsiteX114" fmla="*/ 4301 w 9091"/>
              <a:gd name="connsiteY114" fmla="*/ 8052 h 10000"/>
              <a:gd name="connsiteX115" fmla="*/ 4358 w 9091"/>
              <a:gd name="connsiteY115" fmla="*/ 8099 h 10000"/>
              <a:gd name="connsiteX116" fmla="*/ 4421 w 9091"/>
              <a:gd name="connsiteY116" fmla="*/ 8138 h 10000"/>
              <a:gd name="connsiteX117" fmla="*/ 4448 w 9091"/>
              <a:gd name="connsiteY117" fmla="*/ 8146 h 10000"/>
              <a:gd name="connsiteX118" fmla="*/ 4513 w 9091"/>
              <a:gd name="connsiteY118" fmla="*/ 8044 h 10000"/>
              <a:gd name="connsiteX119" fmla="*/ 4552 w 9091"/>
              <a:gd name="connsiteY119" fmla="*/ 8216 h 10000"/>
              <a:gd name="connsiteX120" fmla="*/ 4740 w 9091"/>
              <a:gd name="connsiteY120" fmla="*/ 7668 h 10000"/>
              <a:gd name="connsiteX121" fmla="*/ 4835 w 9091"/>
              <a:gd name="connsiteY121" fmla="*/ 7621 h 10000"/>
              <a:gd name="connsiteX122" fmla="*/ 4934 w 9091"/>
              <a:gd name="connsiteY122" fmla="*/ 7762 h 10000"/>
              <a:gd name="connsiteX123" fmla="*/ 4926 w 9091"/>
              <a:gd name="connsiteY123" fmla="*/ 7152 h 10000"/>
              <a:gd name="connsiteX124" fmla="*/ 5047 w 9091"/>
              <a:gd name="connsiteY124" fmla="*/ 7128 h 10000"/>
              <a:gd name="connsiteX125" fmla="*/ 5241 w 9091"/>
              <a:gd name="connsiteY125" fmla="*/ 7371 h 10000"/>
              <a:gd name="connsiteX126" fmla="*/ 5288 w 9091"/>
              <a:gd name="connsiteY126" fmla="*/ 7387 h 10000"/>
              <a:gd name="connsiteX127" fmla="*/ 5424 w 9091"/>
              <a:gd name="connsiteY127" fmla="*/ 7418 h 10000"/>
              <a:gd name="connsiteX128" fmla="*/ 5457 w 9091"/>
              <a:gd name="connsiteY128" fmla="*/ 7465 h 10000"/>
              <a:gd name="connsiteX129" fmla="*/ 5480 w 9091"/>
              <a:gd name="connsiteY129" fmla="*/ 7692 h 10000"/>
              <a:gd name="connsiteX130" fmla="*/ 5574 w 9091"/>
              <a:gd name="connsiteY130" fmla="*/ 7809 h 10000"/>
              <a:gd name="connsiteX131" fmla="*/ 5642 w 9091"/>
              <a:gd name="connsiteY131" fmla="*/ 7833 h 10000"/>
              <a:gd name="connsiteX132" fmla="*/ 5731 w 9091"/>
              <a:gd name="connsiteY132" fmla="*/ 7692 h 10000"/>
              <a:gd name="connsiteX133" fmla="*/ 5776 w 9091"/>
              <a:gd name="connsiteY133" fmla="*/ 7645 h 10000"/>
              <a:gd name="connsiteX134" fmla="*/ 5802 w 9091"/>
              <a:gd name="connsiteY134" fmla="*/ 7559 h 10000"/>
              <a:gd name="connsiteX135" fmla="*/ 5900 w 9091"/>
              <a:gd name="connsiteY135" fmla="*/ 7606 h 10000"/>
              <a:gd name="connsiteX136" fmla="*/ 5889 w 9091"/>
              <a:gd name="connsiteY136" fmla="*/ 7512 h 10000"/>
              <a:gd name="connsiteX137" fmla="*/ 5939 w 9091"/>
              <a:gd name="connsiteY137" fmla="*/ 7457 h 10000"/>
              <a:gd name="connsiteX138" fmla="*/ 6019 w 9091"/>
              <a:gd name="connsiteY138" fmla="*/ 7512 h 10000"/>
              <a:gd name="connsiteX139" fmla="*/ 6151 w 9091"/>
              <a:gd name="connsiteY139" fmla="*/ 7512 h 10000"/>
              <a:gd name="connsiteX140" fmla="*/ 6220 w 9091"/>
              <a:gd name="connsiteY140" fmla="*/ 7551 h 10000"/>
              <a:gd name="connsiteX141" fmla="*/ 6268 w 9091"/>
              <a:gd name="connsiteY141" fmla="*/ 7668 h 10000"/>
              <a:gd name="connsiteX142" fmla="*/ 6292 w 9091"/>
              <a:gd name="connsiteY142" fmla="*/ 7488 h 10000"/>
              <a:gd name="connsiteX143" fmla="*/ 6245 w 9091"/>
              <a:gd name="connsiteY143" fmla="*/ 7230 h 10000"/>
              <a:gd name="connsiteX144" fmla="*/ 6299 w 9091"/>
              <a:gd name="connsiteY144" fmla="*/ 7175 h 10000"/>
              <a:gd name="connsiteX145" fmla="*/ 6360 w 9091"/>
              <a:gd name="connsiteY145" fmla="*/ 7199 h 10000"/>
              <a:gd name="connsiteX146" fmla="*/ 6360 w 9091"/>
              <a:gd name="connsiteY146" fmla="*/ 6894 h 10000"/>
              <a:gd name="connsiteX147" fmla="*/ 6458 w 9091"/>
              <a:gd name="connsiteY147" fmla="*/ 6917 h 10000"/>
              <a:gd name="connsiteX148" fmla="*/ 6507 w 9091"/>
              <a:gd name="connsiteY148" fmla="*/ 6854 h 10000"/>
              <a:gd name="connsiteX149" fmla="*/ 6496 w 9091"/>
              <a:gd name="connsiteY149" fmla="*/ 6635 h 10000"/>
              <a:gd name="connsiteX150" fmla="*/ 6542 w 9091"/>
              <a:gd name="connsiteY150" fmla="*/ 6635 h 10000"/>
              <a:gd name="connsiteX151" fmla="*/ 6595 w 9091"/>
              <a:gd name="connsiteY151" fmla="*/ 6518 h 10000"/>
              <a:gd name="connsiteX152" fmla="*/ 6689 w 9091"/>
              <a:gd name="connsiteY152" fmla="*/ 6424 h 10000"/>
              <a:gd name="connsiteX153" fmla="*/ 6755 w 9091"/>
              <a:gd name="connsiteY153" fmla="*/ 6283 h 10000"/>
              <a:gd name="connsiteX154" fmla="*/ 6893 w 9091"/>
              <a:gd name="connsiteY154" fmla="*/ 6283 h 10000"/>
              <a:gd name="connsiteX155" fmla="*/ 7004 w 9091"/>
              <a:gd name="connsiteY155" fmla="*/ 6401 h 10000"/>
              <a:gd name="connsiteX156" fmla="*/ 7152 w 9091"/>
              <a:gd name="connsiteY156" fmla="*/ 6408 h 10000"/>
              <a:gd name="connsiteX157" fmla="*/ 7144 w 9091"/>
              <a:gd name="connsiteY157" fmla="*/ 6291 h 10000"/>
              <a:gd name="connsiteX158" fmla="*/ 7133 w 9091"/>
              <a:gd name="connsiteY158" fmla="*/ 6127 h 10000"/>
              <a:gd name="connsiteX159" fmla="*/ 7175 w 9091"/>
              <a:gd name="connsiteY159" fmla="*/ 6025 h 10000"/>
              <a:gd name="connsiteX160" fmla="*/ 7293 w 9091"/>
              <a:gd name="connsiteY160" fmla="*/ 6103 h 10000"/>
              <a:gd name="connsiteX161" fmla="*/ 7350 w 9091"/>
              <a:gd name="connsiteY161" fmla="*/ 6150 h 10000"/>
              <a:gd name="connsiteX162" fmla="*/ 7418 w 9091"/>
              <a:gd name="connsiteY162" fmla="*/ 6338 h 10000"/>
              <a:gd name="connsiteX163" fmla="*/ 7664 w 9091"/>
              <a:gd name="connsiteY163" fmla="*/ 6338 h 10000"/>
              <a:gd name="connsiteX164" fmla="*/ 7702 w 9091"/>
              <a:gd name="connsiteY164" fmla="*/ 6479 h 10000"/>
              <a:gd name="connsiteX165" fmla="*/ 7863 w 9091"/>
              <a:gd name="connsiteY165" fmla="*/ 6518 h 10000"/>
              <a:gd name="connsiteX166" fmla="*/ 8067 w 9091"/>
              <a:gd name="connsiteY166" fmla="*/ 6401 h 10000"/>
              <a:gd name="connsiteX167" fmla="*/ 8200 w 9091"/>
              <a:gd name="connsiteY167" fmla="*/ 6432 h 10000"/>
              <a:gd name="connsiteX168" fmla="*/ 8214 w 9091"/>
              <a:gd name="connsiteY168" fmla="*/ 6448 h 10000"/>
              <a:gd name="connsiteX169" fmla="*/ 8294 w 9091"/>
              <a:gd name="connsiteY169" fmla="*/ 6408 h 10000"/>
              <a:gd name="connsiteX170" fmla="*/ 8312 w 9091"/>
              <a:gd name="connsiteY170" fmla="*/ 6189 h 10000"/>
              <a:gd name="connsiteX171" fmla="*/ 8339 w 9091"/>
              <a:gd name="connsiteY171" fmla="*/ 6056 h 10000"/>
              <a:gd name="connsiteX172" fmla="*/ 8339 w 9091"/>
              <a:gd name="connsiteY172" fmla="*/ 6002 h 10000"/>
              <a:gd name="connsiteX173" fmla="*/ 8328 w 9091"/>
              <a:gd name="connsiteY173" fmla="*/ 5884 h 10000"/>
              <a:gd name="connsiteX174" fmla="*/ 8363 w 9091"/>
              <a:gd name="connsiteY174" fmla="*/ 4976 h 10000"/>
              <a:gd name="connsiteX175" fmla="*/ 8939 w 9091"/>
              <a:gd name="connsiteY175" fmla="*/ 3333 h 10000"/>
              <a:gd name="connsiteX176" fmla="*/ 9051 w 9091"/>
              <a:gd name="connsiteY176" fmla="*/ 720 h 10000"/>
              <a:gd name="connsiteX177" fmla="*/ 8358 w 9091"/>
              <a:gd name="connsiteY177" fmla="*/ 649 h 10000"/>
              <a:gd name="connsiteX178" fmla="*/ 7630 w 9091"/>
              <a:gd name="connsiteY178" fmla="*/ 579 h 10000"/>
              <a:gd name="connsiteX179" fmla="*/ 6792 w 9091"/>
              <a:gd name="connsiteY179" fmla="*/ 321 h 10000"/>
              <a:gd name="connsiteX180" fmla="*/ 6515 w 9091"/>
              <a:gd name="connsiteY180" fmla="*/ 47 h 10000"/>
              <a:gd name="connsiteX181" fmla="*/ 5332 w 9091"/>
              <a:gd name="connsiteY181" fmla="*/ 211 h 10000"/>
              <a:gd name="connsiteX182" fmla="*/ 4358 w 9091"/>
              <a:gd name="connsiteY182" fmla="*/ 0 h 10000"/>
              <a:gd name="connsiteX183" fmla="*/ 3619 w 9091"/>
              <a:gd name="connsiteY183" fmla="*/ 329 h 10000"/>
              <a:gd name="connsiteX184" fmla="*/ 3480 w 9091"/>
              <a:gd name="connsiteY184" fmla="*/ 415 h 10000"/>
              <a:gd name="connsiteX185" fmla="*/ 2761 w 9091"/>
              <a:gd name="connsiteY185" fmla="*/ 297 h 10000"/>
              <a:gd name="connsiteX186" fmla="*/ 2375 w 9091"/>
              <a:gd name="connsiteY186" fmla="*/ 438 h 10000"/>
              <a:gd name="connsiteX187" fmla="*/ 2274 w 9091"/>
              <a:gd name="connsiteY187" fmla="*/ 869 h 10000"/>
              <a:gd name="connsiteX188" fmla="*/ 2525 w 9091"/>
              <a:gd name="connsiteY188" fmla="*/ 1737 h 10000"/>
              <a:gd name="connsiteX189" fmla="*/ 2214 w 9091"/>
              <a:gd name="connsiteY189" fmla="*/ 2277 h 10000"/>
              <a:gd name="connsiteX190" fmla="*/ 2038 w 9091"/>
              <a:gd name="connsiteY190" fmla="*/ 3302 h 10000"/>
              <a:gd name="connsiteX191" fmla="*/ 1821 w 9091"/>
              <a:gd name="connsiteY191" fmla="*/ 2856 h 10000"/>
              <a:gd name="connsiteX0" fmla="*/ 2003 w 9833"/>
              <a:gd name="connsiteY0" fmla="*/ 2856 h 10000"/>
              <a:gd name="connsiteX1" fmla="*/ 1627 w 9833"/>
              <a:gd name="connsiteY1" fmla="*/ 3208 h 10000"/>
              <a:gd name="connsiteX2" fmla="*/ 1152 w 9833"/>
              <a:gd name="connsiteY2" fmla="*/ 3333 h 10000"/>
              <a:gd name="connsiteX3" fmla="*/ 898 w 9833"/>
              <a:gd name="connsiteY3" fmla="*/ 3263 h 10000"/>
              <a:gd name="connsiteX4" fmla="*/ 696 w 9833"/>
              <a:gd name="connsiteY4" fmla="*/ 3310 h 10000"/>
              <a:gd name="connsiteX5" fmla="*/ 547 w 9833"/>
              <a:gd name="connsiteY5" fmla="*/ 3607 h 10000"/>
              <a:gd name="connsiteX6" fmla="*/ 813 w 9833"/>
              <a:gd name="connsiteY6" fmla="*/ 4272 h 10000"/>
              <a:gd name="connsiteX7" fmla="*/ 1089 w 9833"/>
              <a:gd name="connsiteY7" fmla="*/ 5188 h 10000"/>
              <a:gd name="connsiteX8" fmla="*/ 1046 w 9833"/>
              <a:gd name="connsiteY8" fmla="*/ 5986 h 10000"/>
              <a:gd name="connsiteX9" fmla="*/ 964 w 9833"/>
              <a:gd name="connsiteY9" fmla="*/ 6714 h 10000"/>
              <a:gd name="connsiteX10" fmla="*/ 359 w 9833"/>
              <a:gd name="connsiteY10" fmla="*/ 7418 h 10000"/>
              <a:gd name="connsiteX11" fmla="*/ 0 w 9833"/>
              <a:gd name="connsiteY11" fmla="*/ 7793 h 10000"/>
              <a:gd name="connsiteX12" fmla="*/ 51 w 9833"/>
              <a:gd name="connsiteY12" fmla="*/ 8169 h 10000"/>
              <a:gd name="connsiteX13" fmla="*/ 272 w 9833"/>
              <a:gd name="connsiteY13" fmla="*/ 8537 h 10000"/>
              <a:gd name="connsiteX14" fmla="*/ 374 w 9833"/>
              <a:gd name="connsiteY14" fmla="*/ 8850 h 10000"/>
              <a:gd name="connsiteX15" fmla="*/ 559 w 9833"/>
              <a:gd name="connsiteY15" fmla="*/ 9038 h 10000"/>
              <a:gd name="connsiteX16" fmla="*/ 708 w 9833"/>
              <a:gd name="connsiteY16" fmla="*/ 9484 h 10000"/>
              <a:gd name="connsiteX17" fmla="*/ 889 w 9833"/>
              <a:gd name="connsiteY17" fmla="*/ 9898 h 10000"/>
              <a:gd name="connsiteX18" fmla="*/ 1014 w 9833"/>
              <a:gd name="connsiteY18" fmla="*/ 10000 h 10000"/>
              <a:gd name="connsiteX19" fmla="*/ 1140 w 9833"/>
              <a:gd name="connsiteY19" fmla="*/ 9859 h 10000"/>
              <a:gd name="connsiteX20" fmla="*/ 1259 w 9833"/>
              <a:gd name="connsiteY20" fmla="*/ 9523 h 10000"/>
              <a:gd name="connsiteX21" fmla="*/ 1164 w 9833"/>
              <a:gd name="connsiteY21" fmla="*/ 9014 h 10000"/>
              <a:gd name="connsiteX22" fmla="*/ 1171 w 9833"/>
              <a:gd name="connsiteY22" fmla="*/ 8803 h 10000"/>
              <a:gd name="connsiteX23" fmla="*/ 1485 w 9833"/>
              <a:gd name="connsiteY23" fmla="*/ 8662 h 10000"/>
              <a:gd name="connsiteX24" fmla="*/ 1660 w 9833"/>
              <a:gd name="connsiteY24" fmla="*/ 8560 h 10000"/>
              <a:gd name="connsiteX25" fmla="*/ 1802 w 9833"/>
              <a:gd name="connsiteY25" fmla="*/ 8537 h 10000"/>
              <a:gd name="connsiteX26" fmla="*/ 2022 w 9833"/>
              <a:gd name="connsiteY26" fmla="*/ 8380 h 10000"/>
              <a:gd name="connsiteX27" fmla="*/ 2287 w 9833"/>
              <a:gd name="connsiteY27" fmla="*/ 8052 h 10000"/>
              <a:gd name="connsiteX28" fmla="*/ 2587 w 9833"/>
              <a:gd name="connsiteY28" fmla="*/ 8192 h 10000"/>
              <a:gd name="connsiteX29" fmla="*/ 2703 w 9833"/>
              <a:gd name="connsiteY29" fmla="*/ 8099 h 10000"/>
              <a:gd name="connsiteX30" fmla="*/ 2728 w 9833"/>
              <a:gd name="connsiteY30" fmla="*/ 8521 h 10000"/>
              <a:gd name="connsiteX31" fmla="*/ 2798 w 9833"/>
              <a:gd name="connsiteY31" fmla="*/ 8709 h 10000"/>
              <a:gd name="connsiteX32" fmla="*/ 2875 w 9833"/>
              <a:gd name="connsiteY32" fmla="*/ 8631 h 10000"/>
              <a:gd name="connsiteX33" fmla="*/ 2912 w 9833"/>
              <a:gd name="connsiteY33" fmla="*/ 8725 h 10000"/>
              <a:gd name="connsiteX34" fmla="*/ 3062 w 9833"/>
              <a:gd name="connsiteY34" fmla="*/ 8615 h 10000"/>
              <a:gd name="connsiteX35" fmla="*/ 3363 w 9833"/>
              <a:gd name="connsiteY35" fmla="*/ 8498 h 10000"/>
              <a:gd name="connsiteX36" fmla="*/ 3237 w 9833"/>
              <a:gd name="connsiteY36" fmla="*/ 8192 h 10000"/>
              <a:gd name="connsiteX37" fmla="*/ 3186 w 9833"/>
              <a:gd name="connsiteY37" fmla="*/ 8075 h 10000"/>
              <a:gd name="connsiteX38" fmla="*/ 3166 w 9833"/>
              <a:gd name="connsiteY38" fmla="*/ 7786 h 10000"/>
              <a:gd name="connsiteX39" fmla="*/ 3137 w 9833"/>
              <a:gd name="connsiteY39" fmla="*/ 7653 h 10000"/>
              <a:gd name="connsiteX40" fmla="*/ 3230 w 9833"/>
              <a:gd name="connsiteY40" fmla="*/ 7582 h 10000"/>
              <a:gd name="connsiteX41" fmla="*/ 3225 w 9833"/>
              <a:gd name="connsiteY41" fmla="*/ 7488 h 10000"/>
              <a:gd name="connsiteX42" fmla="*/ 3261 w 9833"/>
              <a:gd name="connsiteY42" fmla="*/ 7480 h 10000"/>
              <a:gd name="connsiteX43" fmla="*/ 3330 w 9833"/>
              <a:gd name="connsiteY43" fmla="*/ 7488 h 10000"/>
              <a:gd name="connsiteX44" fmla="*/ 3387 w 9833"/>
              <a:gd name="connsiteY44" fmla="*/ 7574 h 10000"/>
              <a:gd name="connsiteX45" fmla="*/ 3280 w 9833"/>
              <a:gd name="connsiteY45" fmla="*/ 7629 h 10000"/>
              <a:gd name="connsiteX46" fmla="*/ 3225 w 9833"/>
              <a:gd name="connsiteY46" fmla="*/ 7582 h 10000"/>
              <a:gd name="connsiteX47" fmla="*/ 3137 w 9833"/>
              <a:gd name="connsiteY47" fmla="*/ 7629 h 10000"/>
              <a:gd name="connsiteX48" fmla="*/ 3161 w 9833"/>
              <a:gd name="connsiteY48" fmla="*/ 7770 h 10000"/>
              <a:gd name="connsiteX49" fmla="*/ 3200 w 9833"/>
              <a:gd name="connsiteY49" fmla="*/ 8091 h 10000"/>
              <a:gd name="connsiteX50" fmla="*/ 3237 w 9833"/>
              <a:gd name="connsiteY50" fmla="*/ 8192 h 10000"/>
              <a:gd name="connsiteX51" fmla="*/ 3351 w 9833"/>
              <a:gd name="connsiteY51" fmla="*/ 8490 h 10000"/>
              <a:gd name="connsiteX52" fmla="*/ 3399 w 9833"/>
              <a:gd name="connsiteY52" fmla="*/ 8631 h 10000"/>
              <a:gd name="connsiteX53" fmla="*/ 3500 w 9833"/>
              <a:gd name="connsiteY53" fmla="*/ 8889 h 10000"/>
              <a:gd name="connsiteX54" fmla="*/ 3693 w 9833"/>
              <a:gd name="connsiteY54" fmla="*/ 8873 h 10000"/>
              <a:gd name="connsiteX55" fmla="*/ 3981 w 9833"/>
              <a:gd name="connsiteY55" fmla="*/ 8944 h 10000"/>
              <a:gd name="connsiteX56" fmla="*/ 4239 w 9833"/>
              <a:gd name="connsiteY56" fmla="*/ 8631 h 10000"/>
              <a:gd name="connsiteX57" fmla="*/ 4301 w 9833"/>
              <a:gd name="connsiteY57" fmla="*/ 8490 h 10000"/>
              <a:gd name="connsiteX58" fmla="*/ 4365 w 9833"/>
              <a:gd name="connsiteY58" fmla="*/ 8490 h 10000"/>
              <a:gd name="connsiteX59" fmla="*/ 4443 w 9833"/>
              <a:gd name="connsiteY59" fmla="*/ 8474 h 10000"/>
              <a:gd name="connsiteX60" fmla="*/ 4568 w 9833"/>
              <a:gd name="connsiteY60" fmla="*/ 8396 h 10000"/>
              <a:gd name="connsiteX61" fmla="*/ 4677 w 9833"/>
              <a:gd name="connsiteY61" fmla="*/ 8404 h 10000"/>
              <a:gd name="connsiteX62" fmla="*/ 4754 w 9833"/>
              <a:gd name="connsiteY62" fmla="*/ 8396 h 10000"/>
              <a:gd name="connsiteX63" fmla="*/ 4728 w 9833"/>
              <a:gd name="connsiteY63" fmla="*/ 8192 h 10000"/>
              <a:gd name="connsiteX64" fmla="*/ 4731 w 9833"/>
              <a:gd name="connsiteY64" fmla="*/ 8044 h 10000"/>
              <a:gd name="connsiteX65" fmla="*/ 4656 w 9833"/>
              <a:gd name="connsiteY65" fmla="*/ 7762 h 10000"/>
              <a:gd name="connsiteX66" fmla="*/ 4425 w 9833"/>
              <a:gd name="connsiteY66" fmla="*/ 7700 h 10000"/>
              <a:gd name="connsiteX67" fmla="*/ 4212 w 9833"/>
              <a:gd name="connsiteY67" fmla="*/ 7175 h 10000"/>
              <a:gd name="connsiteX68" fmla="*/ 4067 w 9833"/>
              <a:gd name="connsiteY68" fmla="*/ 7230 h 10000"/>
              <a:gd name="connsiteX69" fmla="*/ 3926 w 9833"/>
              <a:gd name="connsiteY69" fmla="*/ 7160 h 10000"/>
              <a:gd name="connsiteX70" fmla="*/ 3817 w 9833"/>
              <a:gd name="connsiteY70" fmla="*/ 7175 h 10000"/>
              <a:gd name="connsiteX71" fmla="*/ 3738 w 9833"/>
              <a:gd name="connsiteY71" fmla="*/ 7105 h 10000"/>
              <a:gd name="connsiteX72" fmla="*/ 3705 w 9833"/>
              <a:gd name="connsiteY72" fmla="*/ 6854 h 10000"/>
              <a:gd name="connsiteX73" fmla="*/ 3604 w 9833"/>
              <a:gd name="connsiteY73" fmla="*/ 6682 h 10000"/>
              <a:gd name="connsiteX74" fmla="*/ 3500 w 9833"/>
              <a:gd name="connsiteY74" fmla="*/ 6737 h 10000"/>
              <a:gd name="connsiteX75" fmla="*/ 3374 w 9833"/>
              <a:gd name="connsiteY75" fmla="*/ 6667 h 10000"/>
              <a:gd name="connsiteX76" fmla="*/ 3351 w 9833"/>
              <a:gd name="connsiteY76" fmla="*/ 6596 h 10000"/>
              <a:gd name="connsiteX77" fmla="*/ 3374 w 9833"/>
              <a:gd name="connsiteY77" fmla="*/ 6495 h 10000"/>
              <a:gd name="connsiteX78" fmla="*/ 3442 w 9833"/>
              <a:gd name="connsiteY78" fmla="*/ 6330 h 10000"/>
              <a:gd name="connsiteX79" fmla="*/ 3462 w 9833"/>
              <a:gd name="connsiteY79" fmla="*/ 6103 h 10000"/>
              <a:gd name="connsiteX80" fmla="*/ 3425 w 9833"/>
              <a:gd name="connsiteY80" fmla="*/ 5962 h 10000"/>
              <a:gd name="connsiteX81" fmla="*/ 3442 w 9833"/>
              <a:gd name="connsiteY81" fmla="*/ 5861 h 10000"/>
              <a:gd name="connsiteX82" fmla="*/ 3429 w 9833"/>
              <a:gd name="connsiteY82" fmla="*/ 5728 h 10000"/>
              <a:gd name="connsiteX83" fmla="*/ 3535 w 9833"/>
              <a:gd name="connsiteY83" fmla="*/ 5634 h 10000"/>
              <a:gd name="connsiteX84" fmla="*/ 3576 w 9833"/>
              <a:gd name="connsiteY84" fmla="*/ 5556 h 10000"/>
              <a:gd name="connsiteX85" fmla="*/ 3591 w 9833"/>
              <a:gd name="connsiteY85" fmla="*/ 5423 h 10000"/>
              <a:gd name="connsiteX86" fmla="*/ 3681 w 9833"/>
              <a:gd name="connsiteY86" fmla="*/ 5321 h 10000"/>
              <a:gd name="connsiteX87" fmla="*/ 3741 w 9833"/>
              <a:gd name="connsiteY87" fmla="*/ 5376 h 10000"/>
              <a:gd name="connsiteX88" fmla="*/ 3837 w 9833"/>
              <a:gd name="connsiteY88" fmla="*/ 5423 h 10000"/>
              <a:gd name="connsiteX89" fmla="*/ 3874 w 9833"/>
              <a:gd name="connsiteY89" fmla="*/ 5469 h 10000"/>
              <a:gd name="connsiteX90" fmla="*/ 3841 w 9833"/>
              <a:gd name="connsiteY90" fmla="*/ 5540 h 10000"/>
              <a:gd name="connsiteX91" fmla="*/ 3892 w 9833"/>
              <a:gd name="connsiteY91" fmla="*/ 5673 h 10000"/>
              <a:gd name="connsiteX92" fmla="*/ 3954 w 9833"/>
              <a:gd name="connsiteY92" fmla="*/ 5822 h 10000"/>
              <a:gd name="connsiteX93" fmla="*/ 3877 w 9833"/>
              <a:gd name="connsiteY93" fmla="*/ 5869 h 10000"/>
              <a:gd name="connsiteX94" fmla="*/ 3902 w 9833"/>
              <a:gd name="connsiteY94" fmla="*/ 6002 h 10000"/>
              <a:gd name="connsiteX95" fmla="*/ 3804 w 9833"/>
              <a:gd name="connsiteY95" fmla="*/ 6127 h 10000"/>
              <a:gd name="connsiteX96" fmla="*/ 3693 w 9833"/>
              <a:gd name="connsiteY96" fmla="*/ 6142 h 10000"/>
              <a:gd name="connsiteX97" fmla="*/ 3591 w 9833"/>
              <a:gd name="connsiteY97" fmla="*/ 6095 h 10000"/>
              <a:gd name="connsiteX98" fmla="*/ 3491 w 9833"/>
              <a:gd name="connsiteY98" fmla="*/ 6056 h 10000"/>
              <a:gd name="connsiteX99" fmla="*/ 3450 w 9833"/>
              <a:gd name="connsiteY99" fmla="*/ 6119 h 10000"/>
              <a:gd name="connsiteX100" fmla="*/ 3436 w 9833"/>
              <a:gd name="connsiteY100" fmla="*/ 6330 h 10000"/>
              <a:gd name="connsiteX101" fmla="*/ 3374 w 9833"/>
              <a:gd name="connsiteY101" fmla="*/ 6479 h 10000"/>
              <a:gd name="connsiteX102" fmla="*/ 3343 w 9833"/>
              <a:gd name="connsiteY102" fmla="*/ 6596 h 10000"/>
              <a:gd name="connsiteX103" fmla="*/ 3378 w 9833"/>
              <a:gd name="connsiteY103" fmla="*/ 6682 h 10000"/>
              <a:gd name="connsiteX104" fmla="*/ 3512 w 9833"/>
              <a:gd name="connsiteY104" fmla="*/ 6729 h 10000"/>
              <a:gd name="connsiteX105" fmla="*/ 3604 w 9833"/>
              <a:gd name="connsiteY105" fmla="*/ 6659 h 10000"/>
              <a:gd name="connsiteX106" fmla="*/ 3701 w 9833"/>
              <a:gd name="connsiteY106" fmla="*/ 6878 h 10000"/>
              <a:gd name="connsiteX107" fmla="*/ 3741 w 9833"/>
              <a:gd name="connsiteY107" fmla="*/ 7128 h 10000"/>
              <a:gd name="connsiteX108" fmla="*/ 3828 w 9833"/>
              <a:gd name="connsiteY108" fmla="*/ 7183 h 10000"/>
              <a:gd name="connsiteX109" fmla="*/ 3938 w 9833"/>
              <a:gd name="connsiteY109" fmla="*/ 7175 h 10000"/>
              <a:gd name="connsiteX110" fmla="*/ 4080 w 9833"/>
              <a:gd name="connsiteY110" fmla="*/ 7254 h 10000"/>
              <a:gd name="connsiteX111" fmla="*/ 4200 w 9833"/>
              <a:gd name="connsiteY111" fmla="*/ 7160 h 10000"/>
              <a:gd name="connsiteX112" fmla="*/ 4430 w 9833"/>
              <a:gd name="connsiteY112" fmla="*/ 7700 h 10000"/>
              <a:gd name="connsiteX113" fmla="*/ 4656 w 9833"/>
              <a:gd name="connsiteY113" fmla="*/ 7786 h 10000"/>
              <a:gd name="connsiteX114" fmla="*/ 4731 w 9833"/>
              <a:gd name="connsiteY114" fmla="*/ 8052 h 10000"/>
              <a:gd name="connsiteX115" fmla="*/ 4794 w 9833"/>
              <a:gd name="connsiteY115" fmla="*/ 8099 h 10000"/>
              <a:gd name="connsiteX116" fmla="*/ 4863 w 9833"/>
              <a:gd name="connsiteY116" fmla="*/ 8138 h 10000"/>
              <a:gd name="connsiteX117" fmla="*/ 4893 w 9833"/>
              <a:gd name="connsiteY117" fmla="*/ 8146 h 10000"/>
              <a:gd name="connsiteX118" fmla="*/ 4964 w 9833"/>
              <a:gd name="connsiteY118" fmla="*/ 8044 h 10000"/>
              <a:gd name="connsiteX119" fmla="*/ 5007 w 9833"/>
              <a:gd name="connsiteY119" fmla="*/ 8216 h 10000"/>
              <a:gd name="connsiteX120" fmla="*/ 5214 w 9833"/>
              <a:gd name="connsiteY120" fmla="*/ 7668 h 10000"/>
              <a:gd name="connsiteX121" fmla="*/ 5318 w 9833"/>
              <a:gd name="connsiteY121" fmla="*/ 7621 h 10000"/>
              <a:gd name="connsiteX122" fmla="*/ 5427 w 9833"/>
              <a:gd name="connsiteY122" fmla="*/ 7762 h 10000"/>
              <a:gd name="connsiteX123" fmla="*/ 5419 w 9833"/>
              <a:gd name="connsiteY123" fmla="*/ 7152 h 10000"/>
              <a:gd name="connsiteX124" fmla="*/ 5552 w 9833"/>
              <a:gd name="connsiteY124" fmla="*/ 7128 h 10000"/>
              <a:gd name="connsiteX125" fmla="*/ 5765 w 9833"/>
              <a:gd name="connsiteY125" fmla="*/ 7371 h 10000"/>
              <a:gd name="connsiteX126" fmla="*/ 5817 w 9833"/>
              <a:gd name="connsiteY126" fmla="*/ 7387 h 10000"/>
              <a:gd name="connsiteX127" fmla="*/ 5966 w 9833"/>
              <a:gd name="connsiteY127" fmla="*/ 7418 h 10000"/>
              <a:gd name="connsiteX128" fmla="*/ 6003 w 9833"/>
              <a:gd name="connsiteY128" fmla="*/ 7465 h 10000"/>
              <a:gd name="connsiteX129" fmla="*/ 6028 w 9833"/>
              <a:gd name="connsiteY129" fmla="*/ 7692 h 10000"/>
              <a:gd name="connsiteX130" fmla="*/ 6131 w 9833"/>
              <a:gd name="connsiteY130" fmla="*/ 7809 h 10000"/>
              <a:gd name="connsiteX131" fmla="*/ 6206 w 9833"/>
              <a:gd name="connsiteY131" fmla="*/ 7833 h 10000"/>
              <a:gd name="connsiteX132" fmla="*/ 6304 w 9833"/>
              <a:gd name="connsiteY132" fmla="*/ 7692 h 10000"/>
              <a:gd name="connsiteX133" fmla="*/ 6354 w 9833"/>
              <a:gd name="connsiteY133" fmla="*/ 7645 h 10000"/>
              <a:gd name="connsiteX134" fmla="*/ 6382 w 9833"/>
              <a:gd name="connsiteY134" fmla="*/ 7559 h 10000"/>
              <a:gd name="connsiteX135" fmla="*/ 6490 w 9833"/>
              <a:gd name="connsiteY135" fmla="*/ 7606 h 10000"/>
              <a:gd name="connsiteX136" fmla="*/ 6478 w 9833"/>
              <a:gd name="connsiteY136" fmla="*/ 7512 h 10000"/>
              <a:gd name="connsiteX137" fmla="*/ 6533 w 9833"/>
              <a:gd name="connsiteY137" fmla="*/ 7457 h 10000"/>
              <a:gd name="connsiteX138" fmla="*/ 6621 w 9833"/>
              <a:gd name="connsiteY138" fmla="*/ 7512 h 10000"/>
              <a:gd name="connsiteX139" fmla="*/ 6766 w 9833"/>
              <a:gd name="connsiteY139" fmla="*/ 7512 h 10000"/>
              <a:gd name="connsiteX140" fmla="*/ 6842 w 9833"/>
              <a:gd name="connsiteY140" fmla="*/ 7551 h 10000"/>
              <a:gd name="connsiteX141" fmla="*/ 6895 w 9833"/>
              <a:gd name="connsiteY141" fmla="*/ 7668 h 10000"/>
              <a:gd name="connsiteX142" fmla="*/ 6921 w 9833"/>
              <a:gd name="connsiteY142" fmla="*/ 7488 h 10000"/>
              <a:gd name="connsiteX143" fmla="*/ 6869 w 9833"/>
              <a:gd name="connsiteY143" fmla="*/ 7230 h 10000"/>
              <a:gd name="connsiteX144" fmla="*/ 6929 w 9833"/>
              <a:gd name="connsiteY144" fmla="*/ 7175 h 10000"/>
              <a:gd name="connsiteX145" fmla="*/ 6996 w 9833"/>
              <a:gd name="connsiteY145" fmla="*/ 7199 h 10000"/>
              <a:gd name="connsiteX146" fmla="*/ 6996 w 9833"/>
              <a:gd name="connsiteY146" fmla="*/ 6894 h 10000"/>
              <a:gd name="connsiteX147" fmla="*/ 7104 w 9833"/>
              <a:gd name="connsiteY147" fmla="*/ 6917 h 10000"/>
              <a:gd name="connsiteX148" fmla="*/ 7158 w 9833"/>
              <a:gd name="connsiteY148" fmla="*/ 6854 h 10000"/>
              <a:gd name="connsiteX149" fmla="*/ 7146 w 9833"/>
              <a:gd name="connsiteY149" fmla="*/ 6635 h 10000"/>
              <a:gd name="connsiteX150" fmla="*/ 7196 w 9833"/>
              <a:gd name="connsiteY150" fmla="*/ 6635 h 10000"/>
              <a:gd name="connsiteX151" fmla="*/ 7254 w 9833"/>
              <a:gd name="connsiteY151" fmla="*/ 6518 h 10000"/>
              <a:gd name="connsiteX152" fmla="*/ 7358 w 9833"/>
              <a:gd name="connsiteY152" fmla="*/ 6424 h 10000"/>
              <a:gd name="connsiteX153" fmla="*/ 7430 w 9833"/>
              <a:gd name="connsiteY153" fmla="*/ 6283 h 10000"/>
              <a:gd name="connsiteX154" fmla="*/ 7582 w 9833"/>
              <a:gd name="connsiteY154" fmla="*/ 6283 h 10000"/>
              <a:gd name="connsiteX155" fmla="*/ 7704 w 9833"/>
              <a:gd name="connsiteY155" fmla="*/ 6401 h 10000"/>
              <a:gd name="connsiteX156" fmla="*/ 7867 w 9833"/>
              <a:gd name="connsiteY156" fmla="*/ 6408 h 10000"/>
              <a:gd name="connsiteX157" fmla="*/ 7858 w 9833"/>
              <a:gd name="connsiteY157" fmla="*/ 6291 h 10000"/>
              <a:gd name="connsiteX158" fmla="*/ 7846 w 9833"/>
              <a:gd name="connsiteY158" fmla="*/ 6127 h 10000"/>
              <a:gd name="connsiteX159" fmla="*/ 7892 w 9833"/>
              <a:gd name="connsiteY159" fmla="*/ 6025 h 10000"/>
              <a:gd name="connsiteX160" fmla="*/ 8022 w 9833"/>
              <a:gd name="connsiteY160" fmla="*/ 6103 h 10000"/>
              <a:gd name="connsiteX161" fmla="*/ 8085 w 9833"/>
              <a:gd name="connsiteY161" fmla="*/ 6150 h 10000"/>
              <a:gd name="connsiteX162" fmla="*/ 8160 w 9833"/>
              <a:gd name="connsiteY162" fmla="*/ 6338 h 10000"/>
              <a:gd name="connsiteX163" fmla="*/ 8430 w 9833"/>
              <a:gd name="connsiteY163" fmla="*/ 6338 h 10000"/>
              <a:gd name="connsiteX164" fmla="*/ 8472 w 9833"/>
              <a:gd name="connsiteY164" fmla="*/ 6479 h 10000"/>
              <a:gd name="connsiteX165" fmla="*/ 8649 w 9833"/>
              <a:gd name="connsiteY165" fmla="*/ 6518 h 10000"/>
              <a:gd name="connsiteX166" fmla="*/ 8874 w 9833"/>
              <a:gd name="connsiteY166" fmla="*/ 6401 h 10000"/>
              <a:gd name="connsiteX167" fmla="*/ 9020 w 9833"/>
              <a:gd name="connsiteY167" fmla="*/ 6432 h 10000"/>
              <a:gd name="connsiteX168" fmla="*/ 9035 w 9833"/>
              <a:gd name="connsiteY168" fmla="*/ 6448 h 10000"/>
              <a:gd name="connsiteX169" fmla="*/ 9123 w 9833"/>
              <a:gd name="connsiteY169" fmla="*/ 6408 h 10000"/>
              <a:gd name="connsiteX170" fmla="*/ 9143 w 9833"/>
              <a:gd name="connsiteY170" fmla="*/ 6189 h 10000"/>
              <a:gd name="connsiteX171" fmla="*/ 9173 w 9833"/>
              <a:gd name="connsiteY171" fmla="*/ 6056 h 10000"/>
              <a:gd name="connsiteX172" fmla="*/ 9173 w 9833"/>
              <a:gd name="connsiteY172" fmla="*/ 6002 h 10000"/>
              <a:gd name="connsiteX173" fmla="*/ 9161 w 9833"/>
              <a:gd name="connsiteY173" fmla="*/ 5884 h 10000"/>
              <a:gd name="connsiteX174" fmla="*/ 9199 w 9833"/>
              <a:gd name="connsiteY174" fmla="*/ 4976 h 10000"/>
              <a:gd name="connsiteX175" fmla="*/ 9833 w 9833"/>
              <a:gd name="connsiteY175" fmla="*/ 3333 h 10000"/>
              <a:gd name="connsiteX176" fmla="*/ 9194 w 9833"/>
              <a:gd name="connsiteY176" fmla="*/ 649 h 10000"/>
              <a:gd name="connsiteX177" fmla="*/ 8393 w 9833"/>
              <a:gd name="connsiteY177" fmla="*/ 579 h 10000"/>
              <a:gd name="connsiteX178" fmla="*/ 7471 w 9833"/>
              <a:gd name="connsiteY178" fmla="*/ 321 h 10000"/>
              <a:gd name="connsiteX179" fmla="*/ 7166 w 9833"/>
              <a:gd name="connsiteY179" fmla="*/ 47 h 10000"/>
              <a:gd name="connsiteX180" fmla="*/ 5865 w 9833"/>
              <a:gd name="connsiteY180" fmla="*/ 211 h 10000"/>
              <a:gd name="connsiteX181" fmla="*/ 4794 w 9833"/>
              <a:gd name="connsiteY181" fmla="*/ 0 h 10000"/>
              <a:gd name="connsiteX182" fmla="*/ 3981 w 9833"/>
              <a:gd name="connsiteY182" fmla="*/ 329 h 10000"/>
              <a:gd name="connsiteX183" fmla="*/ 3828 w 9833"/>
              <a:gd name="connsiteY183" fmla="*/ 415 h 10000"/>
              <a:gd name="connsiteX184" fmla="*/ 3037 w 9833"/>
              <a:gd name="connsiteY184" fmla="*/ 297 h 10000"/>
              <a:gd name="connsiteX185" fmla="*/ 2612 w 9833"/>
              <a:gd name="connsiteY185" fmla="*/ 438 h 10000"/>
              <a:gd name="connsiteX186" fmla="*/ 2501 w 9833"/>
              <a:gd name="connsiteY186" fmla="*/ 869 h 10000"/>
              <a:gd name="connsiteX187" fmla="*/ 2777 w 9833"/>
              <a:gd name="connsiteY187" fmla="*/ 1737 h 10000"/>
              <a:gd name="connsiteX188" fmla="*/ 2435 w 9833"/>
              <a:gd name="connsiteY188" fmla="*/ 2277 h 10000"/>
              <a:gd name="connsiteX189" fmla="*/ 2242 w 9833"/>
              <a:gd name="connsiteY189" fmla="*/ 3302 h 10000"/>
              <a:gd name="connsiteX190" fmla="*/ 2003 w 9833"/>
              <a:gd name="connsiteY190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298 w 10000"/>
              <a:gd name="connsiteY170" fmla="*/ 6189 h 10000"/>
              <a:gd name="connsiteX171" fmla="*/ 9329 w 10000"/>
              <a:gd name="connsiteY171" fmla="*/ 6056 h 10000"/>
              <a:gd name="connsiteX172" fmla="*/ 9329 w 10000"/>
              <a:gd name="connsiteY172" fmla="*/ 6002 h 10000"/>
              <a:gd name="connsiteX173" fmla="*/ 9317 w 10000"/>
              <a:gd name="connsiteY173" fmla="*/ 5884 h 10000"/>
              <a:gd name="connsiteX174" fmla="*/ 9355 w 10000"/>
              <a:gd name="connsiteY174" fmla="*/ 4976 h 10000"/>
              <a:gd name="connsiteX175" fmla="*/ 10000 w 10000"/>
              <a:gd name="connsiteY175" fmla="*/ 3333 h 10000"/>
              <a:gd name="connsiteX176" fmla="*/ 8536 w 10000"/>
              <a:gd name="connsiteY176" fmla="*/ 579 h 10000"/>
              <a:gd name="connsiteX177" fmla="*/ 7598 w 10000"/>
              <a:gd name="connsiteY177" fmla="*/ 321 h 10000"/>
              <a:gd name="connsiteX178" fmla="*/ 7288 w 10000"/>
              <a:gd name="connsiteY178" fmla="*/ 47 h 10000"/>
              <a:gd name="connsiteX179" fmla="*/ 5965 w 10000"/>
              <a:gd name="connsiteY179" fmla="*/ 211 h 10000"/>
              <a:gd name="connsiteX180" fmla="*/ 4875 w 10000"/>
              <a:gd name="connsiteY180" fmla="*/ 0 h 10000"/>
              <a:gd name="connsiteX181" fmla="*/ 4049 w 10000"/>
              <a:gd name="connsiteY181" fmla="*/ 329 h 10000"/>
              <a:gd name="connsiteX182" fmla="*/ 3893 w 10000"/>
              <a:gd name="connsiteY182" fmla="*/ 415 h 10000"/>
              <a:gd name="connsiteX183" fmla="*/ 3089 w 10000"/>
              <a:gd name="connsiteY183" fmla="*/ 297 h 10000"/>
              <a:gd name="connsiteX184" fmla="*/ 2656 w 10000"/>
              <a:gd name="connsiteY184" fmla="*/ 438 h 10000"/>
              <a:gd name="connsiteX185" fmla="*/ 2543 w 10000"/>
              <a:gd name="connsiteY185" fmla="*/ 869 h 10000"/>
              <a:gd name="connsiteX186" fmla="*/ 2824 w 10000"/>
              <a:gd name="connsiteY186" fmla="*/ 1737 h 10000"/>
              <a:gd name="connsiteX187" fmla="*/ 2476 w 10000"/>
              <a:gd name="connsiteY187" fmla="*/ 2277 h 10000"/>
              <a:gd name="connsiteX188" fmla="*/ 2280 w 10000"/>
              <a:gd name="connsiteY188" fmla="*/ 3302 h 10000"/>
              <a:gd name="connsiteX189" fmla="*/ 2037 w 10000"/>
              <a:gd name="connsiteY189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298 w 10000"/>
              <a:gd name="connsiteY170" fmla="*/ 6189 h 10000"/>
              <a:gd name="connsiteX171" fmla="*/ 9329 w 10000"/>
              <a:gd name="connsiteY171" fmla="*/ 6056 h 10000"/>
              <a:gd name="connsiteX172" fmla="*/ 9329 w 10000"/>
              <a:gd name="connsiteY172" fmla="*/ 6002 h 10000"/>
              <a:gd name="connsiteX173" fmla="*/ 9355 w 10000"/>
              <a:gd name="connsiteY173" fmla="*/ 4976 h 10000"/>
              <a:gd name="connsiteX174" fmla="*/ 10000 w 10000"/>
              <a:gd name="connsiteY174" fmla="*/ 3333 h 10000"/>
              <a:gd name="connsiteX175" fmla="*/ 8536 w 10000"/>
              <a:gd name="connsiteY175" fmla="*/ 579 h 10000"/>
              <a:gd name="connsiteX176" fmla="*/ 7598 w 10000"/>
              <a:gd name="connsiteY176" fmla="*/ 321 h 10000"/>
              <a:gd name="connsiteX177" fmla="*/ 7288 w 10000"/>
              <a:gd name="connsiteY177" fmla="*/ 47 h 10000"/>
              <a:gd name="connsiteX178" fmla="*/ 5965 w 10000"/>
              <a:gd name="connsiteY178" fmla="*/ 211 h 10000"/>
              <a:gd name="connsiteX179" fmla="*/ 4875 w 10000"/>
              <a:gd name="connsiteY179" fmla="*/ 0 h 10000"/>
              <a:gd name="connsiteX180" fmla="*/ 4049 w 10000"/>
              <a:gd name="connsiteY180" fmla="*/ 329 h 10000"/>
              <a:gd name="connsiteX181" fmla="*/ 3893 w 10000"/>
              <a:gd name="connsiteY181" fmla="*/ 415 h 10000"/>
              <a:gd name="connsiteX182" fmla="*/ 3089 w 10000"/>
              <a:gd name="connsiteY182" fmla="*/ 297 h 10000"/>
              <a:gd name="connsiteX183" fmla="*/ 2656 w 10000"/>
              <a:gd name="connsiteY183" fmla="*/ 438 h 10000"/>
              <a:gd name="connsiteX184" fmla="*/ 2543 w 10000"/>
              <a:gd name="connsiteY184" fmla="*/ 869 h 10000"/>
              <a:gd name="connsiteX185" fmla="*/ 2824 w 10000"/>
              <a:gd name="connsiteY185" fmla="*/ 1737 h 10000"/>
              <a:gd name="connsiteX186" fmla="*/ 2476 w 10000"/>
              <a:gd name="connsiteY186" fmla="*/ 2277 h 10000"/>
              <a:gd name="connsiteX187" fmla="*/ 2280 w 10000"/>
              <a:gd name="connsiteY187" fmla="*/ 3302 h 10000"/>
              <a:gd name="connsiteX188" fmla="*/ 2037 w 10000"/>
              <a:gd name="connsiteY188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329 w 10000"/>
              <a:gd name="connsiteY170" fmla="*/ 6056 h 10000"/>
              <a:gd name="connsiteX171" fmla="*/ 9329 w 10000"/>
              <a:gd name="connsiteY171" fmla="*/ 6002 h 10000"/>
              <a:gd name="connsiteX172" fmla="*/ 9355 w 10000"/>
              <a:gd name="connsiteY172" fmla="*/ 4976 h 10000"/>
              <a:gd name="connsiteX173" fmla="*/ 10000 w 10000"/>
              <a:gd name="connsiteY173" fmla="*/ 3333 h 10000"/>
              <a:gd name="connsiteX174" fmla="*/ 8536 w 10000"/>
              <a:gd name="connsiteY174" fmla="*/ 579 h 10000"/>
              <a:gd name="connsiteX175" fmla="*/ 7598 w 10000"/>
              <a:gd name="connsiteY175" fmla="*/ 321 h 10000"/>
              <a:gd name="connsiteX176" fmla="*/ 7288 w 10000"/>
              <a:gd name="connsiteY176" fmla="*/ 47 h 10000"/>
              <a:gd name="connsiteX177" fmla="*/ 5965 w 10000"/>
              <a:gd name="connsiteY177" fmla="*/ 211 h 10000"/>
              <a:gd name="connsiteX178" fmla="*/ 4875 w 10000"/>
              <a:gd name="connsiteY178" fmla="*/ 0 h 10000"/>
              <a:gd name="connsiteX179" fmla="*/ 4049 w 10000"/>
              <a:gd name="connsiteY179" fmla="*/ 329 h 10000"/>
              <a:gd name="connsiteX180" fmla="*/ 3893 w 10000"/>
              <a:gd name="connsiteY180" fmla="*/ 415 h 10000"/>
              <a:gd name="connsiteX181" fmla="*/ 3089 w 10000"/>
              <a:gd name="connsiteY181" fmla="*/ 297 h 10000"/>
              <a:gd name="connsiteX182" fmla="*/ 2656 w 10000"/>
              <a:gd name="connsiteY182" fmla="*/ 438 h 10000"/>
              <a:gd name="connsiteX183" fmla="*/ 2543 w 10000"/>
              <a:gd name="connsiteY183" fmla="*/ 869 h 10000"/>
              <a:gd name="connsiteX184" fmla="*/ 2824 w 10000"/>
              <a:gd name="connsiteY184" fmla="*/ 1737 h 10000"/>
              <a:gd name="connsiteX185" fmla="*/ 2476 w 10000"/>
              <a:gd name="connsiteY185" fmla="*/ 2277 h 10000"/>
              <a:gd name="connsiteX186" fmla="*/ 2280 w 10000"/>
              <a:gd name="connsiteY186" fmla="*/ 3302 h 10000"/>
              <a:gd name="connsiteX187" fmla="*/ 2037 w 10000"/>
              <a:gd name="connsiteY187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329 w 10000"/>
              <a:gd name="connsiteY170" fmla="*/ 6056 h 10000"/>
              <a:gd name="connsiteX171" fmla="*/ 9355 w 10000"/>
              <a:gd name="connsiteY171" fmla="*/ 4976 h 10000"/>
              <a:gd name="connsiteX172" fmla="*/ 10000 w 10000"/>
              <a:gd name="connsiteY172" fmla="*/ 3333 h 10000"/>
              <a:gd name="connsiteX173" fmla="*/ 8536 w 10000"/>
              <a:gd name="connsiteY173" fmla="*/ 579 h 10000"/>
              <a:gd name="connsiteX174" fmla="*/ 7598 w 10000"/>
              <a:gd name="connsiteY174" fmla="*/ 321 h 10000"/>
              <a:gd name="connsiteX175" fmla="*/ 7288 w 10000"/>
              <a:gd name="connsiteY175" fmla="*/ 47 h 10000"/>
              <a:gd name="connsiteX176" fmla="*/ 5965 w 10000"/>
              <a:gd name="connsiteY176" fmla="*/ 211 h 10000"/>
              <a:gd name="connsiteX177" fmla="*/ 4875 w 10000"/>
              <a:gd name="connsiteY177" fmla="*/ 0 h 10000"/>
              <a:gd name="connsiteX178" fmla="*/ 4049 w 10000"/>
              <a:gd name="connsiteY178" fmla="*/ 329 h 10000"/>
              <a:gd name="connsiteX179" fmla="*/ 3893 w 10000"/>
              <a:gd name="connsiteY179" fmla="*/ 415 h 10000"/>
              <a:gd name="connsiteX180" fmla="*/ 3089 w 10000"/>
              <a:gd name="connsiteY180" fmla="*/ 297 h 10000"/>
              <a:gd name="connsiteX181" fmla="*/ 2656 w 10000"/>
              <a:gd name="connsiteY181" fmla="*/ 438 h 10000"/>
              <a:gd name="connsiteX182" fmla="*/ 2543 w 10000"/>
              <a:gd name="connsiteY182" fmla="*/ 869 h 10000"/>
              <a:gd name="connsiteX183" fmla="*/ 2824 w 10000"/>
              <a:gd name="connsiteY183" fmla="*/ 1737 h 10000"/>
              <a:gd name="connsiteX184" fmla="*/ 2476 w 10000"/>
              <a:gd name="connsiteY184" fmla="*/ 2277 h 10000"/>
              <a:gd name="connsiteX185" fmla="*/ 2280 w 10000"/>
              <a:gd name="connsiteY185" fmla="*/ 3302 h 10000"/>
              <a:gd name="connsiteX186" fmla="*/ 2037 w 10000"/>
              <a:gd name="connsiteY186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278 w 10000"/>
              <a:gd name="connsiteY168" fmla="*/ 6408 h 10000"/>
              <a:gd name="connsiteX169" fmla="*/ 9329 w 10000"/>
              <a:gd name="connsiteY169" fmla="*/ 6056 h 10000"/>
              <a:gd name="connsiteX170" fmla="*/ 9355 w 10000"/>
              <a:gd name="connsiteY170" fmla="*/ 4976 h 10000"/>
              <a:gd name="connsiteX171" fmla="*/ 10000 w 10000"/>
              <a:gd name="connsiteY171" fmla="*/ 3333 h 10000"/>
              <a:gd name="connsiteX172" fmla="*/ 8536 w 10000"/>
              <a:gd name="connsiteY172" fmla="*/ 579 h 10000"/>
              <a:gd name="connsiteX173" fmla="*/ 7598 w 10000"/>
              <a:gd name="connsiteY173" fmla="*/ 321 h 10000"/>
              <a:gd name="connsiteX174" fmla="*/ 7288 w 10000"/>
              <a:gd name="connsiteY174" fmla="*/ 47 h 10000"/>
              <a:gd name="connsiteX175" fmla="*/ 5965 w 10000"/>
              <a:gd name="connsiteY175" fmla="*/ 211 h 10000"/>
              <a:gd name="connsiteX176" fmla="*/ 4875 w 10000"/>
              <a:gd name="connsiteY176" fmla="*/ 0 h 10000"/>
              <a:gd name="connsiteX177" fmla="*/ 4049 w 10000"/>
              <a:gd name="connsiteY177" fmla="*/ 329 h 10000"/>
              <a:gd name="connsiteX178" fmla="*/ 3893 w 10000"/>
              <a:gd name="connsiteY178" fmla="*/ 415 h 10000"/>
              <a:gd name="connsiteX179" fmla="*/ 3089 w 10000"/>
              <a:gd name="connsiteY179" fmla="*/ 297 h 10000"/>
              <a:gd name="connsiteX180" fmla="*/ 2656 w 10000"/>
              <a:gd name="connsiteY180" fmla="*/ 438 h 10000"/>
              <a:gd name="connsiteX181" fmla="*/ 2543 w 10000"/>
              <a:gd name="connsiteY181" fmla="*/ 869 h 10000"/>
              <a:gd name="connsiteX182" fmla="*/ 2824 w 10000"/>
              <a:gd name="connsiteY182" fmla="*/ 1737 h 10000"/>
              <a:gd name="connsiteX183" fmla="*/ 2476 w 10000"/>
              <a:gd name="connsiteY183" fmla="*/ 2277 h 10000"/>
              <a:gd name="connsiteX184" fmla="*/ 2280 w 10000"/>
              <a:gd name="connsiteY184" fmla="*/ 3302 h 10000"/>
              <a:gd name="connsiteX185" fmla="*/ 2037 w 10000"/>
              <a:gd name="connsiteY185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158 w 10000"/>
              <a:gd name="connsiteY159" fmla="*/ 6103 h 10000"/>
              <a:gd name="connsiteX160" fmla="*/ 8222 w 10000"/>
              <a:gd name="connsiteY160" fmla="*/ 6150 h 10000"/>
              <a:gd name="connsiteX161" fmla="*/ 8299 w 10000"/>
              <a:gd name="connsiteY161" fmla="*/ 6338 h 10000"/>
              <a:gd name="connsiteX162" fmla="*/ 8573 w 10000"/>
              <a:gd name="connsiteY162" fmla="*/ 6338 h 10000"/>
              <a:gd name="connsiteX163" fmla="*/ 8616 w 10000"/>
              <a:gd name="connsiteY163" fmla="*/ 6479 h 10000"/>
              <a:gd name="connsiteX164" fmla="*/ 8796 w 10000"/>
              <a:gd name="connsiteY164" fmla="*/ 6518 h 10000"/>
              <a:gd name="connsiteX165" fmla="*/ 9025 w 10000"/>
              <a:gd name="connsiteY165" fmla="*/ 6401 h 10000"/>
              <a:gd name="connsiteX166" fmla="*/ 9173 w 10000"/>
              <a:gd name="connsiteY166" fmla="*/ 6432 h 10000"/>
              <a:gd name="connsiteX167" fmla="*/ 9278 w 10000"/>
              <a:gd name="connsiteY167" fmla="*/ 6408 h 10000"/>
              <a:gd name="connsiteX168" fmla="*/ 9329 w 10000"/>
              <a:gd name="connsiteY168" fmla="*/ 6056 h 10000"/>
              <a:gd name="connsiteX169" fmla="*/ 9355 w 10000"/>
              <a:gd name="connsiteY169" fmla="*/ 4976 h 10000"/>
              <a:gd name="connsiteX170" fmla="*/ 10000 w 10000"/>
              <a:gd name="connsiteY170" fmla="*/ 3333 h 10000"/>
              <a:gd name="connsiteX171" fmla="*/ 8536 w 10000"/>
              <a:gd name="connsiteY171" fmla="*/ 579 h 10000"/>
              <a:gd name="connsiteX172" fmla="*/ 7598 w 10000"/>
              <a:gd name="connsiteY172" fmla="*/ 321 h 10000"/>
              <a:gd name="connsiteX173" fmla="*/ 7288 w 10000"/>
              <a:gd name="connsiteY173" fmla="*/ 47 h 10000"/>
              <a:gd name="connsiteX174" fmla="*/ 5965 w 10000"/>
              <a:gd name="connsiteY174" fmla="*/ 211 h 10000"/>
              <a:gd name="connsiteX175" fmla="*/ 4875 w 10000"/>
              <a:gd name="connsiteY175" fmla="*/ 0 h 10000"/>
              <a:gd name="connsiteX176" fmla="*/ 4049 w 10000"/>
              <a:gd name="connsiteY176" fmla="*/ 329 h 10000"/>
              <a:gd name="connsiteX177" fmla="*/ 3893 w 10000"/>
              <a:gd name="connsiteY177" fmla="*/ 415 h 10000"/>
              <a:gd name="connsiteX178" fmla="*/ 3089 w 10000"/>
              <a:gd name="connsiteY178" fmla="*/ 297 h 10000"/>
              <a:gd name="connsiteX179" fmla="*/ 2656 w 10000"/>
              <a:gd name="connsiteY179" fmla="*/ 438 h 10000"/>
              <a:gd name="connsiteX180" fmla="*/ 2543 w 10000"/>
              <a:gd name="connsiteY180" fmla="*/ 869 h 10000"/>
              <a:gd name="connsiteX181" fmla="*/ 2824 w 10000"/>
              <a:gd name="connsiteY181" fmla="*/ 1737 h 10000"/>
              <a:gd name="connsiteX182" fmla="*/ 2476 w 10000"/>
              <a:gd name="connsiteY182" fmla="*/ 2277 h 10000"/>
              <a:gd name="connsiteX183" fmla="*/ 2280 w 10000"/>
              <a:gd name="connsiteY183" fmla="*/ 3302 h 10000"/>
              <a:gd name="connsiteX184" fmla="*/ 2037 w 10000"/>
              <a:gd name="connsiteY184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222 w 10000"/>
              <a:gd name="connsiteY159" fmla="*/ 6150 h 10000"/>
              <a:gd name="connsiteX160" fmla="*/ 8299 w 10000"/>
              <a:gd name="connsiteY160" fmla="*/ 6338 h 10000"/>
              <a:gd name="connsiteX161" fmla="*/ 8573 w 10000"/>
              <a:gd name="connsiteY161" fmla="*/ 6338 h 10000"/>
              <a:gd name="connsiteX162" fmla="*/ 8616 w 10000"/>
              <a:gd name="connsiteY162" fmla="*/ 6479 h 10000"/>
              <a:gd name="connsiteX163" fmla="*/ 8796 w 10000"/>
              <a:gd name="connsiteY163" fmla="*/ 6518 h 10000"/>
              <a:gd name="connsiteX164" fmla="*/ 9025 w 10000"/>
              <a:gd name="connsiteY164" fmla="*/ 6401 h 10000"/>
              <a:gd name="connsiteX165" fmla="*/ 9173 w 10000"/>
              <a:gd name="connsiteY165" fmla="*/ 6432 h 10000"/>
              <a:gd name="connsiteX166" fmla="*/ 9278 w 10000"/>
              <a:gd name="connsiteY166" fmla="*/ 6408 h 10000"/>
              <a:gd name="connsiteX167" fmla="*/ 9329 w 10000"/>
              <a:gd name="connsiteY167" fmla="*/ 6056 h 10000"/>
              <a:gd name="connsiteX168" fmla="*/ 9355 w 10000"/>
              <a:gd name="connsiteY168" fmla="*/ 4976 h 10000"/>
              <a:gd name="connsiteX169" fmla="*/ 10000 w 10000"/>
              <a:gd name="connsiteY169" fmla="*/ 3333 h 10000"/>
              <a:gd name="connsiteX170" fmla="*/ 8536 w 10000"/>
              <a:gd name="connsiteY170" fmla="*/ 579 h 10000"/>
              <a:gd name="connsiteX171" fmla="*/ 7598 w 10000"/>
              <a:gd name="connsiteY171" fmla="*/ 321 h 10000"/>
              <a:gd name="connsiteX172" fmla="*/ 7288 w 10000"/>
              <a:gd name="connsiteY172" fmla="*/ 47 h 10000"/>
              <a:gd name="connsiteX173" fmla="*/ 5965 w 10000"/>
              <a:gd name="connsiteY173" fmla="*/ 211 h 10000"/>
              <a:gd name="connsiteX174" fmla="*/ 4875 w 10000"/>
              <a:gd name="connsiteY174" fmla="*/ 0 h 10000"/>
              <a:gd name="connsiteX175" fmla="*/ 4049 w 10000"/>
              <a:gd name="connsiteY175" fmla="*/ 329 h 10000"/>
              <a:gd name="connsiteX176" fmla="*/ 3893 w 10000"/>
              <a:gd name="connsiteY176" fmla="*/ 415 h 10000"/>
              <a:gd name="connsiteX177" fmla="*/ 3089 w 10000"/>
              <a:gd name="connsiteY177" fmla="*/ 297 h 10000"/>
              <a:gd name="connsiteX178" fmla="*/ 2656 w 10000"/>
              <a:gd name="connsiteY178" fmla="*/ 438 h 10000"/>
              <a:gd name="connsiteX179" fmla="*/ 2543 w 10000"/>
              <a:gd name="connsiteY179" fmla="*/ 869 h 10000"/>
              <a:gd name="connsiteX180" fmla="*/ 2824 w 10000"/>
              <a:gd name="connsiteY180" fmla="*/ 1737 h 10000"/>
              <a:gd name="connsiteX181" fmla="*/ 2476 w 10000"/>
              <a:gd name="connsiteY181" fmla="*/ 2277 h 10000"/>
              <a:gd name="connsiteX182" fmla="*/ 2280 w 10000"/>
              <a:gd name="connsiteY182" fmla="*/ 3302 h 10000"/>
              <a:gd name="connsiteX183" fmla="*/ 2037 w 10000"/>
              <a:gd name="connsiteY183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299 w 10000"/>
              <a:gd name="connsiteY159" fmla="*/ 6338 h 10000"/>
              <a:gd name="connsiteX160" fmla="*/ 8573 w 10000"/>
              <a:gd name="connsiteY160" fmla="*/ 6338 h 10000"/>
              <a:gd name="connsiteX161" fmla="*/ 8616 w 10000"/>
              <a:gd name="connsiteY161" fmla="*/ 6479 h 10000"/>
              <a:gd name="connsiteX162" fmla="*/ 8796 w 10000"/>
              <a:gd name="connsiteY162" fmla="*/ 6518 h 10000"/>
              <a:gd name="connsiteX163" fmla="*/ 9025 w 10000"/>
              <a:gd name="connsiteY163" fmla="*/ 6401 h 10000"/>
              <a:gd name="connsiteX164" fmla="*/ 9173 w 10000"/>
              <a:gd name="connsiteY164" fmla="*/ 6432 h 10000"/>
              <a:gd name="connsiteX165" fmla="*/ 9278 w 10000"/>
              <a:gd name="connsiteY165" fmla="*/ 6408 h 10000"/>
              <a:gd name="connsiteX166" fmla="*/ 9329 w 10000"/>
              <a:gd name="connsiteY166" fmla="*/ 6056 h 10000"/>
              <a:gd name="connsiteX167" fmla="*/ 9355 w 10000"/>
              <a:gd name="connsiteY167" fmla="*/ 4976 h 10000"/>
              <a:gd name="connsiteX168" fmla="*/ 10000 w 10000"/>
              <a:gd name="connsiteY168" fmla="*/ 3333 h 10000"/>
              <a:gd name="connsiteX169" fmla="*/ 8536 w 10000"/>
              <a:gd name="connsiteY169" fmla="*/ 579 h 10000"/>
              <a:gd name="connsiteX170" fmla="*/ 7598 w 10000"/>
              <a:gd name="connsiteY170" fmla="*/ 321 h 10000"/>
              <a:gd name="connsiteX171" fmla="*/ 7288 w 10000"/>
              <a:gd name="connsiteY171" fmla="*/ 47 h 10000"/>
              <a:gd name="connsiteX172" fmla="*/ 5965 w 10000"/>
              <a:gd name="connsiteY172" fmla="*/ 211 h 10000"/>
              <a:gd name="connsiteX173" fmla="*/ 4875 w 10000"/>
              <a:gd name="connsiteY173" fmla="*/ 0 h 10000"/>
              <a:gd name="connsiteX174" fmla="*/ 4049 w 10000"/>
              <a:gd name="connsiteY174" fmla="*/ 329 h 10000"/>
              <a:gd name="connsiteX175" fmla="*/ 3893 w 10000"/>
              <a:gd name="connsiteY175" fmla="*/ 415 h 10000"/>
              <a:gd name="connsiteX176" fmla="*/ 3089 w 10000"/>
              <a:gd name="connsiteY176" fmla="*/ 297 h 10000"/>
              <a:gd name="connsiteX177" fmla="*/ 2656 w 10000"/>
              <a:gd name="connsiteY177" fmla="*/ 438 h 10000"/>
              <a:gd name="connsiteX178" fmla="*/ 2543 w 10000"/>
              <a:gd name="connsiteY178" fmla="*/ 869 h 10000"/>
              <a:gd name="connsiteX179" fmla="*/ 2824 w 10000"/>
              <a:gd name="connsiteY179" fmla="*/ 1737 h 10000"/>
              <a:gd name="connsiteX180" fmla="*/ 2476 w 10000"/>
              <a:gd name="connsiteY180" fmla="*/ 2277 h 10000"/>
              <a:gd name="connsiteX181" fmla="*/ 2280 w 10000"/>
              <a:gd name="connsiteY181" fmla="*/ 3302 h 10000"/>
              <a:gd name="connsiteX182" fmla="*/ 2037 w 10000"/>
              <a:gd name="connsiteY182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8616 w 10000"/>
              <a:gd name="connsiteY160" fmla="*/ 6479 h 10000"/>
              <a:gd name="connsiteX161" fmla="*/ 8796 w 10000"/>
              <a:gd name="connsiteY161" fmla="*/ 6518 h 10000"/>
              <a:gd name="connsiteX162" fmla="*/ 9025 w 10000"/>
              <a:gd name="connsiteY162" fmla="*/ 6401 h 10000"/>
              <a:gd name="connsiteX163" fmla="*/ 9173 w 10000"/>
              <a:gd name="connsiteY163" fmla="*/ 6432 h 10000"/>
              <a:gd name="connsiteX164" fmla="*/ 9278 w 10000"/>
              <a:gd name="connsiteY164" fmla="*/ 6408 h 10000"/>
              <a:gd name="connsiteX165" fmla="*/ 9329 w 10000"/>
              <a:gd name="connsiteY165" fmla="*/ 6056 h 10000"/>
              <a:gd name="connsiteX166" fmla="*/ 9355 w 10000"/>
              <a:gd name="connsiteY166" fmla="*/ 4976 h 10000"/>
              <a:gd name="connsiteX167" fmla="*/ 10000 w 10000"/>
              <a:gd name="connsiteY167" fmla="*/ 3333 h 10000"/>
              <a:gd name="connsiteX168" fmla="*/ 8536 w 10000"/>
              <a:gd name="connsiteY168" fmla="*/ 579 h 10000"/>
              <a:gd name="connsiteX169" fmla="*/ 7598 w 10000"/>
              <a:gd name="connsiteY169" fmla="*/ 321 h 10000"/>
              <a:gd name="connsiteX170" fmla="*/ 7288 w 10000"/>
              <a:gd name="connsiteY170" fmla="*/ 47 h 10000"/>
              <a:gd name="connsiteX171" fmla="*/ 5965 w 10000"/>
              <a:gd name="connsiteY171" fmla="*/ 211 h 10000"/>
              <a:gd name="connsiteX172" fmla="*/ 4875 w 10000"/>
              <a:gd name="connsiteY172" fmla="*/ 0 h 10000"/>
              <a:gd name="connsiteX173" fmla="*/ 4049 w 10000"/>
              <a:gd name="connsiteY173" fmla="*/ 329 h 10000"/>
              <a:gd name="connsiteX174" fmla="*/ 3893 w 10000"/>
              <a:gd name="connsiteY174" fmla="*/ 415 h 10000"/>
              <a:gd name="connsiteX175" fmla="*/ 3089 w 10000"/>
              <a:gd name="connsiteY175" fmla="*/ 297 h 10000"/>
              <a:gd name="connsiteX176" fmla="*/ 2656 w 10000"/>
              <a:gd name="connsiteY176" fmla="*/ 438 h 10000"/>
              <a:gd name="connsiteX177" fmla="*/ 2543 w 10000"/>
              <a:gd name="connsiteY177" fmla="*/ 869 h 10000"/>
              <a:gd name="connsiteX178" fmla="*/ 2824 w 10000"/>
              <a:gd name="connsiteY178" fmla="*/ 1737 h 10000"/>
              <a:gd name="connsiteX179" fmla="*/ 2476 w 10000"/>
              <a:gd name="connsiteY179" fmla="*/ 2277 h 10000"/>
              <a:gd name="connsiteX180" fmla="*/ 2280 w 10000"/>
              <a:gd name="connsiteY180" fmla="*/ 3302 h 10000"/>
              <a:gd name="connsiteX181" fmla="*/ 2037 w 10000"/>
              <a:gd name="connsiteY181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8796 w 10000"/>
              <a:gd name="connsiteY160" fmla="*/ 6518 h 10000"/>
              <a:gd name="connsiteX161" fmla="*/ 9025 w 10000"/>
              <a:gd name="connsiteY161" fmla="*/ 6401 h 10000"/>
              <a:gd name="connsiteX162" fmla="*/ 9173 w 10000"/>
              <a:gd name="connsiteY162" fmla="*/ 6432 h 10000"/>
              <a:gd name="connsiteX163" fmla="*/ 9278 w 10000"/>
              <a:gd name="connsiteY163" fmla="*/ 6408 h 10000"/>
              <a:gd name="connsiteX164" fmla="*/ 9329 w 10000"/>
              <a:gd name="connsiteY164" fmla="*/ 6056 h 10000"/>
              <a:gd name="connsiteX165" fmla="*/ 9355 w 10000"/>
              <a:gd name="connsiteY165" fmla="*/ 4976 h 10000"/>
              <a:gd name="connsiteX166" fmla="*/ 10000 w 10000"/>
              <a:gd name="connsiteY166" fmla="*/ 3333 h 10000"/>
              <a:gd name="connsiteX167" fmla="*/ 8536 w 10000"/>
              <a:gd name="connsiteY167" fmla="*/ 579 h 10000"/>
              <a:gd name="connsiteX168" fmla="*/ 7598 w 10000"/>
              <a:gd name="connsiteY168" fmla="*/ 321 h 10000"/>
              <a:gd name="connsiteX169" fmla="*/ 7288 w 10000"/>
              <a:gd name="connsiteY169" fmla="*/ 47 h 10000"/>
              <a:gd name="connsiteX170" fmla="*/ 5965 w 10000"/>
              <a:gd name="connsiteY170" fmla="*/ 211 h 10000"/>
              <a:gd name="connsiteX171" fmla="*/ 4875 w 10000"/>
              <a:gd name="connsiteY171" fmla="*/ 0 h 10000"/>
              <a:gd name="connsiteX172" fmla="*/ 4049 w 10000"/>
              <a:gd name="connsiteY172" fmla="*/ 329 h 10000"/>
              <a:gd name="connsiteX173" fmla="*/ 3893 w 10000"/>
              <a:gd name="connsiteY173" fmla="*/ 415 h 10000"/>
              <a:gd name="connsiteX174" fmla="*/ 3089 w 10000"/>
              <a:gd name="connsiteY174" fmla="*/ 297 h 10000"/>
              <a:gd name="connsiteX175" fmla="*/ 2656 w 10000"/>
              <a:gd name="connsiteY175" fmla="*/ 438 h 10000"/>
              <a:gd name="connsiteX176" fmla="*/ 2543 w 10000"/>
              <a:gd name="connsiteY176" fmla="*/ 869 h 10000"/>
              <a:gd name="connsiteX177" fmla="*/ 2824 w 10000"/>
              <a:gd name="connsiteY177" fmla="*/ 1737 h 10000"/>
              <a:gd name="connsiteX178" fmla="*/ 2476 w 10000"/>
              <a:gd name="connsiteY178" fmla="*/ 2277 h 10000"/>
              <a:gd name="connsiteX179" fmla="*/ 2280 w 10000"/>
              <a:gd name="connsiteY179" fmla="*/ 3302 h 10000"/>
              <a:gd name="connsiteX180" fmla="*/ 2037 w 10000"/>
              <a:gd name="connsiteY180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173 w 10000"/>
              <a:gd name="connsiteY161" fmla="*/ 6432 h 10000"/>
              <a:gd name="connsiteX162" fmla="*/ 9278 w 10000"/>
              <a:gd name="connsiteY162" fmla="*/ 6408 h 10000"/>
              <a:gd name="connsiteX163" fmla="*/ 9329 w 10000"/>
              <a:gd name="connsiteY163" fmla="*/ 6056 h 10000"/>
              <a:gd name="connsiteX164" fmla="*/ 9355 w 10000"/>
              <a:gd name="connsiteY164" fmla="*/ 4976 h 10000"/>
              <a:gd name="connsiteX165" fmla="*/ 10000 w 10000"/>
              <a:gd name="connsiteY165" fmla="*/ 3333 h 10000"/>
              <a:gd name="connsiteX166" fmla="*/ 8536 w 10000"/>
              <a:gd name="connsiteY166" fmla="*/ 579 h 10000"/>
              <a:gd name="connsiteX167" fmla="*/ 7598 w 10000"/>
              <a:gd name="connsiteY167" fmla="*/ 321 h 10000"/>
              <a:gd name="connsiteX168" fmla="*/ 7288 w 10000"/>
              <a:gd name="connsiteY168" fmla="*/ 47 h 10000"/>
              <a:gd name="connsiteX169" fmla="*/ 5965 w 10000"/>
              <a:gd name="connsiteY169" fmla="*/ 211 h 10000"/>
              <a:gd name="connsiteX170" fmla="*/ 4875 w 10000"/>
              <a:gd name="connsiteY170" fmla="*/ 0 h 10000"/>
              <a:gd name="connsiteX171" fmla="*/ 4049 w 10000"/>
              <a:gd name="connsiteY171" fmla="*/ 329 h 10000"/>
              <a:gd name="connsiteX172" fmla="*/ 3893 w 10000"/>
              <a:gd name="connsiteY172" fmla="*/ 415 h 10000"/>
              <a:gd name="connsiteX173" fmla="*/ 3089 w 10000"/>
              <a:gd name="connsiteY173" fmla="*/ 297 h 10000"/>
              <a:gd name="connsiteX174" fmla="*/ 2656 w 10000"/>
              <a:gd name="connsiteY174" fmla="*/ 438 h 10000"/>
              <a:gd name="connsiteX175" fmla="*/ 2543 w 10000"/>
              <a:gd name="connsiteY175" fmla="*/ 869 h 10000"/>
              <a:gd name="connsiteX176" fmla="*/ 2824 w 10000"/>
              <a:gd name="connsiteY176" fmla="*/ 1737 h 10000"/>
              <a:gd name="connsiteX177" fmla="*/ 2476 w 10000"/>
              <a:gd name="connsiteY177" fmla="*/ 2277 h 10000"/>
              <a:gd name="connsiteX178" fmla="*/ 2280 w 10000"/>
              <a:gd name="connsiteY178" fmla="*/ 3302 h 10000"/>
              <a:gd name="connsiteX179" fmla="*/ 2037 w 10000"/>
              <a:gd name="connsiteY179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173 w 10000"/>
              <a:gd name="connsiteY161" fmla="*/ 6432 h 10000"/>
              <a:gd name="connsiteX162" fmla="*/ 9329 w 10000"/>
              <a:gd name="connsiteY162" fmla="*/ 6056 h 10000"/>
              <a:gd name="connsiteX163" fmla="*/ 9355 w 10000"/>
              <a:gd name="connsiteY163" fmla="*/ 4976 h 10000"/>
              <a:gd name="connsiteX164" fmla="*/ 10000 w 10000"/>
              <a:gd name="connsiteY164" fmla="*/ 3333 h 10000"/>
              <a:gd name="connsiteX165" fmla="*/ 8536 w 10000"/>
              <a:gd name="connsiteY165" fmla="*/ 579 h 10000"/>
              <a:gd name="connsiteX166" fmla="*/ 7598 w 10000"/>
              <a:gd name="connsiteY166" fmla="*/ 321 h 10000"/>
              <a:gd name="connsiteX167" fmla="*/ 7288 w 10000"/>
              <a:gd name="connsiteY167" fmla="*/ 47 h 10000"/>
              <a:gd name="connsiteX168" fmla="*/ 5965 w 10000"/>
              <a:gd name="connsiteY168" fmla="*/ 211 h 10000"/>
              <a:gd name="connsiteX169" fmla="*/ 4875 w 10000"/>
              <a:gd name="connsiteY169" fmla="*/ 0 h 10000"/>
              <a:gd name="connsiteX170" fmla="*/ 4049 w 10000"/>
              <a:gd name="connsiteY170" fmla="*/ 329 h 10000"/>
              <a:gd name="connsiteX171" fmla="*/ 3893 w 10000"/>
              <a:gd name="connsiteY171" fmla="*/ 415 h 10000"/>
              <a:gd name="connsiteX172" fmla="*/ 3089 w 10000"/>
              <a:gd name="connsiteY172" fmla="*/ 297 h 10000"/>
              <a:gd name="connsiteX173" fmla="*/ 2656 w 10000"/>
              <a:gd name="connsiteY173" fmla="*/ 438 h 10000"/>
              <a:gd name="connsiteX174" fmla="*/ 2543 w 10000"/>
              <a:gd name="connsiteY174" fmla="*/ 869 h 10000"/>
              <a:gd name="connsiteX175" fmla="*/ 2824 w 10000"/>
              <a:gd name="connsiteY175" fmla="*/ 1737 h 10000"/>
              <a:gd name="connsiteX176" fmla="*/ 2476 w 10000"/>
              <a:gd name="connsiteY176" fmla="*/ 2277 h 10000"/>
              <a:gd name="connsiteX177" fmla="*/ 2280 w 10000"/>
              <a:gd name="connsiteY177" fmla="*/ 3302 h 10000"/>
              <a:gd name="connsiteX178" fmla="*/ 2037 w 10000"/>
              <a:gd name="connsiteY178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329 w 10000"/>
              <a:gd name="connsiteY161" fmla="*/ 6056 h 10000"/>
              <a:gd name="connsiteX162" fmla="*/ 9355 w 10000"/>
              <a:gd name="connsiteY162" fmla="*/ 4976 h 10000"/>
              <a:gd name="connsiteX163" fmla="*/ 10000 w 10000"/>
              <a:gd name="connsiteY163" fmla="*/ 3333 h 10000"/>
              <a:gd name="connsiteX164" fmla="*/ 8536 w 10000"/>
              <a:gd name="connsiteY164" fmla="*/ 579 h 10000"/>
              <a:gd name="connsiteX165" fmla="*/ 7598 w 10000"/>
              <a:gd name="connsiteY165" fmla="*/ 321 h 10000"/>
              <a:gd name="connsiteX166" fmla="*/ 7288 w 10000"/>
              <a:gd name="connsiteY166" fmla="*/ 47 h 10000"/>
              <a:gd name="connsiteX167" fmla="*/ 5965 w 10000"/>
              <a:gd name="connsiteY167" fmla="*/ 211 h 10000"/>
              <a:gd name="connsiteX168" fmla="*/ 4875 w 10000"/>
              <a:gd name="connsiteY168" fmla="*/ 0 h 10000"/>
              <a:gd name="connsiteX169" fmla="*/ 4049 w 10000"/>
              <a:gd name="connsiteY169" fmla="*/ 329 h 10000"/>
              <a:gd name="connsiteX170" fmla="*/ 3893 w 10000"/>
              <a:gd name="connsiteY170" fmla="*/ 415 h 10000"/>
              <a:gd name="connsiteX171" fmla="*/ 3089 w 10000"/>
              <a:gd name="connsiteY171" fmla="*/ 297 h 10000"/>
              <a:gd name="connsiteX172" fmla="*/ 2656 w 10000"/>
              <a:gd name="connsiteY172" fmla="*/ 438 h 10000"/>
              <a:gd name="connsiteX173" fmla="*/ 2543 w 10000"/>
              <a:gd name="connsiteY173" fmla="*/ 869 h 10000"/>
              <a:gd name="connsiteX174" fmla="*/ 2824 w 10000"/>
              <a:gd name="connsiteY174" fmla="*/ 1737 h 10000"/>
              <a:gd name="connsiteX175" fmla="*/ 2476 w 10000"/>
              <a:gd name="connsiteY175" fmla="*/ 2277 h 10000"/>
              <a:gd name="connsiteX176" fmla="*/ 2280 w 10000"/>
              <a:gd name="connsiteY176" fmla="*/ 3302 h 10000"/>
              <a:gd name="connsiteX177" fmla="*/ 2037 w 10000"/>
              <a:gd name="connsiteY177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329 w 10000"/>
              <a:gd name="connsiteY160" fmla="*/ 6056 h 10000"/>
              <a:gd name="connsiteX161" fmla="*/ 9355 w 10000"/>
              <a:gd name="connsiteY161" fmla="*/ 4976 h 10000"/>
              <a:gd name="connsiteX162" fmla="*/ 10000 w 10000"/>
              <a:gd name="connsiteY162" fmla="*/ 3333 h 10000"/>
              <a:gd name="connsiteX163" fmla="*/ 8536 w 10000"/>
              <a:gd name="connsiteY163" fmla="*/ 579 h 10000"/>
              <a:gd name="connsiteX164" fmla="*/ 7598 w 10000"/>
              <a:gd name="connsiteY164" fmla="*/ 321 h 10000"/>
              <a:gd name="connsiteX165" fmla="*/ 7288 w 10000"/>
              <a:gd name="connsiteY165" fmla="*/ 47 h 10000"/>
              <a:gd name="connsiteX166" fmla="*/ 5965 w 10000"/>
              <a:gd name="connsiteY166" fmla="*/ 211 h 10000"/>
              <a:gd name="connsiteX167" fmla="*/ 4875 w 10000"/>
              <a:gd name="connsiteY167" fmla="*/ 0 h 10000"/>
              <a:gd name="connsiteX168" fmla="*/ 4049 w 10000"/>
              <a:gd name="connsiteY168" fmla="*/ 329 h 10000"/>
              <a:gd name="connsiteX169" fmla="*/ 3893 w 10000"/>
              <a:gd name="connsiteY169" fmla="*/ 415 h 10000"/>
              <a:gd name="connsiteX170" fmla="*/ 3089 w 10000"/>
              <a:gd name="connsiteY170" fmla="*/ 297 h 10000"/>
              <a:gd name="connsiteX171" fmla="*/ 2656 w 10000"/>
              <a:gd name="connsiteY171" fmla="*/ 438 h 10000"/>
              <a:gd name="connsiteX172" fmla="*/ 2543 w 10000"/>
              <a:gd name="connsiteY172" fmla="*/ 869 h 10000"/>
              <a:gd name="connsiteX173" fmla="*/ 2824 w 10000"/>
              <a:gd name="connsiteY173" fmla="*/ 1737 h 10000"/>
              <a:gd name="connsiteX174" fmla="*/ 2476 w 10000"/>
              <a:gd name="connsiteY174" fmla="*/ 2277 h 10000"/>
              <a:gd name="connsiteX175" fmla="*/ 2280 w 10000"/>
              <a:gd name="connsiteY175" fmla="*/ 3302 h 10000"/>
              <a:gd name="connsiteX176" fmla="*/ 2037 w 10000"/>
              <a:gd name="connsiteY176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355 w 10000"/>
              <a:gd name="connsiteY160" fmla="*/ 4976 h 10000"/>
              <a:gd name="connsiteX161" fmla="*/ 10000 w 10000"/>
              <a:gd name="connsiteY161" fmla="*/ 3333 h 10000"/>
              <a:gd name="connsiteX162" fmla="*/ 8536 w 10000"/>
              <a:gd name="connsiteY162" fmla="*/ 579 h 10000"/>
              <a:gd name="connsiteX163" fmla="*/ 7598 w 10000"/>
              <a:gd name="connsiteY163" fmla="*/ 321 h 10000"/>
              <a:gd name="connsiteX164" fmla="*/ 7288 w 10000"/>
              <a:gd name="connsiteY164" fmla="*/ 47 h 10000"/>
              <a:gd name="connsiteX165" fmla="*/ 5965 w 10000"/>
              <a:gd name="connsiteY165" fmla="*/ 211 h 10000"/>
              <a:gd name="connsiteX166" fmla="*/ 4875 w 10000"/>
              <a:gd name="connsiteY166" fmla="*/ 0 h 10000"/>
              <a:gd name="connsiteX167" fmla="*/ 4049 w 10000"/>
              <a:gd name="connsiteY167" fmla="*/ 329 h 10000"/>
              <a:gd name="connsiteX168" fmla="*/ 3893 w 10000"/>
              <a:gd name="connsiteY168" fmla="*/ 415 h 10000"/>
              <a:gd name="connsiteX169" fmla="*/ 3089 w 10000"/>
              <a:gd name="connsiteY169" fmla="*/ 297 h 10000"/>
              <a:gd name="connsiteX170" fmla="*/ 2656 w 10000"/>
              <a:gd name="connsiteY170" fmla="*/ 438 h 10000"/>
              <a:gd name="connsiteX171" fmla="*/ 2543 w 10000"/>
              <a:gd name="connsiteY171" fmla="*/ 869 h 10000"/>
              <a:gd name="connsiteX172" fmla="*/ 2824 w 10000"/>
              <a:gd name="connsiteY172" fmla="*/ 1737 h 10000"/>
              <a:gd name="connsiteX173" fmla="*/ 2476 w 10000"/>
              <a:gd name="connsiteY173" fmla="*/ 2277 h 10000"/>
              <a:gd name="connsiteX174" fmla="*/ 2280 w 10000"/>
              <a:gd name="connsiteY174" fmla="*/ 3302 h 10000"/>
              <a:gd name="connsiteX175" fmla="*/ 2037 w 10000"/>
              <a:gd name="connsiteY175" fmla="*/ 2856 h 10000"/>
              <a:gd name="connsiteX0" fmla="*/ 2037 w 9355"/>
              <a:gd name="connsiteY0" fmla="*/ 2856 h 10000"/>
              <a:gd name="connsiteX1" fmla="*/ 1655 w 9355"/>
              <a:gd name="connsiteY1" fmla="*/ 3208 h 10000"/>
              <a:gd name="connsiteX2" fmla="*/ 1172 w 9355"/>
              <a:gd name="connsiteY2" fmla="*/ 3333 h 10000"/>
              <a:gd name="connsiteX3" fmla="*/ 913 w 9355"/>
              <a:gd name="connsiteY3" fmla="*/ 3263 h 10000"/>
              <a:gd name="connsiteX4" fmla="*/ 708 w 9355"/>
              <a:gd name="connsiteY4" fmla="*/ 3310 h 10000"/>
              <a:gd name="connsiteX5" fmla="*/ 556 w 9355"/>
              <a:gd name="connsiteY5" fmla="*/ 3607 h 10000"/>
              <a:gd name="connsiteX6" fmla="*/ 827 w 9355"/>
              <a:gd name="connsiteY6" fmla="*/ 4272 h 10000"/>
              <a:gd name="connsiteX7" fmla="*/ 1107 w 9355"/>
              <a:gd name="connsiteY7" fmla="*/ 5188 h 10000"/>
              <a:gd name="connsiteX8" fmla="*/ 1064 w 9355"/>
              <a:gd name="connsiteY8" fmla="*/ 5986 h 10000"/>
              <a:gd name="connsiteX9" fmla="*/ 980 w 9355"/>
              <a:gd name="connsiteY9" fmla="*/ 6714 h 10000"/>
              <a:gd name="connsiteX10" fmla="*/ 365 w 9355"/>
              <a:gd name="connsiteY10" fmla="*/ 7418 h 10000"/>
              <a:gd name="connsiteX11" fmla="*/ 0 w 9355"/>
              <a:gd name="connsiteY11" fmla="*/ 7793 h 10000"/>
              <a:gd name="connsiteX12" fmla="*/ 52 w 9355"/>
              <a:gd name="connsiteY12" fmla="*/ 8169 h 10000"/>
              <a:gd name="connsiteX13" fmla="*/ 277 w 9355"/>
              <a:gd name="connsiteY13" fmla="*/ 8537 h 10000"/>
              <a:gd name="connsiteX14" fmla="*/ 380 w 9355"/>
              <a:gd name="connsiteY14" fmla="*/ 8850 h 10000"/>
              <a:gd name="connsiteX15" fmla="*/ 568 w 9355"/>
              <a:gd name="connsiteY15" fmla="*/ 9038 h 10000"/>
              <a:gd name="connsiteX16" fmla="*/ 720 w 9355"/>
              <a:gd name="connsiteY16" fmla="*/ 9484 h 10000"/>
              <a:gd name="connsiteX17" fmla="*/ 904 w 9355"/>
              <a:gd name="connsiteY17" fmla="*/ 9898 h 10000"/>
              <a:gd name="connsiteX18" fmla="*/ 1031 w 9355"/>
              <a:gd name="connsiteY18" fmla="*/ 10000 h 10000"/>
              <a:gd name="connsiteX19" fmla="*/ 1159 w 9355"/>
              <a:gd name="connsiteY19" fmla="*/ 9859 h 10000"/>
              <a:gd name="connsiteX20" fmla="*/ 1280 w 9355"/>
              <a:gd name="connsiteY20" fmla="*/ 9523 h 10000"/>
              <a:gd name="connsiteX21" fmla="*/ 1184 w 9355"/>
              <a:gd name="connsiteY21" fmla="*/ 9014 h 10000"/>
              <a:gd name="connsiteX22" fmla="*/ 1191 w 9355"/>
              <a:gd name="connsiteY22" fmla="*/ 8803 h 10000"/>
              <a:gd name="connsiteX23" fmla="*/ 1510 w 9355"/>
              <a:gd name="connsiteY23" fmla="*/ 8662 h 10000"/>
              <a:gd name="connsiteX24" fmla="*/ 1688 w 9355"/>
              <a:gd name="connsiteY24" fmla="*/ 8560 h 10000"/>
              <a:gd name="connsiteX25" fmla="*/ 1833 w 9355"/>
              <a:gd name="connsiteY25" fmla="*/ 8537 h 10000"/>
              <a:gd name="connsiteX26" fmla="*/ 2056 w 9355"/>
              <a:gd name="connsiteY26" fmla="*/ 8380 h 10000"/>
              <a:gd name="connsiteX27" fmla="*/ 2326 w 9355"/>
              <a:gd name="connsiteY27" fmla="*/ 8052 h 10000"/>
              <a:gd name="connsiteX28" fmla="*/ 2631 w 9355"/>
              <a:gd name="connsiteY28" fmla="*/ 8192 h 10000"/>
              <a:gd name="connsiteX29" fmla="*/ 2749 w 9355"/>
              <a:gd name="connsiteY29" fmla="*/ 8099 h 10000"/>
              <a:gd name="connsiteX30" fmla="*/ 2774 w 9355"/>
              <a:gd name="connsiteY30" fmla="*/ 8521 h 10000"/>
              <a:gd name="connsiteX31" fmla="*/ 2846 w 9355"/>
              <a:gd name="connsiteY31" fmla="*/ 8709 h 10000"/>
              <a:gd name="connsiteX32" fmla="*/ 2924 w 9355"/>
              <a:gd name="connsiteY32" fmla="*/ 8631 h 10000"/>
              <a:gd name="connsiteX33" fmla="*/ 2961 w 9355"/>
              <a:gd name="connsiteY33" fmla="*/ 8725 h 10000"/>
              <a:gd name="connsiteX34" fmla="*/ 3114 w 9355"/>
              <a:gd name="connsiteY34" fmla="*/ 8615 h 10000"/>
              <a:gd name="connsiteX35" fmla="*/ 3420 w 9355"/>
              <a:gd name="connsiteY35" fmla="*/ 8498 h 10000"/>
              <a:gd name="connsiteX36" fmla="*/ 3292 w 9355"/>
              <a:gd name="connsiteY36" fmla="*/ 8192 h 10000"/>
              <a:gd name="connsiteX37" fmla="*/ 3240 w 9355"/>
              <a:gd name="connsiteY37" fmla="*/ 8075 h 10000"/>
              <a:gd name="connsiteX38" fmla="*/ 3220 w 9355"/>
              <a:gd name="connsiteY38" fmla="*/ 7786 h 10000"/>
              <a:gd name="connsiteX39" fmla="*/ 3190 w 9355"/>
              <a:gd name="connsiteY39" fmla="*/ 7653 h 10000"/>
              <a:gd name="connsiteX40" fmla="*/ 3285 w 9355"/>
              <a:gd name="connsiteY40" fmla="*/ 7582 h 10000"/>
              <a:gd name="connsiteX41" fmla="*/ 3280 w 9355"/>
              <a:gd name="connsiteY41" fmla="*/ 7488 h 10000"/>
              <a:gd name="connsiteX42" fmla="*/ 3316 w 9355"/>
              <a:gd name="connsiteY42" fmla="*/ 7480 h 10000"/>
              <a:gd name="connsiteX43" fmla="*/ 3387 w 9355"/>
              <a:gd name="connsiteY43" fmla="*/ 7488 h 10000"/>
              <a:gd name="connsiteX44" fmla="*/ 3445 w 9355"/>
              <a:gd name="connsiteY44" fmla="*/ 7574 h 10000"/>
              <a:gd name="connsiteX45" fmla="*/ 3336 w 9355"/>
              <a:gd name="connsiteY45" fmla="*/ 7629 h 10000"/>
              <a:gd name="connsiteX46" fmla="*/ 3280 w 9355"/>
              <a:gd name="connsiteY46" fmla="*/ 7582 h 10000"/>
              <a:gd name="connsiteX47" fmla="*/ 3190 w 9355"/>
              <a:gd name="connsiteY47" fmla="*/ 7629 h 10000"/>
              <a:gd name="connsiteX48" fmla="*/ 3215 w 9355"/>
              <a:gd name="connsiteY48" fmla="*/ 7770 h 10000"/>
              <a:gd name="connsiteX49" fmla="*/ 3254 w 9355"/>
              <a:gd name="connsiteY49" fmla="*/ 8091 h 10000"/>
              <a:gd name="connsiteX50" fmla="*/ 3292 w 9355"/>
              <a:gd name="connsiteY50" fmla="*/ 8192 h 10000"/>
              <a:gd name="connsiteX51" fmla="*/ 3408 w 9355"/>
              <a:gd name="connsiteY51" fmla="*/ 8490 h 10000"/>
              <a:gd name="connsiteX52" fmla="*/ 3457 w 9355"/>
              <a:gd name="connsiteY52" fmla="*/ 8631 h 10000"/>
              <a:gd name="connsiteX53" fmla="*/ 3559 w 9355"/>
              <a:gd name="connsiteY53" fmla="*/ 8889 h 10000"/>
              <a:gd name="connsiteX54" fmla="*/ 3756 w 9355"/>
              <a:gd name="connsiteY54" fmla="*/ 8873 h 10000"/>
              <a:gd name="connsiteX55" fmla="*/ 4049 w 9355"/>
              <a:gd name="connsiteY55" fmla="*/ 8944 h 10000"/>
              <a:gd name="connsiteX56" fmla="*/ 4311 w 9355"/>
              <a:gd name="connsiteY56" fmla="*/ 8631 h 10000"/>
              <a:gd name="connsiteX57" fmla="*/ 4374 w 9355"/>
              <a:gd name="connsiteY57" fmla="*/ 8490 h 10000"/>
              <a:gd name="connsiteX58" fmla="*/ 4439 w 9355"/>
              <a:gd name="connsiteY58" fmla="*/ 8490 h 10000"/>
              <a:gd name="connsiteX59" fmla="*/ 4518 w 9355"/>
              <a:gd name="connsiteY59" fmla="*/ 8474 h 10000"/>
              <a:gd name="connsiteX60" fmla="*/ 4646 w 9355"/>
              <a:gd name="connsiteY60" fmla="*/ 8396 h 10000"/>
              <a:gd name="connsiteX61" fmla="*/ 4756 w 9355"/>
              <a:gd name="connsiteY61" fmla="*/ 8404 h 10000"/>
              <a:gd name="connsiteX62" fmla="*/ 4835 w 9355"/>
              <a:gd name="connsiteY62" fmla="*/ 8396 h 10000"/>
              <a:gd name="connsiteX63" fmla="*/ 4808 w 9355"/>
              <a:gd name="connsiteY63" fmla="*/ 8192 h 10000"/>
              <a:gd name="connsiteX64" fmla="*/ 4811 w 9355"/>
              <a:gd name="connsiteY64" fmla="*/ 8044 h 10000"/>
              <a:gd name="connsiteX65" fmla="*/ 4735 w 9355"/>
              <a:gd name="connsiteY65" fmla="*/ 7762 h 10000"/>
              <a:gd name="connsiteX66" fmla="*/ 4500 w 9355"/>
              <a:gd name="connsiteY66" fmla="*/ 7700 h 10000"/>
              <a:gd name="connsiteX67" fmla="*/ 4284 w 9355"/>
              <a:gd name="connsiteY67" fmla="*/ 7175 h 10000"/>
              <a:gd name="connsiteX68" fmla="*/ 4136 w 9355"/>
              <a:gd name="connsiteY68" fmla="*/ 7230 h 10000"/>
              <a:gd name="connsiteX69" fmla="*/ 3993 w 9355"/>
              <a:gd name="connsiteY69" fmla="*/ 7160 h 10000"/>
              <a:gd name="connsiteX70" fmla="*/ 3882 w 9355"/>
              <a:gd name="connsiteY70" fmla="*/ 7175 h 10000"/>
              <a:gd name="connsiteX71" fmla="*/ 3801 w 9355"/>
              <a:gd name="connsiteY71" fmla="*/ 7105 h 10000"/>
              <a:gd name="connsiteX72" fmla="*/ 3768 w 9355"/>
              <a:gd name="connsiteY72" fmla="*/ 6854 h 10000"/>
              <a:gd name="connsiteX73" fmla="*/ 3665 w 9355"/>
              <a:gd name="connsiteY73" fmla="*/ 6682 h 10000"/>
              <a:gd name="connsiteX74" fmla="*/ 3559 w 9355"/>
              <a:gd name="connsiteY74" fmla="*/ 6737 h 10000"/>
              <a:gd name="connsiteX75" fmla="*/ 3431 w 9355"/>
              <a:gd name="connsiteY75" fmla="*/ 6667 h 10000"/>
              <a:gd name="connsiteX76" fmla="*/ 3408 w 9355"/>
              <a:gd name="connsiteY76" fmla="*/ 6596 h 10000"/>
              <a:gd name="connsiteX77" fmla="*/ 3431 w 9355"/>
              <a:gd name="connsiteY77" fmla="*/ 6495 h 10000"/>
              <a:gd name="connsiteX78" fmla="*/ 3500 w 9355"/>
              <a:gd name="connsiteY78" fmla="*/ 6330 h 10000"/>
              <a:gd name="connsiteX79" fmla="*/ 3521 w 9355"/>
              <a:gd name="connsiteY79" fmla="*/ 6103 h 10000"/>
              <a:gd name="connsiteX80" fmla="*/ 3483 w 9355"/>
              <a:gd name="connsiteY80" fmla="*/ 5962 h 10000"/>
              <a:gd name="connsiteX81" fmla="*/ 3500 w 9355"/>
              <a:gd name="connsiteY81" fmla="*/ 5861 h 10000"/>
              <a:gd name="connsiteX82" fmla="*/ 3487 w 9355"/>
              <a:gd name="connsiteY82" fmla="*/ 5728 h 10000"/>
              <a:gd name="connsiteX83" fmla="*/ 3595 w 9355"/>
              <a:gd name="connsiteY83" fmla="*/ 5634 h 10000"/>
              <a:gd name="connsiteX84" fmla="*/ 3637 w 9355"/>
              <a:gd name="connsiteY84" fmla="*/ 5556 h 10000"/>
              <a:gd name="connsiteX85" fmla="*/ 3652 w 9355"/>
              <a:gd name="connsiteY85" fmla="*/ 5423 h 10000"/>
              <a:gd name="connsiteX86" fmla="*/ 3744 w 9355"/>
              <a:gd name="connsiteY86" fmla="*/ 5321 h 10000"/>
              <a:gd name="connsiteX87" fmla="*/ 3805 w 9355"/>
              <a:gd name="connsiteY87" fmla="*/ 5376 h 10000"/>
              <a:gd name="connsiteX88" fmla="*/ 3902 w 9355"/>
              <a:gd name="connsiteY88" fmla="*/ 5423 h 10000"/>
              <a:gd name="connsiteX89" fmla="*/ 3940 w 9355"/>
              <a:gd name="connsiteY89" fmla="*/ 5469 h 10000"/>
              <a:gd name="connsiteX90" fmla="*/ 3906 w 9355"/>
              <a:gd name="connsiteY90" fmla="*/ 5540 h 10000"/>
              <a:gd name="connsiteX91" fmla="*/ 3958 w 9355"/>
              <a:gd name="connsiteY91" fmla="*/ 5673 h 10000"/>
              <a:gd name="connsiteX92" fmla="*/ 4021 w 9355"/>
              <a:gd name="connsiteY92" fmla="*/ 5822 h 10000"/>
              <a:gd name="connsiteX93" fmla="*/ 3943 w 9355"/>
              <a:gd name="connsiteY93" fmla="*/ 5869 h 10000"/>
              <a:gd name="connsiteX94" fmla="*/ 3968 w 9355"/>
              <a:gd name="connsiteY94" fmla="*/ 6002 h 10000"/>
              <a:gd name="connsiteX95" fmla="*/ 3869 w 9355"/>
              <a:gd name="connsiteY95" fmla="*/ 6127 h 10000"/>
              <a:gd name="connsiteX96" fmla="*/ 3756 w 9355"/>
              <a:gd name="connsiteY96" fmla="*/ 6142 h 10000"/>
              <a:gd name="connsiteX97" fmla="*/ 3652 w 9355"/>
              <a:gd name="connsiteY97" fmla="*/ 6095 h 10000"/>
              <a:gd name="connsiteX98" fmla="*/ 3550 w 9355"/>
              <a:gd name="connsiteY98" fmla="*/ 6056 h 10000"/>
              <a:gd name="connsiteX99" fmla="*/ 3509 w 9355"/>
              <a:gd name="connsiteY99" fmla="*/ 6119 h 10000"/>
              <a:gd name="connsiteX100" fmla="*/ 3494 w 9355"/>
              <a:gd name="connsiteY100" fmla="*/ 6330 h 10000"/>
              <a:gd name="connsiteX101" fmla="*/ 3431 w 9355"/>
              <a:gd name="connsiteY101" fmla="*/ 6479 h 10000"/>
              <a:gd name="connsiteX102" fmla="*/ 3400 w 9355"/>
              <a:gd name="connsiteY102" fmla="*/ 6596 h 10000"/>
              <a:gd name="connsiteX103" fmla="*/ 3435 w 9355"/>
              <a:gd name="connsiteY103" fmla="*/ 6682 h 10000"/>
              <a:gd name="connsiteX104" fmla="*/ 3572 w 9355"/>
              <a:gd name="connsiteY104" fmla="*/ 6729 h 10000"/>
              <a:gd name="connsiteX105" fmla="*/ 3665 w 9355"/>
              <a:gd name="connsiteY105" fmla="*/ 6659 h 10000"/>
              <a:gd name="connsiteX106" fmla="*/ 3764 w 9355"/>
              <a:gd name="connsiteY106" fmla="*/ 6878 h 10000"/>
              <a:gd name="connsiteX107" fmla="*/ 3805 w 9355"/>
              <a:gd name="connsiteY107" fmla="*/ 7128 h 10000"/>
              <a:gd name="connsiteX108" fmla="*/ 3893 w 9355"/>
              <a:gd name="connsiteY108" fmla="*/ 7183 h 10000"/>
              <a:gd name="connsiteX109" fmla="*/ 4005 w 9355"/>
              <a:gd name="connsiteY109" fmla="*/ 7175 h 10000"/>
              <a:gd name="connsiteX110" fmla="*/ 4149 w 9355"/>
              <a:gd name="connsiteY110" fmla="*/ 7254 h 10000"/>
              <a:gd name="connsiteX111" fmla="*/ 4271 w 9355"/>
              <a:gd name="connsiteY111" fmla="*/ 7160 h 10000"/>
              <a:gd name="connsiteX112" fmla="*/ 4505 w 9355"/>
              <a:gd name="connsiteY112" fmla="*/ 7700 h 10000"/>
              <a:gd name="connsiteX113" fmla="*/ 4735 w 9355"/>
              <a:gd name="connsiteY113" fmla="*/ 7786 h 10000"/>
              <a:gd name="connsiteX114" fmla="*/ 4811 w 9355"/>
              <a:gd name="connsiteY114" fmla="*/ 8052 h 10000"/>
              <a:gd name="connsiteX115" fmla="*/ 4875 w 9355"/>
              <a:gd name="connsiteY115" fmla="*/ 8099 h 10000"/>
              <a:gd name="connsiteX116" fmla="*/ 4946 w 9355"/>
              <a:gd name="connsiteY116" fmla="*/ 8138 h 10000"/>
              <a:gd name="connsiteX117" fmla="*/ 4976 w 9355"/>
              <a:gd name="connsiteY117" fmla="*/ 8146 h 10000"/>
              <a:gd name="connsiteX118" fmla="*/ 5048 w 9355"/>
              <a:gd name="connsiteY118" fmla="*/ 8044 h 10000"/>
              <a:gd name="connsiteX119" fmla="*/ 5092 w 9355"/>
              <a:gd name="connsiteY119" fmla="*/ 8216 h 10000"/>
              <a:gd name="connsiteX120" fmla="*/ 5303 w 9355"/>
              <a:gd name="connsiteY120" fmla="*/ 7668 h 10000"/>
              <a:gd name="connsiteX121" fmla="*/ 5408 w 9355"/>
              <a:gd name="connsiteY121" fmla="*/ 7621 h 10000"/>
              <a:gd name="connsiteX122" fmla="*/ 5519 w 9355"/>
              <a:gd name="connsiteY122" fmla="*/ 7762 h 10000"/>
              <a:gd name="connsiteX123" fmla="*/ 5511 w 9355"/>
              <a:gd name="connsiteY123" fmla="*/ 7152 h 10000"/>
              <a:gd name="connsiteX124" fmla="*/ 5646 w 9355"/>
              <a:gd name="connsiteY124" fmla="*/ 7128 h 10000"/>
              <a:gd name="connsiteX125" fmla="*/ 5863 w 9355"/>
              <a:gd name="connsiteY125" fmla="*/ 7371 h 10000"/>
              <a:gd name="connsiteX126" fmla="*/ 5916 w 9355"/>
              <a:gd name="connsiteY126" fmla="*/ 7387 h 10000"/>
              <a:gd name="connsiteX127" fmla="*/ 6067 w 9355"/>
              <a:gd name="connsiteY127" fmla="*/ 7418 h 10000"/>
              <a:gd name="connsiteX128" fmla="*/ 6105 w 9355"/>
              <a:gd name="connsiteY128" fmla="*/ 7465 h 10000"/>
              <a:gd name="connsiteX129" fmla="*/ 6130 w 9355"/>
              <a:gd name="connsiteY129" fmla="*/ 7692 h 10000"/>
              <a:gd name="connsiteX130" fmla="*/ 6235 w 9355"/>
              <a:gd name="connsiteY130" fmla="*/ 7809 h 10000"/>
              <a:gd name="connsiteX131" fmla="*/ 6311 w 9355"/>
              <a:gd name="connsiteY131" fmla="*/ 7833 h 10000"/>
              <a:gd name="connsiteX132" fmla="*/ 6411 w 9355"/>
              <a:gd name="connsiteY132" fmla="*/ 7692 h 10000"/>
              <a:gd name="connsiteX133" fmla="*/ 6462 w 9355"/>
              <a:gd name="connsiteY133" fmla="*/ 7645 h 10000"/>
              <a:gd name="connsiteX134" fmla="*/ 6490 w 9355"/>
              <a:gd name="connsiteY134" fmla="*/ 7559 h 10000"/>
              <a:gd name="connsiteX135" fmla="*/ 6600 w 9355"/>
              <a:gd name="connsiteY135" fmla="*/ 7606 h 10000"/>
              <a:gd name="connsiteX136" fmla="*/ 6588 w 9355"/>
              <a:gd name="connsiteY136" fmla="*/ 7512 h 10000"/>
              <a:gd name="connsiteX137" fmla="*/ 6644 w 9355"/>
              <a:gd name="connsiteY137" fmla="*/ 7457 h 10000"/>
              <a:gd name="connsiteX138" fmla="*/ 6733 w 9355"/>
              <a:gd name="connsiteY138" fmla="*/ 7512 h 10000"/>
              <a:gd name="connsiteX139" fmla="*/ 6881 w 9355"/>
              <a:gd name="connsiteY139" fmla="*/ 7512 h 10000"/>
              <a:gd name="connsiteX140" fmla="*/ 6958 w 9355"/>
              <a:gd name="connsiteY140" fmla="*/ 7551 h 10000"/>
              <a:gd name="connsiteX141" fmla="*/ 7012 w 9355"/>
              <a:gd name="connsiteY141" fmla="*/ 7668 h 10000"/>
              <a:gd name="connsiteX142" fmla="*/ 7039 w 9355"/>
              <a:gd name="connsiteY142" fmla="*/ 7488 h 10000"/>
              <a:gd name="connsiteX143" fmla="*/ 6986 w 9355"/>
              <a:gd name="connsiteY143" fmla="*/ 7230 h 10000"/>
              <a:gd name="connsiteX144" fmla="*/ 7047 w 9355"/>
              <a:gd name="connsiteY144" fmla="*/ 7175 h 10000"/>
              <a:gd name="connsiteX145" fmla="*/ 7115 w 9355"/>
              <a:gd name="connsiteY145" fmla="*/ 7199 h 10000"/>
              <a:gd name="connsiteX146" fmla="*/ 7115 w 9355"/>
              <a:gd name="connsiteY146" fmla="*/ 6894 h 10000"/>
              <a:gd name="connsiteX147" fmla="*/ 7225 w 9355"/>
              <a:gd name="connsiteY147" fmla="*/ 6917 h 10000"/>
              <a:gd name="connsiteX148" fmla="*/ 7280 w 9355"/>
              <a:gd name="connsiteY148" fmla="*/ 6854 h 10000"/>
              <a:gd name="connsiteX149" fmla="*/ 7267 w 9355"/>
              <a:gd name="connsiteY149" fmla="*/ 6635 h 10000"/>
              <a:gd name="connsiteX150" fmla="*/ 7318 w 9355"/>
              <a:gd name="connsiteY150" fmla="*/ 6635 h 10000"/>
              <a:gd name="connsiteX151" fmla="*/ 7377 w 9355"/>
              <a:gd name="connsiteY151" fmla="*/ 6518 h 10000"/>
              <a:gd name="connsiteX152" fmla="*/ 7483 w 9355"/>
              <a:gd name="connsiteY152" fmla="*/ 6424 h 10000"/>
              <a:gd name="connsiteX153" fmla="*/ 7556 w 9355"/>
              <a:gd name="connsiteY153" fmla="*/ 6283 h 10000"/>
              <a:gd name="connsiteX154" fmla="*/ 7711 w 9355"/>
              <a:gd name="connsiteY154" fmla="*/ 6283 h 10000"/>
              <a:gd name="connsiteX155" fmla="*/ 7835 w 9355"/>
              <a:gd name="connsiteY155" fmla="*/ 6401 h 10000"/>
              <a:gd name="connsiteX156" fmla="*/ 8001 w 9355"/>
              <a:gd name="connsiteY156" fmla="*/ 6408 h 10000"/>
              <a:gd name="connsiteX157" fmla="*/ 7991 w 9355"/>
              <a:gd name="connsiteY157" fmla="*/ 6291 h 10000"/>
              <a:gd name="connsiteX158" fmla="*/ 7979 w 9355"/>
              <a:gd name="connsiteY158" fmla="*/ 6127 h 10000"/>
              <a:gd name="connsiteX159" fmla="*/ 8573 w 9355"/>
              <a:gd name="connsiteY159" fmla="*/ 6338 h 10000"/>
              <a:gd name="connsiteX160" fmla="*/ 9355 w 9355"/>
              <a:gd name="connsiteY160" fmla="*/ 4976 h 10000"/>
              <a:gd name="connsiteX161" fmla="*/ 8536 w 9355"/>
              <a:gd name="connsiteY161" fmla="*/ 579 h 10000"/>
              <a:gd name="connsiteX162" fmla="*/ 7598 w 9355"/>
              <a:gd name="connsiteY162" fmla="*/ 321 h 10000"/>
              <a:gd name="connsiteX163" fmla="*/ 7288 w 9355"/>
              <a:gd name="connsiteY163" fmla="*/ 47 h 10000"/>
              <a:gd name="connsiteX164" fmla="*/ 5965 w 9355"/>
              <a:gd name="connsiteY164" fmla="*/ 211 h 10000"/>
              <a:gd name="connsiteX165" fmla="*/ 4875 w 9355"/>
              <a:gd name="connsiteY165" fmla="*/ 0 h 10000"/>
              <a:gd name="connsiteX166" fmla="*/ 4049 w 9355"/>
              <a:gd name="connsiteY166" fmla="*/ 329 h 10000"/>
              <a:gd name="connsiteX167" fmla="*/ 3893 w 9355"/>
              <a:gd name="connsiteY167" fmla="*/ 415 h 10000"/>
              <a:gd name="connsiteX168" fmla="*/ 3089 w 9355"/>
              <a:gd name="connsiteY168" fmla="*/ 297 h 10000"/>
              <a:gd name="connsiteX169" fmla="*/ 2656 w 9355"/>
              <a:gd name="connsiteY169" fmla="*/ 438 h 10000"/>
              <a:gd name="connsiteX170" fmla="*/ 2543 w 9355"/>
              <a:gd name="connsiteY170" fmla="*/ 869 h 10000"/>
              <a:gd name="connsiteX171" fmla="*/ 2824 w 9355"/>
              <a:gd name="connsiteY171" fmla="*/ 1737 h 10000"/>
              <a:gd name="connsiteX172" fmla="*/ 2476 w 9355"/>
              <a:gd name="connsiteY172" fmla="*/ 2277 h 10000"/>
              <a:gd name="connsiteX173" fmla="*/ 2280 w 9355"/>
              <a:gd name="connsiteY173" fmla="*/ 3302 h 10000"/>
              <a:gd name="connsiteX174" fmla="*/ 2037 w 9355"/>
              <a:gd name="connsiteY174" fmla="*/ 2856 h 10000"/>
              <a:gd name="connsiteX0" fmla="*/ 2177 w 9246"/>
              <a:gd name="connsiteY0" fmla="*/ 2856 h 10000"/>
              <a:gd name="connsiteX1" fmla="*/ 1769 w 9246"/>
              <a:gd name="connsiteY1" fmla="*/ 3208 h 10000"/>
              <a:gd name="connsiteX2" fmla="*/ 1253 w 9246"/>
              <a:gd name="connsiteY2" fmla="*/ 3333 h 10000"/>
              <a:gd name="connsiteX3" fmla="*/ 976 w 9246"/>
              <a:gd name="connsiteY3" fmla="*/ 3263 h 10000"/>
              <a:gd name="connsiteX4" fmla="*/ 757 w 9246"/>
              <a:gd name="connsiteY4" fmla="*/ 3310 h 10000"/>
              <a:gd name="connsiteX5" fmla="*/ 594 w 9246"/>
              <a:gd name="connsiteY5" fmla="*/ 3607 h 10000"/>
              <a:gd name="connsiteX6" fmla="*/ 884 w 9246"/>
              <a:gd name="connsiteY6" fmla="*/ 4272 h 10000"/>
              <a:gd name="connsiteX7" fmla="*/ 1183 w 9246"/>
              <a:gd name="connsiteY7" fmla="*/ 5188 h 10000"/>
              <a:gd name="connsiteX8" fmla="*/ 1137 w 9246"/>
              <a:gd name="connsiteY8" fmla="*/ 5986 h 10000"/>
              <a:gd name="connsiteX9" fmla="*/ 1048 w 9246"/>
              <a:gd name="connsiteY9" fmla="*/ 6714 h 10000"/>
              <a:gd name="connsiteX10" fmla="*/ 390 w 9246"/>
              <a:gd name="connsiteY10" fmla="*/ 7418 h 10000"/>
              <a:gd name="connsiteX11" fmla="*/ 0 w 9246"/>
              <a:gd name="connsiteY11" fmla="*/ 7793 h 10000"/>
              <a:gd name="connsiteX12" fmla="*/ 56 w 9246"/>
              <a:gd name="connsiteY12" fmla="*/ 8169 h 10000"/>
              <a:gd name="connsiteX13" fmla="*/ 296 w 9246"/>
              <a:gd name="connsiteY13" fmla="*/ 8537 h 10000"/>
              <a:gd name="connsiteX14" fmla="*/ 406 w 9246"/>
              <a:gd name="connsiteY14" fmla="*/ 8850 h 10000"/>
              <a:gd name="connsiteX15" fmla="*/ 607 w 9246"/>
              <a:gd name="connsiteY15" fmla="*/ 9038 h 10000"/>
              <a:gd name="connsiteX16" fmla="*/ 770 w 9246"/>
              <a:gd name="connsiteY16" fmla="*/ 9484 h 10000"/>
              <a:gd name="connsiteX17" fmla="*/ 966 w 9246"/>
              <a:gd name="connsiteY17" fmla="*/ 9898 h 10000"/>
              <a:gd name="connsiteX18" fmla="*/ 1102 w 9246"/>
              <a:gd name="connsiteY18" fmla="*/ 10000 h 10000"/>
              <a:gd name="connsiteX19" fmla="*/ 1239 w 9246"/>
              <a:gd name="connsiteY19" fmla="*/ 9859 h 10000"/>
              <a:gd name="connsiteX20" fmla="*/ 1368 w 9246"/>
              <a:gd name="connsiteY20" fmla="*/ 9523 h 10000"/>
              <a:gd name="connsiteX21" fmla="*/ 1266 w 9246"/>
              <a:gd name="connsiteY21" fmla="*/ 9014 h 10000"/>
              <a:gd name="connsiteX22" fmla="*/ 1273 w 9246"/>
              <a:gd name="connsiteY22" fmla="*/ 8803 h 10000"/>
              <a:gd name="connsiteX23" fmla="*/ 1614 w 9246"/>
              <a:gd name="connsiteY23" fmla="*/ 8662 h 10000"/>
              <a:gd name="connsiteX24" fmla="*/ 1804 w 9246"/>
              <a:gd name="connsiteY24" fmla="*/ 8560 h 10000"/>
              <a:gd name="connsiteX25" fmla="*/ 1959 w 9246"/>
              <a:gd name="connsiteY25" fmla="*/ 8537 h 10000"/>
              <a:gd name="connsiteX26" fmla="*/ 2198 w 9246"/>
              <a:gd name="connsiteY26" fmla="*/ 8380 h 10000"/>
              <a:gd name="connsiteX27" fmla="*/ 2486 w 9246"/>
              <a:gd name="connsiteY27" fmla="*/ 8052 h 10000"/>
              <a:gd name="connsiteX28" fmla="*/ 2812 w 9246"/>
              <a:gd name="connsiteY28" fmla="*/ 8192 h 10000"/>
              <a:gd name="connsiteX29" fmla="*/ 2939 w 9246"/>
              <a:gd name="connsiteY29" fmla="*/ 8099 h 10000"/>
              <a:gd name="connsiteX30" fmla="*/ 2965 w 9246"/>
              <a:gd name="connsiteY30" fmla="*/ 8521 h 10000"/>
              <a:gd name="connsiteX31" fmla="*/ 3042 w 9246"/>
              <a:gd name="connsiteY31" fmla="*/ 8709 h 10000"/>
              <a:gd name="connsiteX32" fmla="*/ 3126 w 9246"/>
              <a:gd name="connsiteY32" fmla="*/ 8631 h 10000"/>
              <a:gd name="connsiteX33" fmla="*/ 3165 w 9246"/>
              <a:gd name="connsiteY33" fmla="*/ 8725 h 10000"/>
              <a:gd name="connsiteX34" fmla="*/ 3329 w 9246"/>
              <a:gd name="connsiteY34" fmla="*/ 8615 h 10000"/>
              <a:gd name="connsiteX35" fmla="*/ 3656 w 9246"/>
              <a:gd name="connsiteY35" fmla="*/ 8498 h 10000"/>
              <a:gd name="connsiteX36" fmla="*/ 3519 w 9246"/>
              <a:gd name="connsiteY36" fmla="*/ 8192 h 10000"/>
              <a:gd name="connsiteX37" fmla="*/ 3463 w 9246"/>
              <a:gd name="connsiteY37" fmla="*/ 8075 h 10000"/>
              <a:gd name="connsiteX38" fmla="*/ 3442 w 9246"/>
              <a:gd name="connsiteY38" fmla="*/ 7786 h 10000"/>
              <a:gd name="connsiteX39" fmla="*/ 3410 w 9246"/>
              <a:gd name="connsiteY39" fmla="*/ 7653 h 10000"/>
              <a:gd name="connsiteX40" fmla="*/ 3511 w 9246"/>
              <a:gd name="connsiteY40" fmla="*/ 7582 h 10000"/>
              <a:gd name="connsiteX41" fmla="*/ 3506 w 9246"/>
              <a:gd name="connsiteY41" fmla="*/ 7488 h 10000"/>
              <a:gd name="connsiteX42" fmla="*/ 3545 w 9246"/>
              <a:gd name="connsiteY42" fmla="*/ 7480 h 10000"/>
              <a:gd name="connsiteX43" fmla="*/ 3621 w 9246"/>
              <a:gd name="connsiteY43" fmla="*/ 7488 h 10000"/>
              <a:gd name="connsiteX44" fmla="*/ 3683 w 9246"/>
              <a:gd name="connsiteY44" fmla="*/ 7574 h 10000"/>
              <a:gd name="connsiteX45" fmla="*/ 3566 w 9246"/>
              <a:gd name="connsiteY45" fmla="*/ 7629 h 10000"/>
              <a:gd name="connsiteX46" fmla="*/ 3506 w 9246"/>
              <a:gd name="connsiteY46" fmla="*/ 7582 h 10000"/>
              <a:gd name="connsiteX47" fmla="*/ 3410 w 9246"/>
              <a:gd name="connsiteY47" fmla="*/ 7629 h 10000"/>
              <a:gd name="connsiteX48" fmla="*/ 3437 w 9246"/>
              <a:gd name="connsiteY48" fmla="*/ 7770 h 10000"/>
              <a:gd name="connsiteX49" fmla="*/ 3478 w 9246"/>
              <a:gd name="connsiteY49" fmla="*/ 8091 h 10000"/>
              <a:gd name="connsiteX50" fmla="*/ 3519 w 9246"/>
              <a:gd name="connsiteY50" fmla="*/ 8192 h 10000"/>
              <a:gd name="connsiteX51" fmla="*/ 3643 w 9246"/>
              <a:gd name="connsiteY51" fmla="*/ 8490 h 10000"/>
              <a:gd name="connsiteX52" fmla="*/ 3695 w 9246"/>
              <a:gd name="connsiteY52" fmla="*/ 8631 h 10000"/>
              <a:gd name="connsiteX53" fmla="*/ 3804 w 9246"/>
              <a:gd name="connsiteY53" fmla="*/ 8889 h 10000"/>
              <a:gd name="connsiteX54" fmla="*/ 4015 w 9246"/>
              <a:gd name="connsiteY54" fmla="*/ 8873 h 10000"/>
              <a:gd name="connsiteX55" fmla="*/ 4328 w 9246"/>
              <a:gd name="connsiteY55" fmla="*/ 8944 h 10000"/>
              <a:gd name="connsiteX56" fmla="*/ 4608 w 9246"/>
              <a:gd name="connsiteY56" fmla="*/ 8631 h 10000"/>
              <a:gd name="connsiteX57" fmla="*/ 4676 w 9246"/>
              <a:gd name="connsiteY57" fmla="*/ 8490 h 10000"/>
              <a:gd name="connsiteX58" fmla="*/ 4745 w 9246"/>
              <a:gd name="connsiteY58" fmla="*/ 8490 h 10000"/>
              <a:gd name="connsiteX59" fmla="*/ 4830 w 9246"/>
              <a:gd name="connsiteY59" fmla="*/ 8474 h 10000"/>
              <a:gd name="connsiteX60" fmla="*/ 4966 w 9246"/>
              <a:gd name="connsiteY60" fmla="*/ 8396 h 10000"/>
              <a:gd name="connsiteX61" fmla="*/ 5084 w 9246"/>
              <a:gd name="connsiteY61" fmla="*/ 8404 h 10000"/>
              <a:gd name="connsiteX62" fmla="*/ 5168 w 9246"/>
              <a:gd name="connsiteY62" fmla="*/ 8396 h 10000"/>
              <a:gd name="connsiteX63" fmla="*/ 5139 w 9246"/>
              <a:gd name="connsiteY63" fmla="*/ 8192 h 10000"/>
              <a:gd name="connsiteX64" fmla="*/ 5143 w 9246"/>
              <a:gd name="connsiteY64" fmla="*/ 8044 h 10000"/>
              <a:gd name="connsiteX65" fmla="*/ 5061 w 9246"/>
              <a:gd name="connsiteY65" fmla="*/ 7762 h 10000"/>
              <a:gd name="connsiteX66" fmla="*/ 4810 w 9246"/>
              <a:gd name="connsiteY66" fmla="*/ 7700 h 10000"/>
              <a:gd name="connsiteX67" fmla="*/ 4579 w 9246"/>
              <a:gd name="connsiteY67" fmla="*/ 7175 h 10000"/>
              <a:gd name="connsiteX68" fmla="*/ 4421 w 9246"/>
              <a:gd name="connsiteY68" fmla="*/ 7230 h 10000"/>
              <a:gd name="connsiteX69" fmla="*/ 4268 w 9246"/>
              <a:gd name="connsiteY69" fmla="*/ 7160 h 10000"/>
              <a:gd name="connsiteX70" fmla="*/ 4150 w 9246"/>
              <a:gd name="connsiteY70" fmla="*/ 7175 h 10000"/>
              <a:gd name="connsiteX71" fmla="*/ 4063 w 9246"/>
              <a:gd name="connsiteY71" fmla="*/ 7105 h 10000"/>
              <a:gd name="connsiteX72" fmla="*/ 4028 w 9246"/>
              <a:gd name="connsiteY72" fmla="*/ 6854 h 10000"/>
              <a:gd name="connsiteX73" fmla="*/ 3918 w 9246"/>
              <a:gd name="connsiteY73" fmla="*/ 6682 h 10000"/>
              <a:gd name="connsiteX74" fmla="*/ 3804 w 9246"/>
              <a:gd name="connsiteY74" fmla="*/ 6737 h 10000"/>
              <a:gd name="connsiteX75" fmla="*/ 3668 w 9246"/>
              <a:gd name="connsiteY75" fmla="*/ 6667 h 10000"/>
              <a:gd name="connsiteX76" fmla="*/ 3643 w 9246"/>
              <a:gd name="connsiteY76" fmla="*/ 6596 h 10000"/>
              <a:gd name="connsiteX77" fmla="*/ 3668 w 9246"/>
              <a:gd name="connsiteY77" fmla="*/ 6495 h 10000"/>
              <a:gd name="connsiteX78" fmla="*/ 3741 w 9246"/>
              <a:gd name="connsiteY78" fmla="*/ 6330 h 10000"/>
              <a:gd name="connsiteX79" fmla="*/ 3764 w 9246"/>
              <a:gd name="connsiteY79" fmla="*/ 6103 h 10000"/>
              <a:gd name="connsiteX80" fmla="*/ 3723 w 9246"/>
              <a:gd name="connsiteY80" fmla="*/ 5962 h 10000"/>
              <a:gd name="connsiteX81" fmla="*/ 3741 w 9246"/>
              <a:gd name="connsiteY81" fmla="*/ 5861 h 10000"/>
              <a:gd name="connsiteX82" fmla="*/ 3727 w 9246"/>
              <a:gd name="connsiteY82" fmla="*/ 5728 h 10000"/>
              <a:gd name="connsiteX83" fmla="*/ 3843 w 9246"/>
              <a:gd name="connsiteY83" fmla="*/ 5634 h 10000"/>
              <a:gd name="connsiteX84" fmla="*/ 3888 w 9246"/>
              <a:gd name="connsiteY84" fmla="*/ 5556 h 10000"/>
              <a:gd name="connsiteX85" fmla="*/ 3904 w 9246"/>
              <a:gd name="connsiteY85" fmla="*/ 5423 h 10000"/>
              <a:gd name="connsiteX86" fmla="*/ 4002 w 9246"/>
              <a:gd name="connsiteY86" fmla="*/ 5321 h 10000"/>
              <a:gd name="connsiteX87" fmla="*/ 4067 w 9246"/>
              <a:gd name="connsiteY87" fmla="*/ 5376 h 10000"/>
              <a:gd name="connsiteX88" fmla="*/ 4171 w 9246"/>
              <a:gd name="connsiteY88" fmla="*/ 5423 h 10000"/>
              <a:gd name="connsiteX89" fmla="*/ 4212 w 9246"/>
              <a:gd name="connsiteY89" fmla="*/ 5469 h 10000"/>
              <a:gd name="connsiteX90" fmla="*/ 4175 w 9246"/>
              <a:gd name="connsiteY90" fmla="*/ 5540 h 10000"/>
              <a:gd name="connsiteX91" fmla="*/ 4231 w 9246"/>
              <a:gd name="connsiteY91" fmla="*/ 5673 h 10000"/>
              <a:gd name="connsiteX92" fmla="*/ 4298 w 9246"/>
              <a:gd name="connsiteY92" fmla="*/ 5822 h 10000"/>
              <a:gd name="connsiteX93" fmla="*/ 4215 w 9246"/>
              <a:gd name="connsiteY93" fmla="*/ 5869 h 10000"/>
              <a:gd name="connsiteX94" fmla="*/ 4242 w 9246"/>
              <a:gd name="connsiteY94" fmla="*/ 6002 h 10000"/>
              <a:gd name="connsiteX95" fmla="*/ 4136 w 9246"/>
              <a:gd name="connsiteY95" fmla="*/ 6127 h 10000"/>
              <a:gd name="connsiteX96" fmla="*/ 4015 w 9246"/>
              <a:gd name="connsiteY96" fmla="*/ 6142 h 10000"/>
              <a:gd name="connsiteX97" fmla="*/ 3904 w 9246"/>
              <a:gd name="connsiteY97" fmla="*/ 6095 h 10000"/>
              <a:gd name="connsiteX98" fmla="*/ 3795 w 9246"/>
              <a:gd name="connsiteY98" fmla="*/ 6056 h 10000"/>
              <a:gd name="connsiteX99" fmla="*/ 3751 w 9246"/>
              <a:gd name="connsiteY99" fmla="*/ 6119 h 10000"/>
              <a:gd name="connsiteX100" fmla="*/ 3735 w 9246"/>
              <a:gd name="connsiteY100" fmla="*/ 6330 h 10000"/>
              <a:gd name="connsiteX101" fmla="*/ 3668 w 9246"/>
              <a:gd name="connsiteY101" fmla="*/ 6479 h 10000"/>
              <a:gd name="connsiteX102" fmla="*/ 3634 w 9246"/>
              <a:gd name="connsiteY102" fmla="*/ 6596 h 10000"/>
              <a:gd name="connsiteX103" fmla="*/ 3672 w 9246"/>
              <a:gd name="connsiteY103" fmla="*/ 6682 h 10000"/>
              <a:gd name="connsiteX104" fmla="*/ 3818 w 9246"/>
              <a:gd name="connsiteY104" fmla="*/ 6729 h 10000"/>
              <a:gd name="connsiteX105" fmla="*/ 3918 w 9246"/>
              <a:gd name="connsiteY105" fmla="*/ 6659 h 10000"/>
              <a:gd name="connsiteX106" fmla="*/ 4024 w 9246"/>
              <a:gd name="connsiteY106" fmla="*/ 6878 h 10000"/>
              <a:gd name="connsiteX107" fmla="*/ 4067 w 9246"/>
              <a:gd name="connsiteY107" fmla="*/ 7128 h 10000"/>
              <a:gd name="connsiteX108" fmla="*/ 4161 w 9246"/>
              <a:gd name="connsiteY108" fmla="*/ 7183 h 10000"/>
              <a:gd name="connsiteX109" fmla="*/ 4281 w 9246"/>
              <a:gd name="connsiteY109" fmla="*/ 7175 h 10000"/>
              <a:gd name="connsiteX110" fmla="*/ 4435 w 9246"/>
              <a:gd name="connsiteY110" fmla="*/ 7254 h 10000"/>
              <a:gd name="connsiteX111" fmla="*/ 4565 w 9246"/>
              <a:gd name="connsiteY111" fmla="*/ 7160 h 10000"/>
              <a:gd name="connsiteX112" fmla="*/ 4816 w 9246"/>
              <a:gd name="connsiteY112" fmla="*/ 7700 h 10000"/>
              <a:gd name="connsiteX113" fmla="*/ 5061 w 9246"/>
              <a:gd name="connsiteY113" fmla="*/ 7786 h 10000"/>
              <a:gd name="connsiteX114" fmla="*/ 5143 w 9246"/>
              <a:gd name="connsiteY114" fmla="*/ 8052 h 10000"/>
              <a:gd name="connsiteX115" fmla="*/ 5211 w 9246"/>
              <a:gd name="connsiteY115" fmla="*/ 8099 h 10000"/>
              <a:gd name="connsiteX116" fmla="*/ 5287 w 9246"/>
              <a:gd name="connsiteY116" fmla="*/ 8138 h 10000"/>
              <a:gd name="connsiteX117" fmla="*/ 5319 w 9246"/>
              <a:gd name="connsiteY117" fmla="*/ 8146 h 10000"/>
              <a:gd name="connsiteX118" fmla="*/ 5396 w 9246"/>
              <a:gd name="connsiteY118" fmla="*/ 8044 h 10000"/>
              <a:gd name="connsiteX119" fmla="*/ 5443 w 9246"/>
              <a:gd name="connsiteY119" fmla="*/ 8216 h 10000"/>
              <a:gd name="connsiteX120" fmla="*/ 5669 w 9246"/>
              <a:gd name="connsiteY120" fmla="*/ 7668 h 10000"/>
              <a:gd name="connsiteX121" fmla="*/ 5781 w 9246"/>
              <a:gd name="connsiteY121" fmla="*/ 7621 h 10000"/>
              <a:gd name="connsiteX122" fmla="*/ 5900 w 9246"/>
              <a:gd name="connsiteY122" fmla="*/ 7762 h 10000"/>
              <a:gd name="connsiteX123" fmla="*/ 5891 w 9246"/>
              <a:gd name="connsiteY123" fmla="*/ 7152 h 10000"/>
              <a:gd name="connsiteX124" fmla="*/ 6035 w 9246"/>
              <a:gd name="connsiteY124" fmla="*/ 7128 h 10000"/>
              <a:gd name="connsiteX125" fmla="*/ 6267 w 9246"/>
              <a:gd name="connsiteY125" fmla="*/ 7371 h 10000"/>
              <a:gd name="connsiteX126" fmla="*/ 6324 w 9246"/>
              <a:gd name="connsiteY126" fmla="*/ 7387 h 10000"/>
              <a:gd name="connsiteX127" fmla="*/ 6485 w 9246"/>
              <a:gd name="connsiteY127" fmla="*/ 7418 h 10000"/>
              <a:gd name="connsiteX128" fmla="*/ 6526 w 9246"/>
              <a:gd name="connsiteY128" fmla="*/ 7465 h 10000"/>
              <a:gd name="connsiteX129" fmla="*/ 6553 w 9246"/>
              <a:gd name="connsiteY129" fmla="*/ 7692 h 10000"/>
              <a:gd name="connsiteX130" fmla="*/ 6665 w 9246"/>
              <a:gd name="connsiteY130" fmla="*/ 7809 h 10000"/>
              <a:gd name="connsiteX131" fmla="*/ 6746 w 9246"/>
              <a:gd name="connsiteY131" fmla="*/ 7833 h 10000"/>
              <a:gd name="connsiteX132" fmla="*/ 6853 w 9246"/>
              <a:gd name="connsiteY132" fmla="*/ 7692 h 10000"/>
              <a:gd name="connsiteX133" fmla="*/ 6908 w 9246"/>
              <a:gd name="connsiteY133" fmla="*/ 7645 h 10000"/>
              <a:gd name="connsiteX134" fmla="*/ 6937 w 9246"/>
              <a:gd name="connsiteY134" fmla="*/ 7559 h 10000"/>
              <a:gd name="connsiteX135" fmla="*/ 7055 w 9246"/>
              <a:gd name="connsiteY135" fmla="*/ 7606 h 10000"/>
              <a:gd name="connsiteX136" fmla="*/ 7042 w 9246"/>
              <a:gd name="connsiteY136" fmla="*/ 7512 h 10000"/>
              <a:gd name="connsiteX137" fmla="*/ 7102 w 9246"/>
              <a:gd name="connsiteY137" fmla="*/ 7457 h 10000"/>
              <a:gd name="connsiteX138" fmla="*/ 7197 w 9246"/>
              <a:gd name="connsiteY138" fmla="*/ 7512 h 10000"/>
              <a:gd name="connsiteX139" fmla="*/ 7355 w 9246"/>
              <a:gd name="connsiteY139" fmla="*/ 7512 h 10000"/>
              <a:gd name="connsiteX140" fmla="*/ 7438 w 9246"/>
              <a:gd name="connsiteY140" fmla="*/ 7551 h 10000"/>
              <a:gd name="connsiteX141" fmla="*/ 7495 w 9246"/>
              <a:gd name="connsiteY141" fmla="*/ 7668 h 10000"/>
              <a:gd name="connsiteX142" fmla="*/ 7524 w 9246"/>
              <a:gd name="connsiteY142" fmla="*/ 7488 h 10000"/>
              <a:gd name="connsiteX143" fmla="*/ 7468 w 9246"/>
              <a:gd name="connsiteY143" fmla="*/ 7230 h 10000"/>
              <a:gd name="connsiteX144" fmla="*/ 7533 w 9246"/>
              <a:gd name="connsiteY144" fmla="*/ 7175 h 10000"/>
              <a:gd name="connsiteX145" fmla="*/ 7606 w 9246"/>
              <a:gd name="connsiteY145" fmla="*/ 7199 h 10000"/>
              <a:gd name="connsiteX146" fmla="*/ 7606 w 9246"/>
              <a:gd name="connsiteY146" fmla="*/ 6894 h 10000"/>
              <a:gd name="connsiteX147" fmla="*/ 7723 w 9246"/>
              <a:gd name="connsiteY147" fmla="*/ 6917 h 10000"/>
              <a:gd name="connsiteX148" fmla="*/ 7782 w 9246"/>
              <a:gd name="connsiteY148" fmla="*/ 6854 h 10000"/>
              <a:gd name="connsiteX149" fmla="*/ 7768 w 9246"/>
              <a:gd name="connsiteY149" fmla="*/ 6635 h 10000"/>
              <a:gd name="connsiteX150" fmla="*/ 7823 w 9246"/>
              <a:gd name="connsiteY150" fmla="*/ 6635 h 10000"/>
              <a:gd name="connsiteX151" fmla="*/ 7886 w 9246"/>
              <a:gd name="connsiteY151" fmla="*/ 6518 h 10000"/>
              <a:gd name="connsiteX152" fmla="*/ 7999 w 9246"/>
              <a:gd name="connsiteY152" fmla="*/ 6424 h 10000"/>
              <a:gd name="connsiteX153" fmla="*/ 8077 w 9246"/>
              <a:gd name="connsiteY153" fmla="*/ 6283 h 10000"/>
              <a:gd name="connsiteX154" fmla="*/ 8243 w 9246"/>
              <a:gd name="connsiteY154" fmla="*/ 6283 h 10000"/>
              <a:gd name="connsiteX155" fmla="*/ 8375 w 9246"/>
              <a:gd name="connsiteY155" fmla="*/ 6401 h 10000"/>
              <a:gd name="connsiteX156" fmla="*/ 8553 w 9246"/>
              <a:gd name="connsiteY156" fmla="*/ 6408 h 10000"/>
              <a:gd name="connsiteX157" fmla="*/ 8542 w 9246"/>
              <a:gd name="connsiteY157" fmla="*/ 6291 h 10000"/>
              <a:gd name="connsiteX158" fmla="*/ 8529 w 9246"/>
              <a:gd name="connsiteY158" fmla="*/ 6127 h 10000"/>
              <a:gd name="connsiteX159" fmla="*/ 9164 w 9246"/>
              <a:gd name="connsiteY159" fmla="*/ 6338 h 10000"/>
              <a:gd name="connsiteX160" fmla="*/ 9125 w 9246"/>
              <a:gd name="connsiteY160" fmla="*/ 579 h 10000"/>
              <a:gd name="connsiteX161" fmla="*/ 8122 w 9246"/>
              <a:gd name="connsiteY161" fmla="*/ 321 h 10000"/>
              <a:gd name="connsiteX162" fmla="*/ 7790 w 9246"/>
              <a:gd name="connsiteY162" fmla="*/ 47 h 10000"/>
              <a:gd name="connsiteX163" fmla="*/ 6376 w 9246"/>
              <a:gd name="connsiteY163" fmla="*/ 211 h 10000"/>
              <a:gd name="connsiteX164" fmla="*/ 5211 w 9246"/>
              <a:gd name="connsiteY164" fmla="*/ 0 h 10000"/>
              <a:gd name="connsiteX165" fmla="*/ 4328 w 9246"/>
              <a:gd name="connsiteY165" fmla="*/ 329 h 10000"/>
              <a:gd name="connsiteX166" fmla="*/ 4161 w 9246"/>
              <a:gd name="connsiteY166" fmla="*/ 415 h 10000"/>
              <a:gd name="connsiteX167" fmla="*/ 3302 w 9246"/>
              <a:gd name="connsiteY167" fmla="*/ 297 h 10000"/>
              <a:gd name="connsiteX168" fmla="*/ 2839 w 9246"/>
              <a:gd name="connsiteY168" fmla="*/ 438 h 10000"/>
              <a:gd name="connsiteX169" fmla="*/ 2718 w 9246"/>
              <a:gd name="connsiteY169" fmla="*/ 869 h 10000"/>
              <a:gd name="connsiteX170" fmla="*/ 3019 w 9246"/>
              <a:gd name="connsiteY170" fmla="*/ 1737 h 10000"/>
              <a:gd name="connsiteX171" fmla="*/ 2647 w 9246"/>
              <a:gd name="connsiteY171" fmla="*/ 2277 h 10000"/>
              <a:gd name="connsiteX172" fmla="*/ 2437 w 9246"/>
              <a:gd name="connsiteY172" fmla="*/ 3302 h 10000"/>
              <a:gd name="connsiteX173" fmla="*/ 2177 w 9246"/>
              <a:gd name="connsiteY173" fmla="*/ 2856 h 10000"/>
              <a:gd name="connsiteX0" fmla="*/ 2355 w 9875"/>
              <a:gd name="connsiteY0" fmla="*/ 2856 h 10000"/>
              <a:gd name="connsiteX1" fmla="*/ 1913 w 9875"/>
              <a:gd name="connsiteY1" fmla="*/ 3208 h 10000"/>
              <a:gd name="connsiteX2" fmla="*/ 1355 w 9875"/>
              <a:gd name="connsiteY2" fmla="*/ 3333 h 10000"/>
              <a:gd name="connsiteX3" fmla="*/ 1056 w 9875"/>
              <a:gd name="connsiteY3" fmla="*/ 3263 h 10000"/>
              <a:gd name="connsiteX4" fmla="*/ 819 w 9875"/>
              <a:gd name="connsiteY4" fmla="*/ 3310 h 10000"/>
              <a:gd name="connsiteX5" fmla="*/ 642 w 9875"/>
              <a:gd name="connsiteY5" fmla="*/ 3607 h 10000"/>
              <a:gd name="connsiteX6" fmla="*/ 956 w 9875"/>
              <a:gd name="connsiteY6" fmla="*/ 4272 h 10000"/>
              <a:gd name="connsiteX7" fmla="*/ 1279 w 9875"/>
              <a:gd name="connsiteY7" fmla="*/ 5188 h 10000"/>
              <a:gd name="connsiteX8" fmla="*/ 1230 w 9875"/>
              <a:gd name="connsiteY8" fmla="*/ 5986 h 10000"/>
              <a:gd name="connsiteX9" fmla="*/ 1133 w 9875"/>
              <a:gd name="connsiteY9" fmla="*/ 6714 h 10000"/>
              <a:gd name="connsiteX10" fmla="*/ 422 w 9875"/>
              <a:gd name="connsiteY10" fmla="*/ 7418 h 10000"/>
              <a:gd name="connsiteX11" fmla="*/ 0 w 9875"/>
              <a:gd name="connsiteY11" fmla="*/ 7793 h 10000"/>
              <a:gd name="connsiteX12" fmla="*/ 61 w 9875"/>
              <a:gd name="connsiteY12" fmla="*/ 8169 h 10000"/>
              <a:gd name="connsiteX13" fmla="*/ 320 w 9875"/>
              <a:gd name="connsiteY13" fmla="*/ 8537 h 10000"/>
              <a:gd name="connsiteX14" fmla="*/ 439 w 9875"/>
              <a:gd name="connsiteY14" fmla="*/ 8850 h 10000"/>
              <a:gd name="connsiteX15" fmla="*/ 657 w 9875"/>
              <a:gd name="connsiteY15" fmla="*/ 9038 h 10000"/>
              <a:gd name="connsiteX16" fmla="*/ 833 w 9875"/>
              <a:gd name="connsiteY16" fmla="*/ 9484 h 10000"/>
              <a:gd name="connsiteX17" fmla="*/ 1045 w 9875"/>
              <a:gd name="connsiteY17" fmla="*/ 9898 h 10000"/>
              <a:gd name="connsiteX18" fmla="*/ 1192 w 9875"/>
              <a:gd name="connsiteY18" fmla="*/ 10000 h 10000"/>
              <a:gd name="connsiteX19" fmla="*/ 1340 w 9875"/>
              <a:gd name="connsiteY19" fmla="*/ 9859 h 10000"/>
              <a:gd name="connsiteX20" fmla="*/ 1480 w 9875"/>
              <a:gd name="connsiteY20" fmla="*/ 9523 h 10000"/>
              <a:gd name="connsiteX21" fmla="*/ 1369 w 9875"/>
              <a:gd name="connsiteY21" fmla="*/ 9014 h 10000"/>
              <a:gd name="connsiteX22" fmla="*/ 1377 w 9875"/>
              <a:gd name="connsiteY22" fmla="*/ 8803 h 10000"/>
              <a:gd name="connsiteX23" fmla="*/ 1746 w 9875"/>
              <a:gd name="connsiteY23" fmla="*/ 8662 h 10000"/>
              <a:gd name="connsiteX24" fmla="*/ 1951 w 9875"/>
              <a:gd name="connsiteY24" fmla="*/ 8560 h 10000"/>
              <a:gd name="connsiteX25" fmla="*/ 2119 w 9875"/>
              <a:gd name="connsiteY25" fmla="*/ 8537 h 10000"/>
              <a:gd name="connsiteX26" fmla="*/ 2377 w 9875"/>
              <a:gd name="connsiteY26" fmla="*/ 8380 h 10000"/>
              <a:gd name="connsiteX27" fmla="*/ 2689 w 9875"/>
              <a:gd name="connsiteY27" fmla="*/ 8052 h 10000"/>
              <a:gd name="connsiteX28" fmla="*/ 3041 w 9875"/>
              <a:gd name="connsiteY28" fmla="*/ 8192 h 10000"/>
              <a:gd name="connsiteX29" fmla="*/ 3179 w 9875"/>
              <a:gd name="connsiteY29" fmla="*/ 8099 h 10000"/>
              <a:gd name="connsiteX30" fmla="*/ 3207 w 9875"/>
              <a:gd name="connsiteY30" fmla="*/ 8521 h 10000"/>
              <a:gd name="connsiteX31" fmla="*/ 3290 w 9875"/>
              <a:gd name="connsiteY31" fmla="*/ 8709 h 10000"/>
              <a:gd name="connsiteX32" fmla="*/ 3381 w 9875"/>
              <a:gd name="connsiteY32" fmla="*/ 8631 h 10000"/>
              <a:gd name="connsiteX33" fmla="*/ 3423 w 9875"/>
              <a:gd name="connsiteY33" fmla="*/ 8725 h 10000"/>
              <a:gd name="connsiteX34" fmla="*/ 3600 w 9875"/>
              <a:gd name="connsiteY34" fmla="*/ 8615 h 10000"/>
              <a:gd name="connsiteX35" fmla="*/ 3954 w 9875"/>
              <a:gd name="connsiteY35" fmla="*/ 8498 h 10000"/>
              <a:gd name="connsiteX36" fmla="*/ 3806 w 9875"/>
              <a:gd name="connsiteY36" fmla="*/ 8192 h 10000"/>
              <a:gd name="connsiteX37" fmla="*/ 3745 w 9875"/>
              <a:gd name="connsiteY37" fmla="*/ 8075 h 10000"/>
              <a:gd name="connsiteX38" fmla="*/ 3723 w 9875"/>
              <a:gd name="connsiteY38" fmla="*/ 7786 h 10000"/>
              <a:gd name="connsiteX39" fmla="*/ 3688 w 9875"/>
              <a:gd name="connsiteY39" fmla="*/ 7653 h 10000"/>
              <a:gd name="connsiteX40" fmla="*/ 3797 w 9875"/>
              <a:gd name="connsiteY40" fmla="*/ 7582 h 10000"/>
              <a:gd name="connsiteX41" fmla="*/ 3792 w 9875"/>
              <a:gd name="connsiteY41" fmla="*/ 7488 h 10000"/>
              <a:gd name="connsiteX42" fmla="*/ 3834 w 9875"/>
              <a:gd name="connsiteY42" fmla="*/ 7480 h 10000"/>
              <a:gd name="connsiteX43" fmla="*/ 3916 w 9875"/>
              <a:gd name="connsiteY43" fmla="*/ 7488 h 10000"/>
              <a:gd name="connsiteX44" fmla="*/ 3983 w 9875"/>
              <a:gd name="connsiteY44" fmla="*/ 7574 h 10000"/>
              <a:gd name="connsiteX45" fmla="*/ 3857 w 9875"/>
              <a:gd name="connsiteY45" fmla="*/ 7629 h 10000"/>
              <a:gd name="connsiteX46" fmla="*/ 3792 w 9875"/>
              <a:gd name="connsiteY46" fmla="*/ 7582 h 10000"/>
              <a:gd name="connsiteX47" fmla="*/ 3688 w 9875"/>
              <a:gd name="connsiteY47" fmla="*/ 7629 h 10000"/>
              <a:gd name="connsiteX48" fmla="*/ 3717 w 9875"/>
              <a:gd name="connsiteY48" fmla="*/ 7770 h 10000"/>
              <a:gd name="connsiteX49" fmla="*/ 3762 w 9875"/>
              <a:gd name="connsiteY49" fmla="*/ 8091 h 10000"/>
              <a:gd name="connsiteX50" fmla="*/ 3806 w 9875"/>
              <a:gd name="connsiteY50" fmla="*/ 8192 h 10000"/>
              <a:gd name="connsiteX51" fmla="*/ 3940 w 9875"/>
              <a:gd name="connsiteY51" fmla="*/ 8490 h 10000"/>
              <a:gd name="connsiteX52" fmla="*/ 3996 w 9875"/>
              <a:gd name="connsiteY52" fmla="*/ 8631 h 10000"/>
              <a:gd name="connsiteX53" fmla="*/ 4114 w 9875"/>
              <a:gd name="connsiteY53" fmla="*/ 8889 h 10000"/>
              <a:gd name="connsiteX54" fmla="*/ 4342 w 9875"/>
              <a:gd name="connsiteY54" fmla="*/ 8873 h 10000"/>
              <a:gd name="connsiteX55" fmla="*/ 4681 w 9875"/>
              <a:gd name="connsiteY55" fmla="*/ 8944 h 10000"/>
              <a:gd name="connsiteX56" fmla="*/ 4984 w 9875"/>
              <a:gd name="connsiteY56" fmla="*/ 8631 h 10000"/>
              <a:gd name="connsiteX57" fmla="*/ 5057 w 9875"/>
              <a:gd name="connsiteY57" fmla="*/ 8490 h 10000"/>
              <a:gd name="connsiteX58" fmla="*/ 5132 w 9875"/>
              <a:gd name="connsiteY58" fmla="*/ 8490 h 10000"/>
              <a:gd name="connsiteX59" fmla="*/ 5224 w 9875"/>
              <a:gd name="connsiteY59" fmla="*/ 8474 h 10000"/>
              <a:gd name="connsiteX60" fmla="*/ 5371 w 9875"/>
              <a:gd name="connsiteY60" fmla="*/ 8396 h 10000"/>
              <a:gd name="connsiteX61" fmla="*/ 5499 w 9875"/>
              <a:gd name="connsiteY61" fmla="*/ 8404 h 10000"/>
              <a:gd name="connsiteX62" fmla="*/ 5589 w 9875"/>
              <a:gd name="connsiteY62" fmla="*/ 8396 h 10000"/>
              <a:gd name="connsiteX63" fmla="*/ 5558 w 9875"/>
              <a:gd name="connsiteY63" fmla="*/ 8192 h 10000"/>
              <a:gd name="connsiteX64" fmla="*/ 5562 w 9875"/>
              <a:gd name="connsiteY64" fmla="*/ 8044 h 10000"/>
              <a:gd name="connsiteX65" fmla="*/ 5474 w 9875"/>
              <a:gd name="connsiteY65" fmla="*/ 7762 h 10000"/>
              <a:gd name="connsiteX66" fmla="*/ 5202 w 9875"/>
              <a:gd name="connsiteY66" fmla="*/ 7700 h 10000"/>
              <a:gd name="connsiteX67" fmla="*/ 4952 w 9875"/>
              <a:gd name="connsiteY67" fmla="*/ 7175 h 10000"/>
              <a:gd name="connsiteX68" fmla="*/ 4782 w 9875"/>
              <a:gd name="connsiteY68" fmla="*/ 7230 h 10000"/>
              <a:gd name="connsiteX69" fmla="*/ 4616 w 9875"/>
              <a:gd name="connsiteY69" fmla="*/ 7160 h 10000"/>
              <a:gd name="connsiteX70" fmla="*/ 4488 w 9875"/>
              <a:gd name="connsiteY70" fmla="*/ 7175 h 10000"/>
              <a:gd name="connsiteX71" fmla="*/ 4394 w 9875"/>
              <a:gd name="connsiteY71" fmla="*/ 7105 h 10000"/>
              <a:gd name="connsiteX72" fmla="*/ 4356 w 9875"/>
              <a:gd name="connsiteY72" fmla="*/ 6854 h 10000"/>
              <a:gd name="connsiteX73" fmla="*/ 4238 w 9875"/>
              <a:gd name="connsiteY73" fmla="*/ 6682 h 10000"/>
              <a:gd name="connsiteX74" fmla="*/ 4114 w 9875"/>
              <a:gd name="connsiteY74" fmla="*/ 6737 h 10000"/>
              <a:gd name="connsiteX75" fmla="*/ 3967 w 9875"/>
              <a:gd name="connsiteY75" fmla="*/ 6667 h 10000"/>
              <a:gd name="connsiteX76" fmla="*/ 3940 w 9875"/>
              <a:gd name="connsiteY76" fmla="*/ 6596 h 10000"/>
              <a:gd name="connsiteX77" fmla="*/ 3967 w 9875"/>
              <a:gd name="connsiteY77" fmla="*/ 6495 h 10000"/>
              <a:gd name="connsiteX78" fmla="*/ 4046 w 9875"/>
              <a:gd name="connsiteY78" fmla="*/ 6330 h 10000"/>
              <a:gd name="connsiteX79" fmla="*/ 4071 w 9875"/>
              <a:gd name="connsiteY79" fmla="*/ 6103 h 10000"/>
              <a:gd name="connsiteX80" fmla="*/ 4027 w 9875"/>
              <a:gd name="connsiteY80" fmla="*/ 5962 h 10000"/>
              <a:gd name="connsiteX81" fmla="*/ 4046 w 9875"/>
              <a:gd name="connsiteY81" fmla="*/ 5861 h 10000"/>
              <a:gd name="connsiteX82" fmla="*/ 4031 w 9875"/>
              <a:gd name="connsiteY82" fmla="*/ 5728 h 10000"/>
              <a:gd name="connsiteX83" fmla="*/ 4156 w 9875"/>
              <a:gd name="connsiteY83" fmla="*/ 5634 h 10000"/>
              <a:gd name="connsiteX84" fmla="*/ 4205 w 9875"/>
              <a:gd name="connsiteY84" fmla="*/ 5556 h 10000"/>
              <a:gd name="connsiteX85" fmla="*/ 4222 w 9875"/>
              <a:gd name="connsiteY85" fmla="*/ 5423 h 10000"/>
              <a:gd name="connsiteX86" fmla="*/ 4328 w 9875"/>
              <a:gd name="connsiteY86" fmla="*/ 5321 h 10000"/>
              <a:gd name="connsiteX87" fmla="*/ 4399 w 9875"/>
              <a:gd name="connsiteY87" fmla="*/ 5376 h 10000"/>
              <a:gd name="connsiteX88" fmla="*/ 4511 w 9875"/>
              <a:gd name="connsiteY88" fmla="*/ 5423 h 10000"/>
              <a:gd name="connsiteX89" fmla="*/ 4555 w 9875"/>
              <a:gd name="connsiteY89" fmla="*/ 5469 h 10000"/>
              <a:gd name="connsiteX90" fmla="*/ 4515 w 9875"/>
              <a:gd name="connsiteY90" fmla="*/ 5540 h 10000"/>
              <a:gd name="connsiteX91" fmla="*/ 4576 w 9875"/>
              <a:gd name="connsiteY91" fmla="*/ 5673 h 10000"/>
              <a:gd name="connsiteX92" fmla="*/ 4648 w 9875"/>
              <a:gd name="connsiteY92" fmla="*/ 5822 h 10000"/>
              <a:gd name="connsiteX93" fmla="*/ 4559 w 9875"/>
              <a:gd name="connsiteY93" fmla="*/ 5869 h 10000"/>
              <a:gd name="connsiteX94" fmla="*/ 4588 w 9875"/>
              <a:gd name="connsiteY94" fmla="*/ 6002 h 10000"/>
              <a:gd name="connsiteX95" fmla="*/ 4473 w 9875"/>
              <a:gd name="connsiteY95" fmla="*/ 6127 h 10000"/>
              <a:gd name="connsiteX96" fmla="*/ 4342 w 9875"/>
              <a:gd name="connsiteY96" fmla="*/ 6142 h 10000"/>
              <a:gd name="connsiteX97" fmla="*/ 4222 w 9875"/>
              <a:gd name="connsiteY97" fmla="*/ 6095 h 10000"/>
              <a:gd name="connsiteX98" fmla="*/ 4104 w 9875"/>
              <a:gd name="connsiteY98" fmla="*/ 6056 h 10000"/>
              <a:gd name="connsiteX99" fmla="*/ 4057 w 9875"/>
              <a:gd name="connsiteY99" fmla="*/ 6119 h 10000"/>
              <a:gd name="connsiteX100" fmla="*/ 4040 w 9875"/>
              <a:gd name="connsiteY100" fmla="*/ 6330 h 10000"/>
              <a:gd name="connsiteX101" fmla="*/ 3967 w 9875"/>
              <a:gd name="connsiteY101" fmla="*/ 6479 h 10000"/>
              <a:gd name="connsiteX102" fmla="*/ 3930 w 9875"/>
              <a:gd name="connsiteY102" fmla="*/ 6596 h 10000"/>
              <a:gd name="connsiteX103" fmla="*/ 3971 w 9875"/>
              <a:gd name="connsiteY103" fmla="*/ 6682 h 10000"/>
              <a:gd name="connsiteX104" fmla="*/ 4129 w 9875"/>
              <a:gd name="connsiteY104" fmla="*/ 6729 h 10000"/>
              <a:gd name="connsiteX105" fmla="*/ 4238 w 9875"/>
              <a:gd name="connsiteY105" fmla="*/ 6659 h 10000"/>
              <a:gd name="connsiteX106" fmla="*/ 4352 w 9875"/>
              <a:gd name="connsiteY106" fmla="*/ 6878 h 10000"/>
              <a:gd name="connsiteX107" fmla="*/ 4399 w 9875"/>
              <a:gd name="connsiteY107" fmla="*/ 7128 h 10000"/>
              <a:gd name="connsiteX108" fmla="*/ 4500 w 9875"/>
              <a:gd name="connsiteY108" fmla="*/ 7183 h 10000"/>
              <a:gd name="connsiteX109" fmla="*/ 4630 w 9875"/>
              <a:gd name="connsiteY109" fmla="*/ 7175 h 10000"/>
              <a:gd name="connsiteX110" fmla="*/ 4797 w 9875"/>
              <a:gd name="connsiteY110" fmla="*/ 7254 h 10000"/>
              <a:gd name="connsiteX111" fmla="*/ 4937 w 9875"/>
              <a:gd name="connsiteY111" fmla="*/ 7160 h 10000"/>
              <a:gd name="connsiteX112" fmla="*/ 5209 w 9875"/>
              <a:gd name="connsiteY112" fmla="*/ 7700 h 10000"/>
              <a:gd name="connsiteX113" fmla="*/ 5474 w 9875"/>
              <a:gd name="connsiteY113" fmla="*/ 7786 h 10000"/>
              <a:gd name="connsiteX114" fmla="*/ 5562 w 9875"/>
              <a:gd name="connsiteY114" fmla="*/ 8052 h 10000"/>
              <a:gd name="connsiteX115" fmla="*/ 5636 w 9875"/>
              <a:gd name="connsiteY115" fmla="*/ 8099 h 10000"/>
              <a:gd name="connsiteX116" fmla="*/ 5718 w 9875"/>
              <a:gd name="connsiteY116" fmla="*/ 8138 h 10000"/>
              <a:gd name="connsiteX117" fmla="*/ 5753 w 9875"/>
              <a:gd name="connsiteY117" fmla="*/ 8146 h 10000"/>
              <a:gd name="connsiteX118" fmla="*/ 5836 w 9875"/>
              <a:gd name="connsiteY118" fmla="*/ 8044 h 10000"/>
              <a:gd name="connsiteX119" fmla="*/ 5887 w 9875"/>
              <a:gd name="connsiteY119" fmla="*/ 8216 h 10000"/>
              <a:gd name="connsiteX120" fmla="*/ 6131 w 9875"/>
              <a:gd name="connsiteY120" fmla="*/ 7668 h 10000"/>
              <a:gd name="connsiteX121" fmla="*/ 6252 w 9875"/>
              <a:gd name="connsiteY121" fmla="*/ 7621 h 10000"/>
              <a:gd name="connsiteX122" fmla="*/ 6381 w 9875"/>
              <a:gd name="connsiteY122" fmla="*/ 7762 h 10000"/>
              <a:gd name="connsiteX123" fmla="*/ 6371 w 9875"/>
              <a:gd name="connsiteY123" fmla="*/ 7152 h 10000"/>
              <a:gd name="connsiteX124" fmla="*/ 6527 w 9875"/>
              <a:gd name="connsiteY124" fmla="*/ 7128 h 10000"/>
              <a:gd name="connsiteX125" fmla="*/ 6778 w 9875"/>
              <a:gd name="connsiteY125" fmla="*/ 7371 h 10000"/>
              <a:gd name="connsiteX126" fmla="*/ 6840 w 9875"/>
              <a:gd name="connsiteY126" fmla="*/ 7387 h 10000"/>
              <a:gd name="connsiteX127" fmla="*/ 7014 w 9875"/>
              <a:gd name="connsiteY127" fmla="*/ 7418 h 10000"/>
              <a:gd name="connsiteX128" fmla="*/ 7058 w 9875"/>
              <a:gd name="connsiteY128" fmla="*/ 7465 h 10000"/>
              <a:gd name="connsiteX129" fmla="*/ 7087 w 9875"/>
              <a:gd name="connsiteY129" fmla="*/ 7692 h 10000"/>
              <a:gd name="connsiteX130" fmla="*/ 7209 w 9875"/>
              <a:gd name="connsiteY130" fmla="*/ 7809 h 10000"/>
              <a:gd name="connsiteX131" fmla="*/ 7296 w 9875"/>
              <a:gd name="connsiteY131" fmla="*/ 7833 h 10000"/>
              <a:gd name="connsiteX132" fmla="*/ 7412 w 9875"/>
              <a:gd name="connsiteY132" fmla="*/ 7692 h 10000"/>
              <a:gd name="connsiteX133" fmla="*/ 7471 w 9875"/>
              <a:gd name="connsiteY133" fmla="*/ 7645 h 10000"/>
              <a:gd name="connsiteX134" fmla="*/ 7503 w 9875"/>
              <a:gd name="connsiteY134" fmla="*/ 7559 h 10000"/>
              <a:gd name="connsiteX135" fmla="*/ 7630 w 9875"/>
              <a:gd name="connsiteY135" fmla="*/ 7606 h 10000"/>
              <a:gd name="connsiteX136" fmla="*/ 7616 w 9875"/>
              <a:gd name="connsiteY136" fmla="*/ 7512 h 10000"/>
              <a:gd name="connsiteX137" fmla="*/ 7681 w 9875"/>
              <a:gd name="connsiteY137" fmla="*/ 7457 h 10000"/>
              <a:gd name="connsiteX138" fmla="*/ 7784 w 9875"/>
              <a:gd name="connsiteY138" fmla="*/ 7512 h 10000"/>
              <a:gd name="connsiteX139" fmla="*/ 7955 w 9875"/>
              <a:gd name="connsiteY139" fmla="*/ 7512 h 10000"/>
              <a:gd name="connsiteX140" fmla="*/ 8045 w 9875"/>
              <a:gd name="connsiteY140" fmla="*/ 7551 h 10000"/>
              <a:gd name="connsiteX141" fmla="*/ 8106 w 9875"/>
              <a:gd name="connsiteY141" fmla="*/ 7668 h 10000"/>
              <a:gd name="connsiteX142" fmla="*/ 8138 w 9875"/>
              <a:gd name="connsiteY142" fmla="*/ 7488 h 10000"/>
              <a:gd name="connsiteX143" fmla="*/ 8077 w 9875"/>
              <a:gd name="connsiteY143" fmla="*/ 7230 h 10000"/>
              <a:gd name="connsiteX144" fmla="*/ 8147 w 9875"/>
              <a:gd name="connsiteY144" fmla="*/ 7175 h 10000"/>
              <a:gd name="connsiteX145" fmla="*/ 8226 w 9875"/>
              <a:gd name="connsiteY145" fmla="*/ 7199 h 10000"/>
              <a:gd name="connsiteX146" fmla="*/ 8226 w 9875"/>
              <a:gd name="connsiteY146" fmla="*/ 6894 h 10000"/>
              <a:gd name="connsiteX147" fmla="*/ 8353 w 9875"/>
              <a:gd name="connsiteY147" fmla="*/ 6917 h 10000"/>
              <a:gd name="connsiteX148" fmla="*/ 8417 w 9875"/>
              <a:gd name="connsiteY148" fmla="*/ 6854 h 10000"/>
              <a:gd name="connsiteX149" fmla="*/ 8401 w 9875"/>
              <a:gd name="connsiteY149" fmla="*/ 6635 h 10000"/>
              <a:gd name="connsiteX150" fmla="*/ 8461 w 9875"/>
              <a:gd name="connsiteY150" fmla="*/ 6635 h 10000"/>
              <a:gd name="connsiteX151" fmla="*/ 8529 w 9875"/>
              <a:gd name="connsiteY151" fmla="*/ 6518 h 10000"/>
              <a:gd name="connsiteX152" fmla="*/ 8651 w 9875"/>
              <a:gd name="connsiteY152" fmla="*/ 6424 h 10000"/>
              <a:gd name="connsiteX153" fmla="*/ 8736 w 9875"/>
              <a:gd name="connsiteY153" fmla="*/ 6283 h 10000"/>
              <a:gd name="connsiteX154" fmla="*/ 8915 w 9875"/>
              <a:gd name="connsiteY154" fmla="*/ 6283 h 10000"/>
              <a:gd name="connsiteX155" fmla="*/ 9058 w 9875"/>
              <a:gd name="connsiteY155" fmla="*/ 6401 h 10000"/>
              <a:gd name="connsiteX156" fmla="*/ 9250 w 9875"/>
              <a:gd name="connsiteY156" fmla="*/ 6408 h 10000"/>
              <a:gd name="connsiteX157" fmla="*/ 9239 w 9875"/>
              <a:gd name="connsiteY157" fmla="*/ 6291 h 10000"/>
              <a:gd name="connsiteX158" fmla="*/ 9225 w 9875"/>
              <a:gd name="connsiteY158" fmla="*/ 6127 h 10000"/>
              <a:gd name="connsiteX159" fmla="*/ 9869 w 9875"/>
              <a:gd name="connsiteY159" fmla="*/ 579 h 10000"/>
              <a:gd name="connsiteX160" fmla="*/ 8784 w 9875"/>
              <a:gd name="connsiteY160" fmla="*/ 321 h 10000"/>
              <a:gd name="connsiteX161" fmla="*/ 8425 w 9875"/>
              <a:gd name="connsiteY161" fmla="*/ 47 h 10000"/>
              <a:gd name="connsiteX162" fmla="*/ 6896 w 9875"/>
              <a:gd name="connsiteY162" fmla="*/ 211 h 10000"/>
              <a:gd name="connsiteX163" fmla="*/ 5636 w 9875"/>
              <a:gd name="connsiteY163" fmla="*/ 0 h 10000"/>
              <a:gd name="connsiteX164" fmla="*/ 4681 w 9875"/>
              <a:gd name="connsiteY164" fmla="*/ 329 h 10000"/>
              <a:gd name="connsiteX165" fmla="*/ 4500 w 9875"/>
              <a:gd name="connsiteY165" fmla="*/ 415 h 10000"/>
              <a:gd name="connsiteX166" fmla="*/ 3571 w 9875"/>
              <a:gd name="connsiteY166" fmla="*/ 297 h 10000"/>
              <a:gd name="connsiteX167" fmla="*/ 3071 w 9875"/>
              <a:gd name="connsiteY167" fmla="*/ 438 h 10000"/>
              <a:gd name="connsiteX168" fmla="*/ 2940 w 9875"/>
              <a:gd name="connsiteY168" fmla="*/ 869 h 10000"/>
              <a:gd name="connsiteX169" fmla="*/ 3265 w 9875"/>
              <a:gd name="connsiteY169" fmla="*/ 1737 h 10000"/>
              <a:gd name="connsiteX170" fmla="*/ 2863 w 9875"/>
              <a:gd name="connsiteY170" fmla="*/ 2277 h 10000"/>
              <a:gd name="connsiteX171" fmla="*/ 2636 w 9875"/>
              <a:gd name="connsiteY171" fmla="*/ 3302 h 10000"/>
              <a:gd name="connsiteX172" fmla="*/ 2355 w 9875"/>
              <a:gd name="connsiteY172" fmla="*/ 2856 h 10000"/>
              <a:gd name="connsiteX0" fmla="*/ 2385 w 9367"/>
              <a:gd name="connsiteY0" fmla="*/ 2856 h 10000"/>
              <a:gd name="connsiteX1" fmla="*/ 1937 w 9367"/>
              <a:gd name="connsiteY1" fmla="*/ 3208 h 10000"/>
              <a:gd name="connsiteX2" fmla="*/ 1372 w 9367"/>
              <a:gd name="connsiteY2" fmla="*/ 3333 h 10000"/>
              <a:gd name="connsiteX3" fmla="*/ 1069 w 9367"/>
              <a:gd name="connsiteY3" fmla="*/ 3263 h 10000"/>
              <a:gd name="connsiteX4" fmla="*/ 829 w 9367"/>
              <a:gd name="connsiteY4" fmla="*/ 3310 h 10000"/>
              <a:gd name="connsiteX5" fmla="*/ 650 w 9367"/>
              <a:gd name="connsiteY5" fmla="*/ 3607 h 10000"/>
              <a:gd name="connsiteX6" fmla="*/ 968 w 9367"/>
              <a:gd name="connsiteY6" fmla="*/ 4272 h 10000"/>
              <a:gd name="connsiteX7" fmla="*/ 1295 w 9367"/>
              <a:gd name="connsiteY7" fmla="*/ 5188 h 10000"/>
              <a:gd name="connsiteX8" fmla="*/ 1246 w 9367"/>
              <a:gd name="connsiteY8" fmla="*/ 5986 h 10000"/>
              <a:gd name="connsiteX9" fmla="*/ 1147 w 9367"/>
              <a:gd name="connsiteY9" fmla="*/ 6714 h 10000"/>
              <a:gd name="connsiteX10" fmla="*/ 427 w 9367"/>
              <a:gd name="connsiteY10" fmla="*/ 7418 h 10000"/>
              <a:gd name="connsiteX11" fmla="*/ 0 w 9367"/>
              <a:gd name="connsiteY11" fmla="*/ 7793 h 10000"/>
              <a:gd name="connsiteX12" fmla="*/ 62 w 9367"/>
              <a:gd name="connsiteY12" fmla="*/ 8169 h 10000"/>
              <a:gd name="connsiteX13" fmla="*/ 324 w 9367"/>
              <a:gd name="connsiteY13" fmla="*/ 8537 h 10000"/>
              <a:gd name="connsiteX14" fmla="*/ 445 w 9367"/>
              <a:gd name="connsiteY14" fmla="*/ 8850 h 10000"/>
              <a:gd name="connsiteX15" fmla="*/ 665 w 9367"/>
              <a:gd name="connsiteY15" fmla="*/ 9038 h 10000"/>
              <a:gd name="connsiteX16" fmla="*/ 844 w 9367"/>
              <a:gd name="connsiteY16" fmla="*/ 9484 h 10000"/>
              <a:gd name="connsiteX17" fmla="*/ 1058 w 9367"/>
              <a:gd name="connsiteY17" fmla="*/ 9898 h 10000"/>
              <a:gd name="connsiteX18" fmla="*/ 1207 w 9367"/>
              <a:gd name="connsiteY18" fmla="*/ 10000 h 10000"/>
              <a:gd name="connsiteX19" fmla="*/ 1357 w 9367"/>
              <a:gd name="connsiteY19" fmla="*/ 9859 h 10000"/>
              <a:gd name="connsiteX20" fmla="*/ 1499 w 9367"/>
              <a:gd name="connsiteY20" fmla="*/ 9523 h 10000"/>
              <a:gd name="connsiteX21" fmla="*/ 1386 w 9367"/>
              <a:gd name="connsiteY21" fmla="*/ 9014 h 10000"/>
              <a:gd name="connsiteX22" fmla="*/ 1394 w 9367"/>
              <a:gd name="connsiteY22" fmla="*/ 8803 h 10000"/>
              <a:gd name="connsiteX23" fmla="*/ 1768 w 9367"/>
              <a:gd name="connsiteY23" fmla="*/ 8662 h 10000"/>
              <a:gd name="connsiteX24" fmla="*/ 1976 w 9367"/>
              <a:gd name="connsiteY24" fmla="*/ 8560 h 10000"/>
              <a:gd name="connsiteX25" fmla="*/ 2146 w 9367"/>
              <a:gd name="connsiteY25" fmla="*/ 8537 h 10000"/>
              <a:gd name="connsiteX26" fmla="*/ 2407 w 9367"/>
              <a:gd name="connsiteY26" fmla="*/ 8380 h 10000"/>
              <a:gd name="connsiteX27" fmla="*/ 2723 w 9367"/>
              <a:gd name="connsiteY27" fmla="*/ 8052 h 10000"/>
              <a:gd name="connsiteX28" fmla="*/ 3079 w 9367"/>
              <a:gd name="connsiteY28" fmla="*/ 8192 h 10000"/>
              <a:gd name="connsiteX29" fmla="*/ 3219 w 9367"/>
              <a:gd name="connsiteY29" fmla="*/ 8099 h 10000"/>
              <a:gd name="connsiteX30" fmla="*/ 3248 w 9367"/>
              <a:gd name="connsiteY30" fmla="*/ 8521 h 10000"/>
              <a:gd name="connsiteX31" fmla="*/ 3332 w 9367"/>
              <a:gd name="connsiteY31" fmla="*/ 8709 h 10000"/>
              <a:gd name="connsiteX32" fmla="*/ 3424 w 9367"/>
              <a:gd name="connsiteY32" fmla="*/ 8631 h 10000"/>
              <a:gd name="connsiteX33" fmla="*/ 3466 w 9367"/>
              <a:gd name="connsiteY33" fmla="*/ 8725 h 10000"/>
              <a:gd name="connsiteX34" fmla="*/ 3646 w 9367"/>
              <a:gd name="connsiteY34" fmla="*/ 8615 h 10000"/>
              <a:gd name="connsiteX35" fmla="*/ 4004 w 9367"/>
              <a:gd name="connsiteY35" fmla="*/ 8498 h 10000"/>
              <a:gd name="connsiteX36" fmla="*/ 3854 w 9367"/>
              <a:gd name="connsiteY36" fmla="*/ 8192 h 10000"/>
              <a:gd name="connsiteX37" fmla="*/ 3792 w 9367"/>
              <a:gd name="connsiteY37" fmla="*/ 8075 h 10000"/>
              <a:gd name="connsiteX38" fmla="*/ 3770 w 9367"/>
              <a:gd name="connsiteY38" fmla="*/ 7786 h 10000"/>
              <a:gd name="connsiteX39" fmla="*/ 3735 w 9367"/>
              <a:gd name="connsiteY39" fmla="*/ 7653 h 10000"/>
              <a:gd name="connsiteX40" fmla="*/ 3845 w 9367"/>
              <a:gd name="connsiteY40" fmla="*/ 7582 h 10000"/>
              <a:gd name="connsiteX41" fmla="*/ 3840 w 9367"/>
              <a:gd name="connsiteY41" fmla="*/ 7488 h 10000"/>
              <a:gd name="connsiteX42" fmla="*/ 3883 w 9367"/>
              <a:gd name="connsiteY42" fmla="*/ 7480 h 10000"/>
              <a:gd name="connsiteX43" fmla="*/ 3966 w 9367"/>
              <a:gd name="connsiteY43" fmla="*/ 7488 h 10000"/>
              <a:gd name="connsiteX44" fmla="*/ 4033 w 9367"/>
              <a:gd name="connsiteY44" fmla="*/ 7574 h 10000"/>
              <a:gd name="connsiteX45" fmla="*/ 3906 w 9367"/>
              <a:gd name="connsiteY45" fmla="*/ 7629 h 10000"/>
              <a:gd name="connsiteX46" fmla="*/ 3840 w 9367"/>
              <a:gd name="connsiteY46" fmla="*/ 7582 h 10000"/>
              <a:gd name="connsiteX47" fmla="*/ 3735 w 9367"/>
              <a:gd name="connsiteY47" fmla="*/ 7629 h 10000"/>
              <a:gd name="connsiteX48" fmla="*/ 3764 w 9367"/>
              <a:gd name="connsiteY48" fmla="*/ 7770 h 10000"/>
              <a:gd name="connsiteX49" fmla="*/ 3810 w 9367"/>
              <a:gd name="connsiteY49" fmla="*/ 8091 h 10000"/>
              <a:gd name="connsiteX50" fmla="*/ 3854 w 9367"/>
              <a:gd name="connsiteY50" fmla="*/ 8192 h 10000"/>
              <a:gd name="connsiteX51" fmla="*/ 3990 w 9367"/>
              <a:gd name="connsiteY51" fmla="*/ 8490 h 10000"/>
              <a:gd name="connsiteX52" fmla="*/ 4047 w 9367"/>
              <a:gd name="connsiteY52" fmla="*/ 8631 h 10000"/>
              <a:gd name="connsiteX53" fmla="*/ 4166 w 9367"/>
              <a:gd name="connsiteY53" fmla="*/ 8889 h 10000"/>
              <a:gd name="connsiteX54" fmla="*/ 4397 w 9367"/>
              <a:gd name="connsiteY54" fmla="*/ 8873 h 10000"/>
              <a:gd name="connsiteX55" fmla="*/ 4740 w 9367"/>
              <a:gd name="connsiteY55" fmla="*/ 8944 h 10000"/>
              <a:gd name="connsiteX56" fmla="*/ 5047 w 9367"/>
              <a:gd name="connsiteY56" fmla="*/ 8631 h 10000"/>
              <a:gd name="connsiteX57" fmla="*/ 5121 w 9367"/>
              <a:gd name="connsiteY57" fmla="*/ 8490 h 10000"/>
              <a:gd name="connsiteX58" fmla="*/ 5197 w 9367"/>
              <a:gd name="connsiteY58" fmla="*/ 8490 h 10000"/>
              <a:gd name="connsiteX59" fmla="*/ 5290 w 9367"/>
              <a:gd name="connsiteY59" fmla="*/ 8474 h 10000"/>
              <a:gd name="connsiteX60" fmla="*/ 5439 w 9367"/>
              <a:gd name="connsiteY60" fmla="*/ 8396 h 10000"/>
              <a:gd name="connsiteX61" fmla="*/ 5569 w 9367"/>
              <a:gd name="connsiteY61" fmla="*/ 8404 h 10000"/>
              <a:gd name="connsiteX62" fmla="*/ 5660 w 9367"/>
              <a:gd name="connsiteY62" fmla="*/ 8396 h 10000"/>
              <a:gd name="connsiteX63" fmla="*/ 5628 w 9367"/>
              <a:gd name="connsiteY63" fmla="*/ 8192 h 10000"/>
              <a:gd name="connsiteX64" fmla="*/ 5632 w 9367"/>
              <a:gd name="connsiteY64" fmla="*/ 8044 h 10000"/>
              <a:gd name="connsiteX65" fmla="*/ 5543 w 9367"/>
              <a:gd name="connsiteY65" fmla="*/ 7762 h 10000"/>
              <a:gd name="connsiteX66" fmla="*/ 5268 w 9367"/>
              <a:gd name="connsiteY66" fmla="*/ 7700 h 10000"/>
              <a:gd name="connsiteX67" fmla="*/ 5015 w 9367"/>
              <a:gd name="connsiteY67" fmla="*/ 7175 h 10000"/>
              <a:gd name="connsiteX68" fmla="*/ 4843 w 9367"/>
              <a:gd name="connsiteY68" fmla="*/ 7230 h 10000"/>
              <a:gd name="connsiteX69" fmla="*/ 4674 w 9367"/>
              <a:gd name="connsiteY69" fmla="*/ 7160 h 10000"/>
              <a:gd name="connsiteX70" fmla="*/ 4545 w 9367"/>
              <a:gd name="connsiteY70" fmla="*/ 7175 h 10000"/>
              <a:gd name="connsiteX71" fmla="*/ 4450 w 9367"/>
              <a:gd name="connsiteY71" fmla="*/ 7105 h 10000"/>
              <a:gd name="connsiteX72" fmla="*/ 4411 w 9367"/>
              <a:gd name="connsiteY72" fmla="*/ 6854 h 10000"/>
              <a:gd name="connsiteX73" fmla="*/ 4292 w 9367"/>
              <a:gd name="connsiteY73" fmla="*/ 6682 h 10000"/>
              <a:gd name="connsiteX74" fmla="*/ 4166 w 9367"/>
              <a:gd name="connsiteY74" fmla="*/ 6737 h 10000"/>
              <a:gd name="connsiteX75" fmla="*/ 4017 w 9367"/>
              <a:gd name="connsiteY75" fmla="*/ 6667 h 10000"/>
              <a:gd name="connsiteX76" fmla="*/ 3990 w 9367"/>
              <a:gd name="connsiteY76" fmla="*/ 6596 h 10000"/>
              <a:gd name="connsiteX77" fmla="*/ 4017 w 9367"/>
              <a:gd name="connsiteY77" fmla="*/ 6495 h 10000"/>
              <a:gd name="connsiteX78" fmla="*/ 4097 w 9367"/>
              <a:gd name="connsiteY78" fmla="*/ 6330 h 10000"/>
              <a:gd name="connsiteX79" fmla="*/ 4123 w 9367"/>
              <a:gd name="connsiteY79" fmla="*/ 6103 h 10000"/>
              <a:gd name="connsiteX80" fmla="*/ 4078 w 9367"/>
              <a:gd name="connsiteY80" fmla="*/ 5962 h 10000"/>
              <a:gd name="connsiteX81" fmla="*/ 4097 w 9367"/>
              <a:gd name="connsiteY81" fmla="*/ 5861 h 10000"/>
              <a:gd name="connsiteX82" fmla="*/ 4082 w 9367"/>
              <a:gd name="connsiteY82" fmla="*/ 5728 h 10000"/>
              <a:gd name="connsiteX83" fmla="*/ 4209 w 9367"/>
              <a:gd name="connsiteY83" fmla="*/ 5634 h 10000"/>
              <a:gd name="connsiteX84" fmla="*/ 4258 w 9367"/>
              <a:gd name="connsiteY84" fmla="*/ 5556 h 10000"/>
              <a:gd name="connsiteX85" fmla="*/ 4275 w 9367"/>
              <a:gd name="connsiteY85" fmla="*/ 5423 h 10000"/>
              <a:gd name="connsiteX86" fmla="*/ 4383 w 9367"/>
              <a:gd name="connsiteY86" fmla="*/ 5321 h 10000"/>
              <a:gd name="connsiteX87" fmla="*/ 4455 w 9367"/>
              <a:gd name="connsiteY87" fmla="*/ 5376 h 10000"/>
              <a:gd name="connsiteX88" fmla="*/ 4568 w 9367"/>
              <a:gd name="connsiteY88" fmla="*/ 5423 h 10000"/>
              <a:gd name="connsiteX89" fmla="*/ 4613 w 9367"/>
              <a:gd name="connsiteY89" fmla="*/ 5469 h 10000"/>
              <a:gd name="connsiteX90" fmla="*/ 4572 w 9367"/>
              <a:gd name="connsiteY90" fmla="*/ 5540 h 10000"/>
              <a:gd name="connsiteX91" fmla="*/ 4634 w 9367"/>
              <a:gd name="connsiteY91" fmla="*/ 5673 h 10000"/>
              <a:gd name="connsiteX92" fmla="*/ 4707 w 9367"/>
              <a:gd name="connsiteY92" fmla="*/ 5822 h 10000"/>
              <a:gd name="connsiteX93" fmla="*/ 4617 w 9367"/>
              <a:gd name="connsiteY93" fmla="*/ 5869 h 10000"/>
              <a:gd name="connsiteX94" fmla="*/ 4646 w 9367"/>
              <a:gd name="connsiteY94" fmla="*/ 6002 h 10000"/>
              <a:gd name="connsiteX95" fmla="*/ 4530 w 9367"/>
              <a:gd name="connsiteY95" fmla="*/ 6127 h 10000"/>
              <a:gd name="connsiteX96" fmla="*/ 4397 w 9367"/>
              <a:gd name="connsiteY96" fmla="*/ 6142 h 10000"/>
              <a:gd name="connsiteX97" fmla="*/ 4275 w 9367"/>
              <a:gd name="connsiteY97" fmla="*/ 6095 h 10000"/>
              <a:gd name="connsiteX98" fmla="*/ 4156 w 9367"/>
              <a:gd name="connsiteY98" fmla="*/ 6056 h 10000"/>
              <a:gd name="connsiteX99" fmla="*/ 4108 w 9367"/>
              <a:gd name="connsiteY99" fmla="*/ 6119 h 10000"/>
              <a:gd name="connsiteX100" fmla="*/ 4091 w 9367"/>
              <a:gd name="connsiteY100" fmla="*/ 6330 h 10000"/>
              <a:gd name="connsiteX101" fmla="*/ 4017 w 9367"/>
              <a:gd name="connsiteY101" fmla="*/ 6479 h 10000"/>
              <a:gd name="connsiteX102" fmla="*/ 3980 w 9367"/>
              <a:gd name="connsiteY102" fmla="*/ 6596 h 10000"/>
              <a:gd name="connsiteX103" fmla="*/ 4021 w 9367"/>
              <a:gd name="connsiteY103" fmla="*/ 6682 h 10000"/>
              <a:gd name="connsiteX104" fmla="*/ 4181 w 9367"/>
              <a:gd name="connsiteY104" fmla="*/ 6729 h 10000"/>
              <a:gd name="connsiteX105" fmla="*/ 4292 w 9367"/>
              <a:gd name="connsiteY105" fmla="*/ 6659 h 10000"/>
              <a:gd name="connsiteX106" fmla="*/ 4407 w 9367"/>
              <a:gd name="connsiteY106" fmla="*/ 6878 h 10000"/>
              <a:gd name="connsiteX107" fmla="*/ 4455 w 9367"/>
              <a:gd name="connsiteY107" fmla="*/ 7128 h 10000"/>
              <a:gd name="connsiteX108" fmla="*/ 4557 w 9367"/>
              <a:gd name="connsiteY108" fmla="*/ 7183 h 10000"/>
              <a:gd name="connsiteX109" fmla="*/ 4689 w 9367"/>
              <a:gd name="connsiteY109" fmla="*/ 7175 h 10000"/>
              <a:gd name="connsiteX110" fmla="*/ 4858 w 9367"/>
              <a:gd name="connsiteY110" fmla="*/ 7254 h 10000"/>
              <a:gd name="connsiteX111" fmla="*/ 4999 w 9367"/>
              <a:gd name="connsiteY111" fmla="*/ 7160 h 10000"/>
              <a:gd name="connsiteX112" fmla="*/ 5275 w 9367"/>
              <a:gd name="connsiteY112" fmla="*/ 7700 h 10000"/>
              <a:gd name="connsiteX113" fmla="*/ 5543 w 9367"/>
              <a:gd name="connsiteY113" fmla="*/ 7786 h 10000"/>
              <a:gd name="connsiteX114" fmla="*/ 5632 w 9367"/>
              <a:gd name="connsiteY114" fmla="*/ 8052 h 10000"/>
              <a:gd name="connsiteX115" fmla="*/ 5707 w 9367"/>
              <a:gd name="connsiteY115" fmla="*/ 8099 h 10000"/>
              <a:gd name="connsiteX116" fmla="*/ 5790 w 9367"/>
              <a:gd name="connsiteY116" fmla="*/ 8138 h 10000"/>
              <a:gd name="connsiteX117" fmla="*/ 5826 w 9367"/>
              <a:gd name="connsiteY117" fmla="*/ 8146 h 10000"/>
              <a:gd name="connsiteX118" fmla="*/ 5910 w 9367"/>
              <a:gd name="connsiteY118" fmla="*/ 8044 h 10000"/>
              <a:gd name="connsiteX119" fmla="*/ 5962 w 9367"/>
              <a:gd name="connsiteY119" fmla="*/ 8216 h 10000"/>
              <a:gd name="connsiteX120" fmla="*/ 6209 w 9367"/>
              <a:gd name="connsiteY120" fmla="*/ 7668 h 10000"/>
              <a:gd name="connsiteX121" fmla="*/ 6331 w 9367"/>
              <a:gd name="connsiteY121" fmla="*/ 7621 h 10000"/>
              <a:gd name="connsiteX122" fmla="*/ 6462 w 9367"/>
              <a:gd name="connsiteY122" fmla="*/ 7762 h 10000"/>
              <a:gd name="connsiteX123" fmla="*/ 6452 w 9367"/>
              <a:gd name="connsiteY123" fmla="*/ 7152 h 10000"/>
              <a:gd name="connsiteX124" fmla="*/ 6610 w 9367"/>
              <a:gd name="connsiteY124" fmla="*/ 7128 h 10000"/>
              <a:gd name="connsiteX125" fmla="*/ 6864 w 9367"/>
              <a:gd name="connsiteY125" fmla="*/ 7371 h 10000"/>
              <a:gd name="connsiteX126" fmla="*/ 6927 w 9367"/>
              <a:gd name="connsiteY126" fmla="*/ 7387 h 10000"/>
              <a:gd name="connsiteX127" fmla="*/ 7103 w 9367"/>
              <a:gd name="connsiteY127" fmla="*/ 7418 h 10000"/>
              <a:gd name="connsiteX128" fmla="*/ 7147 w 9367"/>
              <a:gd name="connsiteY128" fmla="*/ 7465 h 10000"/>
              <a:gd name="connsiteX129" fmla="*/ 7177 w 9367"/>
              <a:gd name="connsiteY129" fmla="*/ 7692 h 10000"/>
              <a:gd name="connsiteX130" fmla="*/ 7300 w 9367"/>
              <a:gd name="connsiteY130" fmla="*/ 7809 h 10000"/>
              <a:gd name="connsiteX131" fmla="*/ 7388 w 9367"/>
              <a:gd name="connsiteY131" fmla="*/ 7833 h 10000"/>
              <a:gd name="connsiteX132" fmla="*/ 7506 w 9367"/>
              <a:gd name="connsiteY132" fmla="*/ 7692 h 10000"/>
              <a:gd name="connsiteX133" fmla="*/ 7566 w 9367"/>
              <a:gd name="connsiteY133" fmla="*/ 7645 h 10000"/>
              <a:gd name="connsiteX134" fmla="*/ 7598 w 9367"/>
              <a:gd name="connsiteY134" fmla="*/ 7559 h 10000"/>
              <a:gd name="connsiteX135" fmla="*/ 7727 w 9367"/>
              <a:gd name="connsiteY135" fmla="*/ 7606 h 10000"/>
              <a:gd name="connsiteX136" fmla="*/ 7712 w 9367"/>
              <a:gd name="connsiteY136" fmla="*/ 7512 h 10000"/>
              <a:gd name="connsiteX137" fmla="*/ 7778 w 9367"/>
              <a:gd name="connsiteY137" fmla="*/ 7457 h 10000"/>
              <a:gd name="connsiteX138" fmla="*/ 7883 w 9367"/>
              <a:gd name="connsiteY138" fmla="*/ 7512 h 10000"/>
              <a:gd name="connsiteX139" fmla="*/ 8056 w 9367"/>
              <a:gd name="connsiteY139" fmla="*/ 7512 h 10000"/>
              <a:gd name="connsiteX140" fmla="*/ 8147 w 9367"/>
              <a:gd name="connsiteY140" fmla="*/ 7551 h 10000"/>
              <a:gd name="connsiteX141" fmla="*/ 8209 w 9367"/>
              <a:gd name="connsiteY141" fmla="*/ 7668 h 10000"/>
              <a:gd name="connsiteX142" fmla="*/ 8241 w 9367"/>
              <a:gd name="connsiteY142" fmla="*/ 7488 h 10000"/>
              <a:gd name="connsiteX143" fmla="*/ 8179 w 9367"/>
              <a:gd name="connsiteY143" fmla="*/ 7230 h 10000"/>
              <a:gd name="connsiteX144" fmla="*/ 8250 w 9367"/>
              <a:gd name="connsiteY144" fmla="*/ 7175 h 10000"/>
              <a:gd name="connsiteX145" fmla="*/ 8330 w 9367"/>
              <a:gd name="connsiteY145" fmla="*/ 7199 h 10000"/>
              <a:gd name="connsiteX146" fmla="*/ 8330 w 9367"/>
              <a:gd name="connsiteY146" fmla="*/ 6894 h 10000"/>
              <a:gd name="connsiteX147" fmla="*/ 8459 w 9367"/>
              <a:gd name="connsiteY147" fmla="*/ 6917 h 10000"/>
              <a:gd name="connsiteX148" fmla="*/ 8524 w 9367"/>
              <a:gd name="connsiteY148" fmla="*/ 6854 h 10000"/>
              <a:gd name="connsiteX149" fmla="*/ 8507 w 9367"/>
              <a:gd name="connsiteY149" fmla="*/ 6635 h 10000"/>
              <a:gd name="connsiteX150" fmla="*/ 8568 w 9367"/>
              <a:gd name="connsiteY150" fmla="*/ 6635 h 10000"/>
              <a:gd name="connsiteX151" fmla="*/ 8637 w 9367"/>
              <a:gd name="connsiteY151" fmla="*/ 6518 h 10000"/>
              <a:gd name="connsiteX152" fmla="*/ 8761 w 9367"/>
              <a:gd name="connsiteY152" fmla="*/ 6424 h 10000"/>
              <a:gd name="connsiteX153" fmla="*/ 8847 w 9367"/>
              <a:gd name="connsiteY153" fmla="*/ 6283 h 10000"/>
              <a:gd name="connsiteX154" fmla="*/ 9028 w 9367"/>
              <a:gd name="connsiteY154" fmla="*/ 6283 h 10000"/>
              <a:gd name="connsiteX155" fmla="*/ 9173 w 9367"/>
              <a:gd name="connsiteY155" fmla="*/ 6401 h 10000"/>
              <a:gd name="connsiteX156" fmla="*/ 9367 w 9367"/>
              <a:gd name="connsiteY156" fmla="*/ 6408 h 10000"/>
              <a:gd name="connsiteX157" fmla="*/ 9356 w 9367"/>
              <a:gd name="connsiteY157" fmla="*/ 6291 h 10000"/>
              <a:gd name="connsiteX158" fmla="*/ 9342 w 9367"/>
              <a:gd name="connsiteY158" fmla="*/ 6127 h 10000"/>
              <a:gd name="connsiteX159" fmla="*/ 8895 w 9367"/>
              <a:gd name="connsiteY159" fmla="*/ 321 h 10000"/>
              <a:gd name="connsiteX160" fmla="*/ 8532 w 9367"/>
              <a:gd name="connsiteY160" fmla="*/ 47 h 10000"/>
              <a:gd name="connsiteX161" fmla="*/ 6983 w 9367"/>
              <a:gd name="connsiteY161" fmla="*/ 211 h 10000"/>
              <a:gd name="connsiteX162" fmla="*/ 5707 w 9367"/>
              <a:gd name="connsiteY162" fmla="*/ 0 h 10000"/>
              <a:gd name="connsiteX163" fmla="*/ 4740 w 9367"/>
              <a:gd name="connsiteY163" fmla="*/ 329 h 10000"/>
              <a:gd name="connsiteX164" fmla="*/ 4557 w 9367"/>
              <a:gd name="connsiteY164" fmla="*/ 415 h 10000"/>
              <a:gd name="connsiteX165" fmla="*/ 3616 w 9367"/>
              <a:gd name="connsiteY165" fmla="*/ 297 h 10000"/>
              <a:gd name="connsiteX166" fmla="*/ 3110 w 9367"/>
              <a:gd name="connsiteY166" fmla="*/ 438 h 10000"/>
              <a:gd name="connsiteX167" fmla="*/ 2977 w 9367"/>
              <a:gd name="connsiteY167" fmla="*/ 869 h 10000"/>
              <a:gd name="connsiteX168" fmla="*/ 3306 w 9367"/>
              <a:gd name="connsiteY168" fmla="*/ 1737 h 10000"/>
              <a:gd name="connsiteX169" fmla="*/ 2899 w 9367"/>
              <a:gd name="connsiteY169" fmla="*/ 2277 h 10000"/>
              <a:gd name="connsiteX170" fmla="*/ 2669 w 9367"/>
              <a:gd name="connsiteY170" fmla="*/ 3302 h 10000"/>
              <a:gd name="connsiteX171" fmla="*/ 2385 w 9367"/>
              <a:gd name="connsiteY171" fmla="*/ 2856 h 10000"/>
              <a:gd name="connsiteX0" fmla="*/ 2546 w 10000"/>
              <a:gd name="connsiteY0" fmla="*/ 2856 h 10000"/>
              <a:gd name="connsiteX1" fmla="*/ 2068 w 10000"/>
              <a:gd name="connsiteY1" fmla="*/ 3208 h 10000"/>
              <a:gd name="connsiteX2" fmla="*/ 1465 w 10000"/>
              <a:gd name="connsiteY2" fmla="*/ 3333 h 10000"/>
              <a:gd name="connsiteX3" fmla="*/ 1141 w 10000"/>
              <a:gd name="connsiteY3" fmla="*/ 3263 h 10000"/>
              <a:gd name="connsiteX4" fmla="*/ 885 w 10000"/>
              <a:gd name="connsiteY4" fmla="*/ 3310 h 10000"/>
              <a:gd name="connsiteX5" fmla="*/ 694 w 10000"/>
              <a:gd name="connsiteY5" fmla="*/ 3607 h 10000"/>
              <a:gd name="connsiteX6" fmla="*/ 1033 w 10000"/>
              <a:gd name="connsiteY6" fmla="*/ 4272 h 10000"/>
              <a:gd name="connsiteX7" fmla="*/ 1383 w 10000"/>
              <a:gd name="connsiteY7" fmla="*/ 5188 h 10000"/>
              <a:gd name="connsiteX8" fmla="*/ 1330 w 10000"/>
              <a:gd name="connsiteY8" fmla="*/ 5986 h 10000"/>
              <a:gd name="connsiteX9" fmla="*/ 1225 w 10000"/>
              <a:gd name="connsiteY9" fmla="*/ 6714 h 10000"/>
              <a:gd name="connsiteX10" fmla="*/ 456 w 10000"/>
              <a:gd name="connsiteY10" fmla="*/ 7418 h 10000"/>
              <a:gd name="connsiteX11" fmla="*/ 0 w 10000"/>
              <a:gd name="connsiteY11" fmla="*/ 7793 h 10000"/>
              <a:gd name="connsiteX12" fmla="*/ 66 w 10000"/>
              <a:gd name="connsiteY12" fmla="*/ 8169 h 10000"/>
              <a:gd name="connsiteX13" fmla="*/ 346 w 10000"/>
              <a:gd name="connsiteY13" fmla="*/ 8537 h 10000"/>
              <a:gd name="connsiteX14" fmla="*/ 475 w 10000"/>
              <a:gd name="connsiteY14" fmla="*/ 8850 h 10000"/>
              <a:gd name="connsiteX15" fmla="*/ 710 w 10000"/>
              <a:gd name="connsiteY15" fmla="*/ 9038 h 10000"/>
              <a:gd name="connsiteX16" fmla="*/ 901 w 10000"/>
              <a:gd name="connsiteY16" fmla="*/ 9484 h 10000"/>
              <a:gd name="connsiteX17" fmla="*/ 1129 w 10000"/>
              <a:gd name="connsiteY17" fmla="*/ 9898 h 10000"/>
              <a:gd name="connsiteX18" fmla="*/ 1289 w 10000"/>
              <a:gd name="connsiteY18" fmla="*/ 10000 h 10000"/>
              <a:gd name="connsiteX19" fmla="*/ 1449 w 10000"/>
              <a:gd name="connsiteY19" fmla="*/ 9859 h 10000"/>
              <a:gd name="connsiteX20" fmla="*/ 1600 w 10000"/>
              <a:gd name="connsiteY20" fmla="*/ 9523 h 10000"/>
              <a:gd name="connsiteX21" fmla="*/ 1480 w 10000"/>
              <a:gd name="connsiteY21" fmla="*/ 9014 h 10000"/>
              <a:gd name="connsiteX22" fmla="*/ 1488 w 10000"/>
              <a:gd name="connsiteY22" fmla="*/ 8803 h 10000"/>
              <a:gd name="connsiteX23" fmla="*/ 1887 w 10000"/>
              <a:gd name="connsiteY23" fmla="*/ 8662 h 10000"/>
              <a:gd name="connsiteX24" fmla="*/ 2110 w 10000"/>
              <a:gd name="connsiteY24" fmla="*/ 8560 h 10000"/>
              <a:gd name="connsiteX25" fmla="*/ 2291 w 10000"/>
              <a:gd name="connsiteY25" fmla="*/ 8537 h 10000"/>
              <a:gd name="connsiteX26" fmla="*/ 2570 w 10000"/>
              <a:gd name="connsiteY26" fmla="*/ 8380 h 10000"/>
              <a:gd name="connsiteX27" fmla="*/ 2907 w 10000"/>
              <a:gd name="connsiteY27" fmla="*/ 8052 h 10000"/>
              <a:gd name="connsiteX28" fmla="*/ 3287 w 10000"/>
              <a:gd name="connsiteY28" fmla="*/ 8192 h 10000"/>
              <a:gd name="connsiteX29" fmla="*/ 3437 w 10000"/>
              <a:gd name="connsiteY29" fmla="*/ 8099 h 10000"/>
              <a:gd name="connsiteX30" fmla="*/ 3467 w 10000"/>
              <a:gd name="connsiteY30" fmla="*/ 8521 h 10000"/>
              <a:gd name="connsiteX31" fmla="*/ 3557 w 10000"/>
              <a:gd name="connsiteY31" fmla="*/ 8709 h 10000"/>
              <a:gd name="connsiteX32" fmla="*/ 3655 w 10000"/>
              <a:gd name="connsiteY32" fmla="*/ 8631 h 10000"/>
              <a:gd name="connsiteX33" fmla="*/ 3700 w 10000"/>
              <a:gd name="connsiteY33" fmla="*/ 8725 h 10000"/>
              <a:gd name="connsiteX34" fmla="*/ 3892 w 10000"/>
              <a:gd name="connsiteY34" fmla="*/ 8615 h 10000"/>
              <a:gd name="connsiteX35" fmla="*/ 4275 w 10000"/>
              <a:gd name="connsiteY35" fmla="*/ 8498 h 10000"/>
              <a:gd name="connsiteX36" fmla="*/ 4114 w 10000"/>
              <a:gd name="connsiteY36" fmla="*/ 8192 h 10000"/>
              <a:gd name="connsiteX37" fmla="*/ 4048 w 10000"/>
              <a:gd name="connsiteY37" fmla="*/ 8075 h 10000"/>
              <a:gd name="connsiteX38" fmla="*/ 4025 w 10000"/>
              <a:gd name="connsiteY38" fmla="*/ 7786 h 10000"/>
              <a:gd name="connsiteX39" fmla="*/ 3987 w 10000"/>
              <a:gd name="connsiteY39" fmla="*/ 7653 h 10000"/>
              <a:gd name="connsiteX40" fmla="*/ 4105 w 10000"/>
              <a:gd name="connsiteY40" fmla="*/ 7582 h 10000"/>
              <a:gd name="connsiteX41" fmla="*/ 4099 w 10000"/>
              <a:gd name="connsiteY41" fmla="*/ 7488 h 10000"/>
              <a:gd name="connsiteX42" fmla="*/ 4145 w 10000"/>
              <a:gd name="connsiteY42" fmla="*/ 7480 h 10000"/>
              <a:gd name="connsiteX43" fmla="*/ 4234 w 10000"/>
              <a:gd name="connsiteY43" fmla="*/ 7488 h 10000"/>
              <a:gd name="connsiteX44" fmla="*/ 4306 w 10000"/>
              <a:gd name="connsiteY44" fmla="*/ 7574 h 10000"/>
              <a:gd name="connsiteX45" fmla="*/ 4170 w 10000"/>
              <a:gd name="connsiteY45" fmla="*/ 7629 h 10000"/>
              <a:gd name="connsiteX46" fmla="*/ 4099 w 10000"/>
              <a:gd name="connsiteY46" fmla="*/ 7582 h 10000"/>
              <a:gd name="connsiteX47" fmla="*/ 3987 w 10000"/>
              <a:gd name="connsiteY47" fmla="*/ 7629 h 10000"/>
              <a:gd name="connsiteX48" fmla="*/ 4018 w 10000"/>
              <a:gd name="connsiteY48" fmla="*/ 7770 h 10000"/>
              <a:gd name="connsiteX49" fmla="*/ 4067 w 10000"/>
              <a:gd name="connsiteY49" fmla="*/ 8091 h 10000"/>
              <a:gd name="connsiteX50" fmla="*/ 4114 w 10000"/>
              <a:gd name="connsiteY50" fmla="*/ 8192 h 10000"/>
              <a:gd name="connsiteX51" fmla="*/ 4260 w 10000"/>
              <a:gd name="connsiteY51" fmla="*/ 8490 h 10000"/>
              <a:gd name="connsiteX52" fmla="*/ 4320 w 10000"/>
              <a:gd name="connsiteY52" fmla="*/ 8631 h 10000"/>
              <a:gd name="connsiteX53" fmla="*/ 4448 w 10000"/>
              <a:gd name="connsiteY53" fmla="*/ 8889 h 10000"/>
              <a:gd name="connsiteX54" fmla="*/ 4694 w 10000"/>
              <a:gd name="connsiteY54" fmla="*/ 8873 h 10000"/>
              <a:gd name="connsiteX55" fmla="*/ 5060 w 10000"/>
              <a:gd name="connsiteY55" fmla="*/ 8944 h 10000"/>
              <a:gd name="connsiteX56" fmla="*/ 5388 w 10000"/>
              <a:gd name="connsiteY56" fmla="*/ 8631 h 10000"/>
              <a:gd name="connsiteX57" fmla="*/ 5467 w 10000"/>
              <a:gd name="connsiteY57" fmla="*/ 8490 h 10000"/>
              <a:gd name="connsiteX58" fmla="*/ 5548 w 10000"/>
              <a:gd name="connsiteY58" fmla="*/ 8490 h 10000"/>
              <a:gd name="connsiteX59" fmla="*/ 5647 w 10000"/>
              <a:gd name="connsiteY59" fmla="*/ 8474 h 10000"/>
              <a:gd name="connsiteX60" fmla="*/ 5807 w 10000"/>
              <a:gd name="connsiteY60" fmla="*/ 8396 h 10000"/>
              <a:gd name="connsiteX61" fmla="*/ 5945 w 10000"/>
              <a:gd name="connsiteY61" fmla="*/ 8404 h 10000"/>
              <a:gd name="connsiteX62" fmla="*/ 6042 w 10000"/>
              <a:gd name="connsiteY62" fmla="*/ 8396 h 10000"/>
              <a:gd name="connsiteX63" fmla="*/ 6008 w 10000"/>
              <a:gd name="connsiteY63" fmla="*/ 8192 h 10000"/>
              <a:gd name="connsiteX64" fmla="*/ 6013 w 10000"/>
              <a:gd name="connsiteY64" fmla="*/ 8044 h 10000"/>
              <a:gd name="connsiteX65" fmla="*/ 5918 w 10000"/>
              <a:gd name="connsiteY65" fmla="*/ 7762 h 10000"/>
              <a:gd name="connsiteX66" fmla="*/ 5624 w 10000"/>
              <a:gd name="connsiteY66" fmla="*/ 7700 h 10000"/>
              <a:gd name="connsiteX67" fmla="*/ 5354 w 10000"/>
              <a:gd name="connsiteY67" fmla="*/ 7175 h 10000"/>
              <a:gd name="connsiteX68" fmla="*/ 5170 w 10000"/>
              <a:gd name="connsiteY68" fmla="*/ 7230 h 10000"/>
              <a:gd name="connsiteX69" fmla="*/ 4990 w 10000"/>
              <a:gd name="connsiteY69" fmla="*/ 7160 h 10000"/>
              <a:gd name="connsiteX70" fmla="*/ 4852 w 10000"/>
              <a:gd name="connsiteY70" fmla="*/ 7175 h 10000"/>
              <a:gd name="connsiteX71" fmla="*/ 4751 w 10000"/>
              <a:gd name="connsiteY71" fmla="*/ 7105 h 10000"/>
              <a:gd name="connsiteX72" fmla="*/ 4709 w 10000"/>
              <a:gd name="connsiteY72" fmla="*/ 6854 h 10000"/>
              <a:gd name="connsiteX73" fmla="*/ 4582 w 10000"/>
              <a:gd name="connsiteY73" fmla="*/ 6682 h 10000"/>
              <a:gd name="connsiteX74" fmla="*/ 4448 w 10000"/>
              <a:gd name="connsiteY74" fmla="*/ 6737 h 10000"/>
              <a:gd name="connsiteX75" fmla="*/ 4288 w 10000"/>
              <a:gd name="connsiteY75" fmla="*/ 6667 h 10000"/>
              <a:gd name="connsiteX76" fmla="*/ 4260 w 10000"/>
              <a:gd name="connsiteY76" fmla="*/ 6596 h 10000"/>
              <a:gd name="connsiteX77" fmla="*/ 4288 w 10000"/>
              <a:gd name="connsiteY77" fmla="*/ 6495 h 10000"/>
              <a:gd name="connsiteX78" fmla="*/ 4374 w 10000"/>
              <a:gd name="connsiteY78" fmla="*/ 6330 h 10000"/>
              <a:gd name="connsiteX79" fmla="*/ 4402 w 10000"/>
              <a:gd name="connsiteY79" fmla="*/ 6103 h 10000"/>
              <a:gd name="connsiteX80" fmla="*/ 4354 w 10000"/>
              <a:gd name="connsiteY80" fmla="*/ 5962 h 10000"/>
              <a:gd name="connsiteX81" fmla="*/ 4374 w 10000"/>
              <a:gd name="connsiteY81" fmla="*/ 5861 h 10000"/>
              <a:gd name="connsiteX82" fmla="*/ 4358 w 10000"/>
              <a:gd name="connsiteY82" fmla="*/ 5728 h 10000"/>
              <a:gd name="connsiteX83" fmla="*/ 4493 w 10000"/>
              <a:gd name="connsiteY83" fmla="*/ 5634 h 10000"/>
              <a:gd name="connsiteX84" fmla="*/ 4546 w 10000"/>
              <a:gd name="connsiteY84" fmla="*/ 5556 h 10000"/>
              <a:gd name="connsiteX85" fmla="*/ 4564 w 10000"/>
              <a:gd name="connsiteY85" fmla="*/ 5423 h 10000"/>
              <a:gd name="connsiteX86" fmla="*/ 4679 w 10000"/>
              <a:gd name="connsiteY86" fmla="*/ 5321 h 10000"/>
              <a:gd name="connsiteX87" fmla="*/ 4756 w 10000"/>
              <a:gd name="connsiteY87" fmla="*/ 5376 h 10000"/>
              <a:gd name="connsiteX88" fmla="*/ 4877 w 10000"/>
              <a:gd name="connsiteY88" fmla="*/ 5423 h 10000"/>
              <a:gd name="connsiteX89" fmla="*/ 4925 w 10000"/>
              <a:gd name="connsiteY89" fmla="*/ 5469 h 10000"/>
              <a:gd name="connsiteX90" fmla="*/ 4881 w 10000"/>
              <a:gd name="connsiteY90" fmla="*/ 5540 h 10000"/>
              <a:gd name="connsiteX91" fmla="*/ 4947 w 10000"/>
              <a:gd name="connsiteY91" fmla="*/ 5673 h 10000"/>
              <a:gd name="connsiteX92" fmla="*/ 5025 w 10000"/>
              <a:gd name="connsiteY92" fmla="*/ 5822 h 10000"/>
              <a:gd name="connsiteX93" fmla="*/ 4929 w 10000"/>
              <a:gd name="connsiteY93" fmla="*/ 5869 h 10000"/>
              <a:gd name="connsiteX94" fmla="*/ 4960 w 10000"/>
              <a:gd name="connsiteY94" fmla="*/ 6002 h 10000"/>
              <a:gd name="connsiteX95" fmla="*/ 4836 w 10000"/>
              <a:gd name="connsiteY95" fmla="*/ 6127 h 10000"/>
              <a:gd name="connsiteX96" fmla="*/ 4694 w 10000"/>
              <a:gd name="connsiteY96" fmla="*/ 6142 h 10000"/>
              <a:gd name="connsiteX97" fmla="*/ 4564 w 10000"/>
              <a:gd name="connsiteY97" fmla="*/ 6095 h 10000"/>
              <a:gd name="connsiteX98" fmla="*/ 4437 w 10000"/>
              <a:gd name="connsiteY98" fmla="*/ 6056 h 10000"/>
              <a:gd name="connsiteX99" fmla="*/ 4386 w 10000"/>
              <a:gd name="connsiteY99" fmla="*/ 6119 h 10000"/>
              <a:gd name="connsiteX100" fmla="*/ 4367 w 10000"/>
              <a:gd name="connsiteY100" fmla="*/ 6330 h 10000"/>
              <a:gd name="connsiteX101" fmla="*/ 4288 w 10000"/>
              <a:gd name="connsiteY101" fmla="*/ 6479 h 10000"/>
              <a:gd name="connsiteX102" fmla="*/ 4249 w 10000"/>
              <a:gd name="connsiteY102" fmla="*/ 6596 h 10000"/>
              <a:gd name="connsiteX103" fmla="*/ 4293 w 10000"/>
              <a:gd name="connsiteY103" fmla="*/ 6682 h 10000"/>
              <a:gd name="connsiteX104" fmla="*/ 4464 w 10000"/>
              <a:gd name="connsiteY104" fmla="*/ 6729 h 10000"/>
              <a:gd name="connsiteX105" fmla="*/ 4582 w 10000"/>
              <a:gd name="connsiteY105" fmla="*/ 6659 h 10000"/>
              <a:gd name="connsiteX106" fmla="*/ 4705 w 10000"/>
              <a:gd name="connsiteY106" fmla="*/ 6878 h 10000"/>
              <a:gd name="connsiteX107" fmla="*/ 4756 w 10000"/>
              <a:gd name="connsiteY107" fmla="*/ 7128 h 10000"/>
              <a:gd name="connsiteX108" fmla="*/ 4865 w 10000"/>
              <a:gd name="connsiteY108" fmla="*/ 7183 h 10000"/>
              <a:gd name="connsiteX109" fmla="*/ 5006 w 10000"/>
              <a:gd name="connsiteY109" fmla="*/ 7175 h 10000"/>
              <a:gd name="connsiteX110" fmla="*/ 5186 w 10000"/>
              <a:gd name="connsiteY110" fmla="*/ 7254 h 10000"/>
              <a:gd name="connsiteX111" fmla="*/ 5337 w 10000"/>
              <a:gd name="connsiteY111" fmla="*/ 7160 h 10000"/>
              <a:gd name="connsiteX112" fmla="*/ 5631 w 10000"/>
              <a:gd name="connsiteY112" fmla="*/ 7700 h 10000"/>
              <a:gd name="connsiteX113" fmla="*/ 5918 w 10000"/>
              <a:gd name="connsiteY113" fmla="*/ 7786 h 10000"/>
              <a:gd name="connsiteX114" fmla="*/ 6013 w 10000"/>
              <a:gd name="connsiteY114" fmla="*/ 8052 h 10000"/>
              <a:gd name="connsiteX115" fmla="*/ 6093 w 10000"/>
              <a:gd name="connsiteY115" fmla="*/ 8099 h 10000"/>
              <a:gd name="connsiteX116" fmla="*/ 6181 w 10000"/>
              <a:gd name="connsiteY116" fmla="*/ 8138 h 10000"/>
              <a:gd name="connsiteX117" fmla="*/ 6220 w 10000"/>
              <a:gd name="connsiteY117" fmla="*/ 8146 h 10000"/>
              <a:gd name="connsiteX118" fmla="*/ 6309 w 10000"/>
              <a:gd name="connsiteY118" fmla="*/ 8044 h 10000"/>
              <a:gd name="connsiteX119" fmla="*/ 6365 w 10000"/>
              <a:gd name="connsiteY119" fmla="*/ 8216 h 10000"/>
              <a:gd name="connsiteX120" fmla="*/ 6629 w 10000"/>
              <a:gd name="connsiteY120" fmla="*/ 7668 h 10000"/>
              <a:gd name="connsiteX121" fmla="*/ 6759 w 10000"/>
              <a:gd name="connsiteY121" fmla="*/ 7621 h 10000"/>
              <a:gd name="connsiteX122" fmla="*/ 6899 w 10000"/>
              <a:gd name="connsiteY122" fmla="*/ 7762 h 10000"/>
              <a:gd name="connsiteX123" fmla="*/ 6888 w 10000"/>
              <a:gd name="connsiteY123" fmla="*/ 7152 h 10000"/>
              <a:gd name="connsiteX124" fmla="*/ 7057 w 10000"/>
              <a:gd name="connsiteY124" fmla="*/ 7128 h 10000"/>
              <a:gd name="connsiteX125" fmla="*/ 7328 w 10000"/>
              <a:gd name="connsiteY125" fmla="*/ 7371 h 10000"/>
              <a:gd name="connsiteX126" fmla="*/ 7395 w 10000"/>
              <a:gd name="connsiteY126" fmla="*/ 7387 h 10000"/>
              <a:gd name="connsiteX127" fmla="*/ 7583 w 10000"/>
              <a:gd name="connsiteY127" fmla="*/ 7418 h 10000"/>
              <a:gd name="connsiteX128" fmla="*/ 7630 w 10000"/>
              <a:gd name="connsiteY128" fmla="*/ 7465 h 10000"/>
              <a:gd name="connsiteX129" fmla="*/ 7662 w 10000"/>
              <a:gd name="connsiteY129" fmla="*/ 7692 h 10000"/>
              <a:gd name="connsiteX130" fmla="*/ 7793 w 10000"/>
              <a:gd name="connsiteY130" fmla="*/ 7809 h 10000"/>
              <a:gd name="connsiteX131" fmla="*/ 7887 w 10000"/>
              <a:gd name="connsiteY131" fmla="*/ 7833 h 10000"/>
              <a:gd name="connsiteX132" fmla="*/ 8013 w 10000"/>
              <a:gd name="connsiteY132" fmla="*/ 7692 h 10000"/>
              <a:gd name="connsiteX133" fmla="*/ 8077 w 10000"/>
              <a:gd name="connsiteY133" fmla="*/ 7645 h 10000"/>
              <a:gd name="connsiteX134" fmla="*/ 8111 w 10000"/>
              <a:gd name="connsiteY134" fmla="*/ 7559 h 10000"/>
              <a:gd name="connsiteX135" fmla="*/ 8249 w 10000"/>
              <a:gd name="connsiteY135" fmla="*/ 7606 h 10000"/>
              <a:gd name="connsiteX136" fmla="*/ 8233 w 10000"/>
              <a:gd name="connsiteY136" fmla="*/ 7512 h 10000"/>
              <a:gd name="connsiteX137" fmla="*/ 8304 w 10000"/>
              <a:gd name="connsiteY137" fmla="*/ 7457 h 10000"/>
              <a:gd name="connsiteX138" fmla="*/ 8416 w 10000"/>
              <a:gd name="connsiteY138" fmla="*/ 7512 h 10000"/>
              <a:gd name="connsiteX139" fmla="*/ 8600 w 10000"/>
              <a:gd name="connsiteY139" fmla="*/ 7512 h 10000"/>
              <a:gd name="connsiteX140" fmla="*/ 8698 w 10000"/>
              <a:gd name="connsiteY140" fmla="*/ 7551 h 10000"/>
              <a:gd name="connsiteX141" fmla="*/ 8764 w 10000"/>
              <a:gd name="connsiteY141" fmla="*/ 7668 h 10000"/>
              <a:gd name="connsiteX142" fmla="*/ 8798 w 10000"/>
              <a:gd name="connsiteY142" fmla="*/ 7488 h 10000"/>
              <a:gd name="connsiteX143" fmla="*/ 8732 w 10000"/>
              <a:gd name="connsiteY143" fmla="*/ 7230 h 10000"/>
              <a:gd name="connsiteX144" fmla="*/ 8808 w 10000"/>
              <a:gd name="connsiteY144" fmla="*/ 7175 h 10000"/>
              <a:gd name="connsiteX145" fmla="*/ 8893 w 10000"/>
              <a:gd name="connsiteY145" fmla="*/ 7199 h 10000"/>
              <a:gd name="connsiteX146" fmla="*/ 8893 w 10000"/>
              <a:gd name="connsiteY146" fmla="*/ 6894 h 10000"/>
              <a:gd name="connsiteX147" fmla="*/ 9031 w 10000"/>
              <a:gd name="connsiteY147" fmla="*/ 6917 h 10000"/>
              <a:gd name="connsiteX148" fmla="*/ 9100 w 10000"/>
              <a:gd name="connsiteY148" fmla="*/ 6854 h 10000"/>
              <a:gd name="connsiteX149" fmla="*/ 9082 w 10000"/>
              <a:gd name="connsiteY149" fmla="*/ 6635 h 10000"/>
              <a:gd name="connsiteX150" fmla="*/ 9147 w 10000"/>
              <a:gd name="connsiteY150" fmla="*/ 6635 h 10000"/>
              <a:gd name="connsiteX151" fmla="*/ 9221 w 10000"/>
              <a:gd name="connsiteY151" fmla="*/ 6518 h 10000"/>
              <a:gd name="connsiteX152" fmla="*/ 9353 w 10000"/>
              <a:gd name="connsiteY152" fmla="*/ 6424 h 10000"/>
              <a:gd name="connsiteX153" fmla="*/ 9445 w 10000"/>
              <a:gd name="connsiteY153" fmla="*/ 6283 h 10000"/>
              <a:gd name="connsiteX154" fmla="*/ 9638 w 10000"/>
              <a:gd name="connsiteY154" fmla="*/ 6283 h 10000"/>
              <a:gd name="connsiteX155" fmla="*/ 9793 w 10000"/>
              <a:gd name="connsiteY155" fmla="*/ 6401 h 10000"/>
              <a:gd name="connsiteX156" fmla="*/ 10000 w 10000"/>
              <a:gd name="connsiteY156" fmla="*/ 6408 h 10000"/>
              <a:gd name="connsiteX157" fmla="*/ 9988 w 10000"/>
              <a:gd name="connsiteY157" fmla="*/ 6291 h 10000"/>
              <a:gd name="connsiteX158" fmla="*/ 9973 w 10000"/>
              <a:gd name="connsiteY158" fmla="*/ 6127 h 10000"/>
              <a:gd name="connsiteX159" fmla="*/ 9109 w 10000"/>
              <a:gd name="connsiteY159" fmla="*/ 47 h 10000"/>
              <a:gd name="connsiteX160" fmla="*/ 7455 w 10000"/>
              <a:gd name="connsiteY160" fmla="*/ 211 h 10000"/>
              <a:gd name="connsiteX161" fmla="*/ 6093 w 10000"/>
              <a:gd name="connsiteY161" fmla="*/ 0 h 10000"/>
              <a:gd name="connsiteX162" fmla="*/ 5060 w 10000"/>
              <a:gd name="connsiteY162" fmla="*/ 329 h 10000"/>
              <a:gd name="connsiteX163" fmla="*/ 4865 w 10000"/>
              <a:gd name="connsiteY163" fmla="*/ 415 h 10000"/>
              <a:gd name="connsiteX164" fmla="*/ 3860 w 10000"/>
              <a:gd name="connsiteY164" fmla="*/ 297 h 10000"/>
              <a:gd name="connsiteX165" fmla="*/ 3320 w 10000"/>
              <a:gd name="connsiteY165" fmla="*/ 438 h 10000"/>
              <a:gd name="connsiteX166" fmla="*/ 3178 w 10000"/>
              <a:gd name="connsiteY166" fmla="*/ 869 h 10000"/>
              <a:gd name="connsiteX167" fmla="*/ 3529 w 10000"/>
              <a:gd name="connsiteY167" fmla="*/ 1737 h 10000"/>
              <a:gd name="connsiteX168" fmla="*/ 3095 w 10000"/>
              <a:gd name="connsiteY168" fmla="*/ 2277 h 10000"/>
              <a:gd name="connsiteX169" fmla="*/ 2849 w 10000"/>
              <a:gd name="connsiteY169" fmla="*/ 3302 h 10000"/>
              <a:gd name="connsiteX170" fmla="*/ 2546 w 10000"/>
              <a:gd name="connsiteY170" fmla="*/ 2856 h 10000"/>
              <a:gd name="connsiteX0" fmla="*/ 2546 w 10000"/>
              <a:gd name="connsiteY0" fmla="*/ 2856 h 10000"/>
              <a:gd name="connsiteX1" fmla="*/ 2068 w 10000"/>
              <a:gd name="connsiteY1" fmla="*/ 3208 h 10000"/>
              <a:gd name="connsiteX2" fmla="*/ 1465 w 10000"/>
              <a:gd name="connsiteY2" fmla="*/ 3333 h 10000"/>
              <a:gd name="connsiteX3" fmla="*/ 1141 w 10000"/>
              <a:gd name="connsiteY3" fmla="*/ 3263 h 10000"/>
              <a:gd name="connsiteX4" fmla="*/ 885 w 10000"/>
              <a:gd name="connsiteY4" fmla="*/ 3310 h 10000"/>
              <a:gd name="connsiteX5" fmla="*/ 694 w 10000"/>
              <a:gd name="connsiteY5" fmla="*/ 3607 h 10000"/>
              <a:gd name="connsiteX6" fmla="*/ 1033 w 10000"/>
              <a:gd name="connsiteY6" fmla="*/ 4272 h 10000"/>
              <a:gd name="connsiteX7" fmla="*/ 1383 w 10000"/>
              <a:gd name="connsiteY7" fmla="*/ 5188 h 10000"/>
              <a:gd name="connsiteX8" fmla="*/ 1330 w 10000"/>
              <a:gd name="connsiteY8" fmla="*/ 5986 h 10000"/>
              <a:gd name="connsiteX9" fmla="*/ 1225 w 10000"/>
              <a:gd name="connsiteY9" fmla="*/ 6714 h 10000"/>
              <a:gd name="connsiteX10" fmla="*/ 456 w 10000"/>
              <a:gd name="connsiteY10" fmla="*/ 7418 h 10000"/>
              <a:gd name="connsiteX11" fmla="*/ 0 w 10000"/>
              <a:gd name="connsiteY11" fmla="*/ 7793 h 10000"/>
              <a:gd name="connsiteX12" fmla="*/ 66 w 10000"/>
              <a:gd name="connsiteY12" fmla="*/ 8169 h 10000"/>
              <a:gd name="connsiteX13" fmla="*/ 346 w 10000"/>
              <a:gd name="connsiteY13" fmla="*/ 8537 h 10000"/>
              <a:gd name="connsiteX14" fmla="*/ 475 w 10000"/>
              <a:gd name="connsiteY14" fmla="*/ 8850 h 10000"/>
              <a:gd name="connsiteX15" fmla="*/ 710 w 10000"/>
              <a:gd name="connsiteY15" fmla="*/ 9038 h 10000"/>
              <a:gd name="connsiteX16" fmla="*/ 901 w 10000"/>
              <a:gd name="connsiteY16" fmla="*/ 9484 h 10000"/>
              <a:gd name="connsiteX17" fmla="*/ 1129 w 10000"/>
              <a:gd name="connsiteY17" fmla="*/ 9898 h 10000"/>
              <a:gd name="connsiteX18" fmla="*/ 1289 w 10000"/>
              <a:gd name="connsiteY18" fmla="*/ 10000 h 10000"/>
              <a:gd name="connsiteX19" fmla="*/ 1449 w 10000"/>
              <a:gd name="connsiteY19" fmla="*/ 9859 h 10000"/>
              <a:gd name="connsiteX20" fmla="*/ 1600 w 10000"/>
              <a:gd name="connsiteY20" fmla="*/ 9523 h 10000"/>
              <a:gd name="connsiteX21" fmla="*/ 1480 w 10000"/>
              <a:gd name="connsiteY21" fmla="*/ 9014 h 10000"/>
              <a:gd name="connsiteX22" fmla="*/ 1488 w 10000"/>
              <a:gd name="connsiteY22" fmla="*/ 8803 h 10000"/>
              <a:gd name="connsiteX23" fmla="*/ 1887 w 10000"/>
              <a:gd name="connsiteY23" fmla="*/ 8662 h 10000"/>
              <a:gd name="connsiteX24" fmla="*/ 2110 w 10000"/>
              <a:gd name="connsiteY24" fmla="*/ 8560 h 10000"/>
              <a:gd name="connsiteX25" fmla="*/ 2291 w 10000"/>
              <a:gd name="connsiteY25" fmla="*/ 8537 h 10000"/>
              <a:gd name="connsiteX26" fmla="*/ 2570 w 10000"/>
              <a:gd name="connsiteY26" fmla="*/ 8380 h 10000"/>
              <a:gd name="connsiteX27" fmla="*/ 2907 w 10000"/>
              <a:gd name="connsiteY27" fmla="*/ 8052 h 10000"/>
              <a:gd name="connsiteX28" fmla="*/ 3287 w 10000"/>
              <a:gd name="connsiteY28" fmla="*/ 8192 h 10000"/>
              <a:gd name="connsiteX29" fmla="*/ 3437 w 10000"/>
              <a:gd name="connsiteY29" fmla="*/ 8099 h 10000"/>
              <a:gd name="connsiteX30" fmla="*/ 3467 w 10000"/>
              <a:gd name="connsiteY30" fmla="*/ 8521 h 10000"/>
              <a:gd name="connsiteX31" fmla="*/ 3557 w 10000"/>
              <a:gd name="connsiteY31" fmla="*/ 8709 h 10000"/>
              <a:gd name="connsiteX32" fmla="*/ 3655 w 10000"/>
              <a:gd name="connsiteY32" fmla="*/ 8631 h 10000"/>
              <a:gd name="connsiteX33" fmla="*/ 3700 w 10000"/>
              <a:gd name="connsiteY33" fmla="*/ 8725 h 10000"/>
              <a:gd name="connsiteX34" fmla="*/ 3892 w 10000"/>
              <a:gd name="connsiteY34" fmla="*/ 8615 h 10000"/>
              <a:gd name="connsiteX35" fmla="*/ 4275 w 10000"/>
              <a:gd name="connsiteY35" fmla="*/ 8498 h 10000"/>
              <a:gd name="connsiteX36" fmla="*/ 4114 w 10000"/>
              <a:gd name="connsiteY36" fmla="*/ 8192 h 10000"/>
              <a:gd name="connsiteX37" fmla="*/ 4048 w 10000"/>
              <a:gd name="connsiteY37" fmla="*/ 8075 h 10000"/>
              <a:gd name="connsiteX38" fmla="*/ 4025 w 10000"/>
              <a:gd name="connsiteY38" fmla="*/ 7786 h 10000"/>
              <a:gd name="connsiteX39" fmla="*/ 3987 w 10000"/>
              <a:gd name="connsiteY39" fmla="*/ 7653 h 10000"/>
              <a:gd name="connsiteX40" fmla="*/ 4105 w 10000"/>
              <a:gd name="connsiteY40" fmla="*/ 7582 h 10000"/>
              <a:gd name="connsiteX41" fmla="*/ 4099 w 10000"/>
              <a:gd name="connsiteY41" fmla="*/ 7488 h 10000"/>
              <a:gd name="connsiteX42" fmla="*/ 4145 w 10000"/>
              <a:gd name="connsiteY42" fmla="*/ 7480 h 10000"/>
              <a:gd name="connsiteX43" fmla="*/ 4234 w 10000"/>
              <a:gd name="connsiteY43" fmla="*/ 7488 h 10000"/>
              <a:gd name="connsiteX44" fmla="*/ 4306 w 10000"/>
              <a:gd name="connsiteY44" fmla="*/ 7574 h 10000"/>
              <a:gd name="connsiteX45" fmla="*/ 4170 w 10000"/>
              <a:gd name="connsiteY45" fmla="*/ 7629 h 10000"/>
              <a:gd name="connsiteX46" fmla="*/ 4099 w 10000"/>
              <a:gd name="connsiteY46" fmla="*/ 7582 h 10000"/>
              <a:gd name="connsiteX47" fmla="*/ 3987 w 10000"/>
              <a:gd name="connsiteY47" fmla="*/ 7629 h 10000"/>
              <a:gd name="connsiteX48" fmla="*/ 4018 w 10000"/>
              <a:gd name="connsiteY48" fmla="*/ 7770 h 10000"/>
              <a:gd name="connsiteX49" fmla="*/ 4067 w 10000"/>
              <a:gd name="connsiteY49" fmla="*/ 8091 h 10000"/>
              <a:gd name="connsiteX50" fmla="*/ 4114 w 10000"/>
              <a:gd name="connsiteY50" fmla="*/ 8192 h 10000"/>
              <a:gd name="connsiteX51" fmla="*/ 4260 w 10000"/>
              <a:gd name="connsiteY51" fmla="*/ 8490 h 10000"/>
              <a:gd name="connsiteX52" fmla="*/ 4320 w 10000"/>
              <a:gd name="connsiteY52" fmla="*/ 8631 h 10000"/>
              <a:gd name="connsiteX53" fmla="*/ 4448 w 10000"/>
              <a:gd name="connsiteY53" fmla="*/ 8889 h 10000"/>
              <a:gd name="connsiteX54" fmla="*/ 4694 w 10000"/>
              <a:gd name="connsiteY54" fmla="*/ 8873 h 10000"/>
              <a:gd name="connsiteX55" fmla="*/ 5060 w 10000"/>
              <a:gd name="connsiteY55" fmla="*/ 8944 h 10000"/>
              <a:gd name="connsiteX56" fmla="*/ 5388 w 10000"/>
              <a:gd name="connsiteY56" fmla="*/ 8631 h 10000"/>
              <a:gd name="connsiteX57" fmla="*/ 5467 w 10000"/>
              <a:gd name="connsiteY57" fmla="*/ 8490 h 10000"/>
              <a:gd name="connsiteX58" fmla="*/ 5548 w 10000"/>
              <a:gd name="connsiteY58" fmla="*/ 8490 h 10000"/>
              <a:gd name="connsiteX59" fmla="*/ 5647 w 10000"/>
              <a:gd name="connsiteY59" fmla="*/ 8474 h 10000"/>
              <a:gd name="connsiteX60" fmla="*/ 5807 w 10000"/>
              <a:gd name="connsiteY60" fmla="*/ 8396 h 10000"/>
              <a:gd name="connsiteX61" fmla="*/ 5945 w 10000"/>
              <a:gd name="connsiteY61" fmla="*/ 8404 h 10000"/>
              <a:gd name="connsiteX62" fmla="*/ 6042 w 10000"/>
              <a:gd name="connsiteY62" fmla="*/ 8396 h 10000"/>
              <a:gd name="connsiteX63" fmla="*/ 6008 w 10000"/>
              <a:gd name="connsiteY63" fmla="*/ 8192 h 10000"/>
              <a:gd name="connsiteX64" fmla="*/ 6013 w 10000"/>
              <a:gd name="connsiteY64" fmla="*/ 8044 h 10000"/>
              <a:gd name="connsiteX65" fmla="*/ 5918 w 10000"/>
              <a:gd name="connsiteY65" fmla="*/ 7762 h 10000"/>
              <a:gd name="connsiteX66" fmla="*/ 5624 w 10000"/>
              <a:gd name="connsiteY66" fmla="*/ 7700 h 10000"/>
              <a:gd name="connsiteX67" fmla="*/ 5354 w 10000"/>
              <a:gd name="connsiteY67" fmla="*/ 7175 h 10000"/>
              <a:gd name="connsiteX68" fmla="*/ 5170 w 10000"/>
              <a:gd name="connsiteY68" fmla="*/ 7230 h 10000"/>
              <a:gd name="connsiteX69" fmla="*/ 4990 w 10000"/>
              <a:gd name="connsiteY69" fmla="*/ 7160 h 10000"/>
              <a:gd name="connsiteX70" fmla="*/ 4852 w 10000"/>
              <a:gd name="connsiteY70" fmla="*/ 7175 h 10000"/>
              <a:gd name="connsiteX71" fmla="*/ 4751 w 10000"/>
              <a:gd name="connsiteY71" fmla="*/ 7105 h 10000"/>
              <a:gd name="connsiteX72" fmla="*/ 4709 w 10000"/>
              <a:gd name="connsiteY72" fmla="*/ 6854 h 10000"/>
              <a:gd name="connsiteX73" fmla="*/ 4582 w 10000"/>
              <a:gd name="connsiteY73" fmla="*/ 6682 h 10000"/>
              <a:gd name="connsiteX74" fmla="*/ 4448 w 10000"/>
              <a:gd name="connsiteY74" fmla="*/ 6737 h 10000"/>
              <a:gd name="connsiteX75" fmla="*/ 4288 w 10000"/>
              <a:gd name="connsiteY75" fmla="*/ 6667 h 10000"/>
              <a:gd name="connsiteX76" fmla="*/ 4260 w 10000"/>
              <a:gd name="connsiteY76" fmla="*/ 6596 h 10000"/>
              <a:gd name="connsiteX77" fmla="*/ 4288 w 10000"/>
              <a:gd name="connsiteY77" fmla="*/ 6495 h 10000"/>
              <a:gd name="connsiteX78" fmla="*/ 4374 w 10000"/>
              <a:gd name="connsiteY78" fmla="*/ 6330 h 10000"/>
              <a:gd name="connsiteX79" fmla="*/ 4402 w 10000"/>
              <a:gd name="connsiteY79" fmla="*/ 6103 h 10000"/>
              <a:gd name="connsiteX80" fmla="*/ 4354 w 10000"/>
              <a:gd name="connsiteY80" fmla="*/ 5962 h 10000"/>
              <a:gd name="connsiteX81" fmla="*/ 4374 w 10000"/>
              <a:gd name="connsiteY81" fmla="*/ 5861 h 10000"/>
              <a:gd name="connsiteX82" fmla="*/ 4358 w 10000"/>
              <a:gd name="connsiteY82" fmla="*/ 5728 h 10000"/>
              <a:gd name="connsiteX83" fmla="*/ 4493 w 10000"/>
              <a:gd name="connsiteY83" fmla="*/ 5634 h 10000"/>
              <a:gd name="connsiteX84" fmla="*/ 4546 w 10000"/>
              <a:gd name="connsiteY84" fmla="*/ 5556 h 10000"/>
              <a:gd name="connsiteX85" fmla="*/ 4564 w 10000"/>
              <a:gd name="connsiteY85" fmla="*/ 5423 h 10000"/>
              <a:gd name="connsiteX86" fmla="*/ 4679 w 10000"/>
              <a:gd name="connsiteY86" fmla="*/ 5321 h 10000"/>
              <a:gd name="connsiteX87" fmla="*/ 4756 w 10000"/>
              <a:gd name="connsiteY87" fmla="*/ 5376 h 10000"/>
              <a:gd name="connsiteX88" fmla="*/ 4877 w 10000"/>
              <a:gd name="connsiteY88" fmla="*/ 5423 h 10000"/>
              <a:gd name="connsiteX89" fmla="*/ 4925 w 10000"/>
              <a:gd name="connsiteY89" fmla="*/ 5469 h 10000"/>
              <a:gd name="connsiteX90" fmla="*/ 4881 w 10000"/>
              <a:gd name="connsiteY90" fmla="*/ 5540 h 10000"/>
              <a:gd name="connsiteX91" fmla="*/ 4947 w 10000"/>
              <a:gd name="connsiteY91" fmla="*/ 5673 h 10000"/>
              <a:gd name="connsiteX92" fmla="*/ 5025 w 10000"/>
              <a:gd name="connsiteY92" fmla="*/ 5822 h 10000"/>
              <a:gd name="connsiteX93" fmla="*/ 4929 w 10000"/>
              <a:gd name="connsiteY93" fmla="*/ 5869 h 10000"/>
              <a:gd name="connsiteX94" fmla="*/ 4960 w 10000"/>
              <a:gd name="connsiteY94" fmla="*/ 6002 h 10000"/>
              <a:gd name="connsiteX95" fmla="*/ 4836 w 10000"/>
              <a:gd name="connsiteY95" fmla="*/ 6127 h 10000"/>
              <a:gd name="connsiteX96" fmla="*/ 4694 w 10000"/>
              <a:gd name="connsiteY96" fmla="*/ 6142 h 10000"/>
              <a:gd name="connsiteX97" fmla="*/ 4564 w 10000"/>
              <a:gd name="connsiteY97" fmla="*/ 6095 h 10000"/>
              <a:gd name="connsiteX98" fmla="*/ 4437 w 10000"/>
              <a:gd name="connsiteY98" fmla="*/ 6056 h 10000"/>
              <a:gd name="connsiteX99" fmla="*/ 4386 w 10000"/>
              <a:gd name="connsiteY99" fmla="*/ 6119 h 10000"/>
              <a:gd name="connsiteX100" fmla="*/ 4367 w 10000"/>
              <a:gd name="connsiteY100" fmla="*/ 6330 h 10000"/>
              <a:gd name="connsiteX101" fmla="*/ 4288 w 10000"/>
              <a:gd name="connsiteY101" fmla="*/ 6479 h 10000"/>
              <a:gd name="connsiteX102" fmla="*/ 4249 w 10000"/>
              <a:gd name="connsiteY102" fmla="*/ 6596 h 10000"/>
              <a:gd name="connsiteX103" fmla="*/ 4293 w 10000"/>
              <a:gd name="connsiteY103" fmla="*/ 6682 h 10000"/>
              <a:gd name="connsiteX104" fmla="*/ 4464 w 10000"/>
              <a:gd name="connsiteY104" fmla="*/ 6729 h 10000"/>
              <a:gd name="connsiteX105" fmla="*/ 4582 w 10000"/>
              <a:gd name="connsiteY105" fmla="*/ 6659 h 10000"/>
              <a:gd name="connsiteX106" fmla="*/ 4705 w 10000"/>
              <a:gd name="connsiteY106" fmla="*/ 6878 h 10000"/>
              <a:gd name="connsiteX107" fmla="*/ 4756 w 10000"/>
              <a:gd name="connsiteY107" fmla="*/ 7128 h 10000"/>
              <a:gd name="connsiteX108" fmla="*/ 4865 w 10000"/>
              <a:gd name="connsiteY108" fmla="*/ 7183 h 10000"/>
              <a:gd name="connsiteX109" fmla="*/ 5006 w 10000"/>
              <a:gd name="connsiteY109" fmla="*/ 7175 h 10000"/>
              <a:gd name="connsiteX110" fmla="*/ 5186 w 10000"/>
              <a:gd name="connsiteY110" fmla="*/ 7254 h 10000"/>
              <a:gd name="connsiteX111" fmla="*/ 5337 w 10000"/>
              <a:gd name="connsiteY111" fmla="*/ 7160 h 10000"/>
              <a:gd name="connsiteX112" fmla="*/ 5631 w 10000"/>
              <a:gd name="connsiteY112" fmla="*/ 7700 h 10000"/>
              <a:gd name="connsiteX113" fmla="*/ 5918 w 10000"/>
              <a:gd name="connsiteY113" fmla="*/ 7786 h 10000"/>
              <a:gd name="connsiteX114" fmla="*/ 6013 w 10000"/>
              <a:gd name="connsiteY114" fmla="*/ 8052 h 10000"/>
              <a:gd name="connsiteX115" fmla="*/ 6093 w 10000"/>
              <a:gd name="connsiteY115" fmla="*/ 8099 h 10000"/>
              <a:gd name="connsiteX116" fmla="*/ 6181 w 10000"/>
              <a:gd name="connsiteY116" fmla="*/ 8138 h 10000"/>
              <a:gd name="connsiteX117" fmla="*/ 6220 w 10000"/>
              <a:gd name="connsiteY117" fmla="*/ 8146 h 10000"/>
              <a:gd name="connsiteX118" fmla="*/ 6309 w 10000"/>
              <a:gd name="connsiteY118" fmla="*/ 8044 h 10000"/>
              <a:gd name="connsiteX119" fmla="*/ 6365 w 10000"/>
              <a:gd name="connsiteY119" fmla="*/ 8216 h 10000"/>
              <a:gd name="connsiteX120" fmla="*/ 6629 w 10000"/>
              <a:gd name="connsiteY120" fmla="*/ 7668 h 10000"/>
              <a:gd name="connsiteX121" fmla="*/ 6759 w 10000"/>
              <a:gd name="connsiteY121" fmla="*/ 7621 h 10000"/>
              <a:gd name="connsiteX122" fmla="*/ 6899 w 10000"/>
              <a:gd name="connsiteY122" fmla="*/ 7762 h 10000"/>
              <a:gd name="connsiteX123" fmla="*/ 6888 w 10000"/>
              <a:gd name="connsiteY123" fmla="*/ 7152 h 10000"/>
              <a:gd name="connsiteX124" fmla="*/ 7057 w 10000"/>
              <a:gd name="connsiteY124" fmla="*/ 7128 h 10000"/>
              <a:gd name="connsiteX125" fmla="*/ 7328 w 10000"/>
              <a:gd name="connsiteY125" fmla="*/ 7371 h 10000"/>
              <a:gd name="connsiteX126" fmla="*/ 7395 w 10000"/>
              <a:gd name="connsiteY126" fmla="*/ 7387 h 10000"/>
              <a:gd name="connsiteX127" fmla="*/ 7583 w 10000"/>
              <a:gd name="connsiteY127" fmla="*/ 7418 h 10000"/>
              <a:gd name="connsiteX128" fmla="*/ 7630 w 10000"/>
              <a:gd name="connsiteY128" fmla="*/ 7465 h 10000"/>
              <a:gd name="connsiteX129" fmla="*/ 7662 w 10000"/>
              <a:gd name="connsiteY129" fmla="*/ 7692 h 10000"/>
              <a:gd name="connsiteX130" fmla="*/ 7793 w 10000"/>
              <a:gd name="connsiteY130" fmla="*/ 7809 h 10000"/>
              <a:gd name="connsiteX131" fmla="*/ 7887 w 10000"/>
              <a:gd name="connsiteY131" fmla="*/ 7833 h 10000"/>
              <a:gd name="connsiteX132" fmla="*/ 8013 w 10000"/>
              <a:gd name="connsiteY132" fmla="*/ 7692 h 10000"/>
              <a:gd name="connsiteX133" fmla="*/ 8077 w 10000"/>
              <a:gd name="connsiteY133" fmla="*/ 7645 h 10000"/>
              <a:gd name="connsiteX134" fmla="*/ 8111 w 10000"/>
              <a:gd name="connsiteY134" fmla="*/ 7559 h 10000"/>
              <a:gd name="connsiteX135" fmla="*/ 8249 w 10000"/>
              <a:gd name="connsiteY135" fmla="*/ 7606 h 10000"/>
              <a:gd name="connsiteX136" fmla="*/ 8233 w 10000"/>
              <a:gd name="connsiteY136" fmla="*/ 7512 h 10000"/>
              <a:gd name="connsiteX137" fmla="*/ 8304 w 10000"/>
              <a:gd name="connsiteY137" fmla="*/ 7457 h 10000"/>
              <a:gd name="connsiteX138" fmla="*/ 8416 w 10000"/>
              <a:gd name="connsiteY138" fmla="*/ 7512 h 10000"/>
              <a:gd name="connsiteX139" fmla="*/ 8600 w 10000"/>
              <a:gd name="connsiteY139" fmla="*/ 7512 h 10000"/>
              <a:gd name="connsiteX140" fmla="*/ 8698 w 10000"/>
              <a:gd name="connsiteY140" fmla="*/ 7551 h 10000"/>
              <a:gd name="connsiteX141" fmla="*/ 8764 w 10000"/>
              <a:gd name="connsiteY141" fmla="*/ 7668 h 10000"/>
              <a:gd name="connsiteX142" fmla="*/ 8798 w 10000"/>
              <a:gd name="connsiteY142" fmla="*/ 7488 h 10000"/>
              <a:gd name="connsiteX143" fmla="*/ 8732 w 10000"/>
              <a:gd name="connsiteY143" fmla="*/ 7230 h 10000"/>
              <a:gd name="connsiteX144" fmla="*/ 8808 w 10000"/>
              <a:gd name="connsiteY144" fmla="*/ 7175 h 10000"/>
              <a:gd name="connsiteX145" fmla="*/ 8893 w 10000"/>
              <a:gd name="connsiteY145" fmla="*/ 7199 h 10000"/>
              <a:gd name="connsiteX146" fmla="*/ 8893 w 10000"/>
              <a:gd name="connsiteY146" fmla="*/ 6894 h 10000"/>
              <a:gd name="connsiteX147" fmla="*/ 9031 w 10000"/>
              <a:gd name="connsiteY147" fmla="*/ 6917 h 10000"/>
              <a:gd name="connsiteX148" fmla="*/ 9100 w 10000"/>
              <a:gd name="connsiteY148" fmla="*/ 6854 h 10000"/>
              <a:gd name="connsiteX149" fmla="*/ 9082 w 10000"/>
              <a:gd name="connsiteY149" fmla="*/ 6635 h 10000"/>
              <a:gd name="connsiteX150" fmla="*/ 9147 w 10000"/>
              <a:gd name="connsiteY150" fmla="*/ 6635 h 10000"/>
              <a:gd name="connsiteX151" fmla="*/ 9221 w 10000"/>
              <a:gd name="connsiteY151" fmla="*/ 6518 h 10000"/>
              <a:gd name="connsiteX152" fmla="*/ 9353 w 10000"/>
              <a:gd name="connsiteY152" fmla="*/ 6424 h 10000"/>
              <a:gd name="connsiteX153" fmla="*/ 9445 w 10000"/>
              <a:gd name="connsiteY153" fmla="*/ 6283 h 10000"/>
              <a:gd name="connsiteX154" fmla="*/ 9638 w 10000"/>
              <a:gd name="connsiteY154" fmla="*/ 6283 h 10000"/>
              <a:gd name="connsiteX155" fmla="*/ 9793 w 10000"/>
              <a:gd name="connsiteY155" fmla="*/ 6401 h 10000"/>
              <a:gd name="connsiteX156" fmla="*/ 10000 w 10000"/>
              <a:gd name="connsiteY156" fmla="*/ 6408 h 10000"/>
              <a:gd name="connsiteX157" fmla="*/ 9988 w 10000"/>
              <a:gd name="connsiteY157" fmla="*/ 6291 h 10000"/>
              <a:gd name="connsiteX158" fmla="*/ 9973 w 10000"/>
              <a:gd name="connsiteY158" fmla="*/ 6127 h 10000"/>
              <a:gd name="connsiteX159" fmla="*/ 7455 w 10000"/>
              <a:gd name="connsiteY159" fmla="*/ 211 h 10000"/>
              <a:gd name="connsiteX160" fmla="*/ 6093 w 10000"/>
              <a:gd name="connsiteY160" fmla="*/ 0 h 10000"/>
              <a:gd name="connsiteX161" fmla="*/ 5060 w 10000"/>
              <a:gd name="connsiteY161" fmla="*/ 329 h 10000"/>
              <a:gd name="connsiteX162" fmla="*/ 4865 w 10000"/>
              <a:gd name="connsiteY162" fmla="*/ 415 h 10000"/>
              <a:gd name="connsiteX163" fmla="*/ 3860 w 10000"/>
              <a:gd name="connsiteY163" fmla="*/ 297 h 10000"/>
              <a:gd name="connsiteX164" fmla="*/ 3320 w 10000"/>
              <a:gd name="connsiteY164" fmla="*/ 438 h 10000"/>
              <a:gd name="connsiteX165" fmla="*/ 3178 w 10000"/>
              <a:gd name="connsiteY165" fmla="*/ 869 h 10000"/>
              <a:gd name="connsiteX166" fmla="*/ 3529 w 10000"/>
              <a:gd name="connsiteY166" fmla="*/ 1737 h 10000"/>
              <a:gd name="connsiteX167" fmla="*/ 3095 w 10000"/>
              <a:gd name="connsiteY167" fmla="*/ 2277 h 10000"/>
              <a:gd name="connsiteX168" fmla="*/ 2849 w 10000"/>
              <a:gd name="connsiteY168" fmla="*/ 3302 h 10000"/>
              <a:gd name="connsiteX169" fmla="*/ 2546 w 10000"/>
              <a:gd name="connsiteY169" fmla="*/ 2856 h 10000"/>
              <a:gd name="connsiteX0" fmla="*/ 2546 w 9988"/>
              <a:gd name="connsiteY0" fmla="*/ 2856 h 10000"/>
              <a:gd name="connsiteX1" fmla="*/ 2068 w 9988"/>
              <a:gd name="connsiteY1" fmla="*/ 3208 h 10000"/>
              <a:gd name="connsiteX2" fmla="*/ 1465 w 9988"/>
              <a:gd name="connsiteY2" fmla="*/ 3333 h 10000"/>
              <a:gd name="connsiteX3" fmla="*/ 1141 w 9988"/>
              <a:gd name="connsiteY3" fmla="*/ 3263 h 10000"/>
              <a:gd name="connsiteX4" fmla="*/ 885 w 9988"/>
              <a:gd name="connsiteY4" fmla="*/ 3310 h 10000"/>
              <a:gd name="connsiteX5" fmla="*/ 694 w 9988"/>
              <a:gd name="connsiteY5" fmla="*/ 3607 h 10000"/>
              <a:gd name="connsiteX6" fmla="*/ 1033 w 9988"/>
              <a:gd name="connsiteY6" fmla="*/ 4272 h 10000"/>
              <a:gd name="connsiteX7" fmla="*/ 1383 w 9988"/>
              <a:gd name="connsiteY7" fmla="*/ 5188 h 10000"/>
              <a:gd name="connsiteX8" fmla="*/ 1330 w 9988"/>
              <a:gd name="connsiteY8" fmla="*/ 5986 h 10000"/>
              <a:gd name="connsiteX9" fmla="*/ 1225 w 9988"/>
              <a:gd name="connsiteY9" fmla="*/ 6714 h 10000"/>
              <a:gd name="connsiteX10" fmla="*/ 456 w 9988"/>
              <a:gd name="connsiteY10" fmla="*/ 7418 h 10000"/>
              <a:gd name="connsiteX11" fmla="*/ 0 w 9988"/>
              <a:gd name="connsiteY11" fmla="*/ 7793 h 10000"/>
              <a:gd name="connsiteX12" fmla="*/ 66 w 9988"/>
              <a:gd name="connsiteY12" fmla="*/ 8169 h 10000"/>
              <a:gd name="connsiteX13" fmla="*/ 346 w 9988"/>
              <a:gd name="connsiteY13" fmla="*/ 8537 h 10000"/>
              <a:gd name="connsiteX14" fmla="*/ 475 w 9988"/>
              <a:gd name="connsiteY14" fmla="*/ 8850 h 10000"/>
              <a:gd name="connsiteX15" fmla="*/ 710 w 9988"/>
              <a:gd name="connsiteY15" fmla="*/ 9038 h 10000"/>
              <a:gd name="connsiteX16" fmla="*/ 901 w 9988"/>
              <a:gd name="connsiteY16" fmla="*/ 9484 h 10000"/>
              <a:gd name="connsiteX17" fmla="*/ 1129 w 9988"/>
              <a:gd name="connsiteY17" fmla="*/ 9898 h 10000"/>
              <a:gd name="connsiteX18" fmla="*/ 1289 w 9988"/>
              <a:gd name="connsiteY18" fmla="*/ 10000 h 10000"/>
              <a:gd name="connsiteX19" fmla="*/ 1449 w 9988"/>
              <a:gd name="connsiteY19" fmla="*/ 9859 h 10000"/>
              <a:gd name="connsiteX20" fmla="*/ 1600 w 9988"/>
              <a:gd name="connsiteY20" fmla="*/ 9523 h 10000"/>
              <a:gd name="connsiteX21" fmla="*/ 1480 w 9988"/>
              <a:gd name="connsiteY21" fmla="*/ 9014 h 10000"/>
              <a:gd name="connsiteX22" fmla="*/ 1488 w 9988"/>
              <a:gd name="connsiteY22" fmla="*/ 8803 h 10000"/>
              <a:gd name="connsiteX23" fmla="*/ 1887 w 9988"/>
              <a:gd name="connsiteY23" fmla="*/ 8662 h 10000"/>
              <a:gd name="connsiteX24" fmla="*/ 2110 w 9988"/>
              <a:gd name="connsiteY24" fmla="*/ 8560 h 10000"/>
              <a:gd name="connsiteX25" fmla="*/ 2291 w 9988"/>
              <a:gd name="connsiteY25" fmla="*/ 8537 h 10000"/>
              <a:gd name="connsiteX26" fmla="*/ 2570 w 9988"/>
              <a:gd name="connsiteY26" fmla="*/ 8380 h 10000"/>
              <a:gd name="connsiteX27" fmla="*/ 2907 w 9988"/>
              <a:gd name="connsiteY27" fmla="*/ 8052 h 10000"/>
              <a:gd name="connsiteX28" fmla="*/ 3287 w 9988"/>
              <a:gd name="connsiteY28" fmla="*/ 8192 h 10000"/>
              <a:gd name="connsiteX29" fmla="*/ 3437 w 9988"/>
              <a:gd name="connsiteY29" fmla="*/ 8099 h 10000"/>
              <a:gd name="connsiteX30" fmla="*/ 3467 w 9988"/>
              <a:gd name="connsiteY30" fmla="*/ 8521 h 10000"/>
              <a:gd name="connsiteX31" fmla="*/ 3557 w 9988"/>
              <a:gd name="connsiteY31" fmla="*/ 8709 h 10000"/>
              <a:gd name="connsiteX32" fmla="*/ 3655 w 9988"/>
              <a:gd name="connsiteY32" fmla="*/ 8631 h 10000"/>
              <a:gd name="connsiteX33" fmla="*/ 3700 w 9988"/>
              <a:gd name="connsiteY33" fmla="*/ 8725 h 10000"/>
              <a:gd name="connsiteX34" fmla="*/ 3892 w 9988"/>
              <a:gd name="connsiteY34" fmla="*/ 8615 h 10000"/>
              <a:gd name="connsiteX35" fmla="*/ 4275 w 9988"/>
              <a:gd name="connsiteY35" fmla="*/ 8498 h 10000"/>
              <a:gd name="connsiteX36" fmla="*/ 4114 w 9988"/>
              <a:gd name="connsiteY36" fmla="*/ 8192 h 10000"/>
              <a:gd name="connsiteX37" fmla="*/ 4048 w 9988"/>
              <a:gd name="connsiteY37" fmla="*/ 8075 h 10000"/>
              <a:gd name="connsiteX38" fmla="*/ 4025 w 9988"/>
              <a:gd name="connsiteY38" fmla="*/ 7786 h 10000"/>
              <a:gd name="connsiteX39" fmla="*/ 3987 w 9988"/>
              <a:gd name="connsiteY39" fmla="*/ 7653 h 10000"/>
              <a:gd name="connsiteX40" fmla="*/ 4105 w 9988"/>
              <a:gd name="connsiteY40" fmla="*/ 7582 h 10000"/>
              <a:gd name="connsiteX41" fmla="*/ 4099 w 9988"/>
              <a:gd name="connsiteY41" fmla="*/ 7488 h 10000"/>
              <a:gd name="connsiteX42" fmla="*/ 4145 w 9988"/>
              <a:gd name="connsiteY42" fmla="*/ 7480 h 10000"/>
              <a:gd name="connsiteX43" fmla="*/ 4234 w 9988"/>
              <a:gd name="connsiteY43" fmla="*/ 7488 h 10000"/>
              <a:gd name="connsiteX44" fmla="*/ 4306 w 9988"/>
              <a:gd name="connsiteY44" fmla="*/ 7574 h 10000"/>
              <a:gd name="connsiteX45" fmla="*/ 4170 w 9988"/>
              <a:gd name="connsiteY45" fmla="*/ 7629 h 10000"/>
              <a:gd name="connsiteX46" fmla="*/ 4099 w 9988"/>
              <a:gd name="connsiteY46" fmla="*/ 7582 h 10000"/>
              <a:gd name="connsiteX47" fmla="*/ 3987 w 9988"/>
              <a:gd name="connsiteY47" fmla="*/ 7629 h 10000"/>
              <a:gd name="connsiteX48" fmla="*/ 4018 w 9988"/>
              <a:gd name="connsiteY48" fmla="*/ 7770 h 10000"/>
              <a:gd name="connsiteX49" fmla="*/ 4067 w 9988"/>
              <a:gd name="connsiteY49" fmla="*/ 8091 h 10000"/>
              <a:gd name="connsiteX50" fmla="*/ 4114 w 9988"/>
              <a:gd name="connsiteY50" fmla="*/ 8192 h 10000"/>
              <a:gd name="connsiteX51" fmla="*/ 4260 w 9988"/>
              <a:gd name="connsiteY51" fmla="*/ 8490 h 10000"/>
              <a:gd name="connsiteX52" fmla="*/ 4320 w 9988"/>
              <a:gd name="connsiteY52" fmla="*/ 8631 h 10000"/>
              <a:gd name="connsiteX53" fmla="*/ 4448 w 9988"/>
              <a:gd name="connsiteY53" fmla="*/ 8889 h 10000"/>
              <a:gd name="connsiteX54" fmla="*/ 4694 w 9988"/>
              <a:gd name="connsiteY54" fmla="*/ 8873 h 10000"/>
              <a:gd name="connsiteX55" fmla="*/ 5060 w 9988"/>
              <a:gd name="connsiteY55" fmla="*/ 8944 h 10000"/>
              <a:gd name="connsiteX56" fmla="*/ 5388 w 9988"/>
              <a:gd name="connsiteY56" fmla="*/ 8631 h 10000"/>
              <a:gd name="connsiteX57" fmla="*/ 5467 w 9988"/>
              <a:gd name="connsiteY57" fmla="*/ 8490 h 10000"/>
              <a:gd name="connsiteX58" fmla="*/ 5548 w 9988"/>
              <a:gd name="connsiteY58" fmla="*/ 8490 h 10000"/>
              <a:gd name="connsiteX59" fmla="*/ 5647 w 9988"/>
              <a:gd name="connsiteY59" fmla="*/ 8474 h 10000"/>
              <a:gd name="connsiteX60" fmla="*/ 5807 w 9988"/>
              <a:gd name="connsiteY60" fmla="*/ 8396 h 10000"/>
              <a:gd name="connsiteX61" fmla="*/ 5945 w 9988"/>
              <a:gd name="connsiteY61" fmla="*/ 8404 h 10000"/>
              <a:gd name="connsiteX62" fmla="*/ 6042 w 9988"/>
              <a:gd name="connsiteY62" fmla="*/ 8396 h 10000"/>
              <a:gd name="connsiteX63" fmla="*/ 6008 w 9988"/>
              <a:gd name="connsiteY63" fmla="*/ 8192 h 10000"/>
              <a:gd name="connsiteX64" fmla="*/ 6013 w 9988"/>
              <a:gd name="connsiteY64" fmla="*/ 8044 h 10000"/>
              <a:gd name="connsiteX65" fmla="*/ 5918 w 9988"/>
              <a:gd name="connsiteY65" fmla="*/ 7762 h 10000"/>
              <a:gd name="connsiteX66" fmla="*/ 5624 w 9988"/>
              <a:gd name="connsiteY66" fmla="*/ 7700 h 10000"/>
              <a:gd name="connsiteX67" fmla="*/ 5354 w 9988"/>
              <a:gd name="connsiteY67" fmla="*/ 7175 h 10000"/>
              <a:gd name="connsiteX68" fmla="*/ 5170 w 9988"/>
              <a:gd name="connsiteY68" fmla="*/ 7230 h 10000"/>
              <a:gd name="connsiteX69" fmla="*/ 4990 w 9988"/>
              <a:gd name="connsiteY69" fmla="*/ 7160 h 10000"/>
              <a:gd name="connsiteX70" fmla="*/ 4852 w 9988"/>
              <a:gd name="connsiteY70" fmla="*/ 7175 h 10000"/>
              <a:gd name="connsiteX71" fmla="*/ 4751 w 9988"/>
              <a:gd name="connsiteY71" fmla="*/ 7105 h 10000"/>
              <a:gd name="connsiteX72" fmla="*/ 4709 w 9988"/>
              <a:gd name="connsiteY72" fmla="*/ 6854 h 10000"/>
              <a:gd name="connsiteX73" fmla="*/ 4582 w 9988"/>
              <a:gd name="connsiteY73" fmla="*/ 6682 h 10000"/>
              <a:gd name="connsiteX74" fmla="*/ 4448 w 9988"/>
              <a:gd name="connsiteY74" fmla="*/ 6737 h 10000"/>
              <a:gd name="connsiteX75" fmla="*/ 4288 w 9988"/>
              <a:gd name="connsiteY75" fmla="*/ 6667 h 10000"/>
              <a:gd name="connsiteX76" fmla="*/ 4260 w 9988"/>
              <a:gd name="connsiteY76" fmla="*/ 6596 h 10000"/>
              <a:gd name="connsiteX77" fmla="*/ 4288 w 9988"/>
              <a:gd name="connsiteY77" fmla="*/ 6495 h 10000"/>
              <a:gd name="connsiteX78" fmla="*/ 4374 w 9988"/>
              <a:gd name="connsiteY78" fmla="*/ 6330 h 10000"/>
              <a:gd name="connsiteX79" fmla="*/ 4402 w 9988"/>
              <a:gd name="connsiteY79" fmla="*/ 6103 h 10000"/>
              <a:gd name="connsiteX80" fmla="*/ 4354 w 9988"/>
              <a:gd name="connsiteY80" fmla="*/ 5962 h 10000"/>
              <a:gd name="connsiteX81" fmla="*/ 4374 w 9988"/>
              <a:gd name="connsiteY81" fmla="*/ 5861 h 10000"/>
              <a:gd name="connsiteX82" fmla="*/ 4358 w 9988"/>
              <a:gd name="connsiteY82" fmla="*/ 5728 h 10000"/>
              <a:gd name="connsiteX83" fmla="*/ 4493 w 9988"/>
              <a:gd name="connsiteY83" fmla="*/ 5634 h 10000"/>
              <a:gd name="connsiteX84" fmla="*/ 4546 w 9988"/>
              <a:gd name="connsiteY84" fmla="*/ 5556 h 10000"/>
              <a:gd name="connsiteX85" fmla="*/ 4564 w 9988"/>
              <a:gd name="connsiteY85" fmla="*/ 5423 h 10000"/>
              <a:gd name="connsiteX86" fmla="*/ 4679 w 9988"/>
              <a:gd name="connsiteY86" fmla="*/ 5321 h 10000"/>
              <a:gd name="connsiteX87" fmla="*/ 4756 w 9988"/>
              <a:gd name="connsiteY87" fmla="*/ 5376 h 10000"/>
              <a:gd name="connsiteX88" fmla="*/ 4877 w 9988"/>
              <a:gd name="connsiteY88" fmla="*/ 5423 h 10000"/>
              <a:gd name="connsiteX89" fmla="*/ 4925 w 9988"/>
              <a:gd name="connsiteY89" fmla="*/ 5469 h 10000"/>
              <a:gd name="connsiteX90" fmla="*/ 4881 w 9988"/>
              <a:gd name="connsiteY90" fmla="*/ 5540 h 10000"/>
              <a:gd name="connsiteX91" fmla="*/ 4947 w 9988"/>
              <a:gd name="connsiteY91" fmla="*/ 5673 h 10000"/>
              <a:gd name="connsiteX92" fmla="*/ 5025 w 9988"/>
              <a:gd name="connsiteY92" fmla="*/ 5822 h 10000"/>
              <a:gd name="connsiteX93" fmla="*/ 4929 w 9988"/>
              <a:gd name="connsiteY93" fmla="*/ 5869 h 10000"/>
              <a:gd name="connsiteX94" fmla="*/ 4960 w 9988"/>
              <a:gd name="connsiteY94" fmla="*/ 6002 h 10000"/>
              <a:gd name="connsiteX95" fmla="*/ 4836 w 9988"/>
              <a:gd name="connsiteY95" fmla="*/ 6127 h 10000"/>
              <a:gd name="connsiteX96" fmla="*/ 4694 w 9988"/>
              <a:gd name="connsiteY96" fmla="*/ 6142 h 10000"/>
              <a:gd name="connsiteX97" fmla="*/ 4564 w 9988"/>
              <a:gd name="connsiteY97" fmla="*/ 6095 h 10000"/>
              <a:gd name="connsiteX98" fmla="*/ 4437 w 9988"/>
              <a:gd name="connsiteY98" fmla="*/ 6056 h 10000"/>
              <a:gd name="connsiteX99" fmla="*/ 4386 w 9988"/>
              <a:gd name="connsiteY99" fmla="*/ 6119 h 10000"/>
              <a:gd name="connsiteX100" fmla="*/ 4367 w 9988"/>
              <a:gd name="connsiteY100" fmla="*/ 6330 h 10000"/>
              <a:gd name="connsiteX101" fmla="*/ 4288 w 9988"/>
              <a:gd name="connsiteY101" fmla="*/ 6479 h 10000"/>
              <a:gd name="connsiteX102" fmla="*/ 4249 w 9988"/>
              <a:gd name="connsiteY102" fmla="*/ 6596 h 10000"/>
              <a:gd name="connsiteX103" fmla="*/ 4293 w 9988"/>
              <a:gd name="connsiteY103" fmla="*/ 6682 h 10000"/>
              <a:gd name="connsiteX104" fmla="*/ 4464 w 9988"/>
              <a:gd name="connsiteY104" fmla="*/ 6729 h 10000"/>
              <a:gd name="connsiteX105" fmla="*/ 4582 w 9988"/>
              <a:gd name="connsiteY105" fmla="*/ 6659 h 10000"/>
              <a:gd name="connsiteX106" fmla="*/ 4705 w 9988"/>
              <a:gd name="connsiteY106" fmla="*/ 6878 h 10000"/>
              <a:gd name="connsiteX107" fmla="*/ 4756 w 9988"/>
              <a:gd name="connsiteY107" fmla="*/ 7128 h 10000"/>
              <a:gd name="connsiteX108" fmla="*/ 4865 w 9988"/>
              <a:gd name="connsiteY108" fmla="*/ 7183 h 10000"/>
              <a:gd name="connsiteX109" fmla="*/ 5006 w 9988"/>
              <a:gd name="connsiteY109" fmla="*/ 7175 h 10000"/>
              <a:gd name="connsiteX110" fmla="*/ 5186 w 9988"/>
              <a:gd name="connsiteY110" fmla="*/ 7254 h 10000"/>
              <a:gd name="connsiteX111" fmla="*/ 5337 w 9988"/>
              <a:gd name="connsiteY111" fmla="*/ 7160 h 10000"/>
              <a:gd name="connsiteX112" fmla="*/ 5631 w 9988"/>
              <a:gd name="connsiteY112" fmla="*/ 7700 h 10000"/>
              <a:gd name="connsiteX113" fmla="*/ 5918 w 9988"/>
              <a:gd name="connsiteY113" fmla="*/ 7786 h 10000"/>
              <a:gd name="connsiteX114" fmla="*/ 6013 w 9988"/>
              <a:gd name="connsiteY114" fmla="*/ 8052 h 10000"/>
              <a:gd name="connsiteX115" fmla="*/ 6093 w 9988"/>
              <a:gd name="connsiteY115" fmla="*/ 8099 h 10000"/>
              <a:gd name="connsiteX116" fmla="*/ 6181 w 9988"/>
              <a:gd name="connsiteY116" fmla="*/ 8138 h 10000"/>
              <a:gd name="connsiteX117" fmla="*/ 6220 w 9988"/>
              <a:gd name="connsiteY117" fmla="*/ 8146 h 10000"/>
              <a:gd name="connsiteX118" fmla="*/ 6309 w 9988"/>
              <a:gd name="connsiteY118" fmla="*/ 8044 h 10000"/>
              <a:gd name="connsiteX119" fmla="*/ 6365 w 9988"/>
              <a:gd name="connsiteY119" fmla="*/ 8216 h 10000"/>
              <a:gd name="connsiteX120" fmla="*/ 6629 w 9988"/>
              <a:gd name="connsiteY120" fmla="*/ 7668 h 10000"/>
              <a:gd name="connsiteX121" fmla="*/ 6759 w 9988"/>
              <a:gd name="connsiteY121" fmla="*/ 7621 h 10000"/>
              <a:gd name="connsiteX122" fmla="*/ 6899 w 9988"/>
              <a:gd name="connsiteY122" fmla="*/ 7762 h 10000"/>
              <a:gd name="connsiteX123" fmla="*/ 6888 w 9988"/>
              <a:gd name="connsiteY123" fmla="*/ 7152 h 10000"/>
              <a:gd name="connsiteX124" fmla="*/ 7057 w 9988"/>
              <a:gd name="connsiteY124" fmla="*/ 7128 h 10000"/>
              <a:gd name="connsiteX125" fmla="*/ 7328 w 9988"/>
              <a:gd name="connsiteY125" fmla="*/ 7371 h 10000"/>
              <a:gd name="connsiteX126" fmla="*/ 7395 w 9988"/>
              <a:gd name="connsiteY126" fmla="*/ 7387 h 10000"/>
              <a:gd name="connsiteX127" fmla="*/ 7583 w 9988"/>
              <a:gd name="connsiteY127" fmla="*/ 7418 h 10000"/>
              <a:gd name="connsiteX128" fmla="*/ 7630 w 9988"/>
              <a:gd name="connsiteY128" fmla="*/ 7465 h 10000"/>
              <a:gd name="connsiteX129" fmla="*/ 7662 w 9988"/>
              <a:gd name="connsiteY129" fmla="*/ 7692 h 10000"/>
              <a:gd name="connsiteX130" fmla="*/ 7793 w 9988"/>
              <a:gd name="connsiteY130" fmla="*/ 7809 h 10000"/>
              <a:gd name="connsiteX131" fmla="*/ 7887 w 9988"/>
              <a:gd name="connsiteY131" fmla="*/ 7833 h 10000"/>
              <a:gd name="connsiteX132" fmla="*/ 8013 w 9988"/>
              <a:gd name="connsiteY132" fmla="*/ 7692 h 10000"/>
              <a:gd name="connsiteX133" fmla="*/ 8077 w 9988"/>
              <a:gd name="connsiteY133" fmla="*/ 7645 h 10000"/>
              <a:gd name="connsiteX134" fmla="*/ 8111 w 9988"/>
              <a:gd name="connsiteY134" fmla="*/ 7559 h 10000"/>
              <a:gd name="connsiteX135" fmla="*/ 8249 w 9988"/>
              <a:gd name="connsiteY135" fmla="*/ 7606 h 10000"/>
              <a:gd name="connsiteX136" fmla="*/ 8233 w 9988"/>
              <a:gd name="connsiteY136" fmla="*/ 7512 h 10000"/>
              <a:gd name="connsiteX137" fmla="*/ 8304 w 9988"/>
              <a:gd name="connsiteY137" fmla="*/ 7457 h 10000"/>
              <a:gd name="connsiteX138" fmla="*/ 8416 w 9988"/>
              <a:gd name="connsiteY138" fmla="*/ 7512 h 10000"/>
              <a:gd name="connsiteX139" fmla="*/ 8600 w 9988"/>
              <a:gd name="connsiteY139" fmla="*/ 7512 h 10000"/>
              <a:gd name="connsiteX140" fmla="*/ 8698 w 9988"/>
              <a:gd name="connsiteY140" fmla="*/ 7551 h 10000"/>
              <a:gd name="connsiteX141" fmla="*/ 8764 w 9988"/>
              <a:gd name="connsiteY141" fmla="*/ 7668 h 10000"/>
              <a:gd name="connsiteX142" fmla="*/ 8798 w 9988"/>
              <a:gd name="connsiteY142" fmla="*/ 7488 h 10000"/>
              <a:gd name="connsiteX143" fmla="*/ 8732 w 9988"/>
              <a:gd name="connsiteY143" fmla="*/ 7230 h 10000"/>
              <a:gd name="connsiteX144" fmla="*/ 8808 w 9988"/>
              <a:gd name="connsiteY144" fmla="*/ 7175 h 10000"/>
              <a:gd name="connsiteX145" fmla="*/ 8893 w 9988"/>
              <a:gd name="connsiteY145" fmla="*/ 7199 h 10000"/>
              <a:gd name="connsiteX146" fmla="*/ 8893 w 9988"/>
              <a:gd name="connsiteY146" fmla="*/ 6894 h 10000"/>
              <a:gd name="connsiteX147" fmla="*/ 9031 w 9988"/>
              <a:gd name="connsiteY147" fmla="*/ 6917 h 10000"/>
              <a:gd name="connsiteX148" fmla="*/ 9100 w 9988"/>
              <a:gd name="connsiteY148" fmla="*/ 6854 h 10000"/>
              <a:gd name="connsiteX149" fmla="*/ 9082 w 9988"/>
              <a:gd name="connsiteY149" fmla="*/ 6635 h 10000"/>
              <a:gd name="connsiteX150" fmla="*/ 9147 w 9988"/>
              <a:gd name="connsiteY150" fmla="*/ 6635 h 10000"/>
              <a:gd name="connsiteX151" fmla="*/ 9221 w 9988"/>
              <a:gd name="connsiteY151" fmla="*/ 6518 h 10000"/>
              <a:gd name="connsiteX152" fmla="*/ 9353 w 9988"/>
              <a:gd name="connsiteY152" fmla="*/ 6424 h 10000"/>
              <a:gd name="connsiteX153" fmla="*/ 9445 w 9988"/>
              <a:gd name="connsiteY153" fmla="*/ 6283 h 10000"/>
              <a:gd name="connsiteX154" fmla="*/ 9638 w 9988"/>
              <a:gd name="connsiteY154" fmla="*/ 6283 h 10000"/>
              <a:gd name="connsiteX155" fmla="*/ 9793 w 9988"/>
              <a:gd name="connsiteY155" fmla="*/ 6401 h 10000"/>
              <a:gd name="connsiteX156" fmla="*/ 9988 w 9988"/>
              <a:gd name="connsiteY156" fmla="*/ 6291 h 10000"/>
              <a:gd name="connsiteX157" fmla="*/ 9973 w 9988"/>
              <a:gd name="connsiteY157" fmla="*/ 6127 h 10000"/>
              <a:gd name="connsiteX158" fmla="*/ 7455 w 9988"/>
              <a:gd name="connsiteY158" fmla="*/ 211 h 10000"/>
              <a:gd name="connsiteX159" fmla="*/ 6093 w 9988"/>
              <a:gd name="connsiteY159" fmla="*/ 0 h 10000"/>
              <a:gd name="connsiteX160" fmla="*/ 5060 w 9988"/>
              <a:gd name="connsiteY160" fmla="*/ 329 h 10000"/>
              <a:gd name="connsiteX161" fmla="*/ 4865 w 9988"/>
              <a:gd name="connsiteY161" fmla="*/ 415 h 10000"/>
              <a:gd name="connsiteX162" fmla="*/ 3860 w 9988"/>
              <a:gd name="connsiteY162" fmla="*/ 297 h 10000"/>
              <a:gd name="connsiteX163" fmla="*/ 3320 w 9988"/>
              <a:gd name="connsiteY163" fmla="*/ 438 h 10000"/>
              <a:gd name="connsiteX164" fmla="*/ 3178 w 9988"/>
              <a:gd name="connsiteY164" fmla="*/ 869 h 10000"/>
              <a:gd name="connsiteX165" fmla="*/ 3529 w 9988"/>
              <a:gd name="connsiteY165" fmla="*/ 1737 h 10000"/>
              <a:gd name="connsiteX166" fmla="*/ 3095 w 9988"/>
              <a:gd name="connsiteY166" fmla="*/ 2277 h 10000"/>
              <a:gd name="connsiteX167" fmla="*/ 2849 w 9988"/>
              <a:gd name="connsiteY167" fmla="*/ 3302 h 10000"/>
              <a:gd name="connsiteX168" fmla="*/ 2546 w 9988"/>
              <a:gd name="connsiteY168" fmla="*/ 2856 h 10000"/>
              <a:gd name="connsiteX0" fmla="*/ 2549 w 9985"/>
              <a:gd name="connsiteY0" fmla="*/ 2856 h 10000"/>
              <a:gd name="connsiteX1" fmla="*/ 2070 w 9985"/>
              <a:gd name="connsiteY1" fmla="*/ 3208 h 10000"/>
              <a:gd name="connsiteX2" fmla="*/ 1467 w 9985"/>
              <a:gd name="connsiteY2" fmla="*/ 3333 h 10000"/>
              <a:gd name="connsiteX3" fmla="*/ 1142 w 9985"/>
              <a:gd name="connsiteY3" fmla="*/ 3263 h 10000"/>
              <a:gd name="connsiteX4" fmla="*/ 886 w 9985"/>
              <a:gd name="connsiteY4" fmla="*/ 3310 h 10000"/>
              <a:gd name="connsiteX5" fmla="*/ 695 w 9985"/>
              <a:gd name="connsiteY5" fmla="*/ 3607 h 10000"/>
              <a:gd name="connsiteX6" fmla="*/ 1034 w 9985"/>
              <a:gd name="connsiteY6" fmla="*/ 4272 h 10000"/>
              <a:gd name="connsiteX7" fmla="*/ 1385 w 9985"/>
              <a:gd name="connsiteY7" fmla="*/ 5188 h 10000"/>
              <a:gd name="connsiteX8" fmla="*/ 1332 w 9985"/>
              <a:gd name="connsiteY8" fmla="*/ 5986 h 10000"/>
              <a:gd name="connsiteX9" fmla="*/ 1226 w 9985"/>
              <a:gd name="connsiteY9" fmla="*/ 6714 h 10000"/>
              <a:gd name="connsiteX10" fmla="*/ 457 w 9985"/>
              <a:gd name="connsiteY10" fmla="*/ 7418 h 10000"/>
              <a:gd name="connsiteX11" fmla="*/ 0 w 9985"/>
              <a:gd name="connsiteY11" fmla="*/ 7793 h 10000"/>
              <a:gd name="connsiteX12" fmla="*/ 66 w 9985"/>
              <a:gd name="connsiteY12" fmla="*/ 8169 h 10000"/>
              <a:gd name="connsiteX13" fmla="*/ 346 w 9985"/>
              <a:gd name="connsiteY13" fmla="*/ 8537 h 10000"/>
              <a:gd name="connsiteX14" fmla="*/ 476 w 9985"/>
              <a:gd name="connsiteY14" fmla="*/ 8850 h 10000"/>
              <a:gd name="connsiteX15" fmla="*/ 711 w 9985"/>
              <a:gd name="connsiteY15" fmla="*/ 9038 h 10000"/>
              <a:gd name="connsiteX16" fmla="*/ 902 w 9985"/>
              <a:gd name="connsiteY16" fmla="*/ 9484 h 10000"/>
              <a:gd name="connsiteX17" fmla="*/ 1130 w 9985"/>
              <a:gd name="connsiteY17" fmla="*/ 9898 h 10000"/>
              <a:gd name="connsiteX18" fmla="*/ 1291 w 9985"/>
              <a:gd name="connsiteY18" fmla="*/ 10000 h 10000"/>
              <a:gd name="connsiteX19" fmla="*/ 1451 w 9985"/>
              <a:gd name="connsiteY19" fmla="*/ 9859 h 10000"/>
              <a:gd name="connsiteX20" fmla="*/ 1602 w 9985"/>
              <a:gd name="connsiteY20" fmla="*/ 9523 h 10000"/>
              <a:gd name="connsiteX21" fmla="*/ 1482 w 9985"/>
              <a:gd name="connsiteY21" fmla="*/ 9014 h 10000"/>
              <a:gd name="connsiteX22" fmla="*/ 1490 w 9985"/>
              <a:gd name="connsiteY22" fmla="*/ 8803 h 10000"/>
              <a:gd name="connsiteX23" fmla="*/ 1889 w 9985"/>
              <a:gd name="connsiteY23" fmla="*/ 8662 h 10000"/>
              <a:gd name="connsiteX24" fmla="*/ 2113 w 9985"/>
              <a:gd name="connsiteY24" fmla="*/ 8560 h 10000"/>
              <a:gd name="connsiteX25" fmla="*/ 2294 w 9985"/>
              <a:gd name="connsiteY25" fmla="*/ 8537 h 10000"/>
              <a:gd name="connsiteX26" fmla="*/ 2573 w 9985"/>
              <a:gd name="connsiteY26" fmla="*/ 8380 h 10000"/>
              <a:gd name="connsiteX27" fmla="*/ 2910 w 9985"/>
              <a:gd name="connsiteY27" fmla="*/ 8052 h 10000"/>
              <a:gd name="connsiteX28" fmla="*/ 3291 w 9985"/>
              <a:gd name="connsiteY28" fmla="*/ 8192 h 10000"/>
              <a:gd name="connsiteX29" fmla="*/ 3441 w 9985"/>
              <a:gd name="connsiteY29" fmla="*/ 8099 h 10000"/>
              <a:gd name="connsiteX30" fmla="*/ 3471 w 9985"/>
              <a:gd name="connsiteY30" fmla="*/ 8521 h 10000"/>
              <a:gd name="connsiteX31" fmla="*/ 3561 w 9985"/>
              <a:gd name="connsiteY31" fmla="*/ 8709 h 10000"/>
              <a:gd name="connsiteX32" fmla="*/ 3659 w 9985"/>
              <a:gd name="connsiteY32" fmla="*/ 8631 h 10000"/>
              <a:gd name="connsiteX33" fmla="*/ 3704 w 9985"/>
              <a:gd name="connsiteY33" fmla="*/ 8725 h 10000"/>
              <a:gd name="connsiteX34" fmla="*/ 3897 w 9985"/>
              <a:gd name="connsiteY34" fmla="*/ 8615 h 10000"/>
              <a:gd name="connsiteX35" fmla="*/ 4280 w 9985"/>
              <a:gd name="connsiteY35" fmla="*/ 8498 h 10000"/>
              <a:gd name="connsiteX36" fmla="*/ 4119 w 9985"/>
              <a:gd name="connsiteY36" fmla="*/ 8192 h 10000"/>
              <a:gd name="connsiteX37" fmla="*/ 4053 w 9985"/>
              <a:gd name="connsiteY37" fmla="*/ 8075 h 10000"/>
              <a:gd name="connsiteX38" fmla="*/ 4030 w 9985"/>
              <a:gd name="connsiteY38" fmla="*/ 7786 h 10000"/>
              <a:gd name="connsiteX39" fmla="*/ 3992 w 9985"/>
              <a:gd name="connsiteY39" fmla="*/ 7653 h 10000"/>
              <a:gd name="connsiteX40" fmla="*/ 4110 w 9985"/>
              <a:gd name="connsiteY40" fmla="*/ 7582 h 10000"/>
              <a:gd name="connsiteX41" fmla="*/ 4104 w 9985"/>
              <a:gd name="connsiteY41" fmla="*/ 7488 h 10000"/>
              <a:gd name="connsiteX42" fmla="*/ 4150 w 9985"/>
              <a:gd name="connsiteY42" fmla="*/ 7480 h 10000"/>
              <a:gd name="connsiteX43" fmla="*/ 4239 w 9985"/>
              <a:gd name="connsiteY43" fmla="*/ 7488 h 10000"/>
              <a:gd name="connsiteX44" fmla="*/ 4311 w 9985"/>
              <a:gd name="connsiteY44" fmla="*/ 7574 h 10000"/>
              <a:gd name="connsiteX45" fmla="*/ 4175 w 9985"/>
              <a:gd name="connsiteY45" fmla="*/ 7629 h 10000"/>
              <a:gd name="connsiteX46" fmla="*/ 4104 w 9985"/>
              <a:gd name="connsiteY46" fmla="*/ 7582 h 10000"/>
              <a:gd name="connsiteX47" fmla="*/ 3992 w 9985"/>
              <a:gd name="connsiteY47" fmla="*/ 7629 h 10000"/>
              <a:gd name="connsiteX48" fmla="*/ 4023 w 9985"/>
              <a:gd name="connsiteY48" fmla="*/ 7770 h 10000"/>
              <a:gd name="connsiteX49" fmla="*/ 4072 w 9985"/>
              <a:gd name="connsiteY49" fmla="*/ 8091 h 10000"/>
              <a:gd name="connsiteX50" fmla="*/ 4119 w 9985"/>
              <a:gd name="connsiteY50" fmla="*/ 8192 h 10000"/>
              <a:gd name="connsiteX51" fmla="*/ 4265 w 9985"/>
              <a:gd name="connsiteY51" fmla="*/ 8490 h 10000"/>
              <a:gd name="connsiteX52" fmla="*/ 4325 w 9985"/>
              <a:gd name="connsiteY52" fmla="*/ 8631 h 10000"/>
              <a:gd name="connsiteX53" fmla="*/ 4453 w 9985"/>
              <a:gd name="connsiteY53" fmla="*/ 8889 h 10000"/>
              <a:gd name="connsiteX54" fmla="*/ 4700 w 9985"/>
              <a:gd name="connsiteY54" fmla="*/ 8873 h 10000"/>
              <a:gd name="connsiteX55" fmla="*/ 5066 w 9985"/>
              <a:gd name="connsiteY55" fmla="*/ 8944 h 10000"/>
              <a:gd name="connsiteX56" fmla="*/ 5394 w 9985"/>
              <a:gd name="connsiteY56" fmla="*/ 8631 h 10000"/>
              <a:gd name="connsiteX57" fmla="*/ 5474 w 9985"/>
              <a:gd name="connsiteY57" fmla="*/ 8490 h 10000"/>
              <a:gd name="connsiteX58" fmla="*/ 5555 w 9985"/>
              <a:gd name="connsiteY58" fmla="*/ 8490 h 10000"/>
              <a:gd name="connsiteX59" fmla="*/ 5654 w 9985"/>
              <a:gd name="connsiteY59" fmla="*/ 8474 h 10000"/>
              <a:gd name="connsiteX60" fmla="*/ 5814 w 9985"/>
              <a:gd name="connsiteY60" fmla="*/ 8396 h 10000"/>
              <a:gd name="connsiteX61" fmla="*/ 5952 w 9985"/>
              <a:gd name="connsiteY61" fmla="*/ 8404 h 10000"/>
              <a:gd name="connsiteX62" fmla="*/ 6049 w 9985"/>
              <a:gd name="connsiteY62" fmla="*/ 8396 h 10000"/>
              <a:gd name="connsiteX63" fmla="*/ 6015 w 9985"/>
              <a:gd name="connsiteY63" fmla="*/ 8192 h 10000"/>
              <a:gd name="connsiteX64" fmla="*/ 6020 w 9985"/>
              <a:gd name="connsiteY64" fmla="*/ 8044 h 10000"/>
              <a:gd name="connsiteX65" fmla="*/ 5925 w 9985"/>
              <a:gd name="connsiteY65" fmla="*/ 7762 h 10000"/>
              <a:gd name="connsiteX66" fmla="*/ 5631 w 9985"/>
              <a:gd name="connsiteY66" fmla="*/ 7700 h 10000"/>
              <a:gd name="connsiteX67" fmla="*/ 5360 w 9985"/>
              <a:gd name="connsiteY67" fmla="*/ 7175 h 10000"/>
              <a:gd name="connsiteX68" fmla="*/ 5176 w 9985"/>
              <a:gd name="connsiteY68" fmla="*/ 7230 h 10000"/>
              <a:gd name="connsiteX69" fmla="*/ 4996 w 9985"/>
              <a:gd name="connsiteY69" fmla="*/ 7160 h 10000"/>
              <a:gd name="connsiteX70" fmla="*/ 4858 w 9985"/>
              <a:gd name="connsiteY70" fmla="*/ 7175 h 10000"/>
              <a:gd name="connsiteX71" fmla="*/ 4757 w 9985"/>
              <a:gd name="connsiteY71" fmla="*/ 7105 h 10000"/>
              <a:gd name="connsiteX72" fmla="*/ 4715 w 9985"/>
              <a:gd name="connsiteY72" fmla="*/ 6854 h 10000"/>
              <a:gd name="connsiteX73" fmla="*/ 4588 w 9985"/>
              <a:gd name="connsiteY73" fmla="*/ 6682 h 10000"/>
              <a:gd name="connsiteX74" fmla="*/ 4453 w 9985"/>
              <a:gd name="connsiteY74" fmla="*/ 6737 h 10000"/>
              <a:gd name="connsiteX75" fmla="*/ 4293 w 9985"/>
              <a:gd name="connsiteY75" fmla="*/ 6667 h 10000"/>
              <a:gd name="connsiteX76" fmla="*/ 4265 w 9985"/>
              <a:gd name="connsiteY76" fmla="*/ 6596 h 10000"/>
              <a:gd name="connsiteX77" fmla="*/ 4293 w 9985"/>
              <a:gd name="connsiteY77" fmla="*/ 6495 h 10000"/>
              <a:gd name="connsiteX78" fmla="*/ 4379 w 9985"/>
              <a:gd name="connsiteY78" fmla="*/ 6330 h 10000"/>
              <a:gd name="connsiteX79" fmla="*/ 4407 w 9985"/>
              <a:gd name="connsiteY79" fmla="*/ 6103 h 10000"/>
              <a:gd name="connsiteX80" fmla="*/ 4359 w 9985"/>
              <a:gd name="connsiteY80" fmla="*/ 5962 h 10000"/>
              <a:gd name="connsiteX81" fmla="*/ 4379 w 9985"/>
              <a:gd name="connsiteY81" fmla="*/ 5861 h 10000"/>
              <a:gd name="connsiteX82" fmla="*/ 4363 w 9985"/>
              <a:gd name="connsiteY82" fmla="*/ 5728 h 10000"/>
              <a:gd name="connsiteX83" fmla="*/ 4498 w 9985"/>
              <a:gd name="connsiteY83" fmla="*/ 5634 h 10000"/>
              <a:gd name="connsiteX84" fmla="*/ 4551 w 9985"/>
              <a:gd name="connsiteY84" fmla="*/ 5556 h 10000"/>
              <a:gd name="connsiteX85" fmla="*/ 4569 w 9985"/>
              <a:gd name="connsiteY85" fmla="*/ 5423 h 10000"/>
              <a:gd name="connsiteX86" fmla="*/ 4685 w 9985"/>
              <a:gd name="connsiteY86" fmla="*/ 5321 h 10000"/>
              <a:gd name="connsiteX87" fmla="*/ 4762 w 9985"/>
              <a:gd name="connsiteY87" fmla="*/ 5376 h 10000"/>
              <a:gd name="connsiteX88" fmla="*/ 4883 w 9985"/>
              <a:gd name="connsiteY88" fmla="*/ 5423 h 10000"/>
              <a:gd name="connsiteX89" fmla="*/ 4931 w 9985"/>
              <a:gd name="connsiteY89" fmla="*/ 5469 h 10000"/>
              <a:gd name="connsiteX90" fmla="*/ 4887 w 9985"/>
              <a:gd name="connsiteY90" fmla="*/ 5540 h 10000"/>
              <a:gd name="connsiteX91" fmla="*/ 4953 w 9985"/>
              <a:gd name="connsiteY91" fmla="*/ 5673 h 10000"/>
              <a:gd name="connsiteX92" fmla="*/ 5031 w 9985"/>
              <a:gd name="connsiteY92" fmla="*/ 5822 h 10000"/>
              <a:gd name="connsiteX93" fmla="*/ 4935 w 9985"/>
              <a:gd name="connsiteY93" fmla="*/ 5869 h 10000"/>
              <a:gd name="connsiteX94" fmla="*/ 4966 w 9985"/>
              <a:gd name="connsiteY94" fmla="*/ 6002 h 10000"/>
              <a:gd name="connsiteX95" fmla="*/ 4842 w 9985"/>
              <a:gd name="connsiteY95" fmla="*/ 6127 h 10000"/>
              <a:gd name="connsiteX96" fmla="*/ 4700 w 9985"/>
              <a:gd name="connsiteY96" fmla="*/ 6142 h 10000"/>
              <a:gd name="connsiteX97" fmla="*/ 4569 w 9985"/>
              <a:gd name="connsiteY97" fmla="*/ 6095 h 10000"/>
              <a:gd name="connsiteX98" fmla="*/ 4442 w 9985"/>
              <a:gd name="connsiteY98" fmla="*/ 6056 h 10000"/>
              <a:gd name="connsiteX99" fmla="*/ 4391 w 9985"/>
              <a:gd name="connsiteY99" fmla="*/ 6119 h 10000"/>
              <a:gd name="connsiteX100" fmla="*/ 4372 w 9985"/>
              <a:gd name="connsiteY100" fmla="*/ 6330 h 10000"/>
              <a:gd name="connsiteX101" fmla="*/ 4293 w 9985"/>
              <a:gd name="connsiteY101" fmla="*/ 6479 h 10000"/>
              <a:gd name="connsiteX102" fmla="*/ 4254 w 9985"/>
              <a:gd name="connsiteY102" fmla="*/ 6596 h 10000"/>
              <a:gd name="connsiteX103" fmla="*/ 4298 w 9985"/>
              <a:gd name="connsiteY103" fmla="*/ 6682 h 10000"/>
              <a:gd name="connsiteX104" fmla="*/ 4469 w 9985"/>
              <a:gd name="connsiteY104" fmla="*/ 6729 h 10000"/>
              <a:gd name="connsiteX105" fmla="*/ 4588 w 9985"/>
              <a:gd name="connsiteY105" fmla="*/ 6659 h 10000"/>
              <a:gd name="connsiteX106" fmla="*/ 4711 w 9985"/>
              <a:gd name="connsiteY106" fmla="*/ 6878 h 10000"/>
              <a:gd name="connsiteX107" fmla="*/ 4762 w 9985"/>
              <a:gd name="connsiteY107" fmla="*/ 7128 h 10000"/>
              <a:gd name="connsiteX108" fmla="*/ 4871 w 9985"/>
              <a:gd name="connsiteY108" fmla="*/ 7183 h 10000"/>
              <a:gd name="connsiteX109" fmla="*/ 5012 w 9985"/>
              <a:gd name="connsiteY109" fmla="*/ 7175 h 10000"/>
              <a:gd name="connsiteX110" fmla="*/ 5192 w 9985"/>
              <a:gd name="connsiteY110" fmla="*/ 7254 h 10000"/>
              <a:gd name="connsiteX111" fmla="*/ 5343 w 9985"/>
              <a:gd name="connsiteY111" fmla="*/ 7160 h 10000"/>
              <a:gd name="connsiteX112" fmla="*/ 5638 w 9985"/>
              <a:gd name="connsiteY112" fmla="*/ 7700 h 10000"/>
              <a:gd name="connsiteX113" fmla="*/ 5925 w 9985"/>
              <a:gd name="connsiteY113" fmla="*/ 7786 h 10000"/>
              <a:gd name="connsiteX114" fmla="*/ 6020 w 9985"/>
              <a:gd name="connsiteY114" fmla="*/ 8052 h 10000"/>
              <a:gd name="connsiteX115" fmla="*/ 6100 w 9985"/>
              <a:gd name="connsiteY115" fmla="*/ 8099 h 10000"/>
              <a:gd name="connsiteX116" fmla="*/ 6188 w 9985"/>
              <a:gd name="connsiteY116" fmla="*/ 8138 h 10000"/>
              <a:gd name="connsiteX117" fmla="*/ 6227 w 9985"/>
              <a:gd name="connsiteY117" fmla="*/ 8146 h 10000"/>
              <a:gd name="connsiteX118" fmla="*/ 6317 w 9985"/>
              <a:gd name="connsiteY118" fmla="*/ 8044 h 10000"/>
              <a:gd name="connsiteX119" fmla="*/ 6373 w 9985"/>
              <a:gd name="connsiteY119" fmla="*/ 8216 h 10000"/>
              <a:gd name="connsiteX120" fmla="*/ 6637 w 9985"/>
              <a:gd name="connsiteY120" fmla="*/ 7668 h 10000"/>
              <a:gd name="connsiteX121" fmla="*/ 6767 w 9985"/>
              <a:gd name="connsiteY121" fmla="*/ 7621 h 10000"/>
              <a:gd name="connsiteX122" fmla="*/ 6907 w 9985"/>
              <a:gd name="connsiteY122" fmla="*/ 7762 h 10000"/>
              <a:gd name="connsiteX123" fmla="*/ 6896 w 9985"/>
              <a:gd name="connsiteY123" fmla="*/ 7152 h 10000"/>
              <a:gd name="connsiteX124" fmla="*/ 7065 w 9985"/>
              <a:gd name="connsiteY124" fmla="*/ 7128 h 10000"/>
              <a:gd name="connsiteX125" fmla="*/ 7337 w 9985"/>
              <a:gd name="connsiteY125" fmla="*/ 7371 h 10000"/>
              <a:gd name="connsiteX126" fmla="*/ 7404 w 9985"/>
              <a:gd name="connsiteY126" fmla="*/ 7387 h 10000"/>
              <a:gd name="connsiteX127" fmla="*/ 7592 w 9985"/>
              <a:gd name="connsiteY127" fmla="*/ 7418 h 10000"/>
              <a:gd name="connsiteX128" fmla="*/ 7639 w 9985"/>
              <a:gd name="connsiteY128" fmla="*/ 7465 h 10000"/>
              <a:gd name="connsiteX129" fmla="*/ 7671 w 9985"/>
              <a:gd name="connsiteY129" fmla="*/ 7692 h 10000"/>
              <a:gd name="connsiteX130" fmla="*/ 7802 w 9985"/>
              <a:gd name="connsiteY130" fmla="*/ 7809 h 10000"/>
              <a:gd name="connsiteX131" fmla="*/ 7896 w 9985"/>
              <a:gd name="connsiteY131" fmla="*/ 7833 h 10000"/>
              <a:gd name="connsiteX132" fmla="*/ 8023 w 9985"/>
              <a:gd name="connsiteY132" fmla="*/ 7692 h 10000"/>
              <a:gd name="connsiteX133" fmla="*/ 8087 w 9985"/>
              <a:gd name="connsiteY133" fmla="*/ 7645 h 10000"/>
              <a:gd name="connsiteX134" fmla="*/ 8121 w 9985"/>
              <a:gd name="connsiteY134" fmla="*/ 7559 h 10000"/>
              <a:gd name="connsiteX135" fmla="*/ 8259 w 9985"/>
              <a:gd name="connsiteY135" fmla="*/ 7606 h 10000"/>
              <a:gd name="connsiteX136" fmla="*/ 8243 w 9985"/>
              <a:gd name="connsiteY136" fmla="*/ 7512 h 10000"/>
              <a:gd name="connsiteX137" fmla="*/ 8314 w 9985"/>
              <a:gd name="connsiteY137" fmla="*/ 7457 h 10000"/>
              <a:gd name="connsiteX138" fmla="*/ 8426 w 9985"/>
              <a:gd name="connsiteY138" fmla="*/ 7512 h 10000"/>
              <a:gd name="connsiteX139" fmla="*/ 8610 w 9985"/>
              <a:gd name="connsiteY139" fmla="*/ 7512 h 10000"/>
              <a:gd name="connsiteX140" fmla="*/ 8708 w 9985"/>
              <a:gd name="connsiteY140" fmla="*/ 7551 h 10000"/>
              <a:gd name="connsiteX141" fmla="*/ 8775 w 9985"/>
              <a:gd name="connsiteY141" fmla="*/ 7668 h 10000"/>
              <a:gd name="connsiteX142" fmla="*/ 8809 w 9985"/>
              <a:gd name="connsiteY142" fmla="*/ 7488 h 10000"/>
              <a:gd name="connsiteX143" fmla="*/ 8742 w 9985"/>
              <a:gd name="connsiteY143" fmla="*/ 7230 h 10000"/>
              <a:gd name="connsiteX144" fmla="*/ 8819 w 9985"/>
              <a:gd name="connsiteY144" fmla="*/ 7175 h 10000"/>
              <a:gd name="connsiteX145" fmla="*/ 8904 w 9985"/>
              <a:gd name="connsiteY145" fmla="*/ 7199 h 10000"/>
              <a:gd name="connsiteX146" fmla="*/ 8904 w 9985"/>
              <a:gd name="connsiteY146" fmla="*/ 6894 h 10000"/>
              <a:gd name="connsiteX147" fmla="*/ 9042 w 9985"/>
              <a:gd name="connsiteY147" fmla="*/ 6917 h 10000"/>
              <a:gd name="connsiteX148" fmla="*/ 9111 w 9985"/>
              <a:gd name="connsiteY148" fmla="*/ 6854 h 10000"/>
              <a:gd name="connsiteX149" fmla="*/ 9093 w 9985"/>
              <a:gd name="connsiteY149" fmla="*/ 6635 h 10000"/>
              <a:gd name="connsiteX150" fmla="*/ 9158 w 9985"/>
              <a:gd name="connsiteY150" fmla="*/ 6635 h 10000"/>
              <a:gd name="connsiteX151" fmla="*/ 9232 w 9985"/>
              <a:gd name="connsiteY151" fmla="*/ 6518 h 10000"/>
              <a:gd name="connsiteX152" fmla="*/ 9364 w 9985"/>
              <a:gd name="connsiteY152" fmla="*/ 6424 h 10000"/>
              <a:gd name="connsiteX153" fmla="*/ 9456 w 9985"/>
              <a:gd name="connsiteY153" fmla="*/ 6283 h 10000"/>
              <a:gd name="connsiteX154" fmla="*/ 9650 w 9985"/>
              <a:gd name="connsiteY154" fmla="*/ 6283 h 10000"/>
              <a:gd name="connsiteX155" fmla="*/ 9805 w 9985"/>
              <a:gd name="connsiteY155" fmla="*/ 6401 h 10000"/>
              <a:gd name="connsiteX156" fmla="*/ 9985 w 9985"/>
              <a:gd name="connsiteY156" fmla="*/ 6127 h 10000"/>
              <a:gd name="connsiteX157" fmla="*/ 7464 w 9985"/>
              <a:gd name="connsiteY157" fmla="*/ 211 h 10000"/>
              <a:gd name="connsiteX158" fmla="*/ 6100 w 9985"/>
              <a:gd name="connsiteY158" fmla="*/ 0 h 10000"/>
              <a:gd name="connsiteX159" fmla="*/ 5066 w 9985"/>
              <a:gd name="connsiteY159" fmla="*/ 329 h 10000"/>
              <a:gd name="connsiteX160" fmla="*/ 4871 w 9985"/>
              <a:gd name="connsiteY160" fmla="*/ 415 h 10000"/>
              <a:gd name="connsiteX161" fmla="*/ 3865 w 9985"/>
              <a:gd name="connsiteY161" fmla="*/ 297 h 10000"/>
              <a:gd name="connsiteX162" fmla="*/ 3324 w 9985"/>
              <a:gd name="connsiteY162" fmla="*/ 438 h 10000"/>
              <a:gd name="connsiteX163" fmla="*/ 3182 w 9985"/>
              <a:gd name="connsiteY163" fmla="*/ 869 h 10000"/>
              <a:gd name="connsiteX164" fmla="*/ 3533 w 9985"/>
              <a:gd name="connsiteY164" fmla="*/ 1737 h 10000"/>
              <a:gd name="connsiteX165" fmla="*/ 3099 w 9985"/>
              <a:gd name="connsiteY165" fmla="*/ 2277 h 10000"/>
              <a:gd name="connsiteX166" fmla="*/ 2852 w 9985"/>
              <a:gd name="connsiteY166" fmla="*/ 3302 h 10000"/>
              <a:gd name="connsiteX167" fmla="*/ 2549 w 9985"/>
              <a:gd name="connsiteY167" fmla="*/ 2856 h 10000"/>
              <a:gd name="connsiteX0" fmla="*/ 2553 w 9820"/>
              <a:gd name="connsiteY0" fmla="*/ 2856 h 10000"/>
              <a:gd name="connsiteX1" fmla="*/ 2073 w 9820"/>
              <a:gd name="connsiteY1" fmla="*/ 3208 h 10000"/>
              <a:gd name="connsiteX2" fmla="*/ 1469 w 9820"/>
              <a:gd name="connsiteY2" fmla="*/ 3333 h 10000"/>
              <a:gd name="connsiteX3" fmla="*/ 1144 w 9820"/>
              <a:gd name="connsiteY3" fmla="*/ 3263 h 10000"/>
              <a:gd name="connsiteX4" fmla="*/ 887 w 9820"/>
              <a:gd name="connsiteY4" fmla="*/ 3310 h 10000"/>
              <a:gd name="connsiteX5" fmla="*/ 696 w 9820"/>
              <a:gd name="connsiteY5" fmla="*/ 3607 h 10000"/>
              <a:gd name="connsiteX6" fmla="*/ 1036 w 9820"/>
              <a:gd name="connsiteY6" fmla="*/ 4272 h 10000"/>
              <a:gd name="connsiteX7" fmla="*/ 1387 w 9820"/>
              <a:gd name="connsiteY7" fmla="*/ 5188 h 10000"/>
              <a:gd name="connsiteX8" fmla="*/ 1334 w 9820"/>
              <a:gd name="connsiteY8" fmla="*/ 5986 h 10000"/>
              <a:gd name="connsiteX9" fmla="*/ 1228 w 9820"/>
              <a:gd name="connsiteY9" fmla="*/ 6714 h 10000"/>
              <a:gd name="connsiteX10" fmla="*/ 458 w 9820"/>
              <a:gd name="connsiteY10" fmla="*/ 7418 h 10000"/>
              <a:gd name="connsiteX11" fmla="*/ 0 w 9820"/>
              <a:gd name="connsiteY11" fmla="*/ 7793 h 10000"/>
              <a:gd name="connsiteX12" fmla="*/ 66 w 9820"/>
              <a:gd name="connsiteY12" fmla="*/ 8169 h 10000"/>
              <a:gd name="connsiteX13" fmla="*/ 347 w 9820"/>
              <a:gd name="connsiteY13" fmla="*/ 8537 h 10000"/>
              <a:gd name="connsiteX14" fmla="*/ 477 w 9820"/>
              <a:gd name="connsiteY14" fmla="*/ 8850 h 10000"/>
              <a:gd name="connsiteX15" fmla="*/ 712 w 9820"/>
              <a:gd name="connsiteY15" fmla="*/ 9038 h 10000"/>
              <a:gd name="connsiteX16" fmla="*/ 903 w 9820"/>
              <a:gd name="connsiteY16" fmla="*/ 9484 h 10000"/>
              <a:gd name="connsiteX17" fmla="*/ 1132 w 9820"/>
              <a:gd name="connsiteY17" fmla="*/ 9898 h 10000"/>
              <a:gd name="connsiteX18" fmla="*/ 1293 w 9820"/>
              <a:gd name="connsiteY18" fmla="*/ 10000 h 10000"/>
              <a:gd name="connsiteX19" fmla="*/ 1453 w 9820"/>
              <a:gd name="connsiteY19" fmla="*/ 9859 h 10000"/>
              <a:gd name="connsiteX20" fmla="*/ 1604 w 9820"/>
              <a:gd name="connsiteY20" fmla="*/ 9523 h 10000"/>
              <a:gd name="connsiteX21" fmla="*/ 1484 w 9820"/>
              <a:gd name="connsiteY21" fmla="*/ 9014 h 10000"/>
              <a:gd name="connsiteX22" fmla="*/ 1492 w 9820"/>
              <a:gd name="connsiteY22" fmla="*/ 8803 h 10000"/>
              <a:gd name="connsiteX23" fmla="*/ 1892 w 9820"/>
              <a:gd name="connsiteY23" fmla="*/ 8662 h 10000"/>
              <a:gd name="connsiteX24" fmla="*/ 2116 w 9820"/>
              <a:gd name="connsiteY24" fmla="*/ 8560 h 10000"/>
              <a:gd name="connsiteX25" fmla="*/ 2297 w 9820"/>
              <a:gd name="connsiteY25" fmla="*/ 8537 h 10000"/>
              <a:gd name="connsiteX26" fmla="*/ 2577 w 9820"/>
              <a:gd name="connsiteY26" fmla="*/ 8380 h 10000"/>
              <a:gd name="connsiteX27" fmla="*/ 2914 w 9820"/>
              <a:gd name="connsiteY27" fmla="*/ 8052 h 10000"/>
              <a:gd name="connsiteX28" fmla="*/ 3296 w 9820"/>
              <a:gd name="connsiteY28" fmla="*/ 8192 h 10000"/>
              <a:gd name="connsiteX29" fmla="*/ 3446 w 9820"/>
              <a:gd name="connsiteY29" fmla="*/ 8099 h 10000"/>
              <a:gd name="connsiteX30" fmla="*/ 3476 w 9820"/>
              <a:gd name="connsiteY30" fmla="*/ 8521 h 10000"/>
              <a:gd name="connsiteX31" fmla="*/ 3566 w 9820"/>
              <a:gd name="connsiteY31" fmla="*/ 8709 h 10000"/>
              <a:gd name="connsiteX32" fmla="*/ 3664 w 9820"/>
              <a:gd name="connsiteY32" fmla="*/ 8631 h 10000"/>
              <a:gd name="connsiteX33" fmla="*/ 3710 w 9820"/>
              <a:gd name="connsiteY33" fmla="*/ 8725 h 10000"/>
              <a:gd name="connsiteX34" fmla="*/ 3903 w 9820"/>
              <a:gd name="connsiteY34" fmla="*/ 8615 h 10000"/>
              <a:gd name="connsiteX35" fmla="*/ 4286 w 9820"/>
              <a:gd name="connsiteY35" fmla="*/ 8498 h 10000"/>
              <a:gd name="connsiteX36" fmla="*/ 4125 w 9820"/>
              <a:gd name="connsiteY36" fmla="*/ 8192 h 10000"/>
              <a:gd name="connsiteX37" fmla="*/ 4059 w 9820"/>
              <a:gd name="connsiteY37" fmla="*/ 8075 h 10000"/>
              <a:gd name="connsiteX38" fmla="*/ 4036 w 9820"/>
              <a:gd name="connsiteY38" fmla="*/ 7786 h 10000"/>
              <a:gd name="connsiteX39" fmla="*/ 3998 w 9820"/>
              <a:gd name="connsiteY39" fmla="*/ 7653 h 10000"/>
              <a:gd name="connsiteX40" fmla="*/ 4116 w 9820"/>
              <a:gd name="connsiteY40" fmla="*/ 7582 h 10000"/>
              <a:gd name="connsiteX41" fmla="*/ 4110 w 9820"/>
              <a:gd name="connsiteY41" fmla="*/ 7488 h 10000"/>
              <a:gd name="connsiteX42" fmla="*/ 4156 w 9820"/>
              <a:gd name="connsiteY42" fmla="*/ 7480 h 10000"/>
              <a:gd name="connsiteX43" fmla="*/ 4245 w 9820"/>
              <a:gd name="connsiteY43" fmla="*/ 7488 h 10000"/>
              <a:gd name="connsiteX44" fmla="*/ 4317 w 9820"/>
              <a:gd name="connsiteY44" fmla="*/ 7574 h 10000"/>
              <a:gd name="connsiteX45" fmla="*/ 4181 w 9820"/>
              <a:gd name="connsiteY45" fmla="*/ 7629 h 10000"/>
              <a:gd name="connsiteX46" fmla="*/ 4110 w 9820"/>
              <a:gd name="connsiteY46" fmla="*/ 7582 h 10000"/>
              <a:gd name="connsiteX47" fmla="*/ 3998 w 9820"/>
              <a:gd name="connsiteY47" fmla="*/ 7629 h 10000"/>
              <a:gd name="connsiteX48" fmla="*/ 4029 w 9820"/>
              <a:gd name="connsiteY48" fmla="*/ 7770 h 10000"/>
              <a:gd name="connsiteX49" fmla="*/ 4078 w 9820"/>
              <a:gd name="connsiteY49" fmla="*/ 8091 h 10000"/>
              <a:gd name="connsiteX50" fmla="*/ 4125 w 9820"/>
              <a:gd name="connsiteY50" fmla="*/ 8192 h 10000"/>
              <a:gd name="connsiteX51" fmla="*/ 4271 w 9820"/>
              <a:gd name="connsiteY51" fmla="*/ 8490 h 10000"/>
              <a:gd name="connsiteX52" fmla="*/ 4331 w 9820"/>
              <a:gd name="connsiteY52" fmla="*/ 8631 h 10000"/>
              <a:gd name="connsiteX53" fmla="*/ 4460 w 9820"/>
              <a:gd name="connsiteY53" fmla="*/ 8889 h 10000"/>
              <a:gd name="connsiteX54" fmla="*/ 4707 w 9820"/>
              <a:gd name="connsiteY54" fmla="*/ 8873 h 10000"/>
              <a:gd name="connsiteX55" fmla="*/ 5074 w 9820"/>
              <a:gd name="connsiteY55" fmla="*/ 8944 h 10000"/>
              <a:gd name="connsiteX56" fmla="*/ 5402 w 9820"/>
              <a:gd name="connsiteY56" fmla="*/ 8631 h 10000"/>
              <a:gd name="connsiteX57" fmla="*/ 5482 w 9820"/>
              <a:gd name="connsiteY57" fmla="*/ 8490 h 10000"/>
              <a:gd name="connsiteX58" fmla="*/ 5563 w 9820"/>
              <a:gd name="connsiteY58" fmla="*/ 8490 h 10000"/>
              <a:gd name="connsiteX59" fmla="*/ 5662 w 9820"/>
              <a:gd name="connsiteY59" fmla="*/ 8474 h 10000"/>
              <a:gd name="connsiteX60" fmla="*/ 5823 w 9820"/>
              <a:gd name="connsiteY60" fmla="*/ 8396 h 10000"/>
              <a:gd name="connsiteX61" fmla="*/ 5961 w 9820"/>
              <a:gd name="connsiteY61" fmla="*/ 8404 h 10000"/>
              <a:gd name="connsiteX62" fmla="*/ 6058 w 9820"/>
              <a:gd name="connsiteY62" fmla="*/ 8396 h 10000"/>
              <a:gd name="connsiteX63" fmla="*/ 6024 w 9820"/>
              <a:gd name="connsiteY63" fmla="*/ 8192 h 10000"/>
              <a:gd name="connsiteX64" fmla="*/ 6029 w 9820"/>
              <a:gd name="connsiteY64" fmla="*/ 8044 h 10000"/>
              <a:gd name="connsiteX65" fmla="*/ 5934 w 9820"/>
              <a:gd name="connsiteY65" fmla="*/ 7762 h 10000"/>
              <a:gd name="connsiteX66" fmla="*/ 5639 w 9820"/>
              <a:gd name="connsiteY66" fmla="*/ 7700 h 10000"/>
              <a:gd name="connsiteX67" fmla="*/ 5368 w 9820"/>
              <a:gd name="connsiteY67" fmla="*/ 7175 h 10000"/>
              <a:gd name="connsiteX68" fmla="*/ 5184 w 9820"/>
              <a:gd name="connsiteY68" fmla="*/ 7230 h 10000"/>
              <a:gd name="connsiteX69" fmla="*/ 5004 w 9820"/>
              <a:gd name="connsiteY69" fmla="*/ 7160 h 10000"/>
              <a:gd name="connsiteX70" fmla="*/ 4865 w 9820"/>
              <a:gd name="connsiteY70" fmla="*/ 7175 h 10000"/>
              <a:gd name="connsiteX71" fmla="*/ 4764 w 9820"/>
              <a:gd name="connsiteY71" fmla="*/ 7105 h 10000"/>
              <a:gd name="connsiteX72" fmla="*/ 4722 w 9820"/>
              <a:gd name="connsiteY72" fmla="*/ 6854 h 10000"/>
              <a:gd name="connsiteX73" fmla="*/ 4595 w 9820"/>
              <a:gd name="connsiteY73" fmla="*/ 6682 h 10000"/>
              <a:gd name="connsiteX74" fmla="*/ 4460 w 9820"/>
              <a:gd name="connsiteY74" fmla="*/ 6737 h 10000"/>
              <a:gd name="connsiteX75" fmla="*/ 4299 w 9820"/>
              <a:gd name="connsiteY75" fmla="*/ 6667 h 10000"/>
              <a:gd name="connsiteX76" fmla="*/ 4271 w 9820"/>
              <a:gd name="connsiteY76" fmla="*/ 6596 h 10000"/>
              <a:gd name="connsiteX77" fmla="*/ 4299 w 9820"/>
              <a:gd name="connsiteY77" fmla="*/ 6495 h 10000"/>
              <a:gd name="connsiteX78" fmla="*/ 4386 w 9820"/>
              <a:gd name="connsiteY78" fmla="*/ 6330 h 10000"/>
              <a:gd name="connsiteX79" fmla="*/ 4414 w 9820"/>
              <a:gd name="connsiteY79" fmla="*/ 6103 h 10000"/>
              <a:gd name="connsiteX80" fmla="*/ 4366 w 9820"/>
              <a:gd name="connsiteY80" fmla="*/ 5962 h 10000"/>
              <a:gd name="connsiteX81" fmla="*/ 4386 w 9820"/>
              <a:gd name="connsiteY81" fmla="*/ 5861 h 10000"/>
              <a:gd name="connsiteX82" fmla="*/ 4370 w 9820"/>
              <a:gd name="connsiteY82" fmla="*/ 5728 h 10000"/>
              <a:gd name="connsiteX83" fmla="*/ 4505 w 9820"/>
              <a:gd name="connsiteY83" fmla="*/ 5634 h 10000"/>
              <a:gd name="connsiteX84" fmla="*/ 4558 w 9820"/>
              <a:gd name="connsiteY84" fmla="*/ 5556 h 10000"/>
              <a:gd name="connsiteX85" fmla="*/ 4576 w 9820"/>
              <a:gd name="connsiteY85" fmla="*/ 5423 h 10000"/>
              <a:gd name="connsiteX86" fmla="*/ 4692 w 9820"/>
              <a:gd name="connsiteY86" fmla="*/ 5321 h 10000"/>
              <a:gd name="connsiteX87" fmla="*/ 4769 w 9820"/>
              <a:gd name="connsiteY87" fmla="*/ 5376 h 10000"/>
              <a:gd name="connsiteX88" fmla="*/ 4890 w 9820"/>
              <a:gd name="connsiteY88" fmla="*/ 5423 h 10000"/>
              <a:gd name="connsiteX89" fmla="*/ 4938 w 9820"/>
              <a:gd name="connsiteY89" fmla="*/ 5469 h 10000"/>
              <a:gd name="connsiteX90" fmla="*/ 4894 w 9820"/>
              <a:gd name="connsiteY90" fmla="*/ 5540 h 10000"/>
              <a:gd name="connsiteX91" fmla="*/ 4960 w 9820"/>
              <a:gd name="connsiteY91" fmla="*/ 5673 h 10000"/>
              <a:gd name="connsiteX92" fmla="*/ 5039 w 9820"/>
              <a:gd name="connsiteY92" fmla="*/ 5822 h 10000"/>
              <a:gd name="connsiteX93" fmla="*/ 4942 w 9820"/>
              <a:gd name="connsiteY93" fmla="*/ 5869 h 10000"/>
              <a:gd name="connsiteX94" fmla="*/ 4973 w 9820"/>
              <a:gd name="connsiteY94" fmla="*/ 6002 h 10000"/>
              <a:gd name="connsiteX95" fmla="*/ 4849 w 9820"/>
              <a:gd name="connsiteY95" fmla="*/ 6127 h 10000"/>
              <a:gd name="connsiteX96" fmla="*/ 4707 w 9820"/>
              <a:gd name="connsiteY96" fmla="*/ 6142 h 10000"/>
              <a:gd name="connsiteX97" fmla="*/ 4576 w 9820"/>
              <a:gd name="connsiteY97" fmla="*/ 6095 h 10000"/>
              <a:gd name="connsiteX98" fmla="*/ 4449 w 9820"/>
              <a:gd name="connsiteY98" fmla="*/ 6056 h 10000"/>
              <a:gd name="connsiteX99" fmla="*/ 4398 w 9820"/>
              <a:gd name="connsiteY99" fmla="*/ 6119 h 10000"/>
              <a:gd name="connsiteX100" fmla="*/ 4379 w 9820"/>
              <a:gd name="connsiteY100" fmla="*/ 6330 h 10000"/>
              <a:gd name="connsiteX101" fmla="*/ 4299 w 9820"/>
              <a:gd name="connsiteY101" fmla="*/ 6479 h 10000"/>
              <a:gd name="connsiteX102" fmla="*/ 4260 w 9820"/>
              <a:gd name="connsiteY102" fmla="*/ 6596 h 10000"/>
              <a:gd name="connsiteX103" fmla="*/ 4304 w 9820"/>
              <a:gd name="connsiteY103" fmla="*/ 6682 h 10000"/>
              <a:gd name="connsiteX104" fmla="*/ 4476 w 9820"/>
              <a:gd name="connsiteY104" fmla="*/ 6729 h 10000"/>
              <a:gd name="connsiteX105" fmla="*/ 4595 w 9820"/>
              <a:gd name="connsiteY105" fmla="*/ 6659 h 10000"/>
              <a:gd name="connsiteX106" fmla="*/ 4718 w 9820"/>
              <a:gd name="connsiteY106" fmla="*/ 6878 h 10000"/>
              <a:gd name="connsiteX107" fmla="*/ 4769 w 9820"/>
              <a:gd name="connsiteY107" fmla="*/ 7128 h 10000"/>
              <a:gd name="connsiteX108" fmla="*/ 4878 w 9820"/>
              <a:gd name="connsiteY108" fmla="*/ 7183 h 10000"/>
              <a:gd name="connsiteX109" fmla="*/ 5020 w 9820"/>
              <a:gd name="connsiteY109" fmla="*/ 7175 h 10000"/>
              <a:gd name="connsiteX110" fmla="*/ 5200 w 9820"/>
              <a:gd name="connsiteY110" fmla="*/ 7254 h 10000"/>
              <a:gd name="connsiteX111" fmla="*/ 5351 w 9820"/>
              <a:gd name="connsiteY111" fmla="*/ 7160 h 10000"/>
              <a:gd name="connsiteX112" fmla="*/ 5646 w 9820"/>
              <a:gd name="connsiteY112" fmla="*/ 7700 h 10000"/>
              <a:gd name="connsiteX113" fmla="*/ 5934 w 9820"/>
              <a:gd name="connsiteY113" fmla="*/ 7786 h 10000"/>
              <a:gd name="connsiteX114" fmla="*/ 6029 w 9820"/>
              <a:gd name="connsiteY114" fmla="*/ 8052 h 10000"/>
              <a:gd name="connsiteX115" fmla="*/ 6109 w 9820"/>
              <a:gd name="connsiteY115" fmla="*/ 8099 h 10000"/>
              <a:gd name="connsiteX116" fmla="*/ 6197 w 9820"/>
              <a:gd name="connsiteY116" fmla="*/ 8138 h 10000"/>
              <a:gd name="connsiteX117" fmla="*/ 6236 w 9820"/>
              <a:gd name="connsiteY117" fmla="*/ 8146 h 10000"/>
              <a:gd name="connsiteX118" fmla="*/ 6326 w 9820"/>
              <a:gd name="connsiteY118" fmla="*/ 8044 h 10000"/>
              <a:gd name="connsiteX119" fmla="*/ 6383 w 9820"/>
              <a:gd name="connsiteY119" fmla="*/ 8216 h 10000"/>
              <a:gd name="connsiteX120" fmla="*/ 6647 w 9820"/>
              <a:gd name="connsiteY120" fmla="*/ 7668 h 10000"/>
              <a:gd name="connsiteX121" fmla="*/ 6777 w 9820"/>
              <a:gd name="connsiteY121" fmla="*/ 7621 h 10000"/>
              <a:gd name="connsiteX122" fmla="*/ 6917 w 9820"/>
              <a:gd name="connsiteY122" fmla="*/ 7762 h 10000"/>
              <a:gd name="connsiteX123" fmla="*/ 6906 w 9820"/>
              <a:gd name="connsiteY123" fmla="*/ 7152 h 10000"/>
              <a:gd name="connsiteX124" fmla="*/ 7076 w 9820"/>
              <a:gd name="connsiteY124" fmla="*/ 7128 h 10000"/>
              <a:gd name="connsiteX125" fmla="*/ 7348 w 9820"/>
              <a:gd name="connsiteY125" fmla="*/ 7371 h 10000"/>
              <a:gd name="connsiteX126" fmla="*/ 7415 w 9820"/>
              <a:gd name="connsiteY126" fmla="*/ 7387 h 10000"/>
              <a:gd name="connsiteX127" fmla="*/ 7603 w 9820"/>
              <a:gd name="connsiteY127" fmla="*/ 7418 h 10000"/>
              <a:gd name="connsiteX128" fmla="*/ 7650 w 9820"/>
              <a:gd name="connsiteY128" fmla="*/ 7465 h 10000"/>
              <a:gd name="connsiteX129" fmla="*/ 7683 w 9820"/>
              <a:gd name="connsiteY129" fmla="*/ 7692 h 10000"/>
              <a:gd name="connsiteX130" fmla="*/ 7814 w 9820"/>
              <a:gd name="connsiteY130" fmla="*/ 7809 h 10000"/>
              <a:gd name="connsiteX131" fmla="*/ 7908 w 9820"/>
              <a:gd name="connsiteY131" fmla="*/ 7833 h 10000"/>
              <a:gd name="connsiteX132" fmla="*/ 8035 w 9820"/>
              <a:gd name="connsiteY132" fmla="*/ 7692 h 10000"/>
              <a:gd name="connsiteX133" fmla="*/ 8099 w 9820"/>
              <a:gd name="connsiteY133" fmla="*/ 7645 h 10000"/>
              <a:gd name="connsiteX134" fmla="*/ 8133 w 9820"/>
              <a:gd name="connsiteY134" fmla="*/ 7559 h 10000"/>
              <a:gd name="connsiteX135" fmla="*/ 8271 w 9820"/>
              <a:gd name="connsiteY135" fmla="*/ 7606 h 10000"/>
              <a:gd name="connsiteX136" fmla="*/ 8255 w 9820"/>
              <a:gd name="connsiteY136" fmla="*/ 7512 h 10000"/>
              <a:gd name="connsiteX137" fmla="*/ 8326 w 9820"/>
              <a:gd name="connsiteY137" fmla="*/ 7457 h 10000"/>
              <a:gd name="connsiteX138" fmla="*/ 8439 w 9820"/>
              <a:gd name="connsiteY138" fmla="*/ 7512 h 10000"/>
              <a:gd name="connsiteX139" fmla="*/ 8623 w 9820"/>
              <a:gd name="connsiteY139" fmla="*/ 7512 h 10000"/>
              <a:gd name="connsiteX140" fmla="*/ 8721 w 9820"/>
              <a:gd name="connsiteY140" fmla="*/ 7551 h 10000"/>
              <a:gd name="connsiteX141" fmla="*/ 8788 w 9820"/>
              <a:gd name="connsiteY141" fmla="*/ 7668 h 10000"/>
              <a:gd name="connsiteX142" fmla="*/ 8822 w 9820"/>
              <a:gd name="connsiteY142" fmla="*/ 7488 h 10000"/>
              <a:gd name="connsiteX143" fmla="*/ 8755 w 9820"/>
              <a:gd name="connsiteY143" fmla="*/ 7230 h 10000"/>
              <a:gd name="connsiteX144" fmla="*/ 8832 w 9820"/>
              <a:gd name="connsiteY144" fmla="*/ 7175 h 10000"/>
              <a:gd name="connsiteX145" fmla="*/ 8917 w 9820"/>
              <a:gd name="connsiteY145" fmla="*/ 7199 h 10000"/>
              <a:gd name="connsiteX146" fmla="*/ 8917 w 9820"/>
              <a:gd name="connsiteY146" fmla="*/ 6894 h 10000"/>
              <a:gd name="connsiteX147" fmla="*/ 9056 w 9820"/>
              <a:gd name="connsiteY147" fmla="*/ 6917 h 10000"/>
              <a:gd name="connsiteX148" fmla="*/ 9125 w 9820"/>
              <a:gd name="connsiteY148" fmla="*/ 6854 h 10000"/>
              <a:gd name="connsiteX149" fmla="*/ 9107 w 9820"/>
              <a:gd name="connsiteY149" fmla="*/ 6635 h 10000"/>
              <a:gd name="connsiteX150" fmla="*/ 9172 w 9820"/>
              <a:gd name="connsiteY150" fmla="*/ 6635 h 10000"/>
              <a:gd name="connsiteX151" fmla="*/ 9246 w 9820"/>
              <a:gd name="connsiteY151" fmla="*/ 6518 h 10000"/>
              <a:gd name="connsiteX152" fmla="*/ 9378 w 9820"/>
              <a:gd name="connsiteY152" fmla="*/ 6424 h 10000"/>
              <a:gd name="connsiteX153" fmla="*/ 9470 w 9820"/>
              <a:gd name="connsiteY153" fmla="*/ 6283 h 10000"/>
              <a:gd name="connsiteX154" fmla="*/ 9664 w 9820"/>
              <a:gd name="connsiteY154" fmla="*/ 6283 h 10000"/>
              <a:gd name="connsiteX155" fmla="*/ 9820 w 9820"/>
              <a:gd name="connsiteY155" fmla="*/ 6401 h 10000"/>
              <a:gd name="connsiteX156" fmla="*/ 7475 w 9820"/>
              <a:gd name="connsiteY156" fmla="*/ 211 h 10000"/>
              <a:gd name="connsiteX157" fmla="*/ 6109 w 9820"/>
              <a:gd name="connsiteY157" fmla="*/ 0 h 10000"/>
              <a:gd name="connsiteX158" fmla="*/ 5074 w 9820"/>
              <a:gd name="connsiteY158" fmla="*/ 329 h 10000"/>
              <a:gd name="connsiteX159" fmla="*/ 4878 w 9820"/>
              <a:gd name="connsiteY159" fmla="*/ 415 h 10000"/>
              <a:gd name="connsiteX160" fmla="*/ 3871 w 9820"/>
              <a:gd name="connsiteY160" fmla="*/ 297 h 10000"/>
              <a:gd name="connsiteX161" fmla="*/ 3329 w 9820"/>
              <a:gd name="connsiteY161" fmla="*/ 438 h 10000"/>
              <a:gd name="connsiteX162" fmla="*/ 3187 w 9820"/>
              <a:gd name="connsiteY162" fmla="*/ 869 h 10000"/>
              <a:gd name="connsiteX163" fmla="*/ 3538 w 9820"/>
              <a:gd name="connsiteY163" fmla="*/ 1737 h 10000"/>
              <a:gd name="connsiteX164" fmla="*/ 3104 w 9820"/>
              <a:gd name="connsiteY164" fmla="*/ 2277 h 10000"/>
              <a:gd name="connsiteX165" fmla="*/ 2856 w 9820"/>
              <a:gd name="connsiteY165" fmla="*/ 3302 h 10000"/>
              <a:gd name="connsiteX166" fmla="*/ 2553 w 9820"/>
              <a:gd name="connsiteY166" fmla="*/ 2856 h 10000"/>
              <a:gd name="connsiteX0" fmla="*/ 2600 w 9841"/>
              <a:gd name="connsiteY0" fmla="*/ 2856 h 10000"/>
              <a:gd name="connsiteX1" fmla="*/ 2111 w 9841"/>
              <a:gd name="connsiteY1" fmla="*/ 3208 h 10000"/>
              <a:gd name="connsiteX2" fmla="*/ 1496 w 9841"/>
              <a:gd name="connsiteY2" fmla="*/ 3333 h 10000"/>
              <a:gd name="connsiteX3" fmla="*/ 1165 w 9841"/>
              <a:gd name="connsiteY3" fmla="*/ 3263 h 10000"/>
              <a:gd name="connsiteX4" fmla="*/ 903 w 9841"/>
              <a:gd name="connsiteY4" fmla="*/ 3310 h 10000"/>
              <a:gd name="connsiteX5" fmla="*/ 709 w 9841"/>
              <a:gd name="connsiteY5" fmla="*/ 3607 h 10000"/>
              <a:gd name="connsiteX6" fmla="*/ 1055 w 9841"/>
              <a:gd name="connsiteY6" fmla="*/ 4272 h 10000"/>
              <a:gd name="connsiteX7" fmla="*/ 1412 w 9841"/>
              <a:gd name="connsiteY7" fmla="*/ 5188 h 10000"/>
              <a:gd name="connsiteX8" fmla="*/ 1358 w 9841"/>
              <a:gd name="connsiteY8" fmla="*/ 5986 h 10000"/>
              <a:gd name="connsiteX9" fmla="*/ 1251 w 9841"/>
              <a:gd name="connsiteY9" fmla="*/ 6714 h 10000"/>
              <a:gd name="connsiteX10" fmla="*/ 466 w 9841"/>
              <a:gd name="connsiteY10" fmla="*/ 7418 h 10000"/>
              <a:gd name="connsiteX11" fmla="*/ 0 w 9841"/>
              <a:gd name="connsiteY11" fmla="*/ 7793 h 10000"/>
              <a:gd name="connsiteX12" fmla="*/ 67 w 9841"/>
              <a:gd name="connsiteY12" fmla="*/ 8169 h 10000"/>
              <a:gd name="connsiteX13" fmla="*/ 353 w 9841"/>
              <a:gd name="connsiteY13" fmla="*/ 8537 h 10000"/>
              <a:gd name="connsiteX14" fmla="*/ 486 w 9841"/>
              <a:gd name="connsiteY14" fmla="*/ 8850 h 10000"/>
              <a:gd name="connsiteX15" fmla="*/ 725 w 9841"/>
              <a:gd name="connsiteY15" fmla="*/ 9038 h 10000"/>
              <a:gd name="connsiteX16" fmla="*/ 920 w 9841"/>
              <a:gd name="connsiteY16" fmla="*/ 9484 h 10000"/>
              <a:gd name="connsiteX17" fmla="*/ 1153 w 9841"/>
              <a:gd name="connsiteY17" fmla="*/ 9898 h 10000"/>
              <a:gd name="connsiteX18" fmla="*/ 1317 w 9841"/>
              <a:gd name="connsiteY18" fmla="*/ 10000 h 10000"/>
              <a:gd name="connsiteX19" fmla="*/ 1480 w 9841"/>
              <a:gd name="connsiteY19" fmla="*/ 9859 h 10000"/>
              <a:gd name="connsiteX20" fmla="*/ 1633 w 9841"/>
              <a:gd name="connsiteY20" fmla="*/ 9523 h 10000"/>
              <a:gd name="connsiteX21" fmla="*/ 1511 w 9841"/>
              <a:gd name="connsiteY21" fmla="*/ 9014 h 10000"/>
              <a:gd name="connsiteX22" fmla="*/ 1519 w 9841"/>
              <a:gd name="connsiteY22" fmla="*/ 8803 h 10000"/>
              <a:gd name="connsiteX23" fmla="*/ 1927 w 9841"/>
              <a:gd name="connsiteY23" fmla="*/ 8662 h 10000"/>
              <a:gd name="connsiteX24" fmla="*/ 2155 w 9841"/>
              <a:gd name="connsiteY24" fmla="*/ 8560 h 10000"/>
              <a:gd name="connsiteX25" fmla="*/ 2339 w 9841"/>
              <a:gd name="connsiteY25" fmla="*/ 8537 h 10000"/>
              <a:gd name="connsiteX26" fmla="*/ 2624 w 9841"/>
              <a:gd name="connsiteY26" fmla="*/ 8380 h 10000"/>
              <a:gd name="connsiteX27" fmla="*/ 2967 w 9841"/>
              <a:gd name="connsiteY27" fmla="*/ 8052 h 10000"/>
              <a:gd name="connsiteX28" fmla="*/ 3356 w 9841"/>
              <a:gd name="connsiteY28" fmla="*/ 8192 h 10000"/>
              <a:gd name="connsiteX29" fmla="*/ 3509 w 9841"/>
              <a:gd name="connsiteY29" fmla="*/ 8099 h 10000"/>
              <a:gd name="connsiteX30" fmla="*/ 3540 w 9841"/>
              <a:gd name="connsiteY30" fmla="*/ 8521 h 10000"/>
              <a:gd name="connsiteX31" fmla="*/ 3631 w 9841"/>
              <a:gd name="connsiteY31" fmla="*/ 8709 h 10000"/>
              <a:gd name="connsiteX32" fmla="*/ 3731 w 9841"/>
              <a:gd name="connsiteY32" fmla="*/ 8631 h 10000"/>
              <a:gd name="connsiteX33" fmla="*/ 3778 w 9841"/>
              <a:gd name="connsiteY33" fmla="*/ 8725 h 10000"/>
              <a:gd name="connsiteX34" fmla="*/ 3975 w 9841"/>
              <a:gd name="connsiteY34" fmla="*/ 8615 h 10000"/>
              <a:gd name="connsiteX35" fmla="*/ 4365 w 9841"/>
              <a:gd name="connsiteY35" fmla="*/ 8498 h 10000"/>
              <a:gd name="connsiteX36" fmla="*/ 4201 w 9841"/>
              <a:gd name="connsiteY36" fmla="*/ 8192 h 10000"/>
              <a:gd name="connsiteX37" fmla="*/ 4133 w 9841"/>
              <a:gd name="connsiteY37" fmla="*/ 8075 h 10000"/>
              <a:gd name="connsiteX38" fmla="*/ 4110 w 9841"/>
              <a:gd name="connsiteY38" fmla="*/ 7786 h 10000"/>
              <a:gd name="connsiteX39" fmla="*/ 4071 w 9841"/>
              <a:gd name="connsiteY39" fmla="*/ 7653 h 10000"/>
              <a:gd name="connsiteX40" fmla="*/ 4191 w 9841"/>
              <a:gd name="connsiteY40" fmla="*/ 7582 h 10000"/>
              <a:gd name="connsiteX41" fmla="*/ 4185 w 9841"/>
              <a:gd name="connsiteY41" fmla="*/ 7488 h 10000"/>
              <a:gd name="connsiteX42" fmla="*/ 4232 w 9841"/>
              <a:gd name="connsiteY42" fmla="*/ 7480 h 10000"/>
              <a:gd name="connsiteX43" fmla="*/ 4323 w 9841"/>
              <a:gd name="connsiteY43" fmla="*/ 7488 h 10000"/>
              <a:gd name="connsiteX44" fmla="*/ 4396 w 9841"/>
              <a:gd name="connsiteY44" fmla="*/ 7574 h 10000"/>
              <a:gd name="connsiteX45" fmla="*/ 4258 w 9841"/>
              <a:gd name="connsiteY45" fmla="*/ 7629 h 10000"/>
              <a:gd name="connsiteX46" fmla="*/ 4185 w 9841"/>
              <a:gd name="connsiteY46" fmla="*/ 7582 h 10000"/>
              <a:gd name="connsiteX47" fmla="*/ 4071 w 9841"/>
              <a:gd name="connsiteY47" fmla="*/ 7629 h 10000"/>
              <a:gd name="connsiteX48" fmla="*/ 4103 w 9841"/>
              <a:gd name="connsiteY48" fmla="*/ 7770 h 10000"/>
              <a:gd name="connsiteX49" fmla="*/ 4153 w 9841"/>
              <a:gd name="connsiteY49" fmla="*/ 8091 h 10000"/>
              <a:gd name="connsiteX50" fmla="*/ 4201 w 9841"/>
              <a:gd name="connsiteY50" fmla="*/ 8192 h 10000"/>
              <a:gd name="connsiteX51" fmla="*/ 4349 w 9841"/>
              <a:gd name="connsiteY51" fmla="*/ 8490 h 10000"/>
              <a:gd name="connsiteX52" fmla="*/ 4410 w 9841"/>
              <a:gd name="connsiteY52" fmla="*/ 8631 h 10000"/>
              <a:gd name="connsiteX53" fmla="*/ 4542 w 9841"/>
              <a:gd name="connsiteY53" fmla="*/ 8889 h 10000"/>
              <a:gd name="connsiteX54" fmla="*/ 4793 w 9841"/>
              <a:gd name="connsiteY54" fmla="*/ 8873 h 10000"/>
              <a:gd name="connsiteX55" fmla="*/ 5167 w 9841"/>
              <a:gd name="connsiteY55" fmla="*/ 8944 h 10000"/>
              <a:gd name="connsiteX56" fmla="*/ 5501 w 9841"/>
              <a:gd name="connsiteY56" fmla="*/ 8631 h 10000"/>
              <a:gd name="connsiteX57" fmla="*/ 5582 w 9841"/>
              <a:gd name="connsiteY57" fmla="*/ 8490 h 10000"/>
              <a:gd name="connsiteX58" fmla="*/ 5665 w 9841"/>
              <a:gd name="connsiteY58" fmla="*/ 8490 h 10000"/>
              <a:gd name="connsiteX59" fmla="*/ 5766 w 9841"/>
              <a:gd name="connsiteY59" fmla="*/ 8474 h 10000"/>
              <a:gd name="connsiteX60" fmla="*/ 5930 w 9841"/>
              <a:gd name="connsiteY60" fmla="*/ 8396 h 10000"/>
              <a:gd name="connsiteX61" fmla="*/ 6070 w 9841"/>
              <a:gd name="connsiteY61" fmla="*/ 8404 h 10000"/>
              <a:gd name="connsiteX62" fmla="*/ 6169 w 9841"/>
              <a:gd name="connsiteY62" fmla="*/ 8396 h 10000"/>
              <a:gd name="connsiteX63" fmla="*/ 6134 w 9841"/>
              <a:gd name="connsiteY63" fmla="*/ 8192 h 10000"/>
              <a:gd name="connsiteX64" fmla="*/ 6140 w 9841"/>
              <a:gd name="connsiteY64" fmla="*/ 8044 h 10000"/>
              <a:gd name="connsiteX65" fmla="*/ 6043 w 9841"/>
              <a:gd name="connsiteY65" fmla="*/ 7762 h 10000"/>
              <a:gd name="connsiteX66" fmla="*/ 5742 w 9841"/>
              <a:gd name="connsiteY66" fmla="*/ 7700 h 10000"/>
              <a:gd name="connsiteX67" fmla="*/ 5466 w 9841"/>
              <a:gd name="connsiteY67" fmla="*/ 7175 h 10000"/>
              <a:gd name="connsiteX68" fmla="*/ 5279 w 9841"/>
              <a:gd name="connsiteY68" fmla="*/ 7230 h 10000"/>
              <a:gd name="connsiteX69" fmla="*/ 5096 w 9841"/>
              <a:gd name="connsiteY69" fmla="*/ 7160 h 10000"/>
              <a:gd name="connsiteX70" fmla="*/ 4954 w 9841"/>
              <a:gd name="connsiteY70" fmla="*/ 7175 h 10000"/>
              <a:gd name="connsiteX71" fmla="*/ 4851 w 9841"/>
              <a:gd name="connsiteY71" fmla="*/ 7105 h 10000"/>
              <a:gd name="connsiteX72" fmla="*/ 4809 w 9841"/>
              <a:gd name="connsiteY72" fmla="*/ 6854 h 10000"/>
              <a:gd name="connsiteX73" fmla="*/ 4679 w 9841"/>
              <a:gd name="connsiteY73" fmla="*/ 6682 h 10000"/>
              <a:gd name="connsiteX74" fmla="*/ 4542 w 9841"/>
              <a:gd name="connsiteY74" fmla="*/ 6737 h 10000"/>
              <a:gd name="connsiteX75" fmla="*/ 4378 w 9841"/>
              <a:gd name="connsiteY75" fmla="*/ 6667 h 10000"/>
              <a:gd name="connsiteX76" fmla="*/ 4349 w 9841"/>
              <a:gd name="connsiteY76" fmla="*/ 6596 h 10000"/>
              <a:gd name="connsiteX77" fmla="*/ 4378 w 9841"/>
              <a:gd name="connsiteY77" fmla="*/ 6495 h 10000"/>
              <a:gd name="connsiteX78" fmla="*/ 4466 w 9841"/>
              <a:gd name="connsiteY78" fmla="*/ 6330 h 10000"/>
              <a:gd name="connsiteX79" fmla="*/ 4495 w 9841"/>
              <a:gd name="connsiteY79" fmla="*/ 6103 h 10000"/>
              <a:gd name="connsiteX80" fmla="*/ 4446 w 9841"/>
              <a:gd name="connsiteY80" fmla="*/ 5962 h 10000"/>
              <a:gd name="connsiteX81" fmla="*/ 4466 w 9841"/>
              <a:gd name="connsiteY81" fmla="*/ 5861 h 10000"/>
              <a:gd name="connsiteX82" fmla="*/ 4450 w 9841"/>
              <a:gd name="connsiteY82" fmla="*/ 5728 h 10000"/>
              <a:gd name="connsiteX83" fmla="*/ 4588 w 9841"/>
              <a:gd name="connsiteY83" fmla="*/ 5634 h 10000"/>
              <a:gd name="connsiteX84" fmla="*/ 4642 w 9841"/>
              <a:gd name="connsiteY84" fmla="*/ 5556 h 10000"/>
              <a:gd name="connsiteX85" fmla="*/ 4660 w 9841"/>
              <a:gd name="connsiteY85" fmla="*/ 5423 h 10000"/>
              <a:gd name="connsiteX86" fmla="*/ 4778 w 9841"/>
              <a:gd name="connsiteY86" fmla="*/ 5321 h 10000"/>
              <a:gd name="connsiteX87" fmla="*/ 4856 w 9841"/>
              <a:gd name="connsiteY87" fmla="*/ 5376 h 10000"/>
              <a:gd name="connsiteX88" fmla="*/ 4980 w 9841"/>
              <a:gd name="connsiteY88" fmla="*/ 5423 h 10000"/>
              <a:gd name="connsiteX89" fmla="*/ 5029 w 9841"/>
              <a:gd name="connsiteY89" fmla="*/ 5469 h 10000"/>
              <a:gd name="connsiteX90" fmla="*/ 4984 w 9841"/>
              <a:gd name="connsiteY90" fmla="*/ 5540 h 10000"/>
              <a:gd name="connsiteX91" fmla="*/ 5051 w 9841"/>
              <a:gd name="connsiteY91" fmla="*/ 5673 h 10000"/>
              <a:gd name="connsiteX92" fmla="*/ 5131 w 9841"/>
              <a:gd name="connsiteY92" fmla="*/ 5822 h 10000"/>
              <a:gd name="connsiteX93" fmla="*/ 5033 w 9841"/>
              <a:gd name="connsiteY93" fmla="*/ 5869 h 10000"/>
              <a:gd name="connsiteX94" fmla="*/ 5064 w 9841"/>
              <a:gd name="connsiteY94" fmla="*/ 6002 h 10000"/>
              <a:gd name="connsiteX95" fmla="*/ 4938 w 9841"/>
              <a:gd name="connsiteY95" fmla="*/ 6127 h 10000"/>
              <a:gd name="connsiteX96" fmla="*/ 4793 w 9841"/>
              <a:gd name="connsiteY96" fmla="*/ 6142 h 10000"/>
              <a:gd name="connsiteX97" fmla="*/ 4660 w 9841"/>
              <a:gd name="connsiteY97" fmla="*/ 6095 h 10000"/>
              <a:gd name="connsiteX98" fmla="*/ 4531 w 9841"/>
              <a:gd name="connsiteY98" fmla="*/ 6056 h 10000"/>
              <a:gd name="connsiteX99" fmla="*/ 4479 w 9841"/>
              <a:gd name="connsiteY99" fmla="*/ 6119 h 10000"/>
              <a:gd name="connsiteX100" fmla="*/ 4459 w 9841"/>
              <a:gd name="connsiteY100" fmla="*/ 6330 h 10000"/>
              <a:gd name="connsiteX101" fmla="*/ 4378 w 9841"/>
              <a:gd name="connsiteY101" fmla="*/ 6479 h 10000"/>
              <a:gd name="connsiteX102" fmla="*/ 4338 w 9841"/>
              <a:gd name="connsiteY102" fmla="*/ 6596 h 10000"/>
              <a:gd name="connsiteX103" fmla="*/ 4383 w 9841"/>
              <a:gd name="connsiteY103" fmla="*/ 6682 h 10000"/>
              <a:gd name="connsiteX104" fmla="*/ 4558 w 9841"/>
              <a:gd name="connsiteY104" fmla="*/ 6729 h 10000"/>
              <a:gd name="connsiteX105" fmla="*/ 4679 w 9841"/>
              <a:gd name="connsiteY105" fmla="*/ 6659 h 10000"/>
              <a:gd name="connsiteX106" fmla="*/ 4804 w 9841"/>
              <a:gd name="connsiteY106" fmla="*/ 6878 h 10000"/>
              <a:gd name="connsiteX107" fmla="*/ 4856 w 9841"/>
              <a:gd name="connsiteY107" fmla="*/ 7128 h 10000"/>
              <a:gd name="connsiteX108" fmla="*/ 4967 w 9841"/>
              <a:gd name="connsiteY108" fmla="*/ 7183 h 10000"/>
              <a:gd name="connsiteX109" fmla="*/ 5112 w 9841"/>
              <a:gd name="connsiteY109" fmla="*/ 7175 h 10000"/>
              <a:gd name="connsiteX110" fmla="*/ 5295 w 9841"/>
              <a:gd name="connsiteY110" fmla="*/ 7254 h 10000"/>
              <a:gd name="connsiteX111" fmla="*/ 5449 w 9841"/>
              <a:gd name="connsiteY111" fmla="*/ 7160 h 10000"/>
              <a:gd name="connsiteX112" fmla="*/ 5749 w 9841"/>
              <a:gd name="connsiteY112" fmla="*/ 7700 h 10000"/>
              <a:gd name="connsiteX113" fmla="*/ 6043 w 9841"/>
              <a:gd name="connsiteY113" fmla="*/ 7786 h 10000"/>
              <a:gd name="connsiteX114" fmla="*/ 6140 w 9841"/>
              <a:gd name="connsiteY114" fmla="*/ 8052 h 10000"/>
              <a:gd name="connsiteX115" fmla="*/ 6221 w 9841"/>
              <a:gd name="connsiteY115" fmla="*/ 8099 h 10000"/>
              <a:gd name="connsiteX116" fmla="*/ 6311 w 9841"/>
              <a:gd name="connsiteY116" fmla="*/ 8138 h 10000"/>
              <a:gd name="connsiteX117" fmla="*/ 6350 w 9841"/>
              <a:gd name="connsiteY117" fmla="*/ 8146 h 10000"/>
              <a:gd name="connsiteX118" fmla="*/ 6442 w 9841"/>
              <a:gd name="connsiteY118" fmla="*/ 8044 h 10000"/>
              <a:gd name="connsiteX119" fmla="*/ 6500 w 9841"/>
              <a:gd name="connsiteY119" fmla="*/ 8216 h 10000"/>
              <a:gd name="connsiteX120" fmla="*/ 6769 w 9841"/>
              <a:gd name="connsiteY120" fmla="*/ 7668 h 10000"/>
              <a:gd name="connsiteX121" fmla="*/ 6901 w 9841"/>
              <a:gd name="connsiteY121" fmla="*/ 7621 h 10000"/>
              <a:gd name="connsiteX122" fmla="*/ 7044 w 9841"/>
              <a:gd name="connsiteY122" fmla="*/ 7762 h 10000"/>
              <a:gd name="connsiteX123" fmla="*/ 7033 w 9841"/>
              <a:gd name="connsiteY123" fmla="*/ 7152 h 10000"/>
              <a:gd name="connsiteX124" fmla="*/ 7206 w 9841"/>
              <a:gd name="connsiteY124" fmla="*/ 7128 h 10000"/>
              <a:gd name="connsiteX125" fmla="*/ 7483 w 9841"/>
              <a:gd name="connsiteY125" fmla="*/ 7371 h 10000"/>
              <a:gd name="connsiteX126" fmla="*/ 7551 w 9841"/>
              <a:gd name="connsiteY126" fmla="*/ 7387 h 10000"/>
              <a:gd name="connsiteX127" fmla="*/ 7742 w 9841"/>
              <a:gd name="connsiteY127" fmla="*/ 7418 h 10000"/>
              <a:gd name="connsiteX128" fmla="*/ 7790 w 9841"/>
              <a:gd name="connsiteY128" fmla="*/ 7465 h 10000"/>
              <a:gd name="connsiteX129" fmla="*/ 7824 w 9841"/>
              <a:gd name="connsiteY129" fmla="*/ 7692 h 10000"/>
              <a:gd name="connsiteX130" fmla="*/ 7957 w 9841"/>
              <a:gd name="connsiteY130" fmla="*/ 7809 h 10000"/>
              <a:gd name="connsiteX131" fmla="*/ 8053 w 9841"/>
              <a:gd name="connsiteY131" fmla="*/ 7833 h 10000"/>
              <a:gd name="connsiteX132" fmla="*/ 8182 w 9841"/>
              <a:gd name="connsiteY132" fmla="*/ 7692 h 10000"/>
              <a:gd name="connsiteX133" fmla="*/ 8247 w 9841"/>
              <a:gd name="connsiteY133" fmla="*/ 7645 h 10000"/>
              <a:gd name="connsiteX134" fmla="*/ 8282 w 9841"/>
              <a:gd name="connsiteY134" fmla="*/ 7559 h 10000"/>
              <a:gd name="connsiteX135" fmla="*/ 8423 w 9841"/>
              <a:gd name="connsiteY135" fmla="*/ 7606 h 10000"/>
              <a:gd name="connsiteX136" fmla="*/ 8406 w 9841"/>
              <a:gd name="connsiteY136" fmla="*/ 7512 h 10000"/>
              <a:gd name="connsiteX137" fmla="*/ 8479 w 9841"/>
              <a:gd name="connsiteY137" fmla="*/ 7457 h 10000"/>
              <a:gd name="connsiteX138" fmla="*/ 8594 w 9841"/>
              <a:gd name="connsiteY138" fmla="*/ 7512 h 10000"/>
              <a:gd name="connsiteX139" fmla="*/ 8781 w 9841"/>
              <a:gd name="connsiteY139" fmla="*/ 7512 h 10000"/>
              <a:gd name="connsiteX140" fmla="*/ 8881 w 9841"/>
              <a:gd name="connsiteY140" fmla="*/ 7551 h 10000"/>
              <a:gd name="connsiteX141" fmla="*/ 8949 w 9841"/>
              <a:gd name="connsiteY141" fmla="*/ 7668 h 10000"/>
              <a:gd name="connsiteX142" fmla="*/ 8984 w 9841"/>
              <a:gd name="connsiteY142" fmla="*/ 7488 h 10000"/>
              <a:gd name="connsiteX143" fmla="*/ 8915 w 9841"/>
              <a:gd name="connsiteY143" fmla="*/ 7230 h 10000"/>
              <a:gd name="connsiteX144" fmla="*/ 8994 w 9841"/>
              <a:gd name="connsiteY144" fmla="*/ 7175 h 10000"/>
              <a:gd name="connsiteX145" fmla="*/ 9080 w 9841"/>
              <a:gd name="connsiteY145" fmla="*/ 7199 h 10000"/>
              <a:gd name="connsiteX146" fmla="*/ 9080 w 9841"/>
              <a:gd name="connsiteY146" fmla="*/ 6894 h 10000"/>
              <a:gd name="connsiteX147" fmla="*/ 9222 w 9841"/>
              <a:gd name="connsiteY147" fmla="*/ 6917 h 10000"/>
              <a:gd name="connsiteX148" fmla="*/ 9292 w 9841"/>
              <a:gd name="connsiteY148" fmla="*/ 6854 h 10000"/>
              <a:gd name="connsiteX149" fmla="*/ 9274 w 9841"/>
              <a:gd name="connsiteY149" fmla="*/ 6635 h 10000"/>
              <a:gd name="connsiteX150" fmla="*/ 9340 w 9841"/>
              <a:gd name="connsiteY150" fmla="*/ 6635 h 10000"/>
              <a:gd name="connsiteX151" fmla="*/ 9415 w 9841"/>
              <a:gd name="connsiteY151" fmla="*/ 6518 h 10000"/>
              <a:gd name="connsiteX152" fmla="*/ 9550 w 9841"/>
              <a:gd name="connsiteY152" fmla="*/ 6424 h 10000"/>
              <a:gd name="connsiteX153" fmla="*/ 9644 w 9841"/>
              <a:gd name="connsiteY153" fmla="*/ 6283 h 10000"/>
              <a:gd name="connsiteX154" fmla="*/ 9841 w 9841"/>
              <a:gd name="connsiteY154" fmla="*/ 6283 h 10000"/>
              <a:gd name="connsiteX155" fmla="*/ 7612 w 9841"/>
              <a:gd name="connsiteY155" fmla="*/ 211 h 10000"/>
              <a:gd name="connsiteX156" fmla="*/ 6221 w 9841"/>
              <a:gd name="connsiteY156" fmla="*/ 0 h 10000"/>
              <a:gd name="connsiteX157" fmla="*/ 5167 w 9841"/>
              <a:gd name="connsiteY157" fmla="*/ 329 h 10000"/>
              <a:gd name="connsiteX158" fmla="*/ 4967 w 9841"/>
              <a:gd name="connsiteY158" fmla="*/ 415 h 10000"/>
              <a:gd name="connsiteX159" fmla="*/ 3942 w 9841"/>
              <a:gd name="connsiteY159" fmla="*/ 297 h 10000"/>
              <a:gd name="connsiteX160" fmla="*/ 3390 w 9841"/>
              <a:gd name="connsiteY160" fmla="*/ 438 h 10000"/>
              <a:gd name="connsiteX161" fmla="*/ 3245 w 9841"/>
              <a:gd name="connsiteY161" fmla="*/ 869 h 10000"/>
              <a:gd name="connsiteX162" fmla="*/ 3603 w 9841"/>
              <a:gd name="connsiteY162" fmla="*/ 1737 h 10000"/>
              <a:gd name="connsiteX163" fmla="*/ 3161 w 9841"/>
              <a:gd name="connsiteY163" fmla="*/ 2277 h 10000"/>
              <a:gd name="connsiteX164" fmla="*/ 2908 w 9841"/>
              <a:gd name="connsiteY164" fmla="*/ 3302 h 10000"/>
              <a:gd name="connsiteX165" fmla="*/ 2600 w 9841"/>
              <a:gd name="connsiteY165" fmla="*/ 2856 h 10000"/>
              <a:gd name="connsiteX0" fmla="*/ 2642 w 9800"/>
              <a:gd name="connsiteY0" fmla="*/ 2856 h 10000"/>
              <a:gd name="connsiteX1" fmla="*/ 2145 w 9800"/>
              <a:gd name="connsiteY1" fmla="*/ 3208 h 10000"/>
              <a:gd name="connsiteX2" fmla="*/ 1520 w 9800"/>
              <a:gd name="connsiteY2" fmla="*/ 3333 h 10000"/>
              <a:gd name="connsiteX3" fmla="*/ 1184 w 9800"/>
              <a:gd name="connsiteY3" fmla="*/ 3263 h 10000"/>
              <a:gd name="connsiteX4" fmla="*/ 918 w 9800"/>
              <a:gd name="connsiteY4" fmla="*/ 3310 h 10000"/>
              <a:gd name="connsiteX5" fmla="*/ 720 w 9800"/>
              <a:gd name="connsiteY5" fmla="*/ 3607 h 10000"/>
              <a:gd name="connsiteX6" fmla="*/ 1072 w 9800"/>
              <a:gd name="connsiteY6" fmla="*/ 4272 h 10000"/>
              <a:gd name="connsiteX7" fmla="*/ 1435 w 9800"/>
              <a:gd name="connsiteY7" fmla="*/ 5188 h 10000"/>
              <a:gd name="connsiteX8" fmla="*/ 1380 w 9800"/>
              <a:gd name="connsiteY8" fmla="*/ 5986 h 10000"/>
              <a:gd name="connsiteX9" fmla="*/ 1271 w 9800"/>
              <a:gd name="connsiteY9" fmla="*/ 6714 h 10000"/>
              <a:gd name="connsiteX10" fmla="*/ 474 w 9800"/>
              <a:gd name="connsiteY10" fmla="*/ 7418 h 10000"/>
              <a:gd name="connsiteX11" fmla="*/ 0 w 9800"/>
              <a:gd name="connsiteY11" fmla="*/ 7793 h 10000"/>
              <a:gd name="connsiteX12" fmla="*/ 68 w 9800"/>
              <a:gd name="connsiteY12" fmla="*/ 8169 h 10000"/>
              <a:gd name="connsiteX13" fmla="*/ 359 w 9800"/>
              <a:gd name="connsiteY13" fmla="*/ 8537 h 10000"/>
              <a:gd name="connsiteX14" fmla="*/ 494 w 9800"/>
              <a:gd name="connsiteY14" fmla="*/ 8850 h 10000"/>
              <a:gd name="connsiteX15" fmla="*/ 737 w 9800"/>
              <a:gd name="connsiteY15" fmla="*/ 9038 h 10000"/>
              <a:gd name="connsiteX16" fmla="*/ 935 w 9800"/>
              <a:gd name="connsiteY16" fmla="*/ 9484 h 10000"/>
              <a:gd name="connsiteX17" fmla="*/ 1172 w 9800"/>
              <a:gd name="connsiteY17" fmla="*/ 9898 h 10000"/>
              <a:gd name="connsiteX18" fmla="*/ 1338 w 9800"/>
              <a:gd name="connsiteY18" fmla="*/ 10000 h 10000"/>
              <a:gd name="connsiteX19" fmla="*/ 1504 w 9800"/>
              <a:gd name="connsiteY19" fmla="*/ 9859 h 10000"/>
              <a:gd name="connsiteX20" fmla="*/ 1659 w 9800"/>
              <a:gd name="connsiteY20" fmla="*/ 9523 h 10000"/>
              <a:gd name="connsiteX21" fmla="*/ 1535 w 9800"/>
              <a:gd name="connsiteY21" fmla="*/ 9014 h 10000"/>
              <a:gd name="connsiteX22" fmla="*/ 1544 w 9800"/>
              <a:gd name="connsiteY22" fmla="*/ 8803 h 10000"/>
              <a:gd name="connsiteX23" fmla="*/ 1958 w 9800"/>
              <a:gd name="connsiteY23" fmla="*/ 8662 h 10000"/>
              <a:gd name="connsiteX24" fmla="*/ 2190 w 9800"/>
              <a:gd name="connsiteY24" fmla="*/ 8560 h 10000"/>
              <a:gd name="connsiteX25" fmla="*/ 2377 w 9800"/>
              <a:gd name="connsiteY25" fmla="*/ 8537 h 10000"/>
              <a:gd name="connsiteX26" fmla="*/ 2666 w 9800"/>
              <a:gd name="connsiteY26" fmla="*/ 8380 h 10000"/>
              <a:gd name="connsiteX27" fmla="*/ 3015 w 9800"/>
              <a:gd name="connsiteY27" fmla="*/ 8052 h 10000"/>
              <a:gd name="connsiteX28" fmla="*/ 3410 w 9800"/>
              <a:gd name="connsiteY28" fmla="*/ 8192 h 10000"/>
              <a:gd name="connsiteX29" fmla="*/ 3566 w 9800"/>
              <a:gd name="connsiteY29" fmla="*/ 8099 h 10000"/>
              <a:gd name="connsiteX30" fmla="*/ 3597 w 9800"/>
              <a:gd name="connsiteY30" fmla="*/ 8521 h 10000"/>
              <a:gd name="connsiteX31" fmla="*/ 3690 w 9800"/>
              <a:gd name="connsiteY31" fmla="*/ 8709 h 10000"/>
              <a:gd name="connsiteX32" fmla="*/ 3791 w 9800"/>
              <a:gd name="connsiteY32" fmla="*/ 8631 h 10000"/>
              <a:gd name="connsiteX33" fmla="*/ 3839 w 9800"/>
              <a:gd name="connsiteY33" fmla="*/ 8725 h 10000"/>
              <a:gd name="connsiteX34" fmla="*/ 4039 w 9800"/>
              <a:gd name="connsiteY34" fmla="*/ 8615 h 10000"/>
              <a:gd name="connsiteX35" fmla="*/ 4436 w 9800"/>
              <a:gd name="connsiteY35" fmla="*/ 8498 h 10000"/>
              <a:gd name="connsiteX36" fmla="*/ 4269 w 9800"/>
              <a:gd name="connsiteY36" fmla="*/ 8192 h 10000"/>
              <a:gd name="connsiteX37" fmla="*/ 4200 w 9800"/>
              <a:gd name="connsiteY37" fmla="*/ 8075 h 10000"/>
              <a:gd name="connsiteX38" fmla="*/ 4176 w 9800"/>
              <a:gd name="connsiteY38" fmla="*/ 7786 h 10000"/>
              <a:gd name="connsiteX39" fmla="*/ 4137 w 9800"/>
              <a:gd name="connsiteY39" fmla="*/ 7653 h 10000"/>
              <a:gd name="connsiteX40" fmla="*/ 4259 w 9800"/>
              <a:gd name="connsiteY40" fmla="*/ 7582 h 10000"/>
              <a:gd name="connsiteX41" fmla="*/ 4253 w 9800"/>
              <a:gd name="connsiteY41" fmla="*/ 7488 h 10000"/>
              <a:gd name="connsiteX42" fmla="*/ 4300 w 9800"/>
              <a:gd name="connsiteY42" fmla="*/ 7480 h 10000"/>
              <a:gd name="connsiteX43" fmla="*/ 4393 w 9800"/>
              <a:gd name="connsiteY43" fmla="*/ 7488 h 10000"/>
              <a:gd name="connsiteX44" fmla="*/ 4467 w 9800"/>
              <a:gd name="connsiteY44" fmla="*/ 7574 h 10000"/>
              <a:gd name="connsiteX45" fmla="*/ 4327 w 9800"/>
              <a:gd name="connsiteY45" fmla="*/ 7629 h 10000"/>
              <a:gd name="connsiteX46" fmla="*/ 4253 w 9800"/>
              <a:gd name="connsiteY46" fmla="*/ 7582 h 10000"/>
              <a:gd name="connsiteX47" fmla="*/ 4137 w 9800"/>
              <a:gd name="connsiteY47" fmla="*/ 7629 h 10000"/>
              <a:gd name="connsiteX48" fmla="*/ 4169 w 9800"/>
              <a:gd name="connsiteY48" fmla="*/ 7770 h 10000"/>
              <a:gd name="connsiteX49" fmla="*/ 4220 w 9800"/>
              <a:gd name="connsiteY49" fmla="*/ 8091 h 10000"/>
              <a:gd name="connsiteX50" fmla="*/ 4269 w 9800"/>
              <a:gd name="connsiteY50" fmla="*/ 8192 h 10000"/>
              <a:gd name="connsiteX51" fmla="*/ 4419 w 9800"/>
              <a:gd name="connsiteY51" fmla="*/ 8490 h 10000"/>
              <a:gd name="connsiteX52" fmla="*/ 4481 w 9800"/>
              <a:gd name="connsiteY52" fmla="*/ 8631 h 10000"/>
              <a:gd name="connsiteX53" fmla="*/ 4615 w 9800"/>
              <a:gd name="connsiteY53" fmla="*/ 8889 h 10000"/>
              <a:gd name="connsiteX54" fmla="*/ 4870 w 9800"/>
              <a:gd name="connsiteY54" fmla="*/ 8873 h 10000"/>
              <a:gd name="connsiteX55" fmla="*/ 5250 w 9800"/>
              <a:gd name="connsiteY55" fmla="*/ 8944 h 10000"/>
              <a:gd name="connsiteX56" fmla="*/ 5590 w 9800"/>
              <a:gd name="connsiteY56" fmla="*/ 8631 h 10000"/>
              <a:gd name="connsiteX57" fmla="*/ 5672 w 9800"/>
              <a:gd name="connsiteY57" fmla="*/ 8490 h 10000"/>
              <a:gd name="connsiteX58" fmla="*/ 5757 w 9800"/>
              <a:gd name="connsiteY58" fmla="*/ 8490 h 10000"/>
              <a:gd name="connsiteX59" fmla="*/ 5859 w 9800"/>
              <a:gd name="connsiteY59" fmla="*/ 8474 h 10000"/>
              <a:gd name="connsiteX60" fmla="*/ 6026 w 9800"/>
              <a:gd name="connsiteY60" fmla="*/ 8396 h 10000"/>
              <a:gd name="connsiteX61" fmla="*/ 6168 w 9800"/>
              <a:gd name="connsiteY61" fmla="*/ 8404 h 10000"/>
              <a:gd name="connsiteX62" fmla="*/ 6269 w 9800"/>
              <a:gd name="connsiteY62" fmla="*/ 8396 h 10000"/>
              <a:gd name="connsiteX63" fmla="*/ 6233 w 9800"/>
              <a:gd name="connsiteY63" fmla="*/ 8192 h 10000"/>
              <a:gd name="connsiteX64" fmla="*/ 6239 w 9800"/>
              <a:gd name="connsiteY64" fmla="*/ 8044 h 10000"/>
              <a:gd name="connsiteX65" fmla="*/ 6141 w 9800"/>
              <a:gd name="connsiteY65" fmla="*/ 7762 h 10000"/>
              <a:gd name="connsiteX66" fmla="*/ 5835 w 9800"/>
              <a:gd name="connsiteY66" fmla="*/ 7700 h 10000"/>
              <a:gd name="connsiteX67" fmla="*/ 5554 w 9800"/>
              <a:gd name="connsiteY67" fmla="*/ 7175 h 10000"/>
              <a:gd name="connsiteX68" fmla="*/ 5364 w 9800"/>
              <a:gd name="connsiteY68" fmla="*/ 7230 h 10000"/>
              <a:gd name="connsiteX69" fmla="*/ 5178 w 9800"/>
              <a:gd name="connsiteY69" fmla="*/ 7160 h 10000"/>
              <a:gd name="connsiteX70" fmla="*/ 5034 w 9800"/>
              <a:gd name="connsiteY70" fmla="*/ 7175 h 10000"/>
              <a:gd name="connsiteX71" fmla="*/ 4929 w 9800"/>
              <a:gd name="connsiteY71" fmla="*/ 7105 h 10000"/>
              <a:gd name="connsiteX72" fmla="*/ 4887 w 9800"/>
              <a:gd name="connsiteY72" fmla="*/ 6854 h 10000"/>
              <a:gd name="connsiteX73" fmla="*/ 4755 w 9800"/>
              <a:gd name="connsiteY73" fmla="*/ 6682 h 10000"/>
              <a:gd name="connsiteX74" fmla="*/ 4615 w 9800"/>
              <a:gd name="connsiteY74" fmla="*/ 6737 h 10000"/>
              <a:gd name="connsiteX75" fmla="*/ 4449 w 9800"/>
              <a:gd name="connsiteY75" fmla="*/ 6667 h 10000"/>
              <a:gd name="connsiteX76" fmla="*/ 4419 w 9800"/>
              <a:gd name="connsiteY76" fmla="*/ 6596 h 10000"/>
              <a:gd name="connsiteX77" fmla="*/ 4449 w 9800"/>
              <a:gd name="connsiteY77" fmla="*/ 6495 h 10000"/>
              <a:gd name="connsiteX78" fmla="*/ 4538 w 9800"/>
              <a:gd name="connsiteY78" fmla="*/ 6330 h 10000"/>
              <a:gd name="connsiteX79" fmla="*/ 4568 w 9800"/>
              <a:gd name="connsiteY79" fmla="*/ 6103 h 10000"/>
              <a:gd name="connsiteX80" fmla="*/ 4518 w 9800"/>
              <a:gd name="connsiteY80" fmla="*/ 5962 h 10000"/>
              <a:gd name="connsiteX81" fmla="*/ 4538 w 9800"/>
              <a:gd name="connsiteY81" fmla="*/ 5861 h 10000"/>
              <a:gd name="connsiteX82" fmla="*/ 4522 w 9800"/>
              <a:gd name="connsiteY82" fmla="*/ 5728 h 10000"/>
              <a:gd name="connsiteX83" fmla="*/ 4662 w 9800"/>
              <a:gd name="connsiteY83" fmla="*/ 5634 h 10000"/>
              <a:gd name="connsiteX84" fmla="*/ 4717 w 9800"/>
              <a:gd name="connsiteY84" fmla="*/ 5556 h 10000"/>
              <a:gd name="connsiteX85" fmla="*/ 4735 w 9800"/>
              <a:gd name="connsiteY85" fmla="*/ 5423 h 10000"/>
              <a:gd name="connsiteX86" fmla="*/ 4855 w 9800"/>
              <a:gd name="connsiteY86" fmla="*/ 5321 h 10000"/>
              <a:gd name="connsiteX87" fmla="*/ 4934 w 9800"/>
              <a:gd name="connsiteY87" fmla="*/ 5376 h 10000"/>
              <a:gd name="connsiteX88" fmla="*/ 5060 w 9800"/>
              <a:gd name="connsiteY88" fmla="*/ 5423 h 10000"/>
              <a:gd name="connsiteX89" fmla="*/ 5110 w 9800"/>
              <a:gd name="connsiteY89" fmla="*/ 5469 h 10000"/>
              <a:gd name="connsiteX90" fmla="*/ 5065 w 9800"/>
              <a:gd name="connsiteY90" fmla="*/ 5540 h 10000"/>
              <a:gd name="connsiteX91" fmla="*/ 5133 w 9800"/>
              <a:gd name="connsiteY91" fmla="*/ 5673 h 10000"/>
              <a:gd name="connsiteX92" fmla="*/ 5214 w 9800"/>
              <a:gd name="connsiteY92" fmla="*/ 5822 h 10000"/>
              <a:gd name="connsiteX93" fmla="*/ 5114 w 9800"/>
              <a:gd name="connsiteY93" fmla="*/ 5869 h 10000"/>
              <a:gd name="connsiteX94" fmla="*/ 5146 w 9800"/>
              <a:gd name="connsiteY94" fmla="*/ 6002 h 10000"/>
              <a:gd name="connsiteX95" fmla="*/ 5018 w 9800"/>
              <a:gd name="connsiteY95" fmla="*/ 6127 h 10000"/>
              <a:gd name="connsiteX96" fmla="*/ 4870 w 9800"/>
              <a:gd name="connsiteY96" fmla="*/ 6142 h 10000"/>
              <a:gd name="connsiteX97" fmla="*/ 4735 w 9800"/>
              <a:gd name="connsiteY97" fmla="*/ 6095 h 10000"/>
              <a:gd name="connsiteX98" fmla="*/ 4604 w 9800"/>
              <a:gd name="connsiteY98" fmla="*/ 6056 h 10000"/>
              <a:gd name="connsiteX99" fmla="*/ 4551 w 9800"/>
              <a:gd name="connsiteY99" fmla="*/ 6119 h 10000"/>
              <a:gd name="connsiteX100" fmla="*/ 4531 w 9800"/>
              <a:gd name="connsiteY100" fmla="*/ 6330 h 10000"/>
              <a:gd name="connsiteX101" fmla="*/ 4449 w 9800"/>
              <a:gd name="connsiteY101" fmla="*/ 6479 h 10000"/>
              <a:gd name="connsiteX102" fmla="*/ 4408 w 9800"/>
              <a:gd name="connsiteY102" fmla="*/ 6596 h 10000"/>
              <a:gd name="connsiteX103" fmla="*/ 4454 w 9800"/>
              <a:gd name="connsiteY103" fmla="*/ 6682 h 10000"/>
              <a:gd name="connsiteX104" fmla="*/ 4632 w 9800"/>
              <a:gd name="connsiteY104" fmla="*/ 6729 h 10000"/>
              <a:gd name="connsiteX105" fmla="*/ 4755 w 9800"/>
              <a:gd name="connsiteY105" fmla="*/ 6659 h 10000"/>
              <a:gd name="connsiteX106" fmla="*/ 4882 w 9800"/>
              <a:gd name="connsiteY106" fmla="*/ 6878 h 10000"/>
              <a:gd name="connsiteX107" fmla="*/ 4934 w 9800"/>
              <a:gd name="connsiteY107" fmla="*/ 7128 h 10000"/>
              <a:gd name="connsiteX108" fmla="*/ 5047 w 9800"/>
              <a:gd name="connsiteY108" fmla="*/ 7183 h 10000"/>
              <a:gd name="connsiteX109" fmla="*/ 5195 w 9800"/>
              <a:gd name="connsiteY109" fmla="*/ 7175 h 10000"/>
              <a:gd name="connsiteX110" fmla="*/ 5381 w 9800"/>
              <a:gd name="connsiteY110" fmla="*/ 7254 h 10000"/>
              <a:gd name="connsiteX111" fmla="*/ 5537 w 9800"/>
              <a:gd name="connsiteY111" fmla="*/ 7160 h 10000"/>
              <a:gd name="connsiteX112" fmla="*/ 5842 w 9800"/>
              <a:gd name="connsiteY112" fmla="*/ 7700 h 10000"/>
              <a:gd name="connsiteX113" fmla="*/ 6141 w 9800"/>
              <a:gd name="connsiteY113" fmla="*/ 7786 h 10000"/>
              <a:gd name="connsiteX114" fmla="*/ 6239 w 9800"/>
              <a:gd name="connsiteY114" fmla="*/ 8052 h 10000"/>
              <a:gd name="connsiteX115" fmla="*/ 6322 w 9800"/>
              <a:gd name="connsiteY115" fmla="*/ 8099 h 10000"/>
              <a:gd name="connsiteX116" fmla="*/ 6413 w 9800"/>
              <a:gd name="connsiteY116" fmla="*/ 8138 h 10000"/>
              <a:gd name="connsiteX117" fmla="*/ 6453 w 9800"/>
              <a:gd name="connsiteY117" fmla="*/ 8146 h 10000"/>
              <a:gd name="connsiteX118" fmla="*/ 6546 w 9800"/>
              <a:gd name="connsiteY118" fmla="*/ 8044 h 10000"/>
              <a:gd name="connsiteX119" fmla="*/ 6605 w 9800"/>
              <a:gd name="connsiteY119" fmla="*/ 8216 h 10000"/>
              <a:gd name="connsiteX120" fmla="*/ 6878 w 9800"/>
              <a:gd name="connsiteY120" fmla="*/ 7668 h 10000"/>
              <a:gd name="connsiteX121" fmla="*/ 7012 w 9800"/>
              <a:gd name="connsiteY121" fmla="*/ 7621 h 10000"/>
              <a:gd name="connsiteX122" fmla="*/ 7158 w 9800"/>
              <a:gd name="connsiteY122" fmla="*/ 7762 h 10000"/>
              <a:gd name="connsiteX123" fmla="*/ 7147 w 9800"/>
              <a:gd name="connsiteY123" fmla="*/ 7152 h 10000"/>
              <a:gd name="connsiteX124" fmla="*/ 7322 w 9800"/>
              <a:gd name="connsiteY124" fmla="*/ 7128 h 10000"/>
              <a:gd name="connsiteX125" fmla="*/ 7604 w 9800"/>
              <a:gd name="connsiteY125" fmla="*/ 7371 h 10000"/>
              <a:gd name="connsiteX126" fmla="*/ 7673 w 9800"/>
              <a:gd name="connsiteY126" fmla="*/ 7387 h 10000"/>
              <a:gd name="connsiteX127" fmla="*/ 7867 w 9800"/>
              <a:gd name="connsiteY127" fmla="*/ 7418 h 10000"/>
              <a:gd name="connsiteX128" fmla="*/ 7916 w 9800"/>
              <a:gd name="connsiteY128" fmla="*/ 7465 h 10000"/>
              <a:gd name="connsiteX129" fmla="*/ 7950 w 9800"/>
              <a:gd name="connsiteY129" fmla="*/ 7692 h 10000"/>
              <a:gd name="connsiteX130" fmla="*/ 8086 w 9800"/>
              <a:gd name="connsiteY130" fmla="*/ 7809 h 10000"/>
              <a:gd name="connsiteX131" fmla="*/ 8183 w 9800"/>
              <a:gd name="connsiteY131" fmla="*/ 7833 h 10000"/>
              <a:gd name="connsiteX132" fmla="*/ 8314 w 9800"/>
              <a:gd name="connsiteY132" fmla="*/ 7692 h 10000"/>
              <a:gd name="connsiteX133" fmla="*/ 8380 w 9800"/>
              <a:gd name="connsiteY133" fmla="*/ 7645 h 10000"/>
              <a:gd name="connsiteX134" fmla="*/ 8416 w 9800"/>
              <a:gd name="connsiteY134" fmla="*/ 7559 h 10000"/>
              <a:gd name="connsiteX135" fmla="*/ 8559 w 9800"/>
              <a:gd name="connsiteY135" fmla="*/ 7606 h 10000"/>
              <a:gd name="connsiteX136" fmla="*/ 8542 w 9800"/>
              <a:gd name="connsiteY136" fmla="*/ 7512 h 10000"/>
              <a:gd name="connsiteX137" fmla="*/ 8616 w 9800"/>
              <a:gd name="connsiteY137" fmla="*/ 7457 h 10000"/>
              <a:gd name="connsiteX138" fmla="*/ 8733 w 9800"/>
              <a:gd name="connsiteY138" fmla="*/ 7512 h 10000"/>
              <a:gd name="connsiteX139" fmla="*/ 8923 w 9800"/>
              <a:gd name="connsiteY139" fmla="*/ 7512 h 10000"/>
              <a:gd name="connsiteX140" fmla="*/ 9024 w 9800"/>
              <a:gd name="connsiteY140" fmla="*/ 7551 h 10000"/>
              <a:gd name="connsiteX141" fmla="*/ 9094 w 9800"/>
              <a:gd name="connsiteY141" fmla="*/ 7668 h 10000"/>
              <a:gd name="connsiteX142" fmla="*/ 9129 w 9800"/>
              <a:gd name="connsiteY142" fmla="*/ 7488 h 10000"/>
              <a:gd name="connsiteX143" fmla="*/ 9059 w 9800"/>
              <a:gd name="connsiteY143" fmla="*/ 7230 h 10000"/>
              <a:gd name="connsiteX144" fmla="*/ 9139 w 9800"/>
              <a:gd name="connsiteY144" fmla="*/ 7175 h 10000"/>
              <a:gd name="connsiteX145" fmla="*/ 9227 w 9800"/>
              <a:gd name="connsiteY145" fmla="*/ 7199 h 10000"/>
              <a:gd name="connsiteX146" fmla="*/ 9227 w 9800"/>
              <a:gd name="connsiteY146" fmla="*/ 6894 h 10000"/>
              <a:gd name="connsiteX147" fmla="*/ 9371 w 9800"/>
              <a:gd name="connsiteY147" fmla="*/ 6917 h 10000"/>
              <a:gd name="connsiteX148" fmla="*/ 9442 w 9800"/>
              <a:gd name="connsiteY148" fmla="*/ 6854 h 10000"/>
              <a:gd name="connsiteX149" fmla="*/ 9424 w 9800"/>
              <a:gd name="connsiteY149" fmla="*/ 6635 h 10000"/>
              <a:gd name="connsiteX150" fmla="*/ 9491 w 9800"/>
              <a:gd name="connsiteY150" fmla="*/ 6635 h 10000"/>
              <a:gd name="connsiteX151" fmla="*/ 9567 w 9800"/>
              <a:gd name="connsiteY151" fmla="*/ 6518 h 10000"/>
              <a:gd name="connsiteX152" fmla="*/ 9704 w 9800"/>
              <a:gd name="connsiteY152" fmla="*/ 6424 h 10000"/>
              <a:gd name="connsiteX153" fmla="*/ 9800 w 9800"/>
              <a:gd name="connsiteY153" fmla="*/ 6283 h 10000"/>
              <a:gd name="connsiteX154" fmla="*/ 7735 w 9800"/>
              <a:gd name="connsiteY154" fmla="*/ 211 h 10000"/>
              <a:gd name="connsiteX155" fmla="*/ 6322 w 9800"/>
              <a:gd name="connsiteY155" fmla="*/ 0 h 10000"/>
              <a:gd name="connsiteX156" fmla="*/ 5250 w 9800"/>
              <a:gd name="connsiteY156" fmla="*/ 329 h 10000"/>
              <a:gd name="connsiteX157" fmla="*/ 5047 w 9800"/>
              <a:gd name="connsiteY157" fmla="*/ 415 h 10000"/>
              <a:gd name="connsiteX158" fmla="*/ 4006 w 9800"/>
              <a:gd name="connsiteY158" fmla="*/ 297 h 10000"/>
              <a:gd name="connsiteX159" fmla="*/ 3445 w 9800"/>
              <a:gd name="connsiteY159" fmla="*/ 438 h 10000"/>
              <a:gd name="connsiteX160" fmla="*/ 3297 w 9800"/>
              <a:gd name="connsiteY160" fmla="*/ 869 h 10000"/>
              <a:gd name="connsiteX161" fmla="*/ 3661 w 9800"/>
              <a:gd name="connsiteY161" fmla="*/ 1737 h 10000"/>
              <a:gd name="connsiteX162" fmla="*/ 3212 w 9800"/>
              <a:gd name="connsiteY162" fmla="*/ 2277 h 10000"/>
              <a:gd name="connsiteX163" fmla="*/ 2955 w 9800"/>
              <a:gd name="connsiteY163" fmla="*/ 3302 h 10000"/>
              <a:gd name="connsiteX164" fmla="*/ 2642 w 9800"/>
              <a:gd name="connsiteY164" fmla="*/ 2856 h 10000"/>
              <a:gd name="connsiteX0" fmla="*/ 2696 w 9902"/>
              <a:gd name="connsiteY0" fmla="*/ 2856 h 10000"/>
              <a:gd name="connsiteX1" fmla="*/ 2189 w 9902"/>
              <a:gd name="connsiteY1" fmla="*/ 3208 h 10000"/>
              <a:gd name="connsiteX2" fmla="*/ 1551 w 9902"/>
              <a:gd name="connsiteY2" fmla="*/ 3333 h 10000"/>
              <a:gd name="connsiteX3" fmla="*/ 1208 w 9902"/>
              <a:gd name="connsiteY3" fmla="*/ 3263 h 10000"/>
              <a:gd name="connsiteX4" fmla="*/ 937 w 9902"/>
              <a:gd name="connsiteY4" fmla="*/ 3310 h 10000"/>
              <a:gd name="connsiteX5" fmla="*/ 735 w 9902"/>
              <a:gd name="connsiteY5" fmla="*/ 3607 h 10000"/>
              <a:gd name="connsiteX6" fmla="*/ 1094 w 9902"/>
              <a:gd name="connsiteY6" fmla="*/ 4272 h 10000"/>
              <a:gd name="connsiteX7" fmla="*/ 1464 w 9902"/>
              <a:gd name="connsiteY7" fmla="*/ 5188 h 10000"/>
              <a:gd name="connsiteX8" fmla="*/ 1408 w 9902"/>
              <a:gd name="connsiteY8" fmla="*/ 5986 h 10000"/>
              <a:gd name="connsiteX9" fmla="*/ 1297 w 9902"/>
              <a:gd name="connsiteY9" fmla="*/ 6714 h 10000"/>
              <a:gd name="connsiteX10" fmla="*/ 484 w 9902"/>
              <a:gd name="connsiteY10" fmla="*/ 7418 h 10000"/>
              <a:gd name="connsiteX11" fmla="*/ 0 w 9902"/>
              <a:gd name="connsiteY11" fmla="*/ 7793 h 10000"/>
              <a:gd name="connsiteX12" fmla="*/ 69 w 9902"/>
              <a:gd name="connsiteY12" fmla="*/ 8169 h 10000"/>
              <a:gd name="connsiteX13" fmla="*/ 366 w 9902"/>
              <a:gd name="connsiteY13" fmla="*/ 8537 h 10000"/>
              <a:gd name="connsiteX14" fmla="*/ 504 w 9902"/>
              <a:gd name="connsiteY14" fmla="*/ 8850 h 10000"/>
              <a:gd name="connsiteX15" fmla="*/ 752 w 9902"/>
              <a:gd name="connsiteY15" fmla="*/ 9038 h 10000"/>
              <a:gd name="connsiteX16" fmla="*/ 954 w 9902"/>
              <a:gd name="connsiteY16" fmla="*/ 9484 h 10000"/>
              <a:gd name="connsiteX17" fmla="*/ 1196 w 9902"/>
              <a:gd name="connsiteY17" fmla="*/ 9898 h 10000"/>
              <a:gd name="connsiteX18" fmla="*/ 1365 w 9902"/>
              <a:gd name="connsiteY18" fmla="*/ 10000 h 10000"/>
              <a:gd name="connsiteX19" fmla="*/ 1535 w 9902"/>
              <a:gd name="connsiteY19" fmla="*/ 9859 h 10000"/>
              <a:gd name="connsiteX20" fmla="*/ 1693 w 9902"/>
              <a:gd name="connsiteY20" fmla="*/ 9523 h 10000"/>
              <a:gd name="connsiteX21" fmla="*/ 1566 w 9902"/>
              <a:gd name="connsiteY21" fmla="*/ 9014 h 10000"/>
              <a:gd name="connsiteX22" fmla="*/ 1576 w 9902"/>
              <a:gd name="connsiteY22" fmla="*/ 8803 h 10000"/>
              <a:gd name="connsiteX23" fmla="*/ 1998 w 9902"/>
              <a:gd name="connsiteY23" fmla="*/ 8662 h 10000"/>
              <a:gd name="connsiteX24" fmla="*/ 2235 w 9902"/>
              <a:gd name="connsiteY24" fmla="*/ 8560 h 10000"/>
              <a:gd name="connsiteX25" fmla="*/ 2426 w 9902"/>
              <a:gd name="connsiteY25" fmla="*/ 8537 h 10000"/>
              <a:gd name="connsiteX26" fmla="*/ 2720 w 9902"/>
              <a:gd name="connsiteY26" fmla="*/ 8380 h 10000"/>
              <a:gd name="connsiteX27" fmla="*/ 3077 w 9902"/>
              <a:gd name="connsiteY27" fmla="*/ 8052 h 10000"/>
              <a:gd name="connsiteX28" fmla="*/ 3480 w 9902"/>
              <a:gd name="connsiteY28" fmla="*/ 8192 h 10000"/>
              <a:gd name="connsiteX29" fmla="*/ 3639 w 9902"/>
              <a:gd name="connsiteY29" fmla="*/ 8099 h 10000"/>
              <a:gd name="connsiteX30" fmla="*/ 3670 w 9902"/>
              <a:gd name="connsiteY30" fmla="*/ 8521 h 10000"/>
              <a:gd name="connsiteX31" fmla="*/ 3765 w 9902"/>
              <a:gd name="connsiteY31" fmla="*/ 8709 h 10000"/>
              <a:gd name="connsiteX32" fmla="*/ 3868 w 9902"/>
              <a:gd name="connsiteY32" fmla="*/ 8631 h 10000"/>
              <a:gd name="connsiteX33" fmla="*/ 3917 w 9902"/>
              <a:gd name="connsiteY33" fmla="*/ 8725 h 10000"/>
              <a:gd name="connsiteX34" fmla="*/ 4121 w 9902"/>
              <a:gd name="connsiteY34" fmla="*/ 8615 h 10000"/>
              <a:gd name="connsiteX35" fmla="*/ 4527 w 9902"/>
              <a:gd name="connsiteY35" fmla="*/ 8498 h 10000"/>
              <a:gd name="connsiteX36" fmla="*/ 4356 w 9902"/>
              <a:gd name="connsiteY36" fmla="*/ 8192 h 10000"/>
              <a:gd name="connsiteX37" fmla="*/ 4286 w 9902"/>
              <a:gd name="connsiteY37" fmla="*/ 8075 h 10000"/>
              <a:gd name="connsiteX38" fmla="*/ 4261 w 9902"/>
              <a:gd name="connsiteY38" fmla="*/ 7786 h 10000"/>
              <a:gd name="connsiteX39" fmla="*/ 4221 w 9902"/>
              <a:gd name="connsiteY39" fmla="*/ 7653 h 10000"/>
              <a:gd name="connsiteX40" fmla="*/ 4346 w 9902"/>
              <a:gd name="connsiteY40" fmla="*/ 7582 h 10000"/>
              <a:gd name="connsiteX41" fmla="*/ 4340 w 9902"/>
              <a:gd name="connsiteY41" fmla="*/ 7488 h 10000"/>
              <a:gd name="connsiteX42" fmla="*/ 4388 w 9902"/>
              <a:gd name="connsiteY42" fmla="*/ 7480 h 10000"/>
              <a:gd name="connsiteX43" fmla="*/ 4483 w 9902"/>
              <a:gd name="connsiteY43" fmla="*/ 7488 h 10000"/>
              <a:gd name="connsiteX44" fmla="*/ 4558 w 9902"/>
              <a:gd name="connsiteY44" fmla="*/ 7574 h 10000"/>
              <a:gd name="connsiteX45" fmla="*/ 4415 w 9902"/>
              <a:gd name="connsiteY45" fmla="*/ 7629 h 10000"/>
              <a:gd name="connsiteX46" fmla="*/ 4340 w 9902"/>
              <a:gd name="connsiteY46" fmla="*/ 7582 h 10000"/>
              <a:gd name="connsiteX47" fmla="*/ 4221 w 9902"/>
              <a:gd name="connsiteY47" fmla="*/ 7629 h 10000"/>
              <a:gd name="connsiteX48" fmla="*/ 4254 w 9902"/>
              <a:gd name="connsiteY48" fmla="*/ 7770 h 10000"/>
              <a:gd name="connsiteX49" fmla="*/ 4306 w 9902"/>
              <a:gd name="connsiteY49" fmla="*/ 8091 h 10000"/>
              <a:gd name="connsiteX50" fmla="*/ 4356 w 9902"/>
              <a:gd name="connsiteY50" fmla="*/ 8192 h 10000"/>
              <a:gd name="connsiteX51" fmla="*/ 4509 w 9902"/>
              <a:gd name="connsiteY51" fmla="*/ 8490 h 10000"/>
              <a:gd name="connsiteX52" fmla="*/ 4572 w 9902"/>
              <a:gd name="connsiteY52" fmla="*/ 8631 h 10000"/>
              <a:gd name="connsiteX53" fmla="*/ 4709 w 9902"/>
              <a:gd name="connsiteY53" fmla="*/ 8889 h 10000"/>
              <a:gd name="connsiteX54" fmla="*/ 4969 w 9902"/>
              <a:gd name="connsiteY54" fmla="*/ 8873 h 10000"/>
              <a:gd name="connsiteX55" fmla="*/ 5357 w 9902"/>
              <a:gd name="connsiteY55" fmla="*/ 8944 h 10000"/>
              <a:gd name="connsiteX56" fmla="*/ 5704 w 9902"/>
              <a:gd name="connsiteY56" fmla="*/ 8631 h 10000"/>
              <a:gd name="connsiteX57" fmla="*/ 5788 w 9902"/>
              <a:gd name="connsiteY57" fmla="*/ 8490 h 10000"/>
              <a:gd name="connsiteX58" fmla="*/ 5874 w 9902"/>
              <a:gd name="connsiteY58" fmla="*/ 8490 h 10000"/>
              <a:gd name="connsiteX59" fmla="*/ 5979 w 9902"/>
              <a:gd name="connsiteY59" fmla="*/ 8474 h 10000"/>
              <a:gd name="connsiteX60" fmla="*/ 6149 w 9902"/>
              <a:gd name="connsiteY60" fmla="*/ 8396 h 10000"/>
              <a:gd name="connsiteX61" fmla="*/ 6294 w 9902"/>
              <a:gd name="connsiteY61" fmla="*/ 8404 h 10000"/>
              <a:gd name="connsiteX62" fmla="*/ 6397 w 9902"/>
              <a:gd name="connsiteY62" fmla="*/ 8396 h 10000"/>
              <a:gd name="connsiteX63" fmla="*/ 6360 w 9902"/>
              <a:gd name="connsiteY63" fmla="*/ 8192 h 10000"/>
              <a:gd name="connsiteX64" fmla="*/ 6366 w 9902"/>
              <a:gd name="connsiteY64" fmla="*/ 8044 h 10000"/>
              <a:gd name="connsiteX65" fmla="*/ 6266 w 9902"/>
              <a:gd name="connsiteY65" fmla="*/ 7762 h 10000"/>
              <a:gd name="connsiteX66" fmla="*/ 5954 w 9902"/>
              <a:gd name="connsiteY66" fmla="*/ 7700 h 10000"/>
              <a:gd name="connsiteX67" fmla="*/ 5667 w 9902"/>
              <a:gd name="connsiteY67" fmla="*/ 7175 h 10000"/>
              <a:gd name="connsiteX68" fmla="*/ 5473 w 9902"/>
              <a:gd name="connsiteY68" fmla="*/ 7230 h 10000"/>
              <a:gd name="connsiteX69" fmla="*/ 5284 w 9902"/>
              <a:gd name="connsiteY69" fmla="*/ 7160 h 10000"/>
              <a:gd name="connsiteX70" fmla="*/ 5137 w 9902"/>
              <a:gd name="connsiteY70" fmla="*/ 7175 h 10000"/>
              <a:gd name="connsiteX71" fmla="*/ 5030 w 9902"/>
              <a:gd name="connsiteY71" fmla="*/ 7105 h 10000"/>
              <a:gd name="connsiteX72" fmla="*/ 4987 w 9902"/>
              <a:gd name="connsiteY72" fmla="*/ 6854 h 10000"/>
              <a:gd name="connsiteX73" fmla="*/ 4852 w 9902"/>
              <a:gd name="connsiteY73" fmla="*/ 6682 h 10000"/>
              <a:gd name="connsiteX74" fmla="*/ 4709 w 9902"/>
              <a:gd name="connsiteY74" fmla="*/ 6737 h 10000"/>
              <a:gd name="connsiteX75" fmla="*/ 4540 w 9902"/>
              <a:gd name="connsiteY75" fmla="*/ 6667 h 10000"/>
              <a:gd name="connsiteX76" fmla="*/ 4509 w 9902"/>
              <a:gd name="connsiteY76" fmla="*/ 6596 h 10000"/>
              <a:gd name="connsiteX77" fmla="*/ 4540 w 9902"/>
              <a:gd name="connsiteY77" fmla="*/ 6495 h 10000"/>
              <a:gd name="connsiteX78" fmla="*/ 4631 w 9902"/>
              <a:gd name="connsiteY78" fmla="*/ 6330 h 10000"/>
              <a:gd name="connsiteX79" fmla="*/ 4661 w 9902"/>
              <a:gd name="connsiteY79" fmla="*/ 6103 h 10000"/>
              <a:gd name="connsiteX80" fmla="*/ 4610 w 9902"/>
              <a:gd name="connsiteY80" fmla="*/ 5962 h 10000"/>
              <a:gd name="connsiteX81" fmla="*/ 4631 w 9902"/>
              <a:gd name="connsiteY81" fmla="*/ 5861 h 10000"/>
              <a:gd name="connsiteX82" fmla="*/ 4614 w 9902"/>
              <a:gd name="connsiteY82" fmla="*/ 5728 h 10000"/>
              <a:gd name="connsiteX83" fmla="*/ 4757 w 9902"/>
              <a:gd name="connsiteY83" fmla="*/ 5634 h 10000"/>
              <a:gd name="connsiteX84" fmla="*/ 4813 w 9902"/>
              <a:gd name="connsiteY84" fmla="*/ 5556 h 10000"/>
              <a:gd name="connsiteX85" fmla="*/ 4832 w 9902"/>
              <a:gd name="connsiteY85" fmla="*/ 5423 h 10000"/>
              <a:gd name="connsiteX86" fmla="*/ 4954 w 9902"/>
              <a:gd name="connsiteY86" fmla="*/ 5321 h 10000"/>
              <a:gd name="connsiteX87" fmla="*/ 5035 w 9902"/>
              <a:gd name="connsiteY87" fmla="*/ 5376 h 10000"/>
              <a:gd name="connsiteX88" fmla="*/ 5163 w 9902"/>
              <a:gd name="connsiteY88" fmla="*/ 5423 h 10000"/>
              <a:gd name="connsiteX89" fmla="*/ 5214 w 9902"/>
              <a:gd name="connsiteY89" fmla="*/ 5469 h 10000"/>
              <a:gd name="connsiteX90" fmla="*/ 5168 w 9902"/>
              <a:gd name="connsiteY90" fmla="*/ 5540 h 10000"/>
              <a:gd name="connsiteX91" fmla="*/ 5238 w 9902"/>
              <a:gd name="connsiteY91" fmla="*/ 5673 h 10000"/>
              <a:gd name="connsiteX92" fmla="*/ 5320 w 9902"/>
              <a:gd name="connsiteY92" fmla="*/ 5822 h 10000"/>
              <a:gd name="connsiteX93" fmla="*/ 5218 w 9902"/>
              <a:gd name="connsiteY93" fmla="*/ 5869 h 10000"/>
              <a:gd name="connsiteX94" fmla="*/ 5251 w 9902"/>
              <a:gd name="connsiteY94" fmla="*/ 6002 h 10000"/>
              <a:gd name="connsiteX95" fmla="*/ 5120 w 9902"/>
              <a:gd name="connsiteY95" fmla="*/ 6127 h 10000"/>
              <a:gd name="connsiteX96" fmla="*/ 4969 w 9902"/>
              <a:gd name="connsiteY96" fmla="*/ 6142 h 10000"/>
              <a:gd name="connsiteX97" fmla="*/ 4832 w 9902"/>
              <a:gd name="connsiteY97" fmla="*/ 6095 h 10000"/>
              <a:gd name="connsiteX98" fmla="*/ 4698 w 9902"/>
              <a:gd name="connsiteY98" fmla="*/ 6056 h 10000"/>
              <a:gd name="connsiteX99" fmla="*/ 4644 w 9902"/>
              <a:gd name="connsiteY99" fmla="*/ 6119 h 10000"/>
              <a:gd name="connsiteX100" fmla="*/ 4623 w 9902"/>
              <a:gd name="connsiteY100" fmla="*/ 6330 h 10000"/>
              <a:gd name="connsiteX101" fmla="*/ 4540 w 9902"/>
              <a:gd name="connsiteY101" fmla="*/ 6479 h 10000"/>
              <a:gd name="connsiteX102" fmla="*/ 4498 w 9902"/>
              <a:gd name="connsiteY102" fmla="*/ 6596 h 10000"/>
              <a:gd name="connsiteX103" fmla="*/ 4545 w 9902"/>
              <a:gd name="connsiteY103" fmla="*/ 6682 h 10000"/>
              <a:gd name="connsiteX104" fmla="*/ 4727 w 9902"/>
              <a:gd name="connsiteY104" fmla="*/ 6729 h 10000"/>
              <a:gd name="connsiteX105" fmla="*/ 4852 w 9902"/>
              <a:gd name="connsiteY105" fmla="*/ 6659 h 10000"/>
              <a:gd name="connsiteX106" fmla="*/ 4982 w 9902"/>
              <a:gd name="connsiteY106" fmla="*/ 6878 h 10000"/>
              <a:gd name="connsiteX107" fmla="*/ 5035 w 9902"/>
              <a:gd name="connsiteY107" fmla="*/ 7128 h 10000"/>
              <a:gd name="connsiteX108" fmla="*/ 5150 w 9902"/>
              <a:gd name="connsiteY108" fmla="*/ 7183 h 10000"/>
              <a:gd name="connsiteX109" fmla="*/ 5301 w 9902"/>
              <a:gd name="connsiteY109" fmla="*/ 7175 h 10000"/>
              <a:gd name="connsiteX110" fmla="*/ 5491 w 9902"/>
              <a:gd name="connsiteY110" fmla="*/ 7254 h 10000"/>
              <a:gd name="connsiteX111" fmla="*/ 5650 w 9902"/>
              <a:gd name="connsiteY111" fmla="*/ 7160 h 10000"/>
              <a:gd name="connsiteX112" fmla="*/ 5961 w 9902"/>
              <a:gd name="connsiteY112" fmla="*/ 7700 h 10000"/>
              <a:gd name="connsiteX113" fmla="*/ 6266 w 9902"/>
              <a:gd name="connsiteY113" fmla="*/ 7786 h 10000"/>
              <a:gd name="connsiteX114" fmla="*/ 6366 w 9902"/>
              <a:gd name="connsiteY114" fmla="*/ 8052 h 10000"/>
              <a:gd name="connsiteX115" fmla="*/ 6451 w 9902"/>
              <a:gd name="connsiteY115" fmla="*/ 8099 h 10000"/>
              <a:gd name="connsiteX116" fmla="*/ 6544 w 9902"/>
              <a:gd name="connsiteY116" fmla="*/ 8138 h 10000"/>
              <a:gd name="connsiteX117" fmla="*/ 6585 w 9902"/>
              <a:gd name="connsiteY117" fmla="*/ 8146 h 10000"/>
              <a:gd name="connsiteX118" fmla="*/ 6680 w 9902"/>
              <a:gd name="connsiteY118" fmla="*/ 8044 h 10000"/>
              <a:gd name="connsiteX119" fmla="*/ 6740 w 9902"/>
              <a:gd name="connsiteY119" fmla="*/ 8216 h 10000"/>
              <a:gd name="connsiteX120" fmla="*/ 7018 w 9902"/>
              <a:gd name="connsiteY120" fmla="*/ 7668 h 10000"/>
              <a:gd name="connsiteX121" fmla="*/ 7155 w 9902"/>
              <a:gd name="connsiteY121" fmla="*/ 7621 h 10000"/>
              <a:gd name="connsiteX122" fmla="*/ 7304 w 9902"/>
              <a:gd name="connsiteY122" fmla="*/ 7762 h 10000"/>
              <a:gd name="connsiteX123" fmla="*/ 7293 w 9902"/>
              <a:gd name="connsiteY123" fmla="*/ 7152 h 10000"/>
              <a:gd name="connsiteX124" fmla="*/ 7471 w 9902"/>
              <a:gd name="connsiteY124" fmla="*/ 7128 h 10000"/>
              <a:gd name="connsiteX125" fmla="*/ 7759 w 9902"/>
              <a:gd name="connsiteY125" fmla="*/ 7371 h 10000"/>
              <a:gd name="connsiteX126" fmla="*/ 7830 w 9902"/>
              <a:gd name="connsiteY126" fmla="*/ 7387 h 10000"/>
              <a:gd name="connsiteX127" fmla="*/ 8028 w 9902"/>
              <a:gd name="connsiteY127" fmla="*/ 7418 h 10000"/>
              <a:gd name="connsiteX128" fmla="*/ 8078 w 9902"/>
              <a:gd name="connsiteY128" fmla="*/ 7465 h 10000"/>
              <a:gd name="connsiteX129" fmla="*/ 8112 w 9902"/>
              <a:gd name="connsiteY129" fmla="*/ 7692 h 10000"/>
              <a:gd name="connsiteX130" fmla="*/ 8251 w 9902"/>
              <a:gd name="connsiteY130" fmla="*/ 7809 h 10000"/>
              <a:gd name="connsiteX131" fmla="*/ 8350 w 9902"/>
              <a:gd name="connsiteY131" fmla="*/ 7833 h 10000"/>
              <a:gd name="connsiteX132" fmla="*/ 8484 w 9902"/>
              <a:gd name="connsiteY132" fmla="*/ 7692 h 10000"/>
              <a:gd name="connsiteX133" fmla="*/ 8551 w 9902"/>
              <a:gd name="connsiteY133" fmla="*/ 7645 h 10000"/>
              <a:gd name="connsiteX134" fmla="*/ 8588 w 9902"/>
              <a:gd name="connsiteY134" fmla="*/ 7559 h 10000"/>
              <a:gd name="connsiteX135" fmla="*/ 8734 w 9902"/>
              <a:gd name="connsiteY135" fmla="*/ 7606 h 10000"/>
              <a:gd name="connsiteX136" fmla="*/ 8716 w 9902"/>
              <a:gd name="connsiteY136" fmla="*/ 7512 h 10000"/>
              <a:gd name="connsiteX137" fmla="*/ 8792 w 9902"/>
              <a:gd name="connsiteY137" fmla="*/ 7457 h 10000"/>
              <a:gd name="connsiteX138" fmla="*/ 8911 w 9902"/>
              <a:gd name="connsiteY138" fmla="*/ 7512 h 10000"/>
              <a:gd name="connsiteX139" fmla="*/ 9105 w 9902"/>
              <a:gd name="connsiteY139" fmla="*/ 7512 h 10000"/>
              <a:gd name="connsiteX140" fmla="*/ 9208 w 9902"/>
              <a:gd name="connsiteY140" fmla="*/ 7551 h 10000"/>
              <a:gd name="connsiteX141" fmla="*/ 9280 w 9902"/>
              <a:gd name="connsiteY141" fmla="*/ 7668 h 10000"/>
              <a:gd name="connsiteX142" fmla="*/ 9315 w 9902"/>
              <a:gd name="connsiteY142" fmla="*/ 7488 h 10000"/>
              <a:gd name="connsiteX143" fmla="*/ 9244 w 9902"/>
              <a:gd name="connsiteY143" fmla="*/ 7230 h 10000"/>
              <a:gd name="connsiteX144" fmla="*/ 9326 w 9902"/>
              <a:gd name="connsiteY144" fmla="*/ 7175 h 10000"/>
              <a:gd name="connsiteX145" fmla="*/ 9415 w 9902"/>
              <a:gd name="connsiteY145" fmla="*/ 7199 h 10000"/>
              <a:gd name="connsiteX146" fmla="*/ 9415 w 9902"/>
              <a:gd name="connsiteY146" fmla="*/ 6894 h 10000"/>
              <a:gd name="connsiteX147" fmla="*/ 9562 w 9902"/>
              <a:gd name="connsiteY147" fmla="*/ 6917 h 10000"/>
              <a:gd name="connsiteX148" fmla="*/ 9635 w 9902"/>
              <a:gd name="connsiteY148" fmla="*/ 6854 h 10000"/>
              <a:gd name="connsiteX149" fmla="*/ 9616 w 9902"/>
              <a:gd name="connsiteY149" fmla="*/ 6635 h 10000"/>
              <a:gd name="connsiteX150" fmla="*/ 9685 w 9902"/>
              <a:gd name="connsiteY150" fmla="*/ 6635 h 10000"/>
              <a:gd name="connsiteX151" fmla="*/ 9762 w 9902"/>
              <a:gd name="connsiteY151" fmla="*/ 6518 h 10000"/>
              <a:gd name="connsiteX152" fmla="*/ 9902 w 9902"/>
              <a:gd name="connsiteY152" fmla="*/ 6424 h 10000"/>
              <a:gd name="connsiteX153" fmla="*/ 7893 w 9902"/>
              <a:gd name="connsiteY153" fmla="*/ 211 h 10000"/>
              <a:gd name="connsiteX154" fmla="*/ 6451 w 9902"/>
              <a:gd name="connsiteY154" fmla="*/ 0 h 10000"/>
              <a:gd name="connsiteX155" fmla="*/ 5357 w 9902"/>
              <a:gd name="connsiteY155" fmla="*/ 329 h 10000"/>
              <a:gd name="connsiteX156" fmla="*/ 5150 w 9902"/>
              <a:gd name="connsiteY156" fmla="*/ 415 h 10000"/>
              <a:gd name="connsiteX157" fmla="*/ 4088 w 9902"/>
              <a:gd name="connsiteY157" fmla="*/ 297 h 10000"/>
              <a:gd name="connsiteX158" fmla="*/ 3515 w 9902"/>
              <a:gd name="connsiteY158" fmla="*/ 438 h 10000"/>
              <a:gd name="connsiteX159" fmla="*/ 3364 w 9902"/>
              <a:gd name="connsiteY159" fmla="*/ 869 h 10000"/>
              <a:gd name="connsiteX160" fmla="*/ 3736 w 9902"/>
              <a:gd name="connsiteY160" fmla="*/ 1737 h 10000"/>
              <a:gd name="connsiteX161" fmla="*/ 3278 w 9902"/>
              <a:gd name="connsiteY161" fmla="*/ 2277 h 10000"/>
              <a:gd name="connsiteX162" fmla="*/ 3015 w 9902"/>
              <a:gd name="connsiteY162" fmla="*/ 3302 h 10000"/>
              <a:gd name="connsiteX163" fmla="*/ 2696 w 9902"/>
              <a:gd name="connsiteY163" fmla="*/ 2856 h 10000"/>
              <a:gd name="connsiteX0" fmla="*/ 2723 w 9859"/>
              <a:gd name="connsiteY0" fmla="*/ 2856 h 10000"/>
              <a:gd name="connsiteX1" fmla="*/ 2211 w 9859"/>
              <a:gd name="connsiteY1" fmla="*/ 3208 h 10000"/>
              <a:gd name="connsiteX2" fmla="*/ 1566 w 9859"/>
              <a:gd name="connsiteY2" fmla="*/ 3333 h 10000"/>
              <a:gd name="connsiteX3" fmla="*/ 1220 w 9859"/>
              <a:gd name="connsiteY3" fmla="*/ 3263 h 10000"/>
              <a:gd name="connsiteX4" fmla="*/ 946 w 9859"/>
              <a:gd name="connsiteY4" fmla="*/ 3310 h 10000"/>
              <a:gd name="connsiteX5" fmla="*/ 742 w 9859"/>
              <a:gd name="connsiteY5" fmla="*/ 3607 h 10000"/>
              <a:gd name="connsiteX6" fmla="*/ 1105 w 9859"/>
              <a:gd name="connsiteY6" fmla="*/ 4272 h 10000"/>
              <a:gd name="connsiteX7" fmla="*/ 1478 w 9859"/>
              <a:gd name="connsiteY7" fmla="*/ 5188 h 10000"/>
              <a:gd name="connsiteX8" fmla="*/ 1422 w 9859"/>
              <a:gd name="connsiteY8" fmla="*/ 5986 h 10000"/>
              <a:gd name="connsiteX9" fmla="*/ 1310 w 9859"/>
              <a:gd name="connsiteY9" fmla="*/ 6714 h 10000"/>
              <a:gd name="connsiteX10" fmla="*/ 489 w 9859"/>
              <a:gd name="connsiteY10" fmla="*/ 7418 h 10000"/>
              <a:gd name="connsiteX11" fmla="*/ 0 w 9859"/>
              <a:gd name="connsiteY11" fmla="*/ 7793 h 10000"/>
              <a:gd name="connsiteX12" fmla="*/ 70 w 9859"/>
              <a:gd name="connsiteY12" fmla="*/ 8169 h 10000"/>
              <a:gd name="connsiteX13" fmla="*/ 370 w 9859"/>
              <a:gd name="connsiteY13" fmla="*/ 8537 h 10000"/>
              <a:gd name="connsiteX14" fmla="*/ 509 w 9859"/>
              <a:gd name="connsiteY14" fmla="*/ 8850 h 10000"/>
              <a:gd name="connsiteX15" fmla="*/ 759 w 9859"/>
              <a:gd name="connsiteY15" fmla="*/ 9038 h 10000"/>
              <a:gd name="connsiteX16" fmla="*/ 963 w 9859"/>
              <a:gd name="connsiteY16" fmla="*/ 9484 h 10000"/>
              <a:gd name="connsiteX17" fmla="*/ 1208 w 9859"/>
              <a:gd name="connsiteY17" fmla="*/ 9898 h 10000"/>
              <a:gd name="connsiteX18" fmla="*/ 1379 w 9859"/>
              <a:gd name="connsiteY18" fmla="*/ 10000 h 10000"/>
              <a:gd name="connsiteX19" fmla="*/ 1550 w 9859"/>
              <a:gd name="connsiteY19" fmla="*/ 9859 h 10000"/>
              <a:gd name="connsiteX20" fmla="*/ 1710 w 9859"/>
              <a:gd name="connsiteY20" fmla="*/ 9523 h 10000"/>
              <a:gd name="connsiteX21" fmla="*/ 1581 w 9859"/>
              <a:gd name="connsiteY21" fmla="*/ 9014 h 10000"/>
              <a:gd name="connsiteX22" fmla="*/ 1592 w 9859"/>
              <a:gd name="connsiteY22" fmla="*/ 8803 h 10000"/>
              <a:gd name="connsiteX23" fmla="*/ 2018 w 9859"/>
              <a:gd name="connsiteY23" fmla="*/ 8662 h 10000"/>
              <a:gd name="connsiteX24" fmla="*/ 2257 w 9859"/>
              <a:gd name="connsiteY24" fmla="*/ 8560 h 10000"/>
              <a:gd name="connsiteX25" fmla="*/ 2450 w 9859"/>
              <a:gd name="connsiteY25" fmla="*/ 8537 h 10000"/>
              <a:gd name="connsiteX26" fmla="*/ 2747 w 9859"/>
              <a:gd name="connsiteY26" fmla="*/ 8380 h 10000"/>
              <a:gd name="connsiteX27" fmla="*/ 3107 w 9859"/>
              <a:gd name="connsiteY27" fmla="*/ 8052 h 10000"/>
              <a:gd name="connsiteX28" fmla="*/ 3514 w 9859"/>
              <a:gd name="connsiteY28" fmla="*/ 8192 h 10000"/>
              <a:gd name="connsiteX29" fmla="*/ 3675 w 9859"/>
              <a:gd name="connsiteY29" fmla="*/ 8099 h 10000"/>
              <a:gd name="connsiteX30" fmla="*/ 3706 w 9859"/>
              <a:gd name="connsiteY30" fmla="*/ 8521 h 10000"/>
              <a:gd name="connsiteX31" fmla="*/ 3802 w 9859"/>
              <a:gd name="connsiteY31" fmla="*/ 8709 h 10000"/>
              <a:gd name="connsiteX32" fmla="*/ 3906 w 9859"/>
              <a:gd name="connsiteY32" fmla="*/ 8631 h 10000"/>
              <a:gd name="connsiteX33" fmla="*/ 3956 w 9859"/>
              <a:gd name="connsiteY33" fmla="*/ 8725 h 10000"/>
              <a:gd name="connsiteX34" fmla="*/ 4162 w 9859"/>
              <a:gd name="connsiteY34" fmla="*/ 8615 h 10000"/>
              <a:gd name="connsiteX35" fmla="*/ 4572 w 9859"/>
              <a:gd name="connsiteY35" fmla="*/ 8498 h 10000"/>
              <a:gd name="connsiteX36" fmla="*/ 4399 w 9859"/>
              <a:gd name="connsiteY36" fmla="*/ 8192 h 10000"/>
              <a:gd name="connsiteX37" fmla="*/ 4328 w 9859"/>
              <a:gd name="connsiteY37" fmla="*/ 8075 h 10000"/>
              <a:gd name="connsiteX38" fmla="*/ 4303 w 9859"/>
              <a:gd name="connsiteY38" fmla="*/ 7786 h 10000"/>
              <a:gd name="connsiteX39" fmla="*/ 4263 w 9859"/>
              <a:gd name="connsiteY39" fmla="*/ 7653 h 10000"/>
              <a:gd name="connsiteX40" fmla="*/ 4389 w 9859"/>
              <a:gd name="connsiteY40" fmla="*/ 7582 h 10000"/>
              <a:gd name="connsiteX41" fmla="*/ 4383 w 9859"/>
              <a:gd name="connsiteY41" fmla="*/ 7488 h 10000"/>
              <a:gd name="connsiteX42" fmla="*/ 4431 w 9859"/>
              <a:gd name="connsiteY42" fmla="*/ 7480 h 10000"/>
              <a:gd name="connsiteX43" fmla="*/ 4527 w 9859"/>
              <a:gd name="connsiteY43" fmla="*/ 7488 h 10000"/>
              <a:gd name="connsiteX44" fmla="*/ 4603 w 9859"/>
              <a:gd name="connsiteY44" fmla="*/ 7574 h 10000"/>
              <a:gd name="connsiteX45" fmla="*/ 4459 w 9859"/>
              <a:gd name="connsiteY45" fmla="*/ 7629 h 10000"/>
              <a:gd name="connsiteX46" fmla="*/ 4383 w 9859"/>
              <a:gd name="connsiteY46" fmla="*/ 7582 h 10000"/>
              <a:gd name="connsiteX47" fmla="*/ 4263 w 9859"/>
              <a:gd name="connsiteY47" fmla="*/ 7629 h 10000"/>
              <a:gd name="connsiteX48" fmla="*/ 4296 w 9859"/>
              <a:gd name="connsiteY48" fmla="*/ 7770 h 10000"/>
              <a:gd name="connsiteX49" fmla="*/ 4349 w 9859"/>
              <a:gd name="connsiteY49" fmla="*/ 8091 h 10000"/>
              <a:gd name="connsiteX50" fmla="*/ 4399 w 9859"/>
              <a:gd name="connsiteY50" fmla="*/ 8192 h 10000"/>
              <a:gd name="connsiteX51" fmla="*/ 4554 w 9859"/>
              <a:gd name="connsiteY51" fmla="*/ 8490 h 10000"/>
              <a:gd name="connsiteX52" fmla="*/ 4617 w 9859"/>
              <a:gd name="connsiteY52" fmla="*/ 8631 h 10000"/>
              <a:gd name="connsiteX53" fmla="*/ 4756 w 9859"/>
              <a:gd name="connsiteY53" fmla="*/ 8889 h 10000"/>
              <a:gd name="connsiteX54" fmla="*/ 5018 w 9859"/>
              <a:gd name="connsiteY54" fmla="*/ 8873 h 10000"/>
              <a:gd name="connsiteX55" fmla="*/ 5410 w 9859"/>
              <a:gd name="connsiteY55" fmla="*/ 8944 h 10000"/>
              <a:gd name="connsiteX56" fmla="*/ 5760 w 9859"/>
              <a:gd name="connsiteY56" fmla="*/ 8631 h 10000"/>
              <a:gd name="connsiteX57" fmla="*/ 5845 w 9859"/>
              <a:gd name="connsiteY57" fmla="*/ 8490 h 10000"/>
              <a:gd name="connsiteX58" fmla="*/ 5932 w 9859"/>
              <a:gd name="connsiteY58" fmla="*/ 8490 h 10000"/>
              <a:gd name="connsiteX59" fmla="*/ 6038 w 9859"/>
              <a:gd name="connsiteY59" fmla="*/ 8474 h 10000"/>
              <a:gd name="connsiteX60" fmla="*/ 6210 w 9859"/>
              <a:gd name="connsiteY60" fmla="*/ 8396 h 10000"/>
              <a:gd name="connsiteX61" fmla="*/ 6356 w 9859"/>
              <a:gd name="connsiteY61" fmla="*/ 8404 h 10000"/>
              <a:gd name="connsiteX62" fmla="*/ 6460 w 9859"/>
              <a:gd name="connsiteY62" fmla="*/ 8396 h 10000"/>
              <a:gd name="connsiteX63" fmla="*/ 6423 w 9859"/>
              <a:gd name="connsiteY63" fmla="*/ 8192 h 10000"/>
              <a:gd name="connsiteX64" fmla="*/ 6429 w 9859"/>
              <a:gd name="connsiteY64" fmla="*/ 8044 h 10000"/>
              <a:gd name="connsiteX65" fmla="*/ 6328 w 9859"/>
              <a:gd name="connsiteY65" fmla="*/ 7762 h 10000"/>
              <a:gd name="connsiteX66" fmla="*/ 6013 w 9859"/>
              <a:gd name="connsiteY66" fmla="*/ 7700 h 10000"/>
              <a:gd name="connsiteX67" fmla="*/ 5723 w 9859"/>
              <a:gd name="connsiteY67" fmla="*/ 7175 h 10000"/>
              <a:gd name="connsiteX68" fmla="*/ 5527 w 9859"/>
              <a:gd name="connsiteY68" fmla="*/ 7230 h 10000"/>
              <a:gd name="connsiteX69" fmla="*/ 5336 w 9859"/>
              <a:gd name="connsiteY69" fmla="*/ 7160 h 10000"/>
              <a:gd name="connsiteX70" fmla="*/ 5188 w 9859"/>
              <a:gd name="connsiteY70" fmla="*/ 7175 h 10000"/>
              <a:gd name="connsiteX71" fmla="*/ 5080 w 9859"/>
              <a:gd name="connsiteY71" fmla="*/ 7105 h 10000"/>
              <a:gd name="connsiteX72" fmla="*/ 5036 w 9859"/>
              <a:gd name="connsiteY72" fmla="*/ 6854 h 10000"/>
              <a:gd name="connsiteX73" fmla="*/ 4900 w 9859"/>
              <a:gd name="connsiteY73" fmla="*/ 6682 h 10000"/>
              <a:gd name="connsiteX74" fmla="*/ 4756 w 9859"/>
              <a:gd name="connsiteY74" fmla="*/ 6737 h 10000"/>
              <a:gd name="connsiteX75" fmla="*/ 4585 w 9859"/>
              <a:gd name="connsiteY75" fmla="*/ 6667 h 10000"/>
              <a:gd name="connsiteX76" fmla="*/ 4554 w 9859"/>
              <a:gd name="connsiteY76" fmla="*/ 6596 h 10000"/>
              <a:gd name="connsiteX77" fmla="*/ 4585 w 9859"/>
              <a:gd name="connsiteY77" fmla="*/ 6495 h 10000"/>
              <a:gd name="connsiteX78" fmla="*/ 4677 w 9859"/>
              <a:gd name="connsiteY78" fmla="*/ 6330 h 10000"/>
              <a:gd name="connsiteX79" fmla="*/ 4707 w 9859"/>
              <a:gd name="connsiteY79" fmla="*/ 6103 h 10000"/>
              <a:gd name="connsiteX80" fmla="*/ 4656 w 9859"/>
              <a:gd name="connsiteY80" fmla="*/ 5962 h 10000"/>
              <a:gd name="connsiteX81" fmla="*/ 4677 w 9859"/>
              <a:gd name="connsiteY81" fmla="*/ 5861 h 10000"/>
              <a:gd name="connsiteX82" fmla="*/ 4660 w 9859"/>
              <a:gd name="connsiteY82" fmla="*/ 5728 h 10000"/>
              <a:gd name="connsiteX83" fmla="*/ 4804 w 9859"/>
              <a:gd name="connsiteY83" fmla="*/ 5634 h 10000"/>
              <a:gd name="connsiteX84" fmla="*/ 4861 w 9859"/>
              <a:gd name="connsiteY84" fmla="*/ 5556 h 10000"/>
              <a:gd name="connsiteX85" fmla="*/ 4880 w 9859"/>
              <a:gd name="connsiteY85" fmla="*/ 5423 h 10000"/>
              <a:gd name="connsiteX86" fmla="*/ 5003 w 9859"/>
              <a:gd name="connsiteY86" fmla="*/ 5321 h 10000"/>
              <a:gd name="connsiteX87" fmla="*/ 5085 w 9859"/>
              <a:gd name="connsiteY87" fmla="*/ 5376 h 10000"/>
              <a:gd name="connsiteX88" fmla="*/ 5214 w 9859"/>
              <a:gd name="connsiteY88" fmla="*/ 5423 h 10000"/>
              <a:gd name="connsiteX89" fmla="*/ 5266 w 9859"/>
              <a:gd name="connsiteY89" fmla="*/ 5469 h 10000"/>
              <a:gd name="connsiteX90" fmla="*/ 5219 w 9859"/>
              <a:gd name="connsiteY90" fmla="*/ 5540 h 10000"/>
              <a:gd name="connsiteX91" fmla="*/ 5290 w 9859"/>
              <a:gd name="connsiteY91" fmla="*/ 5673 h 10000"/>
              <a:gd name="connsiteX92" fmla="*/ 5373 w 9859"/>
              <a:gd name="connsiteY92" fmla="*/ 5822 h 10000"/>
              <a:gd name="connsiteX93" fmla="*/ 5270 w 9859"/>
              <a:gd name="connsiteY93" fmla="*/ 5869 h 10000"/>
              <a:gd name="connsiteX94" fmla="*/ 5303 w 9859"/>
              <a:gd name="connsiteY94" fmla="*/ 6002 h 10000"/>
              <a:gd name="connsiteX95" fmla="*/ 5171 w 9859"/>
              <a:gd name="connsiteY95" fmla="*/ 6127 h 10000"/>
              <a:gd name="connsiteX96" fmla="*/ 5018 w 9859"/>
              <a:gd name="connsiteY96" fmla="*/ 6142 h 10000"/>
              <a:gd name="connsiteX97" fmla="*/ 4880 w 9859"/>
              <a:gd name="connsiteY97" fmla="*/ 6095 h 10000"/>
              <a:gd name="connsiteX98" fmla="*/ 4744 w 9859"/>
              <a:gd name="connsiteY98" fmla="*/ 6056 h 10000"/>
              <a:gd name="connsiteX99" fmla="*/ 4690 w 9859"/>
              <a:gd name="connsiteY99" fmla="*/ 6119 h 10000"/>
              <a:gd name="connsiteX100" fmla="*/ 4669 w 9859"/>
              <a:gd name="connsiteY100" fmla="*/ 6330 h 10000"/>
              <a:gd name="connsiteX101" fmla="*/ 4585 w 9859"/>
              <a:gd name="connsiteY101" fmla="*/ 6479 h 10000"/>
              <a:gd name="connsiteX102" fmla="*/ 4543 w 9859"/>
              <a:gd name="connsiteY102" fmla="*/ 6596 h 10000"/>
              <a:gd name="connsiteX103" fmla="*/ 4590 w 9859"/>
              <a:gd name="connsiteY103" fmla="*/ 6682 h 10000"/>
              <a:gd name="connsiteX104" fmla="*/ 4774 w 9859"/>
              <a:gd name="connsiteY104" fmla="*/ 6729 h 10000"/>
              <a:gd name="connsiteX105" fmla="*/ 4900 w 9859"/>
              <a:gd name="connsiteY105" fmla="*/ 6659 h 10000"/>
              <a:gd name="connsiteX106" fmla="*/ 5031 w 9859"/>
              <a:gd name="connsiteY106" fmla="*/ 6878 h 10000"/>
              <a:gd name="connsiteX107" fmla="*/ 5085 w 9859"/>
              <a:gd name="connsiteY107" fmla="*/ 7128 h 10000"/>
              <a:gd name="connsiteX108" fmla="*/ 5201 w 9859"/>
              <a:gd name="connsiteY108" fmla="*/ 7183 h 10000"/>
              <a:gd name="connsiteX109" fmla="*/ 5353 w 9859"/>
              <a:gd name="connsiteY109" fmla="*/ 7175 h 10000"/>
              <a:gd name="connsiteX110" fmla="*/ 5545 w 9859"/>
              <a:gd name="connsiteY110" fmla="*/ 7254 h 10000"/>
              <a:gd name="connsiteX111" fmla="*/ 5706 w 9859"/>
              <a:gd name="connsiteY111" fmla="*/ 7160 h 10000"/>
              <a:gd name="connsiteX112" fmla="*/ 6020 w 9859"/>
              <a:gd name="connsiteY112" fmla="*/ 7700 h 10000"/>
              <a:gd name="connsiteX113" fmla="*/ 6328 w 9859"/>
              <a:gd name="connsiteY113" fmla="*/ 7786 h 10000"/>
              <a:gd name="connsiteX114" fmla="*/ 6429 w 9859"/>
              <a:gd name="connsiteY114" fmla="*/ 8052 h 10000"/>
              <a:gd name="connsiteX115" fmla="*/ 6515 w 9859"/>
              <a:gd name="connsiteY115" fmla="*/ 8099 h 10000"/>
              <a:gd name="connsiteX116" fmla="*/ 6609 w 9859"/>
              <a:gd name="connsiteY116" fmla="*/ 8138 h 10000"/>
              <a:gd name="connsiteX117" fmla="*/ 6650 w 9859"/>
              <a:gd name="connsiteY117" fmla="*/ 8146 h 10000"/>
              <a:gd name="connsiteX118" fmla="*/ 6746 w 9859"/>
              <a:gd name="connsiteY118" fmla="*/ 8044 h 10000"/>
              <a:gd name="connsiteX119" fmla="*/ 6807 w 9859"/>
              <a:gd name="connsiteY119" fmla="*/ 8216 h 10000"/>
              <a:gd name="connsiteX120" fmla="*/ 7087 w 9859"/>
              <a:gd name="connsiteY120" fmla="*/ 7668 h 10000"/>
              <a:gd name="connsiteX121" fmla="*/ 7226 w 9859"/>
              <a:gd name="connsiteY121" fmla="*/ 7621 h 10000"/>
              <a:gd name="connsiteX122" fmla="*/ 7376 w 9859"/>
              <a:gd name="connsiteY122" fmla="*/ 7762 h 10000"/>
              <a:gd name="connsiteX123" fmla="*/ 7365 w 9859"/>
              <a:gd name="connsiteY123" fmla="*/ 7152 h 10000"/>
              <a:gd name="connsiteX124" fmla="*/ 7545 w 9859"/>
              <a:gd name="connsiteY124" fmla="*/ 7128 h 10000"/>
              <a:gd name="connsiteX125" fmla="*/ 7836 w 9859"/>
              <a:gd name="connsiteY125" fmla="*/ 7371 h 10000"/>
              <a:gd name="connsiteX126" fmla="*/ 7907 w 9859"/>
              <a:gd name="connsiteY126" fmla="*/ 7387 h 10000"/>
              <a:gd name="connsiteX127" fmla="*/ 8107 w 9859"/>
              <a:gd name="connsiteY127" fmla="*/ 7418 h 10000"/>
              <a:gd name="connsiteX128" fmla="*/ 8158 w 9859"/>
              <a:gd name="connsiteY128" fmla="*/ 7465 h 10000"/>
              <a:gd name="connsiteX129" fmla="*/ 8192 w 9859"/>
              <a:gd name="connsiteY129" fmla="*/ 7692 h 10000"/>
              <a:gd name="connsiteX130" fmla="*/ 8333 w 9859"/>
              <a:gd name="connsiteY130" fmla="*/ 7809 h 10000"/>
              <a:gd name="connsiteX131" fmla="*/ 8433 w 9859"/>
              <a:gd name="connsiteY131" fmla="*/ 7833 h 10000"/>
              <a:gd name="connsiteX132" fmla="*/ 8568 w 9859"/>
              <a:gd name="connsiteY132" fmla="*/ 7692 h 10000"/>
              <a:gd name="connsiteX133" fmla="*/ 8636 w 9859"/>
              <a:gd name="connsiteY133" fmla="*/ 7645 h 10000"/>
              <a:gd name="connsiteX134" fmla="*/ 8673 w 9859"/>
              <a:gd name="connsiteY134" fmla="*/ 7559 h 10000"/>
              <a:gd name="connsiteX135" fmla="*/ 8820 w 9859"/>
              <a:gd name="connsiteY135" fmla="*/ 7606 h 10000"/>
              <a:gd name="connsiteX136" fmla="*/ 8802 w 9859"/>
              <a:gd name="connsiteY136" fmla="*/ 7512 h 10000"/>
              <a:gd name="connsiteX137" fmla="*/ 8879 w 9859"/>
              <a:gd name="connsiteY137" fmla="*/ 7457 h 10000"/>
              <a:gd name="connsiteX138" fmla="*/ 8999 w 9859"/>
              <a:gd name="connsiteY138" fmla="*/ 7512 h 10000"/>
              <a:gd name="connsiteX139" fmla="*/ 9195 w 9859"/>
              <a:gd name="connsiteY139" fmla="*/ 7512 h 10000"/>
              <a:gd name="connsiteX140" fmla="*/ 9299 w 9859"/>
              <a:gd name="connsiteY140" fmla="*/ 7551 h 10000"/>
              <a:gd name="connsiteX141" fmla="*/ 9372 w 9859"/>
              <a:gd name="connsiteY141" fmla="*/ 7668 h 10000"/>
              <a:gd name="connsiteX142" fmla="*/ 9407 w 9859"/>
              <a:gd name="connsiteY142" fmla="*/ 7488 h 10000"/>
              <a:gd name="connsiteX143" fmla="*/ 9335 w 9859"/>
              <a:gd name="connsiteY143" fmla="*/ 7230 h 10000"/>
              <a:gd name="connsiteX144" fmla="*/ 9418 w 9859"/>
              <a:gd name="connsiteY144" fmla="*/ 7175 h 10000"/>
              <a:gd name="connsiteX145" fmla="*/ 9508 w 9859"/>
              <a:gd name="connsiteY145" fmla="*/ 7199 h 10000"/>
              <a:gd name="connsiteX146" fmla="*/ 9508 w 9859"/>
              <a:gd name="connsiteY146" fmla="*/ 6894 h 10000"/>
              <a:gd name="connsiteX147" fmla="*/ 9657 w 9859"/>
              <a:gd name="connsiteY147" fmla="*/ 6917 h 10000"/>
              <a:gd name="connsiteX148" fmla="*/ 9730 w 9859"/>
              <a:gd name="connsiteY148" fmla="*/ 6854 h 10000"/>
              <a:gd name="connsiteX149" fmla="*/ 9711 w 9859"/>
              <a:gd name="connsiteY149" fmla="*/ 6635 h 10000"/>
              <a:gd name="connsiteX150" fmla="*/ 9781 w 9859"/>
              <a:gd name="connsiteY150" fmla="*/ 6635 h 10000"/>
              <a:gd name="connsiteX151" fmla="*/ 9859 w 9859"/>
              <a:gd name="connsiteY151" fmla="*/ 6518 h 10000"/>
              <a:gd name="connsiteX152" fmla="*/ 7971 w 9859"/>
              <a:gd name="connsiteY152" fmla="*/ 211 h 10000"/>
              <a:gd name="connsiteX153" fmla="*/ 6515 w 9859"/>
              <a:gd name="connsiteY153" fmla="*/ 0 h 10000"/>
              <a:gd name="connsiteX154" fmla="*/ 5410 w 9859"/>
              <a:gd name="connsiteY154" fmla="*/ 329 h 10000"/>
              <a:gd name="connsiteX155" fmla="*/ 5201 w 9859"/>
              <a:gd name="connsiteY155" fmla="*/ 415 h 10000"/>
              <a:gd name="connsiteX156" fmla="*/ 4128 w 9859"/>
              <a:gd name="connsiteY156" fmla="*/ 297 h 10000"/>
              <a:gd name="connsiteX157" fmla="*/ 3550 w 9859"/>
              <a:gd name="connsiteY157" fmla="*/ 438 h 10000"/>
              <a:gd name="connsiteX158" fmla="*/ 3397 w 9859"/>
              <a:gd name="connsiteY158" fmla="*/ 869 h 10000"/>
              <a:gd name="connsiteX159" fmla="*/ 3773 w 9859"/>
              <a:gd name="connsiteY159" fmla="*/ 1737 h 10000"/>
              <a:gd name="connsiteX160" fmla="*/ 3310 w 9859"/>
              <a:gd name="connsiteY160" fmla="*/ 2277 h 10000"/>
              <a:gd name="connsiteX161" fmla="*/ 3045 w 9859"/>
              <a:gd name="connsiteY161" fmla="*/ 3302 h 10000"/>
              <a:gd name="connsiteX162" fmla="*/ 2723 w 9859"/>
              <a:gd name="connsiteY162" fmla="*/ 2856 h 10000"/>
              <a:gd name="connsiteX0" fmla="*/ 2762 w 10000"/>
              <a:gd name="connsiteY0" fmla="*/ 2856 h 10000"/>
              <a:gd name="connsiteX1" fmla="*/ 2243 w 10000"/>
              <a:gd name="connsiteY1" fmla="*/ 3208 h 10000"/>
              <a:gd name="connsiteX2" fmla="*/ 1588 w 10000"/>
              <a:gd name="connsiteY2" fmla="*/ 3333 h 10000"/>
              <a:gd name="connsiteX3" fmla="*/ 1237 w 10000"/>
              <a:gd name="connsiteY3" fmla="*/ 3263 h 10000"/>
              <a:gd name="connsiteX4" fmla="*/ 960 w 10000"/>
              <a:gd name="connsiteY4" fmla="*/ 3310 h 10000"/>
              <a:gd name="connsiteX5" fmla="*/ 753 w 10000"/>
              <a:gd name="connsiteY5" fmla="*/ 3607 h 10000"/>
              <a:gd name="connsiteX6" fmla="*/ 1121 w 10000"/>
              <a:gd name="connsiteY6" fmla="*/ 4272 h 10000"/>
              <a:gd name="connsiteX7" fmla="*/ 1499 w 10000"/>
              <a:gd name="connsiteY7" fmla="*/ 5188 h 10000"/>
              <a:gd name="connsiteX8" fmla="*/ 1442 w 10000"/>
              <a:gd name="connsiteY8" fmla="*/ 5986 h 10000"/>
              <a:gd name="connsiteX9" fmla="*/ 1329 w 10000"/>
              <a:gd name="connsiteY9" fmla="*/ 6714 h 10000"/>
              <a:gd name="connsiteX10" fmla="*/ 496 w 10000"/>
              <a:gd name="connsiteY10" fmla="*/ 7418 h 10000"/>
              <a:gd name="connsiteX11" fmla="*/ 0 w 10000"/>
              <a:gd name="connsiteY11" fmla="*/ 7793 h 10000"/>
              <a:gd name="connsiteX12" fmla="*/ 71 w 10000"/>
              <a:gd name="connsiteY12" fmla="*/ 8169 h 10000"/>
              <a:gd name="connsiteX13" fmla="*/ 375 w 10000"/>
              <a:gd name="connsiteY13" fmla="*/ 8537 h 10000"/>
              <a:gd name="connsiteX14" fmla="*/ 516 w 10000"/>
              <a:gd name="connsiteY14" fmla="*/ 8850 h 10000"/>
              <a:gd name="connsiteX15" fmla="*/ 770 w 10000"/>
              <a:gd name="connsiteY15" fmla="*/ 9038 h 10000"/>
              <a:gd name="connsiteX16" fmla="*/ 977 w 10000"/>
              <a:gd name="connsiteY16" fmla="*/ 9484 h 10000"/>
              <a:gd name="connsiteX17" fmla="*/ 1225 w 10000"/>
              <a:gd name="connsiteY17" fmla="*/ 9898 h 10000"/>
              <a:gd name="connsiteX18" fmla="*/ 1399 w 10000"/>
              <a:gd name="connsiteY18" fmla="*/ 10000 h 10000"/>
              <a:gd name="connsiteX19" fmla="*/ 1572 w 10000"/>
              <a:gd name="connsiteY19" fmla="*/ 9859 h 10000"/>
              <a:gd name="connsiteX20" fmla="*/ 1734 w 10000"/>
              <a:gd name="connsiteY20" fmla="*/ 9523 h 10000"/>
              <a:gd name="connsiteX21" fmla="*/ 1604 w 10000"/>
              <a:gd name="connsiteY21" fmla="*/ 9014 h 10000"/>
              <a:gd name="connsiteX22" fmla="*/ 1615 w 10000"/>
              <a:gd name="connsiteY22" fmla="*/ 8803 h 10000"/>
              <a:gd name="connsiteX23" fmla="*/ 2047 w 10000"/>
              <a:gd name="connsiteY23" fmla="*/ 8662 h 10000"/>
              <a:gd name="connsiteX24" fmla="*/ 2289 w 10000"/>
              <a:gd name="connsiteY24" fmla="*/ 8560 h 10000"/>
              <a:gd name="connsiteX25" fmla="*/ 2485 w 10000"/>
              <a:gd name="connsiteY25" fmla="*/ 8537 h 10000"/>
              <a:gd name="connsiteX26" fmla="*/ 2786 w 10000"/>
              <a:gd name="connsiteY26" fmla="*/ 8380 h 10000"/>
              <a:gd name="connsiteX27" fmla="*/ 3151 w 10000"/>
              <a:gd name="connsiteY27" fmla="*/ 8052 h 10000"/>
              <a:gd name="connsiteX28" fmla="*/ 3564 w 10000"/>
              <a:gd name="connsiteY28" fmla="*/ 8192 h 10000"/>
              <a:gd name="connsiteX29" fmla="*/ 3728 w 10000"/>
              <a:gd name="connsiteY29" fmla="*/ 8099 h 10000"/>
              <a:gd name="connsiteX30" fmla="*/ 3759 w 10000"/>
              <a:gd name="connsiteY30" fmla="*/ 8521 h 10000"/>
              <a:gd name="connsiteX31" fmla="*/ 3856 w 10000"/>
              <a:gd name="connsiteY31" fmla="*/ 8709 h 10000"/>
              <a:gd name="connsiteX32" fmla="*/ 3962 w 10000"/>
              <a:gd name="connsiteY32" fmla="*/ 8631 h 10000"/>
              <a:gd name="connsiteX33" fmla="*/ 4013 w 10000"/>
              <a:gd name="connsiteY33" fmla="*/ 8725 h 10000"/>
              <a:gd name="connsiteX34" fmla="*/ 4222 w 10000"/>
              <a:gd name="connsiteY34" fmla="*/ 8615 h 10000"/>
              <a:gd name="connsiteX35" fmla="*/ 4637 w 10000"/>
              <a:gd name="connsiteY35" fmla="*/ 8498 h 10000"/>
              <a:gd name="connsiteX36" fmla="*/ 4462 w 10000"/>
              <a:gd name="connsiteY36" fmla="*/ 8192 h 10000"/>
              <a:gd name="connsiteX37" fmla="*/ 4390 w 10000"/>
              <a:gd name="connsiteY37" fmla="*/ 8075 h 10000"/>
              <a:gd name="connsiteX38" fmla="*/ 4365 w 10000"/>
              <a:gd name="connsiteY38" fmla="*/ 7786 h 10000"/>
              <a:gd name="connsiteX39" fmla="*/ 4324 w 10000"/>
              <a:gd name="connsiteY39" fmla="*/ 7653 h 10000"/>
              <a:gd name="connsiteX40" fmla="*/ 4452 w 10000"/>
              <a:gd name="connsiteY40" fmla="*/ 7582 h 10000"/>
              <a:gd name="connsiteX41" fmla="*/ 4446 w 10000"/>
              <a:gd name="connsiteY41" fmla="*/ 7488 h 10000"/>
              <a:gd name="connsiteX42" fmla="*/ 4494 w 10000"/>
              <a:gd name="connsiteY42" fmla="*/ 7480 h 10000"/>
              <a:gd name="connsiteX43" fmla="*/ 4592 w 10000"/>
              <a:gd name="connsiteY43" fmla="*/ 7488 h 10000"/>
              <a:gd name="connsiteX44" fmla="*/ 4669 w 10000"/>
              <a:gd name="connsiteY44" fmla="*/ 7574 h 10000"/>
              <a:gd name="connsiteX45" fmla="*/ 4523 w 10000"/>
              <a:gd name="connsiteY45" fmla="*/ 7629 h 10000"/>
              <a:gd name="connsiteX46" fmla="*/ 4446 w 10000"/>
              <a:gd name="connsiteY46" fmla="*/ 7582 h 10000"/>
              <a:gd name="connsiteX47" fmla="*/ 4324 w 10000"/>
              <a:gd name="connsiteY47" fmla="*/ 7629 h 10000"/>
              <a:gd name="connsiteX48" fmla="*/ 4357 w 10000"/>
              <a:gd name="connsiteY48" fmla="*/ 7770 h 10000"/>
              <a:gd name="connsiteX49" fmla="*/ 4411 w 10000"/>
              <a:gd name="connsiteY49" fmla="*/ 8091 h 10000"/>
              <a:gd name="connsiteX50" fmla="*/ 4462 w 10000"/>
              <a:gd name="connsiteY50" fmla="*/ 8192 h 10000"/>
              <a:gd name="connsiteX51" fmla="*/ 4619 w 10000"/>
              <a:gd name="connsiteY51" fmla="*/ 8490 h 10000"/>
              <a:gd name="connsiteX52" fmla="*/ 4683 w 10000"/>
              <a:gd name="connsiteY52" fmla="*/ 8631 h 10000"/>
              <a:gd name="connsiteX53" fmla="*/ 4824 w 10000"/>
              <a:gd name="connsiteY53" fmla="*/ 8889 h 10000"/>
              <a:gd name="connsiteX54" fmla="*/ 5090 w 10000"/>
              <a:gd name="connsiteY54" fmla="*/ 8873 h 10000"/>
              <a:gd name="connsiteX55" fmla="*/ 5487 w 10000"/>
              <a:gd name="connsiteY55" fmla="*/ 8944 h 10000"/>
              <a:gd name="connsiteX56" fmla="*/ 5842 w 10000"/>
              <a:gd name="connsiteY56" fmla="*/ 8631 h 10000"/>
              <a:gd name="connsiteX57" fmla="*/ 5929 w 10000"/>
              <a:gd name="connsiteY57" fmla="*/ 8490 h 10000"/>
              <a:gd name="connsiteX58" fmla="*/ 6017 w 10000"/>
              <a:gd name="connsiteY58" fmla="*/ 8490 h 10000"/>
              <a:gd name="connsiteX59" fmla="*/ 6124 w 10000"/>
              <a:gd name="connsiteY59" fmla="*/ 8474 h 10000"/>
              <a:gd name="connsiteX60" fmla="*/ 6299 w 10000"/>
              <a:gd name="connsiteY60" fmla="*/ 8396 h 10000"/>
              <a:gd name="connsiteX61" fmla="*/ 6447 w 10000"/>
              <a:gd name="connsiteY61" fmla="*/ 8404 h 10000"/>
              <a:gd name="connsiteX62" fmla="*/ 6552 w 10000"/>
              <a:gd name="connsiteY62" fmla="*/ 8396 h 10000"/>
              <a:gd name="connsiteX63" fmla="*/ 6515 w 10000"/>
              <a:gd name="connsiteY63" fmla="*/ 8192 h 10000"/>
              <a:gd name="connsiteX64" fmla="*/ 6521 w 10000"/>
              <a:gd name="connsiteY64" fmla="*/ 8044 h 10000"/>
              <a:gd name="connsiteX65" fmla="*/ 6419 w 10000"/>
              <a:gd name="connsiteY65" fmla="*/ 7762 h 10000"/>
              <a:gd name="connsiteX66" fmla="*/ 6099 w 10000"/>
              <a:gd name="connsiteY66" fmla="*/ 7700 h 10000"/>
              <a:gd name="connsiteX67" fmla="*/ 5805 w 10000"/>
              <a:gd name="connsiteY67" fmla="*/ 7175 h 10000"/>
              <a:gd name="connsiteX68" fmla="*/ 5606 w 10000"/>
              <a:gd name="connsiteY68" fmla="*/ 7230 h 10000"/>
              <a:gd name="connsiteX69" fmla="*/ 5412 w 10000"/>
              <a:gd name="connsiteY69" fmla="*/ 7160 h 10000"/>
              <a:gd name="connsiteX70" fmla="*/ 5262 w 10000"/>
              <a:gd name="connsiteY70" fmla="*/ 7175 h 10000"/>
              <a:gd name="connsiteX71" fmla="*/ 5153 w 10000"/>
              <a:gd name="connsiteY71" fmla="*/ 7105 h 10000"/>
              <a:gd name="connsiteX72" fmla="*/ 5108 w 10000"/>
              <a:gd name="connsiteY72" fmla="*/ 6854 h 10000"/>
              <a:gd name="connsiteX73" fmla="*/ 4970 w 10000"/>
              <a:gd name="connsiteY73" fmla="*/ 6682 h 10000"/>
              <a:gd name="connsiteX74" fmla="*/ 4824 w 10000"/>
              <a:gd name="connsiteY74" fmla="*/ 6737 h 10000"/>
              <a:gd name="connsiteX75" fmla="*/ 4651 w 10000"/>
              <a:gd name="connsiteY75" fmla="*/ 6667 h 10000"/>
              <a:gd name="connsiteX76" fmla="*/ 4619 w 10000"/>
              <a:gd name="connsiteY76" fmla="*/ 6596 h 10000"/>
              <a:gd name="connsiteX77" fmla="*/ 4651 w 10000"/>
              <a:gd name="connsiteY77" fmla="*/ 6495 h 10000"/>
              <a:gd name="connsiteX78" fmla="*/ 4744 w 10000"/>
              <a:gd name="connsiteY78" fmla="*/ 6330 h 10000"/>
              <a:gd name="connsiteX79" fmla="*/ 4774 w 10000"/>
              <a:gd name="connsiteY79" fmla="*/ 6103 h 10000"/>
              <a:gd name="connsiteX80" fmla="*/ 4723 w 10000"/>
              <a:gd name="connsiteY80" fmla="*/ 5962 h 10000"/>
              <a:gd name="connsiteX81" fmla="*/ 4744 w 10000"/>
              <a:gd name="connsiteY81" fmla="*/ 5861 h 10000"/>
              <a:gd name="connsiteX82" fmla="*/ 4727 w 10000"/>
              <a:gd name="connsiteY82" fmla="*/ 5728 h 10000"/>
              <a:gd name="connsiteX83" fmla="*/ 4873 w 10000"/>
              <a:gd name="connsiteY83" fmla="*/ 5634 h 10000"/>
              <a:gd name="connsiteX84" fmla="*/ 4931 w 10000"/>
              <a:gd name="connsiteY84" fmla="*/ 5556 h 10000"/>
              <a:gd name="connsiteX85" fmla="*/ 4950 w 10000"/>
              <a:gd name="connsiteY85" fmla="*/ 5423 h 10000"/>
              <a:gd name="connsiteX86" fmla="*/ 5075 w 10000"/>
              <a:gd name="connsiteY86" fmla="*/ 5321 h 10000"/>
              <a:gd name="connsiteX87" fmla="*/ 5158 w 10000"/>
              <a:gd name="connsiteY87" fmla="*/ 5376 h 10000"/>
              <a:gd name="connsiteX88" fmla="*/ 5289 w 10000"/>
              <a:gd name="connsiteY88" fmla="*/ 5423 h 10000"/>
              <a:gd name="connsiteX89" fmla="*/ 5341 w 10000"/>
              <a:gd name="connsiteY89" fmla="*/ 5469 h 10000"/>
              <a:gd name="connsiteX90" fmla="*/ 5294 w 10000"/>
              <a:gd name="connsiteY90" fmla="*/ 5540 h 10000"/>
              <a:gd name="connsiteX91" fmla="*/ 5366 w 10000"/>
              <a:gd name="connsiteY91" fmla="*/ 5673 h 10000"/>
              <a:gd name="connsiteX92" fmla="*/ 5450 w 10000"/>
              <a:gd name="connsiteY92" fmla="*/ 5822 h 10000"/>
              <a:gd name="connsiteX93" fmla="*/ 5345 w 10000"/>
              <a:gd name="connsiteY93" fmla="*/ 5869 h 10000"/>
              <a:gd name="connsiteX94" fmla="*/ 5379 w 10000"/>
              <a:gd name="connsiteY94" fmla="*/ 6002 h 10000"/>
              <a:gd name="connsiteX95" fmla="*/ 5245 w 10000"/>
              <a:gd name="connsiteY95" fmla="*/ 6127 h 10000"/>
              <a:gd name="connsiteX96" fmla="*/ 5090 w 10000"/>
              <a:gd name="connsiteY96" fmla="*/ 6142 h 10000"/>
              <a:gd name="connsiteX97" fmla="*/ 4950 w 10000"/>
              <a:gd name="connsiteY97" fmla="*/ 6095 h 10000"/>
              <a:gd name="connsiteX98" fmla="*/ 4812 w 10000"/>
              <a:gd name="connsiteY98" fmla="*/ 6056 h 10000"/>
              <a:gd name="connsiteX99" fmla="*/ 4757 w 10000"/>
              <a:gd name="connsiteY99" fmla="*/ 6119 h 10000"/>
              <a:gd name="connsiteX100" fmla="*/ 4736 w 10000"/>
              <a:gd name="connsiteY100" fmla="*/ 6330 h 10000"/>
              <a:gd name="connsiteX101" fmla="*/ 4651 w 10000"/>
              <a:gd name="connsiteY101" fmla="*/ 6479 h 10000"/>
              <a:gd name="connsiteX102" fmla="*/ 4608 w 10000"/>
              <a:gd name="connsiteY102" fmla="*/ 6596 h 10000"/>
              <a:gd name="connsiteX103" fmla="*/ 4656 w 10000"/>
              <a:gd name="connsiteY103" fmla="*/ 6682 h 10000"/>
              <a:gd name="connsiteX104" fmla="*/ 4842 w 10000"/>
              <a:gd name="connsiteY104" fmla="*/ 6729 h 10000"/>
              <a:gd name="connsiteX105" fmla="*/ 4970 w 10000"/>
              <a:gd name="connsiteY105" fmla="*/ 6659 h 10000"/>
              <a:gd name="connsiteX106" fmla="*/ 5103 w 10000"/>
              <a:gd name="connsiteY106" fmla="*/ 6878 h 10000"/>
              <a:gd name="connsiteX107" fmla="*/ 5158 w 10000"/>
              <a:gd name="connsiteY107" fmla="*/ 7128 h 10000"/>
              <a:gd name="connsiteX108" fmla="*/ 5275 w 10000"/>
              <a:gd name="connsiteY108" fmla="*/ 7183 h 10000"/>
              <a:gd name="connsiteX109" fmla="*/ 5430 w 10000"/>
              <a:gd name="connsiteY109" fmla="*/ 7175 h 10000"/>
              <a:gd name="connsiteX110" fmla="*/ 5624 w 10000"/>
              <a:gd name="connsiteY110" fmla="*/ 7254 h 10000"/>
              <a:gd name="connsiteX111" fmla="*/ 5788 w 10000"/>
              <a:gd name="connsiteY111" fmla="*/ 7160 h 10000"/>
              <a:gd name="connsiteX112" fmla="*/ 6106 w 10000"/>
              <a:gd name="connsiteY112" fmla="*/ 7700 h 10000"/>
              <a:gd name="connsiteX113" fmla="*/ 6419 w 10000"/>
              <a:gd name="connsiteY113" fmla="*/ 7786 h 10000"/>
              <a:gd name="connsiteX114" fmla="*/ 6521 w 10000"/>
              <a:gd name="connsiteY114" fmla="*/ 8052 h 10000"/>
              <a:gd name="connsiteX115" fmla="*/ 6608 w 10000"/>
              <a:gd name="connsiteY115" fmla="*/ 8099 h 10000"/>
              <a:gd name="connsiteX116" fmla="*/ 6704 w 10000"/>
              <a:gd name="connsiteY116" fmla="*/ 8138 h 10000"/>
              <a:gd name="connsiteX117" fmla="*/ 6745 w 10000"/>
              <a:gd name="connsiteY117" fmla="*/ 8146 h 10000"/>
              <a:gd name="connsiteX118" fmla="*/ 6842 w 10000"/>
              <a:gd name="connsiteY118" fmla="*/ 8044 h 10000"/>
              <a:gd name="connsiteX119" fmla="*/ 6904 w 10000"/>
              <a:gd name="connsiteY119" fmla="*/ 8216 h 10000"/>
              <a:gd name="connsiteX120" fmla="*/ 7188 w 10000"/>
              <a:gd name="connsiteY120" fmla="*/ 7668 h 10000"/>
              <a:gd name="connsiteX121" fmla="*/ 7329 w 10000"/>
              <a:gd name="connsiteY121" fmla="*/ 7621 h 10000"/>
              <a:gd name="connsiteX122" fmla="*/ 7481 w 10000"/>
              <a:gd name="connsiteY122" fmla="*/ 7762 h 10000"/>
              <a:gd name="connsiteX123" fmla="*/ 7470 w 10000"/>
              <a:gd name="connsiteY123" fmla="*/ 7152 h 10000"/>
              <a:gd name="connsiteX124" fmla="*/ 7653 w 10000"/>
              <a:gd name="connsiteY124" fmla="*/ 7128 h 10000"/>
              <a:gd name="connsiteX125" fmla="*/ 7948 w 10000"/>
              <a:gd name="connsiteY125" fmla="*/ 7371 h 10000"/>
              <a:gd name="connsiteX126" fmla="*/ 8020 w 10000"/>
              <a:gd name="connsiteY126" fmla="*/ 7387 h 10000"/>
              <a:gd name="connsiteX127" fmla="*/ 8223 w 10000"/>
              <a:gd name="connsiteY127" fmla="*/ 7418 h 10000"/>
              <a:gd name="connsiteX128" fmla="*/ 8275 w 10000"/>
              <a:gd name="connsiteY128" fmla="*/ 7465 h 10000"/>
              <a:gd name="connsiteX129" fmla="*/ 8309 w 10000"/>
              <a:gd name="connsiteY129" fmla="*/ 7692 h 10000"/>
              <a:gd name="connsiteX130" fmla="*/ 8452 w 10000"/>
              <a:gd name="connsiteY130" fmla="*/ 7809 h 10000"/>
              <a:gd name="connsiteX131" fmla="*/ 8554 w 10000"/>
              <a:gd name="connsiteY131" fmla="*/ 7833 h 10000"/>
              <a:gd name="connsiteX132" fmla="*/ 8691 w 10000"/>
              <a:gd name="connsiteY132" fmla="*/ 7692 h 10000"/>
              <a:gd name="connsiteX133" fmla="*/ 8760 w 10000"/>
              <a:gd name="connsiteY133" fmla="*/ 7645 h 10000"/>
              <a:gd name="connsiteX134" fmla="*/ 8797 w 10000"/>
              <a:gd name="connsiteY134" fmla="*/ 7559 h 10000"/>
              <a:gd name="connsiteX135" fmla="*/ 8946 w 10000"/>
              <a:gd name="connsiteY135" fmla="*/ 7606 h 10000"/>
              <a:gd name="connsiteX136" fmla="*/ 8928 w 10000"/>
              <a:gd name="connsiteY136" fmla="*/ 7512 h 10000"/>
              <a:gd name="connsiteX137" fmla="*/ 9006 w 10000"/>
              <a:gd name="connsiteY137" fmla="*/ 7457 h 10000"/>
              <a:gd name="connsiteX138" fmla="*/ 9128 w 10000"/>
              <a:gd name="connsiteY138" fmla="*/ 7512 h 10000"/>
              <a:gd name="connsiteX139" fmla="*/ 9327 w 10000"/>
              <a:gd name="connsiteY139" fmla="*/ 7512 h 10000"/>
              <a:gd name="connsiteX140" fmla="*/ 9432 w 10000"/>
              <a:gd name="connsiteY140" fmla="*/ 7551 h 10000"/>
              <a:gd name="connsiteX141" fmla="*/ 9506 w 10000"/>
              <a:gd name="connsiteY141" fmla="*/ 7668 h 10000"/>
              <a:gd name="connsiteX142" fmla="*/ 9542 w 10000"/>
              <a:gd name="connsiteY142" fmla="*/ 7488 h 10000"/>
              <a:gd name="connsiteX143" fmla="*/ 9469 w 10000"/>
              <a:gd name="connsiteY143" fmla="*/ 7230 h 10000"/>
              <a:gd name="connsiteX144" fmla="*/ 9553 w 10000"/>
              <a:gd name="connsiteY144" fmla="*/ 7175 h 10000"/>
              <a:gd name="connsiteX145" fmla="*/ 9644 w 10000"/>
              <a:gd name="connsiteY145" fmla="*/ 7199 h 10000"/>
              <a:gd name="connsiteX146" fmla="*/ 9644 w 10000"/>
              <a:gd name="connsiteY146" fmla="*/ 6894 h 10000"/>
              <a:gd name="connsiteX147" fmla="*/ 9795 w 10000"/>
              <a:gd name="connsiteY147" fmla="*/ 6917 h 10000"/>
              <a:gd name="connsiteX148" fmla="*/ 9869 w 10000"/>
              <a:gd name="connsiteY148" fmla="*/ 6854 h 10000"/>
              <a:gd name="connsiteX149" fmla="*/ 9850 w 10000"/>
              <a:gd name="connsiteY149" fmla="*/ 6635 h 10000"/>
              <a:gd name="connsiteX150" fmla="*/ 9921 w 10000"/>
              <a:gd name="connsiteY150" fmla="*/ 6635 h 10000"/>
              <a:gd name="connsiteX151" fmla="*/ 10000 w 10000"/>
              <a:gd name="connsiteY151" fmla="*/ 6518 h 10000"/>
              <a:gd name="connsiteX152" fmla="*/ 8085 w 10000"/>
              <a:gd name="connsiteY152" fmla="*/ 211 h 10000"/>
              <a:gd name="connsiteX153" fmla="*/ 6608 w 10000"/>
              <a:gd name="connsiteY153" fmla="*/ 0 h 10000"/>
              <a:gd name="connsiteX154" fmla="*/ 5306 w 10000"/>
              <a:gd name="connsiteY154" fmla="*/ 1890 h 10000"/>
              <a:gd name="connsiteX155" fmla="*/ 5275 w 10000"/>
              <a:gd name="connsiteY155" fmla="*/ 415 h 10000"/>
              <a:gd name="connsiteX156" fmla="*/ 4187 w 10000"/>
              <a:gd name="connsiteY156" fmla="*/ 297 h 10000"/>
              <a:gd name="connsiteX157" fmla="*/ 3601 w 10000"/>
              <a:gd name="connsiteY157" fmla="*/ 438 h 10000"/>
              <a:gd name="connsiteX158" fmla="*/ 3446 w 10000"/>
              <a:gd name="connsiteY158" fmla="*/ 869 h 10000"/>
              <a:gd name="connsiteX159" fmla="*/ 3827 w 10000"/>
              <a:gd name="connsiteY159" fmla="*/ 1737 h 10000"/>
              <a:gd name="connsiteX160" fmla="*/ 3357 w 10000"/>
              <a:gd name="connsiteY160" fmla="*/ 2277 h 10000"/>
              <a:gd name="connsiteX161" fmla="*/ 3089 w 10000"/>
              <a:gd name="connsiteY161" fmla="*/ 3302 h 10000"/>
              <a:gd name="connsiteX162" fmla="*/ 2762 w 10000"/>
              <a:gd name="connsiteY162" fmla="*/ 2856 h 10000"/>
              <a:gd name="connsiteX0" fmla="*/ 2762 w 10000"/>
              <a:gd name="connsiteY0" fmla="*/ 2856 h 10000"/>
              <a:gd name="connsiteX1" fmla="*/ 2243 w 10000"/>
              <a:gd name="connsiteY1" fmla="*/ 3208 h 10000"/>
              <a:gd name="connsiteX2" fmla="*/ 1588 w 10000"/>
              <a:gd name="connsiteY2" fmla="*/ 3333 h 10000"/>
              <a:gd name="connsiteX3" fmla="*/ 1237 w 10000"/>
              <a:gd name="connsiteY3" fmla="*/ 3263 h 10000"/>
              <a:gd name="connsiteX4" fmla="*/ 960 w 10000"/>
              <a:gd name="connsiteY4" fmla="*/ 3310 h 10000"/>
              <a:gd name="connsiteX5" fmla="*/ 753 w 10000"/>
              <a:gd name="connsiteY5" fmla="*/ 3607 h 10000"/>
              <a:gd name="connsiteX6" fmla="*/ 1121 w 10000"/>
              <a:gd name="connsiteY6" fmla="*/ 4272 h 10000"/>
              <a:gd name="connsiteX7" fmla="*/ 1499 w 10000"/>
              <a:gd name="connsiteY7" fmla="*/ 5188 h 10000"/>
              <a:gd name="connsiteX8" fmla="*/ 1442 w 10000"/>
              <a:gd name="connsiteY8" fmla="*/ 5986 h 10000"/>
              <a:gd name="connsiteX9" fmla="*/ 1329 w 10000"/>
              <a:gd name="connsiteY9" fmla="*/ 6714 h 10000"/>
              <a:gd name="connsiteX10" fmla="*/ 496 w 10000"/>
              <a:gd name="connsiteY10" fmla="*/ 7418 h 10000"/>
              <a:gd name="connsiteX11" fmla="*/ 0 w 10000"/>
              <a:gd name="connsiteY11" fmla="*/ 7793 h 10000"/>
              <a:gd name="connsiteX12" fmla="*/ 71 w 10000"/>
              <a:gd name="connsiteY12" fmla="*/ 8169 h 10000"/>
              <a:gd name="connsiteX13" fmla="*/ 375 w 10000"/>
              <a:gd name="connsiteY13" fmla="*/ 8537 h 10000"/>
              <a:gd name="connsiteX14" fmla="*/ 516 w 10000"/>
              <a:gd name="connsiteY14" fmla="*/ 8850 h 10000"/>
              <a:gd name="connsiteX15" fmla="*/ 770 w 10000"/>
              <a:gd name="connsiteY15" fmla="*/ 9038 h 10000"/>
              <a:gd name="connsiteX16" fmla="*/ 977 w 10000"/>
              <a:gd name="connsiteY16" fmla="*/ 9484 h 10000"/>
              <a:gd name="connsiteX17" fmla="*/ 1225 w 10000"/>
              <a:gd name="connsiteY17" fmla="*/ 9898 h 10000"/>
              <a:gd name="connsiteX18" fmla="*/ 1399 w 10000"/>
              <a:gd name="connsiteY18" fmla="*/ 10000 h 10000"/>
              <a:gd name="connsiteX19" fmla="*/ 1572 w 10000"/>
              <a:gd name="connsiteY19" fmla="*/ 9859 h 10000"/>
              <a:gd name="connsiteX20" fmla="*/ 1734 w 10000"/>
              <a:gd name="connsiteY20" fmla="*/ 9523 h 10000"/>
              <a:gd name="connsiteX21" fmla="*/ 1604 w 10000"/>
              <a:gd name="connsiteY21" fmla="*/ 9014 h 10000"/>
              <a:gd name="connsiteX22" fmla="*/ 1615 w 10000"/>
              <a:gd name="connsiteY22" fmla="*/ 8803 h 10000"/>
              <a:gd name="connsiteX23" fmla="*/ 2047 w 10000"/>
              <a:gd name="connsiteY23" fmla="*/ 8662 h 10000"/>
              <a:gd name="connsiteX24" fmla="*/ 2289 w 10000"/>
              <a:gd name="connsiteY24" fmla="*/ 8560 h 10000"/>
              <a:gd name="connsiteX25" fmla="*/ 2485 w 10000"/>
              <a:gd name="connsiteY25" fmla="*/ 8537 h 10000"/>
              <a:gd name="connsiteX26" fmla="*/ 2786 w 10000"/>
              <a:gd name="connsiteY26" fmla="*/ 8380 h 10000"/>
              <a:gd name="connsiteX27" fmla="*/ 3151 w 10000"/>
              <a:gd name="connsiteY27" fmla="*/ 8052 h 10000"/>
              <a:gd name="connsiteX28" fmla="*/ 3564 w 10000"/>
              <a:gd name="connsiteY28" fmla="*/ 8192 h 10000"/>
              <a:gd name="connsiteX29" fmla="*/ 3728 w 10000"/>
              <a:gd name="connsiteY29" fmla="*/ 8099 h 10000"/>
              <a:gd name="connsiteX30" fmla="*/ 3759 w 10000"/>
              <a:gd name="connsiteY30" fmla="*/ 8521 h 10000"/>
              <a:gd name="connsiteX31" fmla="*/ 3856 w 10000"/>
              <a:gd name="connsiteY31" fmla="*/ 8709 h 10000"/>
              <a:gd name="connsiteX32" fmla="*/ 3962 w 10000"/>
              <a:gd name="connsiteY32" fmla="*/ 8631 h 10000"/>
              <a:gd name="connsiteX33" fmla="*/ 4013 w 10000"/>
              <a:gd name="connsiteY33" fmla="*/ 8725 h 10000"/>
              <a:gd name="connsiteX34" fmla="*/ 4222 w 10000"/>
              <a:gd name="connsiteY34" fmla="*/ 8615 h 10000"/>
              <a:gd name="connsiteX35" fmla="*/ 4637 w 10000"/>
              <a:gd name="connsiteY35" fmla="*/ 8498 h 10000"/>
              <a:gd name="connsiteX36" fmla="*/ 4462 w 10000"/>
              <a:gd name="connsiteY36" fmla="*/ 8192 h 10000"/>
              <a:gd name="connsiteX37" fmla="*/ 4390 w 10000"/>
              <a:gd name="connsiteY37" fmla="*/ 8075 h 10000"/>
              <a:gd name="connsiteX38" fmla="*/ 4365 w 10000"/>
              <a:gd name="connsiteY38" fmla="*/ 7786 h 10000"/>
              <a:gd name="connsiteX39" fmla="*/ 4324 w 10000"/>
              <a:gd name="connsiteY39" fmla="*/ 7653 h 10000"/>
              <a:gd name="connsiteX40" fmla="*/ 4452 w 10000"/>
              <a:gd name="connsiteY40" fmla="*/ 7582 h 10000"/>
              <a:gd name="connsiteX41" fmla="*/ 4446 w 10000"/>
              <a:gd name="connsiteY41" fmla="*/ 7488 h 10000"/>
              <a:gd name="connsiteX42" fmla="*/ 4494 w 10000"/>
              <a:gd name="connsiteY42" fmla="*/ 7480 h 10000"/>
              <a:gd name="connsiteX43" fmla="*/ 4592 w 10000"/>
              <a:gd name="connsiteY43" fmla="*/ 7488 h 10000"/>
              <a:gd name="connsiteX44" fmla="*/ 4669 w 10000"/>
              <a:gd name="connsiteY44" fmla="*/ 7574 h 10000"/>
              <a:gd name="connsiteX45" fmla="*/ 4523 w 10000"/>
              <a:gd name="connsiteY45" fmla="*/ 7629 h 10000"/>
              <a:gd name="connsiteX46" fmla="*/ 4446 w 10000"/>
              <a:gd name="connsiteY46" fmla="*/ 7582 h 10000"/>
              <a:gd name="connsiteX47" fmla="*/ 4324 w 10000"/>
              <a:gd name="connsiteY47" fmla="*/ 7629 h 10000"/>
              <a:gd name="connsiteX48" fmla="*/ 4357 w 10000"/>
              <a:gd name="connsiteY48" fmla="*/ 7770 h 10000"/>
              <a:gd name="connsiteX49" fmla="*/ 4411 w 10000"/>
              <a:gd name="connsiteY49" fmla="*/ 8091 h 10000"/>
              <a:gd name="connsiteX50" fmla="*/ 4462 w 10000"/>
              <a:gd name="connsiteY50" fmla="*/ 8192 h 10000"/>
              <a:gd name="connsiteX51" fmla="*/ 4619 w 10000"/>
              <a:gd name="connsiteY51" fmla="*/ 8490 h 10000"/>
              <a:gd name="connsiteX52" fmla="*/ 4683 w 10000"/>
              <a:gd name="connsiteY52" fmla="*/ 8631 h 10000"/>
              <a:gd name="connsiteX53" fmla="*/ 4824 w 10000"/>
              <a:gd name="connsiteY53" fmla="*/ 8889 h 10000"/>
              <a:gd name="connsiteX54" fmla="*/ 5090 w 10000"/>
              <a:gd name="connsiteY54" fmla="*/ 8873 h 10000"/>
              <a:gd name="connsiteX55" fmla="*/ 5487 w 10000"/>
              <a:gd name="connsiteY55" fmla="*/ 8944 h 10000"/>
              <a:gd name="connsiteX56" fmla="*/ 5842 w 10000"/>
              <a:gd name="connsiteY56" fmla="*/ 8631 h 10000"/>
              <a:gd name="connsiteX57" fmla="*/ 5929 w 10000"/>
              <a:gd name="connsiteY57" fmla="*/ 8490 h 10000"/>
              <a:gd name="connsiteX58" fmla="*/ 6017 w 10000"/>
              <a:gd name="connsiteY58" fmla="*/ 8490 h 10000"/>
              <a:gd name="connsiteX59" fmla="*/ 6124 w 10000"/>
              <a:gd name="connsiteY59" fmla="*/ 8474 h 10000"/>
              <a:gd name="connsiteX60" fmla="*/ 6299 w 10000"/>
              <a:gd name="connsiteY60" fmla="*/ 8396 h 10000"/>
              <a:gd name="connsiteX61" fmla="*/ 6447 w 10000"/>
              <a:gd name="connsiteY61" fmla="*/ 8404 h 10000"/>
              <a:gd name="connsiteX62" fmla="*/ 6552 w 10000"/>
              <a:gd name="connsiteY62" fmla="*/ 8396 h 10000"/>
              <a:gd name="connsiteX63" fmla="*/ 6515 w 10000"/>
              <a:gd name="connsiteY63" fmla="*/ 8192 h 10000"/>
              <a:gd name="connsiteX64" fmla="*/ 6521 w 10000"/>
              <a:gd name="connsiteY64" fmla="*/ 8044 h 10000"/>
              <a:gd name="connsiteX65" fmla="*/ 6419 w 10000"/>
              <a:gd name="connsiteY65" fmla="*/ 7762 h 10000"/>
              <a:gd name="connsiteX66" fmla="*/ 6099 w 10000"/>
              <a:gd name="connsiteY66" fmla="*/ 7700 h 10000"/>
              <a:gd name="connsiteX67" fmla="*/ 5805 w 10000"/>
              <a:gd name="connsiteY67" fmla="*/ 7175 h 10000"/>
              <a:gd name="connsiteX68" fmla="*/ 5606 w 10000"/>
              <a:gd name="connsiteY68" fmla="*/ 7230 h 10000"/>
              <a:gd name="connsiteX69" fmla="*/ 5412 w 10000"/>
              <a:gd name="connsiteY69" fmla="*/ 7160 h 10000"/>
              <a:gd name="connsiteX70" fmla="*/ 5262 w 10000"/>
              <a:gd name="connsiteY70" fmla="*/ 7175 h 10000"/>
              <a:gd name="connsiteX71" fmla="*/ 5153 w 10000"/>
              <a:gd name="connsiteY71" fmla="*/ 7105 h 10000"/>
              <a:gd name="connsiteX72" fmla="*/ 5108 w 10000"/>
              <a:gd name="connsiteY72" fmla="*/ 6854 h 10000"/>
              <a:gd name="connsiteX73" fmla="*/ 4970 w 10000"/>
              <a:gd name="connsiteY73" fmla="*/ 6682 h 10000"/>
              <a:gd name="connsiteX74" fmla="*/ 4824 w 10000"/>
              <a:gd name="connsiteY74" fmla="*/ 6737 h 10000"/>
              <a:gd name="connsiteX75" fmla="*/ 4651 w 10000"/>
              <a:gd name="connsiteY75" fmla="*/ 6667 h 10000"/>
              <a:gd name="connsiteX76" fmla="*/ 4619 w 10000"/>
              <a:gd name="connsiteY76" fmla="*/ 6596 h 10000"/>
              <a:gd name="connsiteX77" fmla="*/ 4651 w 10000"/>
              <a:gd name="connsiteY77" fmla="*/ 6495 h 10000"/>
              <a:gd name="connsiteX78" fmla="*/ 4744 w 10000"/>
              <a:gd name="connsiteY78" fmla="*/ 6330 h 10000"/>
              <a:gd name="connsiteX79" fmla="*/ 4774 w 10000"/>
              <a:gd name="connsiteY79" fmla="*/ 6103 h 10000"/>
              <a:gd name="connsiteX80" fmla="*/ 4723 w 10000"/>
              <a:gd name="connsiteY80" fmla="*/ 5962 h 10000"/>
              <a:gd name="connsiteX81" fmla="*/ 4744 w 10000"/>
              <a:gd name="connsiteY81" fmla="*/ 5861 h 10000"/>
              <a:gd name="connsiteX82" fmla="*/ 4727 w 10000"/>
              <a:gd name="connsiteY82" fmla="*/ 5728 h 10000"/>
              <a:gd name="connsiteX83" fmla="*/ 4873 w 10000"/>
              <a:gd name="connsiteY83" fmla="*/ 5634 h 10000"/>
              <a:gd name="connsiteX84" fmla="*/ 4931 w 10000"/>
              <a:gd name="connsiteY84" fmla="*/ 5556 h 10000"/>
              <a:gd name="connsiteX85" fmla="*/ 4950 w 10000"/>
              <a:gd name="connsiteY85" fmla="*/ 5423 h 10000"/>
              <a:gd name="connsiteX86" fmla="*/ 5075 w 10000"/>
              <a:gd name="connsiteY86" fmla="*/ 5321 h 10000"/>
              <a:gd name="connsiteX87" fmla="*/ 5158 w 10000"/>
              <a:gd name="connsiteY87" fmla="*/ 5376 h 10000"/>
              <a:gd name="connsiteX88" fmla="*/ 5289 w 10000"/>
              <a:gd name="connsiteY88" fmla="*/ 5423 h 10000"/>
              <a:gd name="connsiteX89" fmla="*/ 5341 w 10000"/>
              <a:gd name="connsiteY89" fmla="*/ 5469 h 10000"/>
              <a:gd name="connsiteX90" fmla="*/ 5294 w 10000"/>
              <a:gd name="connsiteY90" fmla="*/ 5540 h 10000"/>
              <a:gd name="connsiteX91" fmla="*/ 5366 w 10000"/>
              <a:gd name="connsiteY91" fmla="*/ 5673 h 10000"/>
              <a:gd name="connsiteX92" fmla="*/ 5450 w 10000"/>
              <a:gd name="connsiteY92" fmla="*/ 5822 h 10000"/>
              <a:gd name="connsiteX93" fmla="*/ 5345 w 10000"/>
              <a:gd name="connsiteY93" fmla="*/ 5869 h 10000"/>
              <a:gd name="connsiteX94" fmla="*/ 5379 w 10000"/>
              <a:gd name="connsiteY94" fmla="*/ 6002 h 10000"/>
              <a:gd name="connsiteX95" fmla="*/ 5245 w 10000"/>
              <a:gd name="connsiteY95" fmla="*/ 6127 h 10000"/>
              <a:gd name="connsiteX96" fmla="*/ 5090 w 10000"/>
              <a:gd name="connsiteY96" fmla="*/ 6142 h 10000"/>
              <a:gd name="connsiteX97" fmla="*/ 4950 w 10000"/>
              <a:gd name="connsiteY97" fmla="*/ 6095 h 10000"/>
              <a:gd name="connsiteX98" fmla="*/ 4812 w 10000"/>
              <a:gd name="connsiteY98" fmla="*/ 6056 h 10000"/>
              <a:gd name="connsiteX99" fmla="*/ 4757 w 10000"/>
              <a:gd name="connsiteY99" fmla="*/ 6119 h 10000"/>
              <a:gd name="connsiteX100" fmla="*/ 4736 w 10000"/>
              <a:gd name="connsiteY100" fmla="*/ 6330 h 10000"/>
              <a:gd name="connsiteX101" fmla="*/ 4651 w 10000"/>
              <a:gd name="connsiteY101" fmla="*/ 6479 h 10000"/>
              <a:gd name="connsiteX102" fmla="*/ 4608 w 10000"/>
              <a:gd name="connsiteY102" fmla="*/ 6596 h 10000"/>
              <a:gd name="connsiteX103" fmla="*/ 4656 w 10000"/>
              <a:gd name="connsiteY103" fmla="*/ 6682 h 10000"/>
              <a:gd name="connsiteX104" fmla="*/ 4842 w 10000"/>
              <a:gd name="connsiteY104" fmla="*/ 6729 h 10000"/>
              <a:gd name="connsiteX105" fmla="*/ 4970 w 10000"/>
              <a:gd name="connsiteY105" fmla="*/ 6659 h 10000"/>
              <a:gd name="connsiteX106" fmla="*/ 5103 w 10000"/>
              <a:gd name="connsiteY106" fmla="*/ 6878 h 10000"/>
              <a:gd name="connsiteX107" fmla="*/ 5158 w 10000"/>
              <a:gd name="connsiteY107" fmla="*/ 7128 h 10000"/>
              <a:gd name="connsiteX108" fmla="*/ 5275 w 10000"/>
              <a:gd name="connsiteY108" fmla="*/ 7183 h 10000"/>
              <a:gd name="connsiteX109" fmla="*/ 5430 w 10000"/>
              <a:gd name="connsiteY109" fmla="*/ 7175 h 10000"/>
              <a:gd name="connsiteX110" fmla="*/ 5624 w 10000"/>
              <a:gd name="connsiteY110" fmla="*/ 7254 h 10000"/>
              <a:gd name="connsiteX111" fmla="*/ 5788 w 10000"/>
              <a:gd name="connsiteY111" fmla="*/ 7160 h 10000"/>
              <a:gd name="connsiteX112" fmla="*/ 6106 w 10000"/>
              <a:gd name="connsiteY112" fmla="*/ 7700 h 10000"/>
              <a:gd name="connsiteX113" fmla="*/ 6419 w 10000"/>
              <a:gd name="connsiteY113" fmla="*/ 7786 h 10000"/>
              <a:gd name="connsiteX114" fmla="*/ 6521 w 10000"/>
              <a:gd name="connsiteY114" fmla="*/ 8052 h 10000"/>
              <a:gd name="connsiteX115" fmla="*/ 6608 w 10000"/>
              <a:gd name="connsiteY115" fmla="*/ 8099 h 10000"/>
              <a:gd name="connsiteX116" fmla="*/ 6704 w 10000"/>
              <a:gd name="connsiteY116" fmla="*/ 8138 h 10000"/>
              <a:gd name="connsiteX117" fmla="*/ 6745 w 10000"/>
              <a:gd name="connsiteY117" fmla="*/ 8146 h 10000"/>
              <a:gd name="connsiteX118" fmla="*/ 6842 w 10000"/>
              <a:gd name="connsiteY118" fmla="*/ 8044 h 10000"/>
              <a:gd name="connsiteX119" fmla="*/ 6904 w 10000"/>
              <a:gd name="connsiteY119" fmla="*/ 8216 h 10000"/>
              <a:gd name="connsiteX120" fmla="*/ 7188 w 10000"/>
              <a:gd name="connsiteY120" fmla="*/ 7668 h 10000"/>
              <a:gd name="connsiteX121" fmla="*/ 7329 w 10000"/>
              <a:gd name="connsiteY121" fmla="*/ 7621 h 10000"/>
              <a:gd name="connsiteX122" fmla="*/ 7481 w 10000"/>
              <a:gd name="connsiteY122" fmla="*/ 7762 h 10000"/>
              <a:gd name="connsiteX123" fmla="*/ 7470 w 10000"/>
              <a:gd name="connsiteY123" fmla="*/ 7152 h 10000"/>
              <a:gd name="connsiteX124" fmla="*/ 7653 w 10000"/>
              <a:gd name="connsiteY124" fmla="*/ 7128 h 10000"/>
              <a:gd name="connsiteX125" fmla="*/ 7948 w 10000"/>
              <a:gd name="connsiteY125" fmla="*/ 7371 h 10000"/>
              <a:gd name="connsiteX126" fmla="*/ 8020 w 10000"/>
              <a:gd name="connsiteY126" fmla="*/ 7387 h 10000"/>
              <a:gd name="connsiteX127" fmla="*/ 8223 w 10000"/>
              <a:gd name="connsiteY127" fmla="*/ 7418 h 10000"/>
              <a:gd name="connsiteX128" fmla="*/ 8275 w 10000"/>
              <a:gd name="connsiteY128" fmla="*/ 7465 h 10000"/>
              <a:gd name="connsiteX129" fmla="*/ 8309 w 10000"/>
              <a:gd name="connsiteY129" fmla="*/ 7692 h 10000"/>
              <a:gd name="connsiteX130" fmla="*/ 8452 w 10000"/>
              <a:gd name="connsiteY130" fmla="*/ 7809 h 10000"/>
              <a:gd name="connsiteX131" fmla="*/ 8554 w 10000"/>
              <a:gd name="connsiteY131" fmla="*/ 7833 h 10000"/>
              <a:gd name="connsiteX132" fmla="*/ 8691 w 10000"/>
              <a:gd name="connsiteY132" fmla="*/ 7692 h 10000"/>
              <a:gd name="connsiteX133" fmla="*/ 8760 w 10000"/>
              <a:gd name="connsiteY133" fmla="*/ 7645 h 10000"/>
              <a:gd name="connsiteX134" fmla="*/ 8797 w 10000"/>
              <a:gd name="connsiteY134" fmla="*/ 7559 h 10000"/>
              <a:gd name="connsiteX135" fmla="*/ 8946 w 10000"/>
              <a:gd name="connsiteY135" fmla="*/ 7606 h 10000"/>
              <a:gd name="connsiteX136" fmla="*/ 8928 w 10000"/>
              <a:gd name="connsiteY136" fmla="*/ 7512 h 10000"/>
              <a:gd name="connsiteX137" fmla="*/ 9006 w 10000"/>
              <a:gd name="connsiteY137" fmla="*/ 7457 h 10000"/>
              <a:gd name="connsiteX138" fmla="*/ 9128 w 10000"/>
              <a:gd name="connsiteY138" fmla="*/ 7512 h 10000"/>
              <a:gd name="connsiteX139" fmla="*/ 9327 w 10000"/>
              <a:gd name="connsiteY139" fmla="*/ 7512 h 10000"/>
              <a:gd name="connsiteX140" fmla="*/ 9432 w 10000"/>
              <a:gd name="connsiteY140" fmla="*/ 7551 h 10000"/>
              <a:gd name="connsiteX141" fmla="*/ 9506 w 10000"/>
              <a:gd name="connsiteY141" fmla="*/ 7668 h 10000"/>
              <a:gd name="connsiteX142" fmla="*/ 9542 w 10000"/>
              <a:gd name="connsiteY142" fmla="*/ 7488 h 10000"/>
              <a:gd name="connsiteX143" fmla="*/ 9469 w 10000"/>
              <a:gd name="connsiteY143" fmla="*/ 7230 h 10000"/>
              <a:gd name="connsiteX144" fmla="*/ 9553 w 10000"/>
              <a:gd name="connsiteY144" fmla="*/ 7175 h 10000"/>
              <a:gd name="connsiteX145" fmla="*/ 9644 w 10000"/>
              <a:gd name="connsiteY145" fmla="*/ 7199 h 10000"/>
              <a:gd name="connsiteX146" fmla="*/ 9644 w 10000"/>
              <a:gd name="connsiteY146" fmla="*/ 6894 h 10000"/>
              <a:gd name="connsiteX147" fmla="*/ 9795 w 10000"/>
              <a:gd name="connsiteY147" fmla="*/ 6917 h 10000"/>
              <a:gd name="connsiteX148" fmla="*/ 9869 w 10000"/>
              <a:gd name="connsiteY148" fmla="*/ 6854 h 10000"/>
              <a:gd name="connsiteX149" fmla="*/ 9850 w 10000"/>
              <a:gd name="connsiteY149" fmla="*/ 6635 h 10000"/>
              <a:gd name="connsiteX150" fmla="*/ 9921 w 10000"/>
              <a:gd name="connsiteY150" fmla="*/ 6635 h 10000"/>
              <a:gd name="connsiteX151" fmla="*/ 10000 w 10000"/>
              <a:gd name="connsiteY151" fmla="*/ 6518 h 10000"/>
              <a:gd name="connsiteX152" fmla="*/ 8085 w 10000"/>
              <a:gd name="connsiteY152" fmla="*/ 211 h 10000"/>
              <a:gd name="connsiteX153" fmla="*/ 6608 w 10000"/>
              <a:gd name="connsiteY153" fmla="*/ 0 h 10000"/>
              <a:gd name="connsiteX154" fmla="*/ 5306 w 10000"/>
              <a:gd name="connsiteY154" fmla="*/ 1890 h 10000"/>
              <a:gd name="connsiteX155" fmla="*/ 5396 w 10000"/>
              <a:gd name="connsiteY155" fmla="*/ 532 h 10000"/>
              <a:gd name="connsiteX156" fmla="*/ 4187 w 10000"/>
              <a:gd name="connsiteY156" fmla="*/ 297 h 10000"/>
              <a:gd name="connsiteX157" fmla="*/ 3601 w 10000"/>
              <a:gd name="connsiteY157" fmla="*/ 438 h 10000"/>
              <a:gd name="connsiteX158" fmla="*/ 3446 w 10000"/>
              <a:gd name="connsiteY158" fmla="*/ 869 h 10000"/>
              <a:gd name="connsiteX159" fmla="*/ 3827 w 10000"/>
              <a:gd name="connsiteY159" fmla="*/ 1737 h 10000"/>
              <a:gd name="connsiteX160" fmla="*/ 3357 w 10000"/>
              <a:gd name="connsiteY160" fmla="*/ 2277 h 10000"/>
              <a:gd name="connsiteX161" fmla="*/ 3089 w 10000"/>
              <a:gd name="connsiteY161" fmla="*/ 3302 h 10000"/>
              <a:gd name="connsiteX162" fmla="*/ 2762 w 10000"/>
              <a:gd name="connsiteY162" fmla="*/ 2856 h 10000"/>
              <a:gd name="connsiteX0" fmla="*/ 2762 w 10000"/>
              <a:gd name="connsiteY0" fmla="*/ 2645 h 9789"/>
              <a:gd name="connsiteX1" fmla="*/ 2243 w 10000"/>
              <a:gd name="connsiteY1" fmla="*/ 2997 h 9789"/>
              <a:gd name="connsiteX2" fmla="*/ 1588 w 10000"/>
              <a:gd name="connsiteY2" fmla="*/ 3122 h 9789"/>
              <a:gd name="connsiteX3" fmla="*/ 1237 w 10000"/>
              <a:gd name="connsiteY3" fmla="*/ 3052 h 9789"/>
              <a:gd name="connsiteX4" fmla="*/ 960 w 10000"/>
              <a:gd name="connsiteY4" fmla="*/ 3099 h 9789"/>
              <a:gd name="connsiteX5" fmla="*/ 753 w 10000"/>
              <a:gd name="connsiteY5" fmla="*/ 3396 h 9789"/>
              <a:gd name="connsiteX6" fmla="*/ 1121 w 10000"/>
              <a:gd name="connsiteY6" fmla="*/ 4061 h 9789"/>
              <a:gd name="connsiteX7" fmla="*/ 1499 w 10000"/>
              <a:gd name="connsiteY7" fmla="*/ 4977 h 9789"/>
              <a:gd name="connsiteX8" fmla="*/ 1442 w 10000"/>
              <a:gd name="connsiteY8" fmla="*/ 5775 h 9789"/>
              <a:gd name="connsiteX9" fmla="*/ 1329 w 10000"/>
              <a:gd name="connsiteY9" fmla="*/ 6503 h 9789"/>
              <a:gd name="connsiteX10" fmla="*/ 496 w 10000"/>
              <a:gd name="connsiteY10" fmla="*/ 7207 h 9789"/>
              <a:gd name="connsiteX11" fmla="*/ 0 w 10000"/>
              <a:gd name="connsiteY11" fmla="*/ 7582 h 9789"/>
              <a:gd name="connsiteX12" fmla="*/ 71 w 10000"/>
              <a:gd name="connsiteY12" fmla="*/ 7958 h 9789"/>
              <a:gd name="connsiteX13" fmla="*/ 375 w 10000"/>
              <a:gd name="connsiteY13" fmla="*/ 8326 h 9789"/>
              <a:gd name="connsiteX14" fmla="*/ 516 w 10000"/>
              <a:gd name="connsiteY14" fmla="*/ 8639 h 9789"/>
              <a:gd name="connsiteX15" fmla="*/ 770 w 10000"/>
              <a:gd name="connsiteY15" fmla="*/ 8827 h 9789"/>
              <a:gd name="connsiteX16" fmla="*/ 977 w 10000"/>
              <a:gd name="connsiteY16" fmla="*/ 9273 h 9789"/>
              <a:gd name="connsiteX17" fmla="*/ 1225 w 10000"/>
              <a:gd name="connsiteY17" fmla="*/ 9687 h 9789"/>
              <a:gd name="connsiteX18" fmla="*/ 1399 w 10000"/>
              <a:gd name="connsiteY18" fmla="*/ 9789 h 9789"/>
              <a:gd name="connsiteX19" fmla="*/ 1572 w 10000"/>
              <a:gd name="connsiteY19" fmla="*/ 9648 h 9789"/>
              <a:gd name="connsiteX20" fmla="*/ 1734 w 10000"/>
              <a:gd name="connsiteY20" fmla="*/ 9312 h 9789"/>
              <a:gd name="connsiteX21" fmla="*/ 1604 w 10000"/>
              <a:gd name="connsiteY21" fmla="*/ 8803 h 9789"/>
              <a:gd name="connsiteX22" fmla="*/ 1615 w 10000"/>
              <a:gd name="connsiteY22" fmla="*/ 8592 h 9789"/>
              <a:gd name="connsiteX23" fmla="*/ 2047 w 10000"/>
              <a:gd name="connsiteY23" fmla="*/ 8451 h 9789"/>
              <a:gd name="connsiteX24" fmla="*/ 2289 w 10000"/>
              <a:gd name="connsiteY24" fmla="*/ 8349 h 9789"/>
              <a:gd name="connsiteX25" fmla="*/ 2485 w 10000"/>
              <a:gd name="connsiteY25" fmla="*/ 8326 h 9789"/>
              <a:gd name="connsiteX26" fmla="*/ 2786 w 10000"/>
              <a:gd name="connsiteY26" fmla="*/ 8169 h 9789"/>
              <a:gd name="connsiteX27" fmla="*/ 3151 w 10000"/>
              <a:gd name="connsiteY27" fmla="*/ 7841 h 9789"/>
              <a:gd name="connsiteX28" fmla="*/ 3564 w 10000"/>
              <a:gd name="connsiteY28" fmla="*/ 7981 h 9789"/>
              <a:gd name="connsiteX29" fmla="*/ 3728 w 10000"/>
              <a:gd name="connsiteY29" fmla="*/ 7888 h 9789"/>
              <a:gd name="connsiteX30" fmla="*/ 3759 w 10000"/>
              <a:gd name="connsiteY30" fmla="*/ 8310 h 9789"/>
              <a:gd name="connsiteX31" fmla="*/ 3856 w 10000"/>
              <a:gd name="connsiteY31" fmla="*/ 8498 h 9789"/>
              <a:gd name="connsiteX32" fmla="*/ 3962 w 10000"/>
              <a:gd name="connsiteY32" fmla="*/ 8420 h 9789"/>
              <a:gd name="connsiteX33" fmla="*/ 4013 w 10000"/>
              <a:gd name="connsiteY33" fmla="*/ 8514 h 9789"/>
              <a:gd name="connsiteX34" fmla="*/ 4222 w 10000"/>
              <a:gd name="connsiteY34" fmla="*/ 8404 h 9789"/>
              <a:gd name="connsiteX35" fmla="*/ 4637 w 10000"/>
              <a:gd name="connsiteY35" fmla="*/ 8287 h 9789"/>
              <a:gd name="connsiteX36" fmla="*/ 4462 w 10000"/>
              <a:gd name="connsiteY36" fmla="*/ 7981 h 9789"/>
              <a:gd name="connsiteX37" fmla="*/ 4390 w 10000"/>
              <a:gd name="connsiteY37" fmla="*/ 7864 h 9789"/>
              <a:gd name="connsiteX38" fmla="*/ 4365 w 10000"/>
              <a:gd name="connsiteY38" fmla="*/ 7575 h 9789"/>
              <a:gd name="connsiteX39" fmla="*/ 4324 w 10000"/>
              <a:gd name="connsiteY39" fmla="*/ 7442 h 9789"/>
              <a:gd name="connsiteX40" fmla="*/ 4452 w 10000"/>
              <a:gd name="connsiteY40" fmla="*/ 7371 h 9789"/>
              <a:gd name="connsiteX41" fmla="*/ 4446 w 10000"/>
              <a:gd name="connsiteY41" fmla="*/ 7277 h 9789"/>
              <a:gd name="connsiteX42" fmla="*/ 4494 w 10000"/>
              <a:gd name="connsiteY42" fmla="*/ 7269 h 9789"/>
              <a:gd name="connsiteX43" fmla="*/ 4592 w 10000"/>
              <a:gd name="connsiteY43" fmla="*/ 7277 h 9789"/>
              <a:gd name="connsiteX44" fmla="*/ 4669 w 10000"/>
              <a:gd name="connsiteY44" fmla="*/ 7363 h 9789"/>
              <a:gd name="connsiteX45" fmla="*/ 4523 w 10000"/>
              <a:gd name="connsiteY45" fmla="*/ 7418 h 9789"/>
              <a:gd name="connsiteX46" fmla="*/ 4446 w 10000"/>
              <a:gd name="connsiteY46" fmla="*/ 7371 h 9789"/>
              <a:gd name="connsiteX47" fmla="*/ 4324 w 10000"/>
              <a:gd name="connsiteY47" fmla="*/ 7418 h 9789"/>
              <a:gd name="connsiteX48" fmla="*/ 4357 w 10000"/>
              <a:gd name="connsiteY48" fmla="*/ 7559 h 9789"/>
              <a:gd name="connsiteX49" fmla="*/ 4411 w 10000"/>
              <a:gd name="connsiteY49" fmla="*/ 7880 h 9789"/>
              <a:gd name="connsiteX50" fmla="*/ 4462 w 10000"/>
              <a:gd name="connsiteY50" fmla="*/ 7981 h 9789"/>
              <a:gd name="connsiteX51" fmla="*/ 4619 w 10000"/>
              <a:gd name="connsiteY51" fmla="*/ 8279 h 9789"/>
              <a:gd name="connsiteX52" fmla="*/ 4683 w 10000"/>
              <a:gd name="connsiteY52" fmla="*/ 8420 h 9789"/>
              <a:gd name="connsiteX53" fmla="*/ 4824 w 10000"/>
              <a:gd name="connsiteY53" fmla="*/ 8678 h 9789"/>
              <a:gd name="connsiteX54" fmla="*/ 5090 w 10000"/>
              <a:gd name="connsiteY54" fmla="*/ 8662 h 9789"/>
              <a:gd name="connsiteX55" fmla="*/ 5487 w 10000"/>
              <a:gd name="connsiteY55" fmla="*/ 8733 h 9789"/>
              <a:gd name="connsiteX56" fmla="*/ 5842 w 10000"/>
              <a:gd name="connsiteY56" fmla="*/ 8420 h 9789"/>
              <a:gd name="connsiteX57" fmla="*/ 5929 w 10000"/>
              <a:gd name="connsiteY57" fmla="*/ 8279 h 9789"/>
              <a:gd name="connsiteX58" fmla="*/ 6017 w 10000"/>
              <a:gd name="connsiteY58" fmla="*/ 8279 h 9789"/>
              <a:gd name="connsiteX59" fmla="*/ 6124 w 10000"/>
              <a:gd name="connsiteY59" fmla="*/ 8263 h 9789"/>
              <a:gd name="connsiteX60" fmla="*/ 6299 w 10000"/>
              <a:gd name="connsiteY60" fmla="*/ 8185 h 9789"/>
              <a:gd name="connsiteX61" fmla="*/ 6447 w 10000"/>
              <a:gd name="connsiteY61" fmla="*/ 8193 h 9789"/>
              <a:gd name="connsiteX62" fmla="*/ 6552 w 10000"/>
              <a:gd name="connsiteY62" fmla="*/ 8185 h 9789"/>
              <a:gd name="connsiteX63" fmla="*/ 6515 w 10000"/>
              <a:gd name="connsiteY63" fmla="*/ 7981 h 9789"/>
              <a:gd name="connsiteX64" fmla="*/ 6521 w 10000"/>
              <a:gd name="connsiteY64" fmla="*/ 7833 h 9789"/>
              <a:gd name="connsiteX65" fmla="*/ 6419 w 10000"/>
              <a:gd name="connsiteY65" fmla="*/ 7551 h 9789"/>
              <a:gd name="connsiteX66" fmla="*/ 6099 w 10000"/>
              <a:gd name="connsiteY66" fmla="*/ 7489 h 9789"/>
              <a:gd name="connsiteX67" fmla="*/ 5805 w 10000"/>
              <a:gd name="connsiteY67" fmla="*/ 6964 h 9789"/>
              <a:gd name="connsiteX68" fmla="*/ 5606 w 10000"/>
              <a:gd name="connsiteY68" fmla="*/ 7019 h 9789"/>
              <a:gd name="connsiteX69" fmla="*/ 5412 w 10000"/>
              <a:gd name="connsiteY69" fmla="*/ 6949 h 9789"/>
              <a:gd name="connsiteX70" fmla="*/ 5262 w 10000"/>
              <a:gd name="connsiteY70" fmla="*/ 6964 h 9789"/>
              <a:gd name="connsiteX71" fmla="*/ 5153 w 10000"/>
              <a:gd name="connsiteY71" fmla="*/ 6894 h 9789"/>
              <a:gd name="connsiteX72" fmla="*/ 5108 w 10000"/>
              <a:gd name="connsiteY72" fmla="*/ 6643 h 9789"/>
              <a:gd name="connsiteX73" fmla="*/ 4970 w 10000"/>
              <a:gd name="connsiteY73" fmla="*/ 6471 h 9789"/>
              <a:gd name="connsiteX74" fmla="*/ 4824 w 10000"/>
              <a:gd name="connsiteY74" fmla="*/ 6526 h 9789"/>
              <a:gd name="connsiteX75" fmla="*/ 4651 w 10000"/>
              <a:gd name="connsiteY75" fmla="*/ 6456 h 9789"/>
              <a:gd name="connsiteX76" fmla="*/ 4619 w 10000"/>
              <a:gd name="connsiteY76" fmla="*/ 6385 h 9789"/>
              <a:gd name="connsiteX77" fmla="*/ 4651 w 10000"/>
              <a:gd name="connsiteY77" fmla="*/ 6284 h 9789"/>
              <a:gd name="connsiteX78" fmla="*/ 4744 w 10000"/>
              <a:gd name="connsiteY78" fmla="*/ 6119 h 9789"/>
              <a:gd name="connsiteX79" fmla="*/ 4774 w 10000"/>
              <a:gd name="connsiteY79" fmla="*/ 5892 h 9789"/>
              <a:gd name="connsiteX80" fmla="*/ 4723 w 10000"/>
              <a:gd name="connsiteY80" fmla="*/ 5751 h 9789"/>
              <a:gd name="connsiteX81" fmla="*/ 4744 w 10000"/>
              <a:gd name="connsiteY81" fmla="*/ 5650 h 9789"/>
              <a:gd name="connsiteX82" fmla="*/ 4727 w 10000"/>
              <a:gd name="connsiteY82" fmla="*/ 5517 h 9789"/>
              <a:gd name="connsiteX83" fmla="*/ 4873 w 10000"/>
              <a:gd name="connsiteY83" fmla="*/ 5423 h 9789"/>
              <a:gd name="connsiteX84" fmla="*/ 4931 w 10000"/>
              <a:gd name="connsiteY84" fmla="*/ 5345 h 9789"/>
              <a:gd name="connsiteX85" fmla="*/ 4950 w 10000"/>
              <a:gd name="connsiteY85" fmla="*/ 5212 h 9789"/>
              <a:gd name="connsiteX86" fmla="*/ 5075 w 10000"/>
              <a:gd name="connsiteY86" fmla="*/ 5110 h 9789"/>
              <a:gd name="connsiteX87" fmla="*/ 5158 w 10000"/>
              <a:gd name="connsiteY87" fmla="*/ 5165 h 9789"/>
              <a:gd name="connsiteX88" fmla="*/ 5289 w 10000"/>
              <a:gd name="connsiteY88" fmla="*/ 5212 h 9789"/>
              <a:gd name="connsiteX89" fmla="*/ 5341 w 10000"/>
              <a:gd name="connsiteY89" fmla="*/ 5258 h 9789"/>
              <a:gd name="connsiteX90" fmla="*/ 5294 w 10000"/>
              <a:gd name="connsiteY90" fmla="*/ 5329 h 9789"/>
              <a:gd name="connsiteX91" fmla="*/ 5366 w 10000"/>
              <a:gd name="connsiteY91" fmla="*/ 5462 h 9789"/>
              <a:gd name="connsiteX92" fmla="*/ 5450 w 10000"/>
              <a:gd name="connsiteY92" fmla="*/ 5611 h 9789"/>
              <a:gd name="connsiteX93" fmla="*/ 5345 w 10000"/>
              <a:gd name="connsiteY93" fmla="*/ 5658 h 9789"/>
              <a:gd name="connsiteX94" fmla="*/ 5379 w 10000"/>
              <a:gd name="connsiteY94" fmla="*/ 5791 h 9789"/>
              <a:gd name="connsiteX95" fmla="*/ 5245 w 10000"/>
              <a:gd name="connsiteY95" fmla="*/ 5916 h 9789"/>
              <a:gd name="connsiteX96" fmla="*/ 5090 w 10000"/>
              <a:gd name="connsiteY96" fmla="*/ 5931 h 9789"/>
              <a:gd name="connsiteX97" fmla="*/ 4950 w 10000"/>
              <a:gd name="connsiteY97" fmla="*/ 5884 h 9789"/>
              <a:gd name="connsiteX98" fmla="*/ 4812 w 10000"/>
              <a:gd name="connsiteY98" fmla="*/ 5845 h 9789"/>
              <a:gd name="connsiteX99" fmla="*/ 4757 w 10000"/>
              <a:gd name="connsiteY99" fmla="*/ 5908 h 9789"/>
              <a:gd name="connsiteX100" fmla="*/ 4736 w 10000"/>
              <a:gd name="connsiteY100" fmla="*/ 6119 h 9789"/>
              <a:gd name="connsiteX101" fmla="*/ 4651 w 10000"/>
              <a:gd name="connsiteY101" fmla="*/ 6268 h 9789"/>
              <a:gd name="connsiteX102" fmla="*/ 4608 w 10000"/>
              <a:gd name="connsiteY102" fmla="*/ 6385 h 9789"/>
              <a:gd name="connsiteX103" fmla="*/ 4656 w 10000"/>
              <a:gd name="connsiteY103" fmla="*/ 6471 h 9789"/>
              <a:gd name="connsiteX104" fmla="*/ 4842 w 10000"/>
              <a:gd name="connsiteY104" fmla="*/ 6518 h 9789"/>
              <a:gd name="connsiteX105" fmla="*/ 4970 w 10000"/>
              <a:gd name="connsiteY105" fmla="*/ 6448 h 9789"/>
              <a:gd name="connsiteX106" fmla="*/ 5103 w 10000"/>
              <a:gd name="connsiteY106" fmla="*/ 6667 h 9789"/>
              <a:gd name="connsiteX107" fmla="*/ 5158 w 10000"/>
              <a:gd name="connsiteY107" fmla="*/ 6917 h 9789"/>
              <a:gd name="connsiteX108" fmla="*/ 5275 w 10000"/>
              <a:gd name="connsiteY108" fmla="*/ 6972 h 9789"/>
              <a:gd name="connsiteX109" fmla="*/ 5430 w 10000"/>
              <a:gd name="connsiteY109" fmla="*/ 6964 h 9789"/>
              <a:gd name="connsiteX110" fmla="*/ 5624 w 10000"/>
              <a:gd name="connsiteY110" fmla="*/ 7043 h 9789"/>
              <a:gd name="connsiteX111" fmla="*/ 5788 w 10000"/>
              <a:gd name="connsiteY111" fmla="*/ 6949 h 9789"/>
              <a:gd name="connsiteX112" fmla="*/ 6106 w 10000"/>
              <a:gd name="connsiteY112" fmla="*/ 7489 h 9789"/>
              <a:gd name="connsiteX113" fmla="*/ 6419 w 10000"/>
              <a:gd name="connsiteY113" fmla="*/ 7575 h 9789"/>
              <a:gd name="connsiteX114" fmla="*/ 6521 w 10000"/>
              <a:gd name="connsiteY114" fmla="*/ 7841 h 9789"/>
              <a:gd name="connsiteX115" fmla="*/ 6608 w 10000"/>
              <a:gd name="connsiteY115" fmla="*/ 7888 h 9789"/>
              <a:gd name="connsiteX116" fmla="*/ 6704 w 10000"/>
              <a:gd name="connsiteY116" fmla="*/ 7927 h 9789"/>
              <a:gd name="connsiteX117" fmla="*/ 6745 w 10000"/>
              <a:gd name="connsiteY117" fmla="*/ 7935 h 9789"/>
              <a:gd name="connsiteX118" fmla="*/ 6842 w 10000"/>
              <a:gd name="connsiteY118" fmla="*/ 7833 h 9789"/>
              <a:gd name="connsiteX119" fmla="*/ 6904 w 10000"/>
              <a:gd name="connsiteY119" fmla="*/ 8005 h 9789"/>
              <a:gd name="connsiteX120" fmla="*/ 7188 w 10000"/>
              <a:gd name="connsiteY120" fmla="*/ 7457 h 9789"/>
              <a:gd name="connsiteX121" fmla="*/ 7329 w 10000"/>
              <a:gd name="connsiteY121" fmla="*/ 7410 h 9789"/>
              <a:gd name="connsiteX122" fmla="*/ 7481 w 10000"/>
              <a:gd name="connsiteY122" fmla="*/ 7551 h 9789"/>
              <a:gd name="connsiteX123" fmla="*/ 7470 w 10000"/>
              <a:gd name="connsiteY123" fmla="*/ 6941 h 9789"/>
              <a:gd name="connsiteX124" fmla="*/ 7653 w 10000"/>
              <a:gd name="connsiteY124" fmla="*/ 6917 h 9789"/>
              <a:gd name="connsiteX125" fmla="*/ 7948 w 10000"/>
              <a:gd name="connsiteY125" fmla="*/ 7160 h 9789"/>
              <a:gd name="connsiteX126" fmla="*/ 8020 w 10000"/>
              <a:gd name="connsiteY126" fmla="*/ 7176 h 9789"/>
              <a:gd name="connsiteX127" fmla="*/ 8223 w 10000"/>
              <a:gd name="connsiteY127" fmla="*/ 7207 h 9789"/>
              <a:gd name="connsiteX128" fmla="*/ 8275 w 10000"/>
              <a:gd name="connsiteY128" fmla="*/ 7254 h 9789"/>
              <a:gd name="connsiteX129" fmla="*/ 8309 w 10000"/>
              <a:gd name="connsiteY129" fmla="*/ 7481 h 9789"/>
              <a:gd name="connsiteX130" fmla="*/ 8452 w 10000"/>
              <a:gd name="connsiteY130" fmla="*/ 7598 h 9789"/>
              <a:gd name="connsiteX131" fmla="*/ 8554 w 10000"/>
              <a:gd name="connsiteY131" fmla="*/ 7622 h 9789"/>
              <a:gd name="connsiteX132" fmla="*/ 8691 w 10000"/>
              <a:gd name="connsiteY132" fmla="*/ 7481 h 9789"/>
              <a:gd name="connsiteX133" fmla="*/ 8760 w 10000"/>
              <a:gd name="connsiteY133" fmla="*/ 7434 h 9789"/>
              <a:gd name="connsiteX134" fmla="*/ 8797 w 10000"/>
              <a:gd name="connsiteY134" fmla="*/ 7348 h 9789"/>
              <a:gd name="connsiteX135" fmla="*/ 8946 w 10000"/>
              <a:gd name="connsiteY135" fmla="*/ 7395 h 9789"/>
              <a:gd name="connsiteX136" fmla="*/ 8928 w 10000"/>
              <a:gd name="connsiteY136" fmla="*/ 7301 h 9789"/>
              <a:gd name="connsiteX137" fmla="*/ 9006 w 10000"/>
              <a:gd name="connsiteY137" fmla="*/ 7246 h 9789"/>
              <a:gd name="connsiteX138" fmla="*/ 9128 w 10000"/>
              <a:gd name="connsiteY138" fmla="*/ 7301 h 9789"/>
              <a:gd name="connsiteX139" fmla="*/ 9327 w 10000"/>
              <a:gd name="connsiteY139" fmla="*/ 7301 h 9789"/>
              <a:gd name="connsiteX140" fmla="*/ 9432 w 10000"/>
              <a:gd name="connsiteY140" fmla="*/ 7340 h 9789"/>
              <a:gd name="connsiteX141" fmla="*/ 9506 w 10000"/>
              <a:gd name="connsiteY141" fmla="*/ 7457 h 9789"/>
              <a:gd name="connsiteX142" fmla="*/ 9542 w 10000"/>
              <a:gd name="connsiteY142" fmla="*/ 7277 h 9789"/>
              <a:gd name="connsiteX143" fmla="*/ 9469 w 10000"/>
              <a:gd name="connsiteY143" fmla="*/ 7019 h 9789"/>
              <a:gd name="connsiteX144" fmla="*/ 9553 w 10000"/>
              <a:gd name="connsiteY144" fmla="*/ 6964 h 9789"/>
              <a:gd name="connsiteX145" fmla="*/ 9644 w 10000"/>
              <a:gd name="connsiteY145" fmla="*/ 6988 h 9789"/>
              <a:gd name="connsiteX146" fmla="*/ 9644 w 10000"/>
              <a:gd name="connsiteY146" fmla="*/ 6683 h 9789"/>
              <a:gd name="connsiteX147" fmla="*/ 9795 w 10000"/>
              <a:gd name="connsiteY147" fmla="*/ 6706 h 9789"/>
              <a:gd name="connsiteX148" fmla="*/ 9869 w 10000"/>
              <a:gd name="connsiteY148" fmla="*/ 6643 h 9789"/>
              <a:gd name="connsiteX149" fmla="*/ 9850 w 10000"/>
              <a:gd name="connsiteY149" fmla="*/ 6424 h 9789"/>
              <a:gd name="connsiteX150" fmla="*/ 9921 w 10000"/>
              <a:gd name="connsiteY150" fmla="*/ 6424 h 9789"/>
              <a:gd name="connsiteX151" fmla="*/ 10000 w 10000"/>
              <a:gd name="connsiteY151" fmla="*/ 6307 h 9789"/>
              <a:gd name="connsiteX152" fmla="*/ 8085 w 10000"/>
              <a:gd name="connsiteY152" fmla="*/ 0 h 9789"/>
              <a:gd name="connsiteX153" fmla="*/ 5280 w 10000"/>
              <a:gd name="connsiteY153" fmla="*/ 2289 h 9789"/>
              <a:gd name="connsiteX154" fmla="*/ 5306 w 10000"/>
              <a:gd name="connsiteY154" fmla="*/ 1679 h 9789"/>
              <a:gd name="connsiteX155" fmla="*/ 5396 w 10000"/>
              <a:gd name="connsiteY155" fmla="*/ 321 h 9789"/>
              <a:gd name="connsiteX156" fmla="*/ 4187 w 10000"/>
              <a:gd name="connsiteY156" fmla="*/ 86 h 9789"/>
              <a:gd name="connsiteX157" fmla="*/ 3601 w 10000"/>
              <a:gd name="connsiteY157" fmla="*/ 227 h 9789"/>
              <a:gd name="connsiteX158" fmla="*/ 3446 w 10000"/>
              <a:gd name="connsiteY158" fmla="*/ 658 h 9789"/>
              <a:gd name="connsiteX159" fmla="*/ 3827 w 10000"/>
              <a:gd name="connsiteY159" fmla="*/ 1526 h 9789"/>
              <a:gd name="connsiteX160" fmla="*/ 3357 w 10000"/>
              <a:gd name="connsiteY160" fmla="*/ 2066 h 9789"/>
              <a:gd name="connsiteX161" fmla="*/ 3089 w 10000"/>
              <a:gd name="connsiteY161" fmla="*/ 3091 h 9789"/>
              <a:gd name="connsiteX162" fmla="*/ 2762 w 10000"/>
              <a:gd name="connsiteY162" fmla="*/ 2645 h 9789"/>
              <a:gd name="connsiteX0" fmla="*/ 2762 w 10000"/>
              <a:gd name="connsiteY0" fmla="*/ 2702 h 10000"/>
              <a:gd name="connsiteX1" fmla="*/ 2243 w 10000"/>
              <a:gd name="connsiteY1" fmla="*/ 3062 h 10000"/>
              <a:gd name="connsiteX2" fmla="*/ 1588 w 10000"/>
              <a:gd name="connsiteY2" fmla="*/ 3189 h 10000"/>
              <a:gd name="connsiteX3" fmla="*/ 1237 w 10000"/>
              <a:gd name="connsiteY3" fmla="*/ 3118 h 10000"/>
              <a:gd name="connsiteX4" fmla="*/ 960 w 10000"/>
              <a:gd name="connsiteY4" fmla="*/ 3166 h 10000"/>
              <a:gd name="connsiteX5" fmla="*/ 753 w 10000"/>
              <a:gd name="connsiteY5" fmla="*/ 3469 h 10000"/>
              <a:gd name="connsiteX6" fmla="*/ 1121 w 10000"/>
              <a:gd name="connsiteY6" fmla="*/ 4149 h 10000"/>
              <a:gd name="connsiteX7" fmla="*/ 1499 w 10000"/>
              <a:gd name="connsiteY7" fmla="*/ 5084 h 10000"/>
              <a:gd name="connsiteX8" fmla="*/ 1442 w 10000"/>
              <a:gd name="connsiteY8" fmla="*/ 5899 h 10000"/>
              <a:gd name="connsiteX9" fmla="*/ 1329 w 10000"/>
              <a:gd name="connsiteY9" fmla="*/ 6643 h 10000"/>
              <a:gd name="connsiteX10" fmla="*/ 496 w 10000"/>
              <a:gd name="connsiteY10" fmla="*/ 7362 h 10000"/>
              <a:gd name="connsiteX11" fmla="*/ 0 w 10000"/>
              <a:gd name="connsiteY11" fmla="*/ 7745 h 10000"/>
              <a:gd name="connsiteX12" fmla="*/ 71 w 10000"/>
              <a:gd name="connsiteY12" fmla="*/ 8130 h 10000"/>
              <a:gd name="connsiteX13" fmla="*/ 375 w 10000"/>
              <a:gd name="connsiteY13" fmla="*/ 8505 h 10000"/>
              <a:gd name="connsiteX14" fmla="*/ 516 w 10000"/>
              <a:gd name="connsiteY14" fmla="*/ 8825 h 10000"/>
              <a:gd name="connsiteX15" fmla="*/ 770 w 10000"/>
              <a:gd name="connsiteY15" fmla="*/ 9017 h 10000"/>
              <a:gd name="connsiteX16" fmla="*/ 977 w 10000"/>
              <a:gd name="connsiteY16" fmla="*/ 9473 h 10000"/>
              <a:gd name="connsiteX17" fmla="*/ 1225 w 10000"/>
              <a:gd name="connsiteY17" fmla="*/ 9896 h 10000"/>
              <a:gd name="connsiteX18" fmla="*/ 1399 w 10000"/>
              <a:gd name="connsiteY18" fmla="*/ 10000 h 10000"/>
              <a:gd name="connsiteX19" fmla="*/ 1572 w 10000"/>
              <a:gd name="connsiteY19" fmla="*/ 9856 h 10000"/>
              <a:gd name="connsiteX20" fmla="*/ 1734 w 10000"/>
              <a:gd name="connsiteY20" fmla="*/ 9513 h 10000"/>
              <a:gd name="connsiteX21" fmla="*/ 1604 w 10000"/>
              <a:gd name="connsiteY21" fmla="*/ 8993 h 10000"/>
              <a:gd name="connsiteX22" fmla="*/ 1615 w 10000"/>
              <a:gd name="connsiteY22" fmla="*/ 8777 h 10000"/>
              <a:gd name="connsiteX23" fmla="*/ 2047 w 10000"/>
              <a:gd name="connsiteY23" fmla="*/ 8633 h 10000"/>
              <a:gd name="connsiteX24" fmla="*/ 2289 w 10000"/>
              <a:gd name="connsiteY24" fmla="*/ 8529 h 10000"/>
              <a:gd name="connsiteX25" fmla="*/ 2485 w 10000"/>
              <a:gd name="connsiteY25" fmla="*/ 8505 h 10000"/>
              <a:gd name="connsiteX26" fmla="*/ 2786 w 10000"/>
              <a:gd name="connsiteY26" fmla="*/ 8345 h 10000"/>
              <a:gd name="connsiteX27" fmla="*/ 3151 w 10000"/>
              <a:gd name="connsiteY27" fmla="*/ 8010 h 10000"/>
              <a:gd name="connsiteX28" fmla="*/ 3564 w 10000"/>
              <a:gd name="connsiteY28" fmla="*/ 8153 h 10000"/>
              <a:gd name="connsiteX29" fmla="*/ 3728 w 10000"/>
              <a:gd name="connsiteY29" fmla="*/ 8058 h 10000"/>
              <a:gd name="connsiteX30" fmla="*/ 3759 w 10000"/>
              <a:gd name="connsiteY30" fmla="*/ 8489 h 10000"/>
              <a:gd name="connsiteX31" fmla="*/ 3856 w 10000"/>
              <a:gd name="connsiteY31" fmla="*/ 8681 h 10000"/>
              <a:gd name="connsiteX32" fmla="*/ 3962 w 10000"/>
              <a:gd name="connsiteY32" fmla="*/ 8601 h 10000"/>
              <a:gd name="connsiteX33" fmla="*/ 4013 w 10000"/>
              <a:gd name="connsiteY33" fmla="*/ 8698 h 10000"/>
              <a:gd name="connsiteX34" fmla="*/ 4222 w 10000"/>
              <a:gd name="connsiteY34" fmla="*/ 8585 h 10000"/>
              <a:gd name="connsiteX35" fmla="*/ 4637 w 10000"/>
              <a:gd name="connsiteY35" fmla="*/ 8466 h 10000"/>
              <a:gd name="connsiteX36" fmla="*/ 4462 w 10000"/>
              <a:gd name="connsiteY36" fmla="*/ 8153 h 10000"/>
              <a:gd name="connsiteX37" fmla="*/ 4390 w 10000"/>
              <a:gd name="connsiteY37" fmla="*/ 8034 h 10000"/>
              <a:gd name="connsiteX38" fmla="*/ 4365 w 10000"/>
              <a:gd name="connsiteY38" fmla="*/ 7738 h 10000"/>
              <a:gd name="connsiteX39" fmla="*/ 4324 w 10000"/>
              <a:gd name="connsiteY39" fmla="*/ 7602 h 10000"/>
              <a:gd name="connsiteX40" fmla="*/ 4452 w 10000"/>
              <a:gd name="connsiteY40" fmla="*/ 7530 h 10000"/>
              <a:gd name="connsiteX41" fmla="*/ 4446 w 10000"/>
              <a:gd name="connsiteY41" fmla="*/ 7434 h 10000"/>
              <a:gd name="connsiteX42" fmla="*/ 4494 w 10000"/>
              <a:gd name="connsiteY42" fmla="*/ 7426 h 10000"/>
              <a:gd name="connsiteX43" fmla="*/ 4592 w 10000"/>
              <a:gd name="connsiteY43" fmla="*/ 7434 h 10000"/>
              <a:gd name="connsiteX44" fmla="*/ 4669 w 10000"/>
              <a:gd name="connsiteY44" fmla="*/ 7522 h 10000"/>
              <a:gd name="connsiteX45" fmla="*/ 4523 w 10000"/>
              <a:gd name="connsiteY45" fmla="*/ 7578 h 10000"/>
              <a:gd name="connsiteX46" fmla="*/ 4446 w 10000"/>
              <a:gd name="connsiteY46" fmla="*/ 7530 h 10000"/>
              <a:gd name="connsiteX47" fmla="*/ 4324 w 10000"/>
              <a:gd name="connsiteY47" fmla="*/ 7578 h 10000"/>
              <a:gd name="connsiteX48" fmla="*/ 4357 w 10000"/>
              <a:gd name="connsiteY48" fmla="*/ 7722 h 10000"/>
              <a:gd name="connsiteX49" fmla="*/ 4411 w 10000"/>
              <a:gd name="connsiteY49" fmla="*/ 8050 h 10000"/>
              <a:gd name="connsiteX50" fmla="*/ 4462 w 10000"/>
              <a:gd name="connsiteY50" fmla="*/ 8153 h 10000"/>
              <a:gd name="connsiteX51" fmla="*/ 4619 w 10000"/>
              <a:gd name="connsiteY51" fmla="*/ 8457 h 10000"/>
              <a:gd name="connsiteX52" fmla="*/ 4683 w 10000"/>
              <a:gd name="connsiteY52" fmla="*/ 8601 h 10000"/>
              <a:gd name="connsiteX53" fmla="*/ 4824 w 10000"/>
              <a:gd name="connsiteY53" fmla="*/ 8865 h 10000"/>
              <a:gd name="connsiteX54" fmla="*/ 5090 w 10000"/>
              <a:gd name="connsiteY54" fmla="*/ 8849 h 10000"/>
              <a:gd name="connsiteX55" fmla="*/ 5487 w 10000"/>
              <a:gd name="connsiteY55" fmla="*/ 8921 h 10000"/>
              <a:gd name="connsiteX56" fmla="*/ 5842 w 10000"/>
              <a:gd name="connsiteY56" fmla="*/ 8601 h 10000"/>
              <a:gd name="connsiteX57" fmla="*/ 5929 w 10000"/>
              <a:gd name="connsiteY57" fmla="*/ 8457 h 10000"/>
              <a:gd name="connsiteX58" fmla="*/ 6017 w 10000"/>
              <a:gd name="connsiteY58" fmla="*/ 8457 h 10000"/>
              <a:gd name="connsiteX59" fmla="*/ 6124 w 10000"/>
              <a:gd name="connsiteY59" fmla="*/ 8441 h 10000"/>
              <a:gd name="connsiteX60" fmla="*/ 6299 w 10000"/>
              <a:gd name="connsiteY60" fmla="*/ 8361 h 10000"/>
              <a:gd name="connsiteX61" fmla="*/ 6447 w 10000"/>
              <a:gd name="connsiteY61" fmla="*/ 8370 h 10000"/>
              <a:gd name="connsiteX62" fmla="*/ 6552 w 10000"/>
              <a:gd name="connsiteY62" fmla="*/ 8361 h 10000"/>
              <a:gd name="connsiteX63" fmla="*/ 6515 w 10000"/>
              <a:gd name="connsiteY63" fmla="*/ 8153 h 10000"/>
              <a:gd name="connsiteX64" fmla="*/ 6521 w 10000"/>
              <a:gd name="connsiteY64" fmla="*/ 8002 h 10000"/>
              <a:gd name="connsiteX65" fmla="*/ 6419 w 10000"/>
              <a:gd name="connsiteY65" fmla="*/ 7714 h 10000"/>
              <a:gd name="connsiteX66" fmla="*/ 6099 w 10000"/>
              <a:gd name="connsiteY66" fmla="*/ 7650 h 10000"/>
              <a:gd name="connsiteX67" fmla="*/ 5805 w 10000"/>
              <a:gd name="connsiteY67" fmla="*/ 7114 h 10000"/>
              <a:gd name="connsiteX68" fmla="*/ 5606 w 10000"/>
              <a:gd name="connsiteY68" fmla="*/ 7170 h 10000"/>
              <a:gd name="connsiteX69" fmla="*/ 5412 w 10000"/>
              <a:gd name="connsiteY69" fmla="*/ 7099 h 10000"/>
              <a:gd name="connsiteX70" fmla="*/ 5262 w 10000"/>
              <a:gd name="connsiteY70" fmla="*/ 7114 h 10000"/>
              <a:gd name="connsiteX71" fmla="*/ 5153 w 10000"/>
              <a:gd name="connsiteY71" fmla="*/ 7043 h 10000"/>
              <a:gd name="connsiteX72" fmla="*/ 5108 w 10000"/>
              <a:gd name="connsiteY72" fmla="*/ 6786 h 10000"/>
              <a:gd name="connsiteX73" fmla="*/ 4970 w 10000"/>
              <a:gd name="connsiteY73" fmla="*/ 6610 h 10000"/>
              <a:gd name="connsiteX74" fmla="*/ 4824 w 10000"/>
              <a:gd name="connsiteY74" fmla="*/ 6667 h 10000"/>
              <a:gd name="connsiteX75" fmla="*/ 4651 w 10000"/>
              <a:gd name="connsiteY75" fmla="*/ 6595 h 10000"/>
              <a:gd name="connsiteX76" fmla="*/ 4619 w 10000"/>
              <a:gd name="connsiteY76" fmla="*/ 6523 h 10000"/>
              <a:gd name="connsiteX77" fmla="*/ 4651 w 10000"/>
              <a:gd name="connsiteY77" fmla="*/ 6419 h 10000"/>
              <a:gd name="connsiteX78" fmla="*/ 4744 w 10000"/>
              <a:gd name="connsiteY78" fmla="*/ 6251 h 10000"/>
              <a:gd name="connsiteX79" fmla="*/ 4774 w 10000"/>
              <a:gd name="connsiteY79" fmla="*/ 6019 h 10000"/>
              <a:gd name="connsiteX80" fmla="*/ 4723 w 10000"/>
              <a:gd name="connsiteY80" fmla="*/ 5875 h 10000"/>
              <a:gd name="connsiteX81" fmla="*/ 4744 w 10000"/>
              <a:gd name="connsiteY81" fmla="*/ 5772 h 10000"/>
              <a:gd name="connsiteX82" fmla="*/ 4727 w 10000"/>
              <a:gd name="connsiteY82" fmla="*/ 5636 h 10000"/>
              <a:gd name="connsiteX83" fmla="*/ 4873 w 10000"/>
              <a:gd name="connsiteY83" fmla="*/ 5540 h 10000"/>
              <a:gd name="connsiteX84" fmla="*/ 4931 w 10000"/>
              <a:gd name="connsiteY84" fmla="*/ 5460 h 10000"/>
              <a:gd name="connsiteX85" fmla="*/ 4950 w 10000"/>
              <a:gd name="connsiteY85" fmla="*/ 5324 h 10000"/>
              <a:gd name="connsiteX86" fmla="*/ 5075 w 10000"/>
              <a:gd name="connsiteY86" fmla="*/ 5220 h 10000"/>
              <a:gd name="connsiteX87" fmla="*/ 5158 w 10000"/>
              <a:gd name="connsiteY87" fmla="*/ 5276 h 10000"/>
              <a:gd name="connsiteX88" fmla="*/ 5289 w 10000"/>
              <a:gd name="connsiteY88" fmla="*/ 5324 h 10000"/>
              <a:gd name="connsiteX89" fmla="*/ 5341 w 10000"/>
              <a:gd name="connsiteY89" fmla="*/ 5371 h 10000"/>
              <a:gd name="connsiteX90" fmla="*/ 5294 w 10000"/>
              <a:gd name="connsiteY90" fmla="*/ 5444 h 10000"/>
              <a:gd name="connsiteX91" fmla="*/ 5366 w 10000"/>
              <a:gd name="connsiteY91" fmla="*/ 5580 h 10000"/>
              <a:gd name="connsiteX92" fmla="*/ 5450 w 10000"/>
              <a:gd name="connsiteY92" fmla="*/ 5732 h 10000"/>
              <a:gd name="connsiteX93" fmla="*/ 5345 w 10000"/>
              <a:gd name="connsiteY93" fmla="*/ 5780 h 10000"/>
              <a:gd name="connsiteX94" fmla="*/ 5379 w 10000"/>
              <a:gd name="connsiteY94" fmla="*/ 5916 h 10000"/>
              <a:gd name="connsiteX95" fmla="*/ 5245 w 10000"/>
              <a:gd name="connsiteY95" fmla="*/ 6044 h 10000"/>
              <a:gd name="connsiteX96" fmla="*/ 5090 w 10000"/>
              <a:gd name="connsiteY96" fmla="*/ 6059 h 10000"/>
              <a:gd name="connsiteX97" fmla="*/ 4950 w 10000"/>
              <a:gd name="connsiteY97" fmla="*/ 6011 h 10000"/>
              <a:gd name="connsiteX98" fmla="*/ 4812 w 10000"/>
              <a:gd name="connsiteY98" fmla="*/ 5971 h 10000"/>
              <a:gd name="connsiteX99" fmla="*/ 4757 w 10000"/>
              <a:gd name="connsiteY99" fmla="*/ 6035 h 10000"/>
              <a:gd name="connsiteX100" fmla="*/ 4736 w 10000"/>
              <a:gd name="connsiteY100" fmla="*/ 6251 h 10000"/>
              <a:gd name="connsiteX101" fmla="*/ 4651 w 10000"/>
              <a:gd name="connsiteY101" fmla="*/ 6403 h 10000"/>
              <a:gd name="connsiteX102" fmla="*/ 4608 w 10000"/>
              <a:gd name="connsiteY102" fmla="*/ 6523 h 10000"/>
              <a:gd name="connsiteX103" fmla="*/ 4656 w 10000"/>
              <a:gd name="connsiteY103" fmla="*/ 6610 h 10000"/>
              <a:gd name="connsiteX104" fmla="*/ 4842 w 10000"/>
              <a:gd name="connsiteY104" fmla="*/ 6658 h 10000"/>
              <a:gd name="connsiteX105" fmla="*/ 4970 w 10000"/>
              <a:gd name="connsiteY105" fmla="*/ 6587 h 10000"/>
              <a:gd name="connsiteX106" fmla="*/ 5103 w 10000"/>
              <a:gd name="connsiteY106" fmla="*/ 6811 h 10000"/>
              <a:gd name="connsiteX107" fmla="*/ 5158 w 10000"/>
              <a:gd name="connsiteY107" fmla="*/ 7066 h 10000"/>
              <a:gd name="connsiteX108" fmla="*/ 5275 w 10000"/>
              <a:gd name="connsiteY108" fmla="*/ 7122 h 10000"/>
              <a:gd name="connsiteX109" fmla="*/ 5430 w 10000"/>
              <a:gd name="connsiteY109" fmla="*/ 7114 h 10000"/>
              <a:gd name="connsiteX110" fmla="*/ 5624 w 10000"/>
              <a:gd name="connsiteY110" fmla="*/ 7195 h 10000"/>
              <a:gd name="connsiteX111" fmla="*/ 5788 w 10000"/>
              <a:gd name="connsiteY111" fmla="*/ 7099 h 10000"/>
              <a:gd name="connsiteX112" fmla="*/ 6106 w 10000"/>
              <a:gd name="connsiteY112" fmla="*/ 7650 h 10000"/>
              <a:gd name="connsiteX113" fmla="*/ 6419 w 10000"/>
              <a:gd name="connsiteY113" fmla="*/ 7738 h 10000"/>
              <a:gd name="connsiteX114" fmla="*/ 6521 w 10000"/>
              <a:gd name="connsiteY114" fmla="*/ 8010 h 10000"/>
              <a:gd name="connsiteX115" fmla="*/ 6608 w 10000"/>
              <a:gd name="connsiteY115" fmla="*/ 8058 h 10000"/>
              <a:gd name="connsiteX116" fmla="*/ 6704 w 10000"/>
              <a:gd name="connsiteY116" fmla="*/ 8098 h 10000"/>
              <a:gd name="connsiteX117" fmla="*/ 6745 w 10000"/>
              <a:gd name="connsiteY117" fmla="*/ 8106 h 10000"/>
              <a:gd name="connsiteX118" fmla="*/ 6842 w 10000"/>
              <a:gd name="connsiteY118" fmla="*/ 8002 h 10000"/>
              <a:gd name="connsiteX119" fmla="*/ 6904 w 10000"/>
              <a:gd name="connsiteY119" fmla="*/ 8178 h 10000"/>
              <a:gd name="connsiteX120" fmla="*/ 7188 w 10000"/>
              <a:gd name="connsiteY120" fmla="*/ 7618 h 10000"/>
              <a:gd name="connsiteX121" fmla="*/ 7329 w 10000"/>
              <a:gd name="connsiteY121" fmla="*/ 7570 h 10000"/>
              <a:gd name="connsiteX122" fmla="*/ 7481 w 10000"/>
              <a:gd name="connsiteY122" fmla="*/ 7714 h 10000"/>
              <a:gd name="connsiteX123" fmla="*/ 7470 w 10000"/>
              <a:gd name="connsiteY123" fmla="*/ 7091 h 10000"/>
              <a:gd name="connsiteX124" fmla="*/ 7653 w 10000"/>
              <a:gd name="connsiteY124" fmla="*/ 7066 h 10000"/>
              <a:gd name="connsiteX125" fmla="*/ 7948 w 10000"/>
              <a:gd name="connsiteY125" fmla="*/ 7314 h 10000"/>
              <a:gd name="connsiteX126" fmla="*/ 8020 w 10000"/>
              <a:gd name="connsiteY126" fmla="*/ 7331 h 10000"/>
              <a:gd name="connsiteX127" fmla="*/ 8223 w 10000"/>
              <a:gd name="connsiteY127" fmla="*/ 7362 h 10000"/>
              <a:gd name="connsiteX128" fmla="*/ 8275 w 10000"/>
              <a:gd name="connsiteY128" fmla="*/ 7410 h 10000"/>
              <a:gd name="connsiteX129" fmla="*/ 8309 w 10000"/>
              <a:gd name="connsiteY129" fmla="*/ 7642 h 10000"/>
              <a:gd name="connsiteX130" fmla="*/ 8452 w 10000"/>
              <a:gd name="connsiteY130" fmla="*/ 7762 h 10000"/>
              <a:gd name="connsiteX131" fmla="*/ 8554 w 10000"/>
              <a:gd name="connsiteY131" fmla="*/ 7786 h 10000"/>
              <a:gd name="connsiteX132" fmla="*/ 8691 w 10000"/>
              <a:gd name="connsiteY132" fmla="*/ 7642 h 10000"/>
              <a:gd name="connsiteX133" fmla="*/ 8760 w 10000"/>
              <a:gd name="connsiteY133" fmla="*/ 7594 h 10000"/>
              <a:gd name="connsiteX134" fmla="*/ 8797 w 10000"/>
              <a:gd name="connsiteY134" fmla="*/ 7506 h 10000"/>
              <a:gd name="connsiteX135" fmla="*/ 8946 w 10000"/>
              <a:gd name="connsiteY135" fmla="*/ 7554 h 10000"/>
              <a:gd name="connsiteX136" fmla="*/ 8928 w 10000"/>
              <a:gd name="connsiteY136" fmla="*/ 7458 h 10000"/>
              <a:gd name="connsiteX137" fmla="*/ 9006 w 10000"/>
              <a:gd name="connsiteY137" fmla="*/ 7402 h 10000"/>
              <a:gd name="connsiteX138" fmla="*/ 9128 w 10000"/>
              <a:gd name="connsiteY138" fmla="*/ 7458 h 10000"/>
              <a:gd name="connsiteX139" fmla="*/ 9327 w 10000"/>
              <a:gd name="connsiteY139" fmla="*/ 7458 h 10000"/>
              <a:gd name="connsiteX140" fmla="*/ 9432 w 10000"/>
              <a:gd name="connsiteY140" fmla="*/ 7498 h 10000"/>
              <a:gd name="connsiteX141" fmla="*/ 9506 w 10000"/>
              <a:gd name="connsiteY141" fmla="*/ 7618 h 10000"/>
              <a:gd name="connsiteX142" fmla="*/ 9542 w 10000"/>
              <a:gd name="connsiteY142" fmla="*/ 7434 h 10000"/>
              <a:gd name="connsiteX143" fmla="*/ 9469 w 10000"/>
              <a:gd name="connsiteY143" fmla="*/ 7170 h 10000"/>
              <a:gd name="connsiteX144" fmla="*/ 9553 w 10000"/>
              <a:gd name="connsiteY144" fmla="*/ 7114 h 10000"/>
              <a:gd name="connsiteX145" fmla="*/ 9644 w 10000"/>
              <a:gd name="connsiteY145" fmla="*/ 7139 h 10000"/>
              <a:gd name="connsiteX146" fmla="*/ 9644 w 10000"/>
              <a:gd name="connsiteY146" fmla="*/ 6827 h 10000"/>
              <a:gd name="connsiteX147" fmla="*/ 9795 w 10000"/>
              <a:gd name="connsiteY147" fmla="*/ 6851 h 10000"/>
              <a:gd name="connsiteX148" fmla="*/ 9869 w 10000"/>
              <a:gd name="connsiteY148" fmla="*/ 6786 h 10000"/>
              <a:gd name="connsiteX149" fmla="*/ 9850 w 10000"/>
              <a:gd name="connsiteY149" fmla="*/ 6562 h 10000"/>
              <a:gd name="connsiteX150" fmla="*/ 9921 w 10000"/>
              <a:gd name="connsiteY150" fmla="*/ 6562 h 10000"/>
              <a:gd name="connsiteX151" fmla="*/ 10000 w 10000"/>
              <a:gd name="connsiteY151" fmla="*/ 6443 h 10000"/>
              <a:gd name="connsiteX152" fmla="*/ 8085 w 10000"/>
              <a:gd name="connsiteY152" fmla="*/ 0 h 10000"/>
              <a:gd name="connsiteX153" fmla="*/ 5280 w 10000"/>
              <a:gd name="connsiteY153" fmla="*/ 2338 h 10000"/>
              <a:gd name="connsiteX154" fmla="*/ 5306 w 10000"/>
              <a:gd name="connsiteY154" fmla="*/ 1715 h 10000"/>
              <a:gd name="connsiteX155" fmla="*/ 5396 w 10000"/>
              <a:gd name="connsiteY155" fmla="*/ 328 h 10000"/>
              <a:gd name="connsiteX156" fmla="*/ 4187 w 10000"/>
              <a:gd name="connsiteY156" fmla="*/ 88 h 10000"/>
              <a:gd name="connsiteX157" fmla="*/ 3601 w 10000"/>
              <a:gd name="connsiteY157" fmla="*/ 232 h 10000"/>
              <a:gd name="connsiteX158" fmla="*/ 3446 w 10000"/>
              <a:gd name="connsiteY158" fmla="*/ 672 h 10000"/>
              <a:gd name="connsiteX159" fmla="*/ 3827 w 10000"/>
              <a:gd name="connsiteY159" fmla="*/ 1559 h 10000"/>
              <a:gd name="connsiteX160" fmla="*/ 3357 w 10000"/>
              <a:gd name="connsiteY160" fmla="*/ 2111 h 10000"/>
              <a:gd name="connsiteX161" fmla="*/ 3089 w 10000"/>
              <a:gd name="connsiteY161" fmla="*/ 3158 h 10000"/>
              <a:gd name="connsiteX162" fmla="*/ 2762 w 10000"/>
              <a:gd name="connsiteY162" fmla="*/ 2702 h 10000"/>
              <a:gd name="connsiteX0" fmla="*/ 2762 w 10000"/>
              <a:gd name="connsiteY0" fmla="*/ 2614 h 9912"/>
              <a:gd name="connsiteX1" fmla="*/ 2243 w 10000"/>
              <a:gd name="connsiteY1" fmla="*/ 2974 h 9912"/>
              <a:gd name="connsiteX2" fmla="*/ 1588 w 10000"/>
              <a:gd name="connsiteY2" fmla="*/ 3101 h 9912"/>
              <a:gd name="connsiteX3" fmla="*/ 1237 w 10000"/>
              <a:gd name="connsiteY3" fmla="*/ 3030 h 9912"/>
              <a:gd name="connsiteX4" fmla="*/ 960 w 10000"/>
              <a:gd name="connsiteY4" fmla="*/ 3078 h 9912"/>
              <a:gd name="connsiteX5" fmla="*/ 753 w 10000"/>
              <a:gd name="connsiteY5" fmla="*/ 3381 h 9912"/>
              <a:gd name="connsiteX6" fmla="*/ 1121 w 10000"/>
              <a:gd name="connsiteY6" fmla="*/ 4061 h 9912"/>
              <a:gd name="connsiteX7" fmla="*/ 1499 w 10000"/>
              <a:gd name="connsiteY7" fmla="*/ 4996 h 9912"/>
              <a:gd name="connsiteX8" fmla="*/ 1442 w 10000"/>
              <a:gd name="connsiteY8" fmla="*/ 5811 h 9912"/>
              <a:gd name="connsiteX9" fmla="*/ 1329 w 10000"/>
              <a:gd name="connsiteY9" fmla="*/ 6555 h 9912"/>
              <a:gd name="connsiteX10" fmla="*/ 496 w 10000"/>
              <a:gd name="connsiteY10" fmla="*/ 7274 h 9912"/>
              <a:gd name="connsiteX11" fmla="*/ 0 w 10000"/>
              <a:gd name="connsiteY11" fmla="*/ 7657 h 9912"/>
              <a:gd name="connsiteX12" fmla="*/ 71 w 10000"/>
              <a:gd name="connsiteY12" fmla="*/ 8042 h 9912"/>
              <a:gd name="connsiteX13" fmla="*/ 375 w 10000"/>
              <a:gd name="connsiteY13" fmla="*/ 8417 h 9912"/>
              <a:gd name="connsiteX14" fmla="*/ 516 w 10000"/>
              <a:gd name="connsiteY14" fmla="*/ 8737 h 9912"/>
              <a:gd name="connsiteX15" fmla="*/ 770 w 10000"/>
              <a:gd name="connsiteY15" fmla="*/ 8929 h 9912"/>
              <a:gd name="connsiteX16" fmla="*/ 977 w 10000"/>
              <a:gd name="connsiteY16" fmla="*/ 9385 h 9912"/>
              <a:gd name="connsiteX17" fmla="*/ 1225 w 10000"/>
              <a:gd name="connsiteY17" fmla="*/ 9808 h 9912"/>
              <a:gd name="connsiteX18" fmla="*/ 1399 w 10000"/>
              <a:gd name="connsiteY18" fmla="*/ 9912 h 9912"/>
              <a:gd name="connsiteX19" fmla="*/ 1572 w 10000"/>
              <a:gd name="connsiteY19" fmla="*/ 9768 h 9912"/>
              <a:gd name="connsiteX20" fmla="*/ 1734 w 10000"/>
              <a:gd name="connsiteY20" fmla="*/ 9425 h 9912"/>
              <a:gd name="connsiteX21" fmla="*/ 1604 w 10000"/>
              <a:gd name="connsiteY21" fmla="*/ 8905 h 9912"/>
              <a:gd name="connsiteX22" fmla="*/ 1615 w 10000"/>
              <a:gd name="connsiteY22" fmla="*/ 8689 h 9912"/>
              <a:gd name="connsiteX23" fmla="*/ 2047 w 10000"/>
              <a:gd name="connsiteY23" fmla="*/ 8545 h 9912"/>
              <a:gd name="connsiteX24" fmla="*/ 2289 w 10000"/>
              <a:gd name="connsiteY24" fmla="*/ 8441 h 9912"/>
              <a:gd name="connsiteX25" fmla="*/ 2485 w 10000"/>
              <a:gd name="connsiteY25" fmla="*/ 8417 h 9912"/>
              <a:gd name="connsiteX26" fmla="*/ 2786 w 10000"/>
              <a:gd name="connsiteY26" fmla="*/ 8257 h 9912"/>
              <a:gd name="connsiteX27" fmla="*/ 3151 w 10000"/>
              <a:gd name="connsiteY27" fmla="*/ 7922 h 9912"/>
              <a:gd name="connsiteX28" fmla="*/ 3564 w 10000"/>
              <a:gd name="connsiteY28" fmla="*/ 8065 h 9912"/>
              <a:gd name="connsiteX29" fmla="*/ 3728 w 10000"/>
              <a:gd name="connsiteY29" fmla="*/ 7970 h 9912"/>
              <a:gd name="connsiteX30" fmla="*/ 3759 w 10000"/>
              <a:gd name="connsiteY30" fmla="*/ 8401 h 9912"/>
              <a:gd name="connsiteX31" fmla="*/ 3856 w 10000"/>
              <a:gd name="connsiteY31" fmla="*/ 8593 h 9912"/>
              <a:gd name="connsiteX32" fmla="*/ 3962 w 10000"/>
              <a:gd name="connsiteY32" fmla="*/ 8513 h 9912"/>
              <a:gd name="connsiteX33" fmla="*/ 4013 w 10000"/>
              <a:gd name="connsiteY33" fmla="*/ 8610 h 9912"/>
              <a:gd name="connsiteX34" fmla="*/ 4222 w 10000"/>
              <a:gd name="connsiteY34" fmla="*/ 8497 h 9912"/>
              <a:gd name="connsiteX35" fmla="*/ 4637 w 10000"/>
              <a:gd name="connsiteY35" fmla="*/ 8378 h 9912"/>
              <a:gd name="connsiteX36" fmla="*/ 4462 w 10000"/>
              <a:gd name="connsiteY36" fmla="*/ 8065 h 9912"/>
              <a:gd name="connsiteX37" fmla="*/ 4390 w 10000"/>
              <a:gd name="connsiteY37" fmla="*/ 7946 h 9912"/>
              <a:gd name="connsiteX38" fmla="*/ 4365 w 10000"/>
              <a:gd name="connsiteY38" fmla="*/ 7650 h 9912"/>
              <a:gd name="connsiteX39" fmla="*/ 4324 w 10000"/>
              <a:gd name="connsiteY39" fmla="*/ 7514 h 9912"/>
              <a:gd name="connsiteX40" fmla="*/ 4452 w 10000"/>
              <a:gd name="connsiteY40" fmla="*/ 7442 h 9912"/>
              <a:gd name="connsiteX41" fmla="*/ 4446 w 10000"/>
              <a:gd name="connsiteY41" fmla="*/ 7346 h 9912"/>
              <a:gd name="connsiteX42" fmla="*/ 4494 w 10000"/>
              <a:gd name="connsiteY42" fmla="*/ 7338 h 9912"/>
              <a:gd name="connsiteX43" fmla="*/ 4592 w 10000"/>
              <a:gd name="connsiteY43" fmla="*/ 7346 h 9912"/>
              <a:gd name="connsiteX44" fmla="*/ 4669 w 10000"/>
              <a:gd name="connsiteY44" fmla="*/ 7434 h 9912"/>
              <a:gd name="connsiteX45" fmla="*/ 4523 w 10000"/>
              <a:gd name="connsiteY45" fmla="*/ 7490 h 9912"/>
              <a:gd name="connsiteX46" fmla="*/ 4446 w 10000"/>
              <a:gd name="connsiteY46" fmla="*/ 7442 h 9912"/>
              <a:gd name="connsiteX47" fmla="*/ 4324 w 10000"/>
              <a:gd name="connsiteY47" fmla="*/ 7490 h 9912"/>
              <a:gd name="connsiteX48" fmla="*/ 4357 w 10000"/>
              <a:gd name="connsiteY48" fmla="*/ 7634 h 9912"/>
              <a:gd name="connsiteX49" fmla="*/ 4411 w 10000"/>
              <a:gd name="connsiteY49" fmla="*/ 7962 h 9912"/>
              <a:gd name="connsiteX50" fmla="*/ 4462 w 10000"/>
              <a:gd name="connsiteY50" fmla="*/ 8065 h 9912"/>
              <a:gd name="connsiteX51" fmla="*/ 4619 w 10000"/>
              <a:gd name="connsiteY51" fmla="*/ 8369 h 9912"/>
              <a:gd name="connsiteX52" fmla="*/ 4683 w 10000"/>
              <a:gd name="connsiteY52" fmla="*/ 8513 h 9912"/>
              <a:gd name="connsiteX53" fmla="*/ 4824 w 10000"/>
              <a:gd name="connsiteY53" fmla="*/ 8777 h 9912"/>
              <a:gd name="connsiteX54" fmla="*/ 5090 w 10000"/>
              <a:gd name="connsiteY54" fmla="*/ 8761 h 9912"/>
              <a:gd name="connsiteX55" fmla="*/ 5487 w 10000"/>
              <a:gd name="connsiteY55" fmla="*/ 8833 h 9912"/>
              <a:gd name="connsiteX56" fmla="*/ 5842 w 10000"/>
              <a:gd name="connsiteY56" fmla="*/ 8513 h 9912"/>
              <a:gd name="connsiteX57" fmla="*/ 5929 w 10000"/>
              <a:gd name="connsiteY57" fmla="*/ 8369 h 9912"/>
              <a:gd name="connsiteX58" fmla="*/ 6017 w 10000"/>
              <a:gd name="connsiteY58" fmla="*/ 8369 h 9912"/>
              <a:gd name="connsiteX59" fmla="*/ 6124 w 10000"/>
              <a:gd name="connsiteY59" fmla="*/ 8353 h 9912"/>
              <a:gd name="connsiteX60" fmla="*/ 6299 w 10000"/>
              <a:gd name="connsiteY60" fmla="*/ 8273 h 9912"/>
              <a:gd name="connsiteX61" fmla="*/ 6447 w 10000"/>
              <a:gd name="connsiteY61" fmla="*/ 8282 h 9912"/>
              <a:gd name="connsiteX62" fmla="*/ 6552 w 10000"/>
              <a:gd name="connsiteY62" fmla="*/ 8273 h 9912"/>
              <a:gd name="connsiteX63" fmla="*/ 6515 w 10000"/>
              <a:gd name="connsiteY63" fmla="*/ 8065 h 9912"/>
              <a:gd name="connsiteX64" fmla="*/ 6521 w 10000"/>
              <a:gd name="connsiteY64" fmla="*/ 7914 h 9912"/>
              <a:gd name="connsiteX65" fmla="*/ 6419 w 10000"/>
              <a:gd name="connsiteY65" fmla="*/ 7626 h 9912"/>
              <a:gd name="connsiteX66" fmla="*/ 6099 w 10000"/>
              <a:gd name="connsiteY66" fmla="*/ 7562 h 9912"/>
              <a:gd name="connsiteX67" fmla="*/ 5805 w 10000"/>
              <a:gd name="connsiteY67" fmla="*/ 7026 h 9912"/>
              <a:gd name="connsiteX68" fmla="*/ 5606 w 10000"/>
              <a:gd name="connsiteY68" fmla="*/ 7082 h 9912"/>
              <a:gd name="connsiteX69" fmla="*/ 5412 w 10000"/>
              <a:gd name="connsiteY69" fmla="*/ 7011 h 9912"/>
              <a:gd name="connsiteX70" fmla="*/ 5262 w 10000"/>
              <a:gd name="connsiteY70" fmla="*/ 7026 h 9912"/>
              <a:gd name="connsiteX71" fmla="*/ 5153 w 10000"/>
              <a:gd name="connsiteY71" fmla="*/ 6955 h 9912"/>
              <a:gd name="connsiteX72" fmla="*/ 5108 w 10000"/>
              <a:gd name="connsiteY72" fmla="*/ 6698 h 9912"/>
              <a:gd name="connsiteX73" fmla="*/ 4970 w 10000"/>
              <a:gd name="connsiteY73" fmla="*/ 6522 h 9912"/>
              <a:gd name="connsiteX74" fmla="*/ 4824 w 10000"/>
              <a:gd name="connsiteY74" fmla="*/ 6579 h 9912"/>
              <a:gd name="connsiteX75" fmla="*/ 4651 w 10000"/>
              <a:gd name="connsiteY75" fmla="*/ 6507 h 9912"/>
              <a:gd name="connsiteX76" fmla="*/ 4619 w 10000"/>
              <a:gd name="connsiteY76" fmla="*/ 6435 h 9912"/>
              <a:gd name="connsiteX77" fmla="*/ 4651 w 10000"/>
              <a:gd name="connsiteY77" fmla="*/ 6331 h 9912"/>
              <a:gd name="connsiteX78" fmla="*/ 4744 w 10000"/>
              <a:gd name="connsiteY78" fmla="*/ 6163 h 9912"/>
              <a:gd name="connsiteX79" fmla="*/ 4774 w 10000"/>
              <a:gd name="connsiteY79" fmla="*/ 5931 h 9912"/>
              <a:gd name="connsiteX80" fmla="*/ 4723 w 10000"/>
              <a:gd name="connsiteY80" fmla="*/ 5787 h 9912"/>
              <a:gd name="connsiteX81" fmla="*/ 4744 w 10000"/>
              <a:gd name="connsiteY81" fmla="*/ 5684 h 9912"/>
              <a:gd name="connsiteX82" fmla="*/ 4727 w 10000"/>
              <a:gd name="connsiteY82" fmla="*/ 5548 h 9912"/>
              <a:gd name="connsiteX83" fmla="*/ 4873 w 10000"/>
              <a:gd name="connsiteY83" fmla="*/ 5452 h 9912"/>
              <a:gd name="connsiteX84" fmla="*/ 4931 w 10000"/>
              <a:gd name="connsiteY84" fmla="*/ 5372 h 9912"/>
              <a:gd name="connsiteX85" fmla="*/ 4950 w 10000"/>
              <a:gd name="connsiteY85" fmla="*/ 5236 h 9912"/>
              <a:gd name="connsiteX86" fmla="*/ 5075 w 10000"/>
              <a:gd name="connsiteY86" fmla="*/ 5132 h 9912"/>
              <a:gd name="connsiteX87" fmla="*/ 5158 w 10000"/>
              <a:gd name="connsiteY87" fmla="*/ 5188 h 9912"/>
              <a:gd name="connsiteX88" fmla="*/ 5289 w 10000"/>
              <a:gd name="connsiteY88" fmla="*/ 5236 h 9912"/>
              <a:gd name="connsiteX89" fmla="*/ 5341 w 10000"/>
              <a:gd name="connsiteY89" fmla="*/ 5283 h 9912"/>
              <a:gd name="connsiteX90" fmla="*/ 5294 w 10000"/>
              <a:gd name="connsiteY90" fmla="*/ 5356 h 9912"/>
              <a:gd name="connsiteX91" fmla="*/ 5366 w 10000"/>
              <a:gd name="connsiteY91" fmla="*/ 5492 h 9912"/>
              <a:gd name="connsiteX92" fmla="*/ 5450 w 10000"/>
              <a:gd name="connsiteY92" fmla="*/ 5644 h 9912"/>
              <a:gd name="connsiteX93" fmla="*/ 5345 w 10000"/>
              <a:gd name="connsiteY93" fmla="*/ 5692 h 9912"/>
              <a:gd name="connsiteX94" fmla="*/ 5379 w 10000"/>
              <a:gd name="connsiteY94" fmla="*/ 5828 h 9912"/>
              <a:gd name="connsiteX95" fmla="*/ 5245 w 10000"/>
              <a:gd name="connsiteY95" fmla="*/ 5956 h 9912"/>
              <a:gd name="connsiteX96" fmla="*/ 5090 w 10000"/>
              <a:gd name="connsiteY96" fmla="*/ 5971 h 9912"/>
              <a:gd name="connsiteX97" fmla="*/ 4950 w 10000"/>
              <a:gd name="connsiteY97" fmla="*/ 5923 h 9912"/>
              <a:gd name="connsiteX98" fmla="*/ 4812 w 10000"/>
              <a:gd name="connsiteY98" fmla="*/ 5883 h 9912"/>
              <a:gd name="connsiteX99" fmla="*/ 4757 w 10000"/>
              <a:gd name="connsiteY99" fmla="*/ 5947 h 9912"/>
              <a:gd name="connsiteX100" fmla="*/ 4736 w 10000"/>
              <a:gd name="connsiteY100" fmla="*/ 6163 h 9912"/>
              <a:gd name="connsiteX101" fmla="*/ 4651 w 10000"/>
              <a:gd name="connsiteY101" fmla="*/ 6315 h 9912"/>
              <a:gd name="connsiteX102" fmla="*/ 4608 w 10000"/>
              <a:gd name="connsiteY102" fmla="*/ 6435 h 9912"/>
              <a:gd name="connsiteX103" fmla="*/ 4656 w 10000"/>
              <a:gd name="connsiteY103" fmla="*/ 6522 h 9912"/>
              <a:gd name="connsiteX104" fmla="*/ 4842 w 10000"/>
              <a:gd name="connsiteY104" fmla="*/ 6570 h 9912"/>
              <a:gd name="connsiteX105" fmla="*/ 4970 w 10000"/>
              <a:gd name="connsiteY105" fmla="*/ 6499 h 9912"/>
              <a:gd name="connsiteX106" fmla="*/ 5103 w 10000"/>
              <a:gd name="connsiteY106" fmla="*/ 6723 h 9912"/>
              <a:gd name="connsiteX107" fmla="*/ 5158 w 10000"/>
              <a:gd name="connsiteY107" fmla="*/ 6978 h 9912"/>
              <a:gd name="connsiteX108" fmla="*/ 5275 w 10000"/>
              <a:gd name="connsiteY108" fmla="*/ 7034 h 9912"/>
              <a:gd name="connsiteX109" fmla="*/ 5430 w 10000"/>
              <a:gd name="connsiteY109" fmla="*/ 7026 h 9912"/>
              <a:gd name="connsiteX110" fmla="*/ 5624 w 10000"/>
              <a:gd name="connsiteY110" fmla="*/ 7107 h 9912"/>
              <a:gd name="connsiteX111" fmla="*/ 5788 w 10000"/>
              <a:gd name="connsiteY111" fmla="*/ 7011 h 9912"/>
              <a:gd name="connsiteX112" fmla="*/ 6106 w 10000"/>
              <a:gd name="connsiteY112" fmla="*/ 7562 h 9912"/>
              <a:gd name="connsiteX113" fmla="*/ 6419 w 10000"/>
              <a:gd name="connsiteY113" fmla="*/ 7650 h 9912"/>
              <a:gd name="connsiteX114" fmla="*/ 6521 w 10000"/>
              <a:gd name="connsiteY114" fmla="*/ 7922 h 9912"/>
              <a:gd name="connsiteX115" fmla="*/ 6608 w 10000"/>
              <a:gd name="connsiteY115" fmla="*/ 7970 h 9912"/>
              <a:gd name="connsiteX116" fmla="*/ 6704 w 10000"/>
              <a:gd name="connsiteY116" fmla="*/ 8010 h 9912"/>
              <a:gd name="connsiteX117" fmla="*/ 6745 w 10000"/>
              <a:gd name="connsiteY117" fmla="*/ 8018 h 9912"/>
              <a:gd name="connsiteX118" fmla="*/ 6842 w 10000"/>
              <a:gd name="connsiteY118" fmla="*/ 7914 h 9912"/>
              <a:gd name="connsiteX119" fmla="*/ 6904 w 10000"/>
              <a:gd name="connsiteY119" fmla="*/ 8090 h 9912"/>
              <a:gd name="connsiteX120" fmla="*/ 7188 w 10000"/>
              <a:gd name="connsiteY120" fmla="*/ 7530 h 9912"/>
              <a:gd name="connsiteX121" fmla="*/ 7329 w 10000"/>
              <a:gd name="connsiteY121" fmla="*/ 7482 h 9912"/>
              <a:gd name="connsiteX122" fmla="*/ 7481 w 10000"/>
              <a:gd name="connsiteY122" fmla="*/ 7626 h 9912"/>
              <a:gd name="connsiteX123" fmla="*/ 7470 w 10000"/>
              <a:gd name="connsiteY123" fmla="*/ 7003 h 9912"/>
              <a:gd name="connsiteX124" fmla="*/ 7653 w 10000"/>
              <a:gd name="connsiteY124" fmla="*/ 6978 h 9912"/>
              <a:gd name="connsiteX125" fmla="*/ 7948 w 10000"/>
              <a:gd name="connsiteY125" fmla="*/ 7226 h 9912"/>
              <a:gd name="connsiteX126" fmla="*/ 8020 w 10000"/>
              <a:gd name="connsiteY126" fmla="*/ 7243 h 9912"/>
              <a:gd name="connsiteX127" fmla="*/ 8223 w 10000"/>
              <a:gd name="connsiteY127" fmla="*/ 7274 h 9912"/>
              <a:gd name="connsiteX128" fmla="*/ 8275 w 10000"/>
              <a:gd name="connsiteY128" fmla="*/ 7322 h 9912"/>
              <a:gd name="connsiteX129" fmla="*/ 8309 w 10000"/>
              <a:gd name="connsiteY129" fmla="*/ 7554 h 9912"/>
              <a:gd name="connsiteX130" fmla="*/ 8452 w 10000"/>
              <a:gd name="connsiteY130" fmla="*/ 7674 h 9912"/>
              <a:gd name="connsiteX131" fmla="*/ 8554 w 10000"/>
              <a:gd name="connsiteY131" fmla="*/ 7698 h 9912"/>
              <a:gd name="connsiteX132" fmla="*/ 8691 w 10000"/>
              <a:gd name="connsiteY132" fmla="*/ 7554 h 9912"/>
              <a:gd name="connsiteX133" fmla="*/ 8760 w 10000"/>
              <a:gd name="connsiteY133" fmla="*/ 7506 h 9912"/>
              <a:gd name="connsiteX134" fmla="*/ 8797 w 10000"/>
              <a:gd name="connsiteY134" fmla="*/ 7418 h 9912"/>
              <a:gd name="connsiteX135" fmla="*/ 8946 w 10000"/>
              <a:gd name="connsiteY135" fmla="*/ 7466 h 9912"/>
              <a:gd name="connsiteX136" fmla="*/ 8928 w 10000"/>
              <a:gd name="connsiteY136" fmla="*/ 7370 h 9912"/>
              <a:gd name="connsiteX137" fmla="*/ 9006 w 10000"/>
              <a:gd name="connsiteY137" fmla="*/ 7314 h 9912"/>
              <a:gd name="connsiteX138" fmla="*/ 9128 w 10000"/>
              <a:gd name="connsiteY138" fmla="*/ 7370 h 9912"/>
              <a:gd name="connsiteX139" fmla="*/ 9327 w 10000"/>
              <a:gd name="connsiteY139" fmla="*/ 7370 h 9912"/>
              <a:gd name="connsiteX140" fmla="*/ 9432 w 10000"/>
              <a:gd name="connsiteY140" fmla="*/ 7410 h 9912"/>
              <a:gd name="connsiteX141" fmla="*/ 9506 w 10000"/>
              <a:gd name="connsiteY141" fmla="*/ 7530 h 9912"/>
              <a:gd name="connsiteX142" fmla="*/ 9542 w 10000"/>
              <a:gd name="connsiteY142" fmla="*/ 7346 h 9912"/>
              <a:gd name="connsiteX143" fmla="*/ 9469 w 10000"/>
              <a:gd name="connsiteY143" fmla="*/ 7082 h 9912"/>
              <a:gd name="connsiteX144" fmla="*/ 9553 w 10000"/>
              <a:gd name="connsiteY144" fmla="*/ 7026 h 9912"/>
              <a:gd name="connsiteX145" fmla="*/ 9644 w 10000"/>
              <a:gd name="connsiteY145" fmla="*/ 7051 h 9912"/>
              <a:gd name="connsiteX146" fmla="*/ 9644 w 10000"/>
              <a:gd name="connsiteY146" fmla="*/ 6739 h 9912"/>
              <a:gd name="connsiteX147" fmla="*/ 9795 w 10000"/>
              <a:gd name="connsiteY147" fmla="*/ 6763 h 9912"/>
              <a:gd name="connsiteX148" fmla="*/ 9869 w 10000"/>
              <a:gd name="connsiteY148" fmla="*/ 6698 h 9912"/>
              <a:gd name="connsiteX149" fmla="*/ 9850 w 10000"/>
              <a:gd name="connsiteY149" fmla="*/ 6474 h 9912"/>
              <a:gd name="connsiteX150" fmla="*/ 9921 w 10000"/>
              <a:gd name="connsiteY150" fmla="*/ 6474 h 9912"/>
              <a:gd name="connsiteX151" fmla="*/ 10000 w 10000"/>
              <a:gd name="connsiteY151" fmla="*/ 6355 h 9912"/>
              <a:gd name="connsiteX152" fmla="*/ 6127 w 10000"/>
              <a:gd name="connsiteY152" fmla="*/ 2202 h 9912"/>
              <a:gd name="connsiteX153" fmla="*/ 5280 w 10000"/>
              <a:gd name="connsiteY153" fmla="*/ 2250 h 9912"/>
              <a:gd name="connsiteX154" fmla="*/ 5306 w 10000"/>
              <a:gd name="connsiteY154" fmla="*/ 1627 h 9912"/>
              <a:gd name="connsiteX155" fmla="*/ 5396 w 10000"/>
              <a:gd name="connsiteY155" fmla="*/ 240 h 9912"/>
              <a:gd name="connsiteX156" fmla="*/ 4187 w 10000"/>
              <a:gd name="connsiteY156" fmla="*/ 0 h 9912"/>
              <a:gd name="connsiteX157" fmla="*/ 3601 w 10000"/>
              <a:gd name="connsiteY157" fmla="*/ 144 h 9912"/>
              <a:gd name="connsiteX158" fmla="*/ 3446 w 10000"/>
              <a:gd name="connsiteY158" fmla="*/ 584 h 9912"/>
              <a:gd name="connsiteX159" fmla="*/ 3827 w 10000"/>
              <a:gd name="connsiteY159" fmla="*/ 1471 h 9912"/>
              <a:gd name="connsiteX160" fmla="*/ 3357 w 10000"/>
              <a:gd name="connsiteY160" fmla="*/ 2023 h 9912"/>
              <a:gd name="connsiteX161" fmla="*/ 3089 w 10000"/>
              <a:gd name="connsiteY161" fmla="*/ 3070 h 9912"/>
              <a:gd name="connsiteX162" fmla="*/ 2762 w 10000"/>
              <a:gd name="connsiteY162" fmla="*/ 2614 h 9912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96 w 10000"/>
              <a:gd name="connsiteY155" fmla="*/ 242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20 w 10000"/>
              <a:gd name="connsiteY153" fmla="*/ 2318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20 w 10000"/>
              <a:gd name="connsiteY153" fmla="*/ 2318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014 w 10000"/>
              <a:gd name="connsiteY153" fmla="*/ 2617 h 10000"/>
              <a:gd name="connsiteX154" fmla="*/ 5220 w 10000"/>
              <a:gd name="connsiteY154" fmla="*/ 2318 h 10000"/>
              <a:gd name="connsiteX155" fmla="*/ 4944 w 10000"/>
              <a:gd name="connsiteY155" fmla="*/ 1714 h 10000"/>
              <a:gd name="connsiteX156" fmla="*/ 5370 w 10000"/>
              <a:gd name="connsiteY156" fmla="*/ 48 h 10000"/>
              <a:gd name="connsiteX157" fmla="*/ 4187 w 10000"/>
              <a:gd name="connsiteY157" fmla="*/ 0 h 10000"/>
              <a:gd name="connsiteX158" fmla="*/ 3601 w 10000"/>
              <a:gd name="connsiteY158" fmla="*/ 145 h 10000"/>
              <a:gd name="connsiteX159" fmla="*/ 3446 w 10000"/>
              <a:gd name="connsiteY159" fmla="*/ 589 h 10000"/>
              <a:gd name="connsiteX160" fmla="*/ 3827 w 10000"/>
              <a:gd name="connsiteY160" fmla="*/ 1484 h 10000"/>
              <a:gd name="connsiteX161" fmla="*/ 3357 w 10000"/>
              <a:gd name="connsiteY161" fmla="*/ 2041 h 10000"/>
              <a:gd name="connsiteX162" fmla="*/ 3089 w 10000"/>
              <a:gd name="connsiteY162" fmla="*/ 3097 h 10000"/>
              <a:gd name="connsiteX163" fmla="*/ 2762 w 10000"/>
              <a:gd name="connsiteY163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083 w 10000"/>
              <a:gd name="connsiteY153" fmla="*/ 2762 h 10000"/>
              <a:gd name="connsiteX154" fmla="*/ 5014 w 10000"/>
              <a:gd name="connsiteY154" fmla="*/ 2617 h 10000"/>
              <a:gd name="connsiteX155" fmla="*/ 5220 w 10000"/>
              <a:gd name="connsiteY155" fmla="*/ 2318 h 10000"/>
              <a:gd name="connsiteX156" fmla="*/ 4944 w 10000"/>
              <a:gd name="connsiteY156" fmla="*/ 1714 h 10000"/>
              <a:gd name="connsiteX157" fmla="*/ 5370 w 10000"/>
              <a:gd name="connsiteY157" fmla="*/ 48 h 10000"/>
              <a:gd name="connsiteX158" fmla="*/ 4187 w 10000"/>
              <a:gd name="connsiteY158" fmla="*/ 0 h 10000"/>
              <a:gd name="connsiteX159" fmla="*/ 3601 w 10000"/>
              <a:gd name="connsiteY159" fmla="*/ 145 h 10000"/>
              <a:gd name="connsiteX160" fmla="*/ 3446 w 10000"/>
              <a:gd name="connsiteY160" fmla="*/ 589 h 10000"/>
              <a:gd name="connsiteX161" fmla="*/ 3827 w 10000"/>
              <a:gd name="connsiteY161" fmla="*/ 1484 h 10000"/>
              <a:gd name="connsiteX162" fmla="*/ 3357 w 10000"/>
              <a:gd name="connsiteY162" fmla="*/ 2041 h 10000"/>
              <a:gd name="connsiteX163" fmla="*/ 3089 w 10000"/>
              <a:gd name="connsiteY163" fmla="*/ 3097 h 10000"/>
              <a:gd name="connsiteX164" fmla="*/ 2762 w 10000"/>
              <a:gd name="connsiteY164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179 w 10000"/>
              <a:gd name="connsiteY152" fmla="*/ 3177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567 w 10000"/>
              <a:gd name="connsiteY152" fmla="*/ 3625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307 w 10000"/>
              <a:gd name="connsiteY153" fmla="*/ 325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307 w 10000"/>
              <a:gd name="connsiteY153" fmla="*/ 325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221 w 10000"/>
              <a:gd name="connsiteY153" fmla="*/ 354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221 w 10000"/>
              <a:gd name="connsiteY153" fmla="*/ 3548 h 10000"/>
              <a:gd name="connsiteX154" fmla="*/ 5169 w 10000"/>
              <a:gd name="connsiteY154" fmla="*/ 3488 h 10000"/>
              <a:gd name="connsiteX155" fmla="*/ 5118 w 10000"/>
              <a:gd name="connsiteY155" fmla="*/ 3016 h 10000"/>
              <a:gd name="connsiteX156" fmla="*/ 5083 w 10000"/>
              <a:gd name="connsiteY156" fmla="*/ 2762 h 10000"/>
              <a:gd name="connsiteX157" fmla="*/ 5014 w 10000"/>
              <a:gd name="connsiteY157" fmla="*/ 2617 h 10000"/>
              <a:gd name="connsiteX158" fmla="*/ 5220 w 10000"/>
              <a:gd name="connsiteY158" fmla="*/ 2318 h 10000"/>
              <a:gd name="connsiteX159" fmla="*/ 4944 w 10000"/>
              <a:gd name="connsiteY159" fmla="*/ 1714 h 10000"/>
              <a:gd name="connsiteX160" fmla="*/ 5370 w 10000"/>
              <a:gd name="connsiteY160" fmla="*/ 48 h 10000"/>
              <a:gd name="connsiteX161" fmla="*/ 4187 w 10000"/>
              <a:gd name="connsiteY161" fmla="*/ 0 h 10000"/>
              <a:gd name="connsiteX162" fmla="*/ 3601 w 10000"/>
              <a:gd name="connsiteY162" fmla="*/ 145 h 10000"/>
              <a:gd name="connsiteX163" fmla="*/ 3446 w 10000"/>
              <a:gd name="connsiteY163" fmla="*/ 589 h 10000"/>
              <a:gd name="connsiteX164" fmla="*/ 3827 w 10000"/>
              <a:gd name="connsiteY164" fmla="*/ 1484 h 10000"/>
              <a:gd name="connsiteX165" fmla="*/ 3357 w 10000"/>
              <a:gd name="connsiteY165" fmla="*/ 2041 h 10000"/>
              <a:gd name="connsiteX166" fmla="*/ 3089 w 10000"/>
              <a:gd name="connsiteY166" fmla="*/ 3097 h 10000"/>
              <a:gd name="connsiteX167" fmla="*/ 2762 w 10000"/>
              <a:gd name="connsiteY167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221 w 10000"/>
              <a:gd name="connsiteY153" fmla="*/ 3548 h 10000"/>
              <a:gd name="connsiteX154" fmla="*/ 5169 w 10000"/>
              <a:gd name="connsiteY154" fmla="*/ 3488 h 10000"/>
              <a:gd name="connsiteX155" fmla="*/ 5118 w 10000"/>
              <a:gd name="connsiteY155" fmla="*/ 3016 h 10000"/>
              <a:gd name="connsiteX156" fmla="*/ 5083 w 10000"/>
              <a:gd name="connsiteY156" fmla="*/ 2762 h 10000"/>
              <a:gd name="connsiteX157" fmla="*/ 5014 w 10000"/>
              <a:gd name="connsiteY157" fmla="*/ 2617 h 10000"/>
              <a:gd name="connsiteX158" fmla="*/ 5220 w 10000"/>
              <a:gd name="connsiteY158" fmla="*/ 2318 h 10000"/>
              <a:gd name="connsiteX159" fmla="*/ 4944 w 10000"/>
              <a:gd name="connsiteY159" fmla="*/ 1714 h 10000"/>
              <a:gd name="connsiteX160" fmla="*/ 5370 w 10000"/>
              <a:gd name="connsiteY160" fmla="*/ 48 h 10000"/>
              <a:gd name="connsiteX161" fmla="*/ 4187 w 10000"/>
              <a:gd name="connsiteY161" fmla="*/ 0 h 10000"/>
              <a:gd name="connsiteX162" fmla="*/ 3601 w 10000"/>
              <a:gd name="connsiteY162" fmla="*/ 145 h 10000"/>
              <a:gd name="connsiteX163" fmla="*/ 3446 w 10000"/>
              <a:gd name="connsiteY163" fmla="*/ 589 h 10000"/>
              <a:gd name="connsiteX164" fmla="*/ 3827 w 10000"/>
              <a:gd name="connsiteY164" fmla="*/ 1484 h 10000"/>
              <a:gd name="connsiteX165" fmla="*/ 3357 w 10000"/>
              <a:gd name="connsiteY165" fmla="*/ 2041 h 10000"/>
              <a:gd name="connsiteX166" fmla="*/ 3089 w 10000"/>
              <a:gd name="connsiteY166" fmla="*/ 3097 h 10000"/>
              <a:gd name="connsiteX167" fmla="*/ 2762 w 10000"/>
              <a:gd name="connsiteY167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94 w 10000"/>
              <a:gd name="connsiteY153" fmla="*/ 3875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94 w 10000"/>
              <a:gd name="connsiteY153" fmla="*/ 3875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48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500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48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9921"/>
              <a:gd name="connsiteY0" fmla="*/ 2637 h 10000"/>
              <a:gd name="connsiteX1" fmla="*/ 2243 w 9921"/>
              <a:gd name="connsiteY1" fmla="*/ 3000 h 10000"/>
              <a:gd name="connsiteX2" fmla="*/ 1588 w 9921"/>
              <a:gd name="connsiteY2" fmla="*/ 3129 h 10000"/>
              <a:gd name="connsiteX3" fmla="*/ 1237 w 9921"/>
              <a:gd name="connsiteY3" fmla="*/ 3057 h 10000"/>
              <a:gd name="connsiteX4" fmla="*/ 960 w 9921"/>
              <a:gd name="connsiteY4" fmla="*/ 3105 h 10000"/>
              <a:gd name="connsiteX5" fmla="*/ 753 w 9921"/>
              <a:gd name="connsiteY5" fmla="*/ 3411 h 10000"/>
              <a:gd name="connsiteX6" fmla="*/ 1121 w 9921"/>
              <a:gd name="connsiteY6" fmla="*/ 4097 h 10000"/>
              <a:gd name="connsiteX7" fmla="*/ 1499 w 9921"/>
              <a:gd name="connsiteY7" fmla="*/ 5040 h 10000"/>
              <a:gd name="connsiteX8" fmla="*/ 1442 w 9921"/>
              <a:gd name="connsiteY8" fmla="*/ 5863 h 10000"/>
              <a:gd name="connsiteX9" fmla="*/ 1329 w 9921"/>
              <a:gd name="connsiteY9" fmla="*/ 6613 h 10000"/>
              <a:gd name="connsiteX10" fmla="*/ 496 w 9921"/>
              <a:gd name="connsiteY10" fmla="*/ 7339 h 10000"/>
              <a:gd name="connsiteX11" fmla="*/ 0 w 9921"/>
              <a:gd name="connsiteY11" fmla="*/ 7725 h 10000"/>
              <a:gd name="connsiteX12" fmla="*/ 71 w 9921"/>
              <a:gd name="connsiteY12" fmla="*/ 8113 h 10000"/>
              <a:gd name="connsiteX13" fmla="*/ 375 w 9921"/>
              <a:gd name="connsiteY13" fmla="*/ 8492 h 10000"/>
              <a:gd name="connsiteX14" fmla="*/ 516 w 9921"/>
              <a:gd name="connsiteY14" fmla="*/ 8815 h 10000"/>
              <a:gd name="connsiteX15" fmla="*/ 770 w 9921"/>
              <a:gd name="connsiteY15" fmla="*/ 9008 h 10000"/>
              <a:gd name="connsiteX16" fmla="*/ 977 w 9921"/>
              <a:gd name="connsiteY16" fmla="*/ 9468 h 10000"/>
              <a:gd name="connsiteX17" fmla="*/ 1225 w 9921"/>
              <a:gd name="connsiteY17" fmla="*/ 9895 h 10000"/>
              <a:gd name="connsiteX18" fmla="*/ 1399 w 9921"/>
              <a:gd name="connsiteY18" fmla="*/ 10000 h 10000"/>
              <a:gd name="connsiteX19" fmla="*/ 1572 w 9921"/>
              <a:gd name="connsiteY19" fmla="*/ 9855 h 10000"/>
              <a:gd name="connsiteX20" fmla="*/ 1734 w 9921"/>
              <a:gd name="connsiteY20" fmla="*/ 9509 h 10000"/>
              <a:gd name="connsiteX21" fmla="*/ 1604 w 9921"/>
              <a:gd name="connsiteY21" fmla="*/ 8984 h 10000"/>
              <a:gd name="connsiteX22" fmla="*/ 1615 w 9921"/>
              <a:gd name="connsiteY22" fmla="*/ 8766 h 10000"/>
              <a:gd name="connsiteX23" fmla="*/ 2047 w 9921"/>
              <a:gd name="connsiteY23" fmla="*/ 8621 h 10000"/>
              <a:gd name="connsiteX24" fmla="*/ 2289 w 9921"/>
              <a:gd name="connsiteY24" fmla="*/ 8516 h 10000"/>
              <a:gd name="connsiteX25" fmla="*/ 2485 w 9921"/>
              <a:gd name="connsiteY25" fmla="*/ 8492 h 10000"/>
              <a:gd name="connsiteX26" fmla="*/ 2786 w 9921"/>
              <a:gd name="connsiteY26" fmla="*/ 8330 h 10000"/>
              <a:gd name="connsiteX27" fmla="*/ 3151 w 9921"/>
              <a:gd name="connsiteY27" fmla="*/ 7992 h 10000"/>
              <a:gd name="connsiteX28" fmla="*/ 3564 w 9921"/>
              <a:gd name="connsiteY28" fmla="*/ 8137 h 10000"/>
              <a:gd name="connsiteX29" fmla="*/ 3728 w 9921"/>
              <a:gd name="connsiteY29" fmla="*/ 8041 h 10000"/>
              <a:gd name="connsiteX30" fmla="*/ 3759 w 9921"/>
              <a:gd name="connsiteY30" fmla="*/ 8476 h 10000"/>
              <a:gd name="connsiteX31" fmla="*/ 3856 w 9921"/>
              <a:gd name="connsiteY31" fmla="*/ 8669 h 10000"/>
              <a:gd name="connsiteX32" fmla="*/ 3962 w 9921"/>
              <a:gd name="connsiteY32" fmla="*/ 8589 h 10000"/>
              <a:gd name="connsiteX33" fmla="*/ 4013 w 9921"/>
              <a:gd name="connsiteY33" fmla="*/ 8686 h 10000"/>
              <a:gd name="connsiteX34" fmla="*/ 4222 w 9921"/>
              <a:gd name="connsiteY34" fmla="*/ 8572 h 10000"/>
              <a:gd name="connsiteX35" fmla="*/ 4637 w 9921"/>
              <a:gd name="connsiteY35" fmla="*/ 8452 h 10000"/>
              <a:gd name="connsiteX36" fmla="*/ 4462 w 9921"/>
              <a:gd name="connsiteY36" fmla="*/ 8137 h 10000"/>
              <a:gd name="connsiteX37" fmla="*/ 4390 w 9921"/>
              <a:gd name="connsiteY37" fmla="*/ 8017 h 10000"/>
              <a:gd name="connsiteX38" fmla="*/ 4365 w 9921"/>
              <a:gd name="connsiteY38" fmla="*/ 7718 h 10000"/>
              <a:gd name="connsiteX39" fmla="*/ 4324 w 9921"/>
              <a:gd name="connsiteY39" fmla="*/ 7581 h 10000"/>
              <a:gd name="connsiteX40" fmla="*/ 4452 w 9921"/>
              <a:gd name="connsiteY40" fmla="*/ 7508 h 10000"/>
              <a:gd name="connsiteX41" fmla="*/ 4446 w 9921"/>
              <a:gd name="connsiteY41" fmla="*/ 7411 h 10000"/>
              <a:gd name="connsiteX42" fmla="*/ 4494 w 9921"/>
              <a:gd name="connsiteY42" fmla="*/ 7403 h 10000"/>
              <a:gd name="connsiteX43" fmla="*/ 4592 w 9921"/>
              <a:gd name="connsiteY43" fmla="*/ 7411 h 10000"/>
              <a:gd name="connsiteX44" fmla="*/ 4669 w 9921"/>
              <a:gd name="connsiteY44" fmla="*/ 7500 h 10000"/>
              <a:gd name="connsiteX45" fmla="*/ 4523 w 9921"/>
              <a:gd name="connsiteY45" fmla="*/ 7556 h 10000"/>
              <a:gd name="connsiteX46" fmla="*/ 4446 w 9921"/>
              <a:gd name="connsiteY46" fmla="*/ 7508 h 10000"/>
              <a:gd name="connsiteX47" fmla="*/ 4324 w 9921"/>
              <a:gd name="connsiteY47" fmla="*/ 7556 h 10000"/>
              <a:gd name="connsiteX48" fmla="*/ 4357 w 9921"/>
              <a:gd name="connsiteY48" fmla="*/ 7702 h 10000"/>
              <a:gd name="connsiteX49" fmla="*/ 4411 w 9921"/>
              <a:gd name="connsiteY49" fmla="*/ 8033 h 10000"/>
              <a:gd name="connsiteX50" fmla="*/ 4462 w 9921"/>
              <a:gd name="connsiteY50" fmla="*/ 8137 h 10000"/>
              <a:gd name="connsiteX51" fmla="*/ 4619 w 9921"/>
              <a:gd name="connsiteY51" fmla="*/ 8443 h 10000"/>
              <a:gd name="connsiteX52" fmla="*/ 4683 w 9921"/>
              <a:gd name="connsiteY52" fmla="*/ 8589 h 10000"/>
              <a:gd name="connsiteX53" fmla="*/ 4824 w 9921"/>
              <a:gd name="connsiteY53" fmla="*/ 8855 h 10000"/>
              <a:gd name="connsiteX54" fmla="*/ 5090 w 9921"/>
              <a:gd name="connsiteY54" fmla="*/ 8839 h 10000"/>
              <a:gd name="connsiteX55" fmla="*/ 5487 w 9921"/>
              <a:gd name="connsiteY55" fmla="*/ 8911 h 10000"/>
              <a:gd name="connsiteX56" fmla="*/ 5842 w 9921"/>
              <a:gd name="connsiteY56" fmla="*/ 8589 h 10000"/>
              <a:gd name="connsiteX57" fmla="*/ 5929 w 9921"/>
              <a:gd name="connsiteY57" fmla="*/ 8443 h 10000"/>
              <a:gd name="connsiteX58" fmla="*/ 6017 w 9921"/>
              <a:gd name="connsiteY58" fmla="*/ 8443 h 10000"/>
              <a:gd name="connsiteX59" fmla="*/ 6124 w 9921"/>
              <a:gd name="connsiteY59" fmla="*/ 8427 h 10000"/>
              <a:gd name="connsiteX60" fmla="*/ 6299 w 9921"/>
              <a:gd name="connsiteY60" fmla="*/ 8346 h 10000"/>
              <a:gd name="connsiteX61" fmla="*/ 6447 w 9921"/>
              <a:gd name="connsiteY61" fmla="*/ 8356 h 10000"/>
              <a:gd name="connsiteX62" fmla="*/ 6552 w 9921"/>
              <a:gd name="connsiteY62" fmla="*/ 8346 h 10000"/>
              <a:gd name="connsiteX63" fmla="*/ 6515 w 9921"/>
              <a:gd name="connsiteY63" fmla="*/ 8137 h 10000"/>
              <a:gd name="connsiteX64" fmla="*/ 6521 w 9921"/>
              <a:gd name="connsiteY64" fmla="*/ 7984 h 10000"/>
              <a:gd name="connsiteX65" fmla="*/ 6419 w 9921"/>
              <a:gd name="connsiteY65" fmla="*/ 7500 h 10000"/>
              <a:gd name="connsiteX66" fmla="*/ 6099 w 9921"/>
              <a:gd name="connsiteY66" fmla="*/ 7629 h 10000"/>
              <a:gd name="connsiteX67" fmla="*/ 5805 w 9921"/>
              <a:gd name="connsiteY67" fmla="*/ 7088 h 10000"/>
              <a:gd name="connsiteX68" fmla="*/ 5606 w 9921"/>
              <a:gd name="connsiteY68" fmla="*/ 7145 h 10000"/>
              <a:gd name="connsiteX69" fmla="*/ 5412 w 9921"/>
              <a:gd name="connsiteY69" fmla="*/ 7073 h 10000"/>
              <a:gd name="connsiteX70" fmla="*/ 5262 w 9921"/>
              <a:gd name="connsiteY70" fmla="*/ 7088 h 10000"/>
              <a:gd name="connsiteX71" fmla="*/ 5153 w 9921"/>
              <a:gd name="connsiteY71" fmla="*/ 7017 h 10000"/>
              <a:gd name="connsiteX72" fmla="*/ 5108 w 9921"/>
              <a:gd name="connsiteY72" fmla="*/ 6757 h 10000"/>
              <a:gd name="connsiteX73" fmla="*/ 4970 w 9921"/>
              <a:gd name="connsiteY73" fmla="*/ 6580 h 10000"/>
              <a:gd name="connsiteX74" fmla="*/ 4824 w 9921"/>
              <a:gd name="connsiteY74" fmla="*/ 6637 h 10000"/>
              <a:gd name="connsiteX75" fmla="*/ 4651 w 9921"/>
              <a:gd name="connsiteY75" fmla="*/ 6565 h 10000"/>
              <a:gd name="connsiteX76" fmla="*/ 4619 w 9921"/>
              <a:gd name="connsiteY76" fmla="*/ 6492 h 10000"/>
              <a:gd name="connsiteX77" fmla="*/ 4651 w 9921"/>
              <a:gd name="connsiteY77" fmla="*/ 6387 h 10000"/>
              <a:gd name="connsiteX78" fmla="*/ 4744 w 9921"/>
              <a:gd name="connsiteY78" fmla="*/ 6218 h 10000"/>
              <a:gd name="connsiteX79" fmla="*/ 4774 w 9921"/>
              <a:gd name="connsiteY79" fmla="*/ 5984 h 10000"/>
              <a:gd name="connsiteX80" fmla="*/ 4723 w 9921"/>
              <a:gd name="connsiteY80" fmla="*/ 5838 h 10000"/>
              <a:gd name="connsiteX81" fmla="*/ 4744 w 9921"/>
              <a:gd name="connsiteY81" fmla="*/ 5734 h 10000"/>
              <a:gd name="connsiteX82" fmla="*/ 4727 w 9921"/>
              <a:gd name="connsiteY82" fmla="*/ 5597 h 10000"/>
              <a:gd name="connsiteX83" fmla="*/ 4873 w 9921"/>
              <a:gd name="connsiteY83" fmla="*/ 5500 h 10000"/>
              <a:gd name="connsiteX84" fmla="*/ 4931 w 9921"/>
              <a:gd name="connsiteY84" fmla="*/ 5420 h 10000"/>
              <a:gd name="connsiteX85" fmla="*/ 4950 w 9921"/>
              <a:gd name="connsiteY85" fmla="*/ 5282 h 10000"/>
              <a:gd name="connsiteX86" fmla="*/ 5075 w 9921"/>
              <a:gd name="connsiteY86" fmla="*/ 5178 h 10000"/>
              <a:gd name="connsiteX87" fmla="*/ 5158 w 9921"/>
              <a:gd name="connsiteY87" fmla="*/ 5234 h 10000"/>
              <a:gd name="connsiteX88" fmla="*/ 5289 w 9921"/>
              <a:gd name="connsiteY88" fmla="*/ 5282 h 10000"/>
              <a:gd name="connsiteX89" fmla="*/ 5341 w 9921"/>
              <a:gd name="connsiteY89" fmla="*/ 5330 h 10000"/>
              <a:gd name="connsiteX90" fmla="*/ 5294 w 9921"/>
              <a:gd name="connsiteY90" fmla="*/ 5404 h 10000"/>
              <a:gd name="connsiteX91" fmla="*/ 5366 w 9921"/>
              <a:gd name="connsiteY91" fmla="*/ 5541 h 10000"/>
              <a:gd name="connsiteX92" fmla="*/ 5450 w 9921"/>
              <a:gd name="connsiteY92" fmla="*/ 5694 h 10000"/>
              <a:gd name="connsiteX93" fmla="*/ 5345 w 9921"/>
              <a:gd name="connsiteY93" fmla="*/ 5743 h 10000"/>
              <a:gd name="connsiteX94" fmla="*/ 5379 w 9921"/>
              <a:gd name="connsiteY94" fmla="*/ 5880 h 10000"/>
              <a:gd name="connsiteX95" fmla="*/ 5245 w 9921"/>
              <a:gd name="connsiteY95" fmla="*/ 6009 h 10000"/>
              <a:gd name="connsiteX96" fmla="*/ 5090 w 9921"/>
              <a:gd name="connsiteY96" fmla="*/ 6024 h 10000"/>
              <a:gd name="connsiteX97" fmla="*/ 4950 w 9921"/>
              <a:gd name="connsiteY97" fmla="*/ 5976 h 10000"/>
              <a:gd name="connsiteX98" fmla="*/ 4812 w 9921"/>
              <a:gd name="connsiteY98" fmla="*/ 5935 h 10000"/>
              <a:gd name="connsiteX99" fmla="*/ 4757 w 9921"/>
              <a:gd name="connsiteY99" fmla="*/ 6000 h 10000"/>
              <a:gd name="connsiteX100" fmla="*/ 4736 w 9921"/>
              <a:gd name="connsiteY100" fmla="*/ 6218 h 10000"/>
              <a:gd name="connsiteX101" fmla="*/ 4651 w 9921"/>
              <a:gd name="connsiteY101" fmla="*/ 6371 h 10000"/>
              <a:gd name="connsiteX102" fmla="*/ 4608 w 9921"/>
              <a:gd name="connsiteY102" fmla="*/ 6492 h 10000"/>
              <a:gd name="connsiteX103" fmla="*/ 4656 w 9921"/>
              <a:gd name="connsiteY103" fmla="*/ 6580 h 10000"/>
              <a:gd name="connsiteX104" fmla="*/ 4842 w 9921"/>
              <a:gd name="connsiteY104" fmla="*/ 6628 h 10000"/>
              <a:gd name="connsiteX105" fmla="*/ 4970 w 9921"/>
              <a:gd name="connsiteY105" fmla="*/ 6557 h 10000"/>
              <a:gd name="connsiteX106" fmla="*/ 5103 w 9921"/>
              <a:gd name="connsiteY106" fmla="*/ 6783 h 10000"/>
              <a:gd name="connsiteX107" fmla="*/ 5158 w 9921"/>
              <a:gd name="connsiteY107" fmla="*/ 7040 h 10000"/>
              <a:gd name="connsiteX108" fmla="*/ 5275 w 9921"/>
              <a:gd name="connsiteY108" fmla="*/ 7096 h 10000"/>
              <a:gd name="connsiteX109" fmla="*/ 5430 w 9921"/>
              <a:gd name="connsiteY109" fmla="*/ 7088 h 10000"/>
              <a:gd name="connsiteX110" fmla="*/ 5624 w 9921"/>
              <a:gd name="connsiteY110" fmla="*/ 7170 h 10000"/>
              <a:gd name="connsiteX111" fmla="*/ 5788 w 9921"/>
              <a:gd name="connsiteY111" fmla="*/ 7073 h 10000"/>
              <a:gd name="connsiteX112" fmla="*/ 6106 w 9921"/>
              <a:gd name="connsiteY112" fmla="*/ 7629 h 10000"/>
              <a:gd name="connsiteX113" fmla="*/ 6419 w 9921"/>
              <a:gd name="connsiteY113" fmla="*/ 7488 h 10000"/>
              <a:gd name="connsiteX114" fmla="*/ 6521 w 9921"/>
              <a:gd name="connsiteY114" fmla="*/ 7992 h 10000"/>
              <a:gd name="connsiteX115" fmla="*/ 6608 w 9921"/>
              <a:gd name="connsiteY115" fmla="*/ 8041 h 10000"/>
              <a:gd name="connsiteX116" fmla="*/ 6704 w 9921"/>
              <a:gd name="connsiteY116" fmla="*/ 8081 h 10000"/>
              <a:gd name="connsiteX117" fmla="*/ 6745 w 9921"/>
              <a:gd name="connsiteY117" fmla="*/ 8089 h 10000"/>
              <a:gd name="connsiteX118" fmla="*/ 6842 w 9921"/>
              <a:gd name="connsiteY118" fmla="*/ 7984 h 10000"/>
              <a:gd name="connsiteX119" fmla="*/ 6904 w 9921"/>
              <a:gd name="connsiteY119" fmla="*/ 8162 h 10000"/>
              <a:gd name="connsiteX120" fmla="*/ 7188 w 9921"/>
              <a:gd name="connsiteY120" fmla="*/ 7597 h 10000"/>
              <a:gd name="connsiteX121" fmla="*/ 7329 w 9921"/>
              <a:gd name="connsiteY121" fmla="*/ 7548 h 10000"/>
              <a:gd name="connsiteX122" fmla="*/ 7481 w 9921"/>
              <a:gd name="connsiteY122" fmla="*/ 7694 h 10000"/>
              <a:gd name="connsiteX123" fmla="*/ 7470 w 9921"/>
              <a:gd name="connsiteY123" fmla="*/ 7065 h 10000"/>
              <a:gd name="connsiteX124" fmla="*/ 7653 w 9921"/>
              <a:gd name="connsiteY124" fmla="*/ 7040 h 10000"/>
              <a:gd name="connsiteX125" fmla="*/ 7948 w 9921"/>
              <a:gd name="connsiteY125" fmla="*/ 7290 h 10000"/>
              <a:gd name="connsiteX126" fmla="*/ 8020 w 9921"/>
              <a:gd name="connsiteY126" fmla="*/ 7307 h 10000"/>
              <a:gd name="connsiteX127" fmla="*/ 8223 w 9921"/>
              <a:gd name="connsiteY127" fmla="*/ 7339 h 10000"/>
              <a:gd name="connsiteX128" fmla="*/ 8275 w 9921"/>
              <a:gd name="connsiteY128" fmla="*/ 7387 h 10000"/>
              <a:gd name="connsiteX129" fmla="*/ 8309 w 9921"/>
              <a:gd name="connsiteY129" fmla="*/ 7621 h 10000"/>
              <a:gd name="connsiteX130" fmla="*/ 8452 w 9921"/>
              <a:gd name="connsiteY130" fmla="*/ 7742 h 10000"/>
              <a:gd name="connsiteX131" fmla="*/ 8554 w 9921"/>
              <a:gd name="connsiteY131" fmla="*/ 7766 h 10000"/>
              <a:gd name="connsiteX132" fmla="*/ 8691 w 9921"/>
              <a:gd name="connsiteY132" fmla="*/ 7621 h 10000"/>
              <a:gd name="connsiteX133" fmla="*/ 8760 w 9921"/>
              <a:gd name="connsiteY133" fmla="*/ 7573 h 10000"/>
              <a:gd name="connsiteX134" fmla="*/ 8797 w 9921"/>
              <a:gd name="connsiteY134" fmla="*/ 7484 h 10000"/>
              <a:gd name="connsiteX135" fmla="*/ 8946 w 9921"/>
              <a:gd name="connsiteY135" fmla="*/ 7532 h 10000"/>
              <a:gd name="connsiteX136" fmla="*/ 8928 w 9921"/>
              <a:gd name="connsiteY136" fmla="*/ 7435 h 10000"/>
              <a:gd name="connsiteX137" fmla="*/ 9006 w 9921"/>
              <a:gd name="connsiteY137" fmla="*/ 7379 h 10000"/>
              <a:gd name="connsiteX138" fmla="*/ 9128 w 9921"/>
              <a:gd name="connsiteY138" fmla="*/ 7435 h 10000"/>
              <a:gd name="connsiteX139" fmla="*/ 9327 w 9921"/>
              <a:gd name="connsiteY139" fmla="*/ 7435 h 10000"/>
              <a:gd name="connsiteX140" fmla="*/ 9432 w 9921"/>
              <a:gd name="connsiteY140" fmla="*/ 7476 h 10000"/>
              <a:gd name="connsiteX141" fmla="*/ 9506 w 9921"/>
              <a:gd name="connsiteY141" fmla="*/ 7597 h 10000"/>
              <a:gd name="connsiteX142" fmla="*/ 9542 w 9921"/>
              <a:gd name="connsiteY142" fmla="*/ 7411 h 10000"/>
              <a:gd name="connsiteX143" fmla="*/ 9469 w 9921"/>
              <a:gd name="connsiteY143" fmla="*/ 7145 h 10000"/>
              <a:gd name="connsiteX144" fmla="*/ 9553 w 9921"/>
              <a:gd name="connsiteY144" fmla="*/ 7088 h 10000"/>
              <a:gd name="connsiteX145" fmla="*/ 9644 w 9921"/>
              <a:gd name="connsiteY145" fmla="*/ 7114 h 10000"/>
              <a:gd name="connsiteX146" fmla="*/ 9644 w 9921"/>
              <a:gd name="connsiteY146" fmla="*/ 6799 h 10000"/>
              <a:gd name="connsiteX147" fmla="*/ 9795 w 9921"/>
              <a:gd name="connsiteY147" fmla="*/ 6823 h 10000"/>
              <a:gd name="connsiteX148" fmla="*/ 9869 w 9921"/>
              <a:gd name="connsiteY148" fmla="*/ 6757 h 10000"/>
              <a:gd name="connsiteX149" fmla="*/ 9850 w 9921"/>
              <a:gd name="connsiteY149" fmla="*/ 6531 h 10000"/>
              <a:gd name="connsiteX150" fmla="*/ 9921 w 9921"/>
              <a:gd name="connsiteY150" fmla="*/ 6531 h 10000"/>
              <a:gd name="connsiteX151" fmla="*/ 6645 w 9921"/>
              <a:gd name="connsiteY151" fmla="*/ 6169 h 10000"/>
              <a:gd name="connsiteX152" fmla="*/ 5791 w 9921"/>
              <a:gd name="connsiteY152" fmla="*/ 4157 h 10000"/>
              <a:gd name="connsiteX153" fmla="*/ 5342 w 9921"/>
              <a:gd name="connsiteY153" fmla="*/ 3863 h 10000"/>
              <a:gd name="connsiteX154" fmla="*/ 5221 w 9921"/>
              <a:gd name="connsiteY154" fmla="*/ 3548 h 10000"/>
              <a:gd name="connsiteX155" fmla="*/ 5169 w 9921"/>
              <a:gd name="connsiteY155" fmla="*/ 3488 h 10000"/>
              <a:gd name="connsiteX156" fmla="*/ 5118 w 9921"/>
              <a:gd name="connsiteY156" fmla="*/ 3016 h 10000"/>
              <a:gd name="connsiteX157" fmla="*/ 5083 w 9921"/>
              <a:gd name="connsiteY157" fmla="*/ 2762 h 10000"/>
              <a:gd name="connsiteX158" fmla="*/ 5014 w 9921"/>
              <a:gd name="connsiteY158" fmla="*/ 2617 h 10000"/>
              <a:gd name="connsiteX159" fmla="*/ 5220 w 9921"/>
              <a:gd name="connsiteY159" fmla="*/ 2318 h 10000"/>
              <a:gd name="connsiteX160" fmla="*/ 4944 w 9921"/>
              <a:gd name="connsiteY160" fmla="*/ 1714 h 10000"/>
              <a:gd name="connsiteX161" fmla="*/ 5370 w 9921"/>
              <a:gd name="connsiteY161" fmla="*/ 48 h 10000"/>
              <a:gd name="connsiteX162" fmla="*/ 4187 w 9921"/>
              <a:gd name="connsiteY162" fmla="*/ 0 h 10000"/>
              <a:gd name="connsiteX163" fmla="*/ 3601 w 9921"/>
              <a:gd name="connsiteY163" fmla="*/ 145 h 10000"/>
              <a:gd name="connsiteX164" fmla="*/ 3446 w 9921"/>
              <a:gd name="connsiteY164" fmla="*/ 589 h 10000"/>
              <a:gd name="connsiteX165" fmla="*/ 3827 w 9921"/>
              <a:gd name="connsiteY165" fmla="*/ 1484 h 10000"/>
              <a:gd name="connsiteX166" fmla="*/ 3357 w 9921"/>
              <a:gd name="connsiteY166" fmla="*/ 2041 h 10000"/>
              <a:gd name="connsiteX167" fmla="*/ 3089 w 9921"/>
              <a:gd name="connsiteY167" fmla="*/ 3097 h 10000"/>
              <a:gd name="connsiteX168" fmla="*/ 2762 w 9921"/>
              <a:gd name="connsiteY168" fmla="*/ 2637 h 10000"/>
              <a:gd name="connsiteX0" fmla="*/ 2784 w 10000"/>
              <a:gd name="connsiteY0" fmla="*/ 2637 h 10000"/>
              <a:gd name="connsiteX1" fmla="*/ 2261 w 10000"/>
              <a:gd name="connsiteY1" fmla="*/ 3000 h 10000"/>
              <a:gd name="connsiteX2" fmla="*/ 1601 w 10000"/>
              <a:gd name="connsiteY2" fmla="*/ 3129 h 10000"/>
              <a:gd name="connsiteX3" fmla="*/ 1247 w 10000"/>
              <a:gd name="connsiteY3" fmla="*/ 3057 h 10000"/>
              <a:gd name="connsiteX4" fmla="*/ 968 w 10000"/>
              <a:gd name="connsiteY4" fmla="*/ 3105 h 10000"/>
              <a:gd name="connsiteX5" fmla="*/ 759 w 10000"/>
              <a:gd name="connsiteY5" fmla="*/ 3411 h 10000"/>
              <a:gd name="connsiteX6" fmla="*/ 1130 w 10000"/>
              <a:gd name="connsiteY6" fmla="*/ 4097 h 10000"/>
              <a:gd name="connsiteX7" fmla="*/ 1511 w 10000"/>
              <a:gd name="connsiteY7" fmla="*/ 5040 h 10000"/>
              <a:gd name="connsiteX8" fmla="*/ 1453 w 10000"/>
              <a:gd name="connsiteY8" fmla="*/ 5863 h 10000"/>
              <a:gd name="connsiteX9" fmla="*/ 1340 w 10000"/>
              <a:gd name="connsiteY9" fmla="*/ 6613 h 10000"/>
              <a:gd name="connsiteX10" fmla="*/ 500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78 w 10000"/>
              <a:gd name="connsiteY13" fmla="*/ 8492 h 10000"/>
              <a:gd name="connsiteX14" fmla="*/ 520 w 10000"/>
              <a:gd name="connsiteY14" fmla="*/ 8815 h 10000"/>
              <a:gd name="connsiteX15" fmla="*/ 776 w 10000"/>
              <a:gd name="connsiteY15" fmla="*/ 9008 h 10000"/>
              <a:gd name="connsiteX16" fmla="*/ 985 w 10000"/>
              <a:gd name="connsiteY16" fmla="*/ 9468 h 10000"/>
              <a:gd name="connsiteX17" fmla="*/ 1235 w 10000"/>
              <a:gd name="connsiteY17" fmla="*/ 9895 h 10000"/>
              <a:gd name="connsiteX18" fmla="*/ 1410 w 10000"/>
              <a:gd name="connsiteY18" fmla="*/ 10000 h 10000"/>
              <a:gd name="connsiteX19" fmla="*/ 1585 w 10000"/>
              <a:gd name="connsiteY19" fmla="*/ 9855 h 10000"/>
              <a:gd name="connsiteX20" fmla="*/ 1748 w 10000"/>
              <a:gd name="connsiteY20" fmla="*/ 9509 h 10000"/>
              <a:gd name="connsiteX21" fmla="*/ 1617 w 10000"/>
              <a:gd name="connsiteY21" fmla="*/ 8984 h 10000"/>
              <a:gd name="connsiteX22" fmla="*/ 1628 w 10000"/>
              <a:gd name="connsiteY22" fmla="*/ 8766 h 10000"/>
              <a:gd name="connsiteX23" fmla="*/ 2063 w 10000"/>
              <a:gd name="connsiteY23" fmla="*/ 8621 h 10000"/>
              <a:gd name="connsiteX24" fmla="*/ 2307 w 10000"/>
              <a:gd name="connsiteY24" fmla="*/ 8516 h 10000"/>
              <a:gd name="connsiteX25" fmla="*/ 2505 w 10000"/>
              <a:gd name="connsiteY25" fmla="*/ 8492 h 10000"/>
              <a:gd name="connsiteX26" fmla="*/ 2808 w 10000"/>
              <a:gd name="connsiteY26" fmla="*/ 8330 h 10000"/>
              <a:gd name="connsiteX27" fmla="*/ 3176 w 10000"/>
              <a:gd name="connsiteY27" fmla="*/ 7992 h 10000"/>
              <a:gd name="connsiteX28" fmla="*/ 3592 w 10000"/>
              <a:gd name="connsiteY28" fmla="*/ 8137 h 10000"/>
              <a:gd name="connsiteX29" fmla="*/ 3758 w 10000"/>
              <a:gd name="connsiteY29" fmla="*/ 8041 h 10000"/>
              <a:gd name="connsiteX30" fmla="*/ 3789 w 10000"/>
              <a:gd name="connsiteY30" fmla="*/ 8476 h 10000"/>
              <a:gd name="connsiteX31" fmla="*/ 3887 w 10000"/>
              <a:gd name="connsiteY31" fmla="*/ 8669 h 10000"/>
              <a:gd name="connsiteX32" fmla="*/ 3994 w 10000"/>
              <a:gd name="connsiteY32" fmla="*/ 8589 h 10000"/>
              <a:gd name="connsiteX33" fmla="*/ 4045 w 10000"/>
              <a:gd name="connsiteY33" fmla="*/ 8686 h 10000"/>
              <a:gd name="connsiteX34" fmla="*/ 4256 w 10000"/>
              <a:gd name="connsiteY34" fmla="*/ 8572 h 10000"/>
              <a:gd name="connsiteX35" fmla="*/ 4674 w 10000"/>
              <a:gd name="connsiteY35" fmla="*/ 8452 h 10000"/>
              <a:gd name="connsiteX36" fmla="*/ 4498 w 10000"/>
              <a:gd name="connsiteY36" fmla="*/ 8137 h 10000"/>
              <a:gd name="connsiteX37" fmla="*/ 4425 w 10000"/>
              <a:gd name="connsiteY37" fmla="*/ 8017 h 10000"/>
              <a:gd name="connsiteX38" fmla="*/ 4400 w 10000"/>
              <a:gd name="connsiteY38" fmla="*/ 7718 h 10000"/>
              <a:gd name="connsiteX39" fmla="*/ 4358 w 10000"/>
              <a:gd name="connsiteY39" fmla="*/ 7581 h 10000"/>
              <a:gd name="connsiteX40" fmla="*/ 4487 w 10000"/>
              <a:gd name="connsiteY40" fmla="*/ 7508 h 10000"/>
              <a:gd name="connsiteX41" fmla="*/ 4481 w 10000"/>
              <a:gd name="connsiteY41" fmla="*/ 7411 h 10000"/>
              <a:gd name="connsiteX42" fmla="*/ 4530 w 10000"/>
              <a:gd name="connsiteY42" fmla="*/ 7403 h 10000"/>
              <a:gd name="connsiteX43" fmla="*/ 4629 w 10000"/>
              <a:gd name="connsiteY43" fmla="*/ 7411 h 10000"/>
              <a:gd name="connsiteX44" fmla="*/ 4706 w 10000"/>
              <a:gd name="connsiteY44" fmla="*/ 7500 h 10000"/>
              <a:gd name="connsiteX45" fmla="*/ 4559 w 10000"/>
              <a:gd name="connsiteY45" fmla="*/ 7556 h 10000"/>
              <a:gd name="connsiteX46" fmla="*/ 4481 w 10000"/>
              <a:gd name="connsiteY46" fmla="*/ 7508 h 10000"/>
              <a:gd name="connsiteX47" fmla="*/ 4358 w 10000"/>
              <a:gd name="connsiteY47" fmla="*/ 7556 h 10000"/>
              <a:gd name="connsiteX48" fmla="*/ 4392 w 10000"/>
              <a:gd name="connsiteY48" fmla="*/ 7702 h 10000"/>
              <a:gd name="connsiteX49" fmla="*/ 4446 w 10000"/>
              <a:gd name="connsiteY49" fmla="*/ 8033 h 10000"/>
              <a:gd name="connsiteX50" fmla="*/ 4498 w 10000"/>
              <a:gd name="connsiteY50" fmla="*/ 8137 h 10000"/>
              <a:gd name="connsiteX51" fmla="*/ 4656 w 10000"/>
              <a:gd name="connsiteY51" fmla="*/ 8443 h 10000"/>
              <a:gd name="connsiteX52" fmla="*/ 4720 w 10000"/>
              <a:gd name="connsiteY52" fmla="*/ 8589 h 10000"/>
              <a:gd name="connsiteX53" fmla="*/ 4862 w 10000"/>
              <a:gd name="connsiteY53" fmla="*/ 8855 h 10000"/>
              <a:gd name="connsiteX54" fmla="*/ 5131 w 10000"/>
              <a:gd name="connsiteY54" fmla="*/ 8839 h 10000"/>
              <a:gd name="connsiteX55" fmla="*/ 5531 w 10000"/>
              <a:gd name="connsiteY55" fmla="*/ 8911 h 10000"/>
              <a:gd name="connsiteX56" fmla="*/ 5889 w 10000"/>
              <a:gd name="connsiteY56" fmla="*/ 8589 h 10000"/>
              <a:gd name="connsiteX57" fmla="*/ 5976 w 10000"/>
              <a:gd name="connsiteY57" fmla="*/ 8443 h 10000"/>
              <a:gd name="connsiteX58" fmla="*/ 6065 w 10000"/>
              <a:gd name="connsiteY58" fmla="*/ 8443 h 10000"/>
              <a:gd name="connsiteX59" fmla="*/ 6173 w 10000"/>
              <a:gd name="connsiteY59" fmla="*/ 8427 h 10000"/>
              <a:gd name="connsiteX60" fmla="*/ 6349 w 10000"/>
              <a:gd name="connsiteY60" fmla="*/ 8346 h 10000"/>
              <a:gd name="connsiteX61" fmla="*/ 6498 w 10000"/>
              <a:gd name="connsiteY61" fmla="*/ 8356 h 10000"/>
              <a:gd name="connsiteX62" fmla="*/ 6604 w 10000"/>
              <a:gd name="connsiteY62" fmla="*/ 8346 h 10000"/>
              <a:gd name="connsiteX63" fmla="*/ 6567 w 10000"/>
              <a:gd name="connsiteY63" fmla="*/ 8137 h 10000"/>
              <a:gd name="connsiteX64" fmla="*/ 6573 w 10000"/>
              <a:gd name="connsiteY64" fmla="*/ 7984 h 10000"/>
              <a:gd name="connsiteX65" fmla="*/ 6470 w 10000"/>
              <a:gd name="connsiteY65" fmla="*/ 7500 h 10000"/>
              <a:gd name="connsiteX66" fmla="*/ 6148 w 10000"/>
              <a:gd name="connsiteY66" fmla="*/ 7629 h 10000"/>
              <a:gd name="connsiteX67" fmla="*/ 5851 w 10000"/>
              <a:gd name="connsiteY67" fmla="*/ 7088 h 10000"/>
              <a:gd name="connsiteX68" fmla="*/ 5651 w 10000"/>
              <a:gd name="connsiteY68" fmla="*/ 7145 h 10000"/>
              <a:gd name="connsiteX69" fmla="*/ 5455 w 10000"/>
              <a:gd name="connsiteY69" fmla="*/ 7073 h 10000"/>
              <a:gd name="connsiteX70" fmla="*/ 5304 w 10000"/>
              <a:gd name="connsiteY70" fmla="*/ 7088 h 10000"/>
              <a:gd name="connsiteX71" fmla="*/ 5194 w 10000"/>
              <a:gd name="connsiteY71" fmla="*/ 7017 h 10000"/>
              <a:gd name="connsiteX72" fmla="*/ 5149 w 10000"/>
              <a:gd name="connsiteY72" fmla="*/ 6757 h 10000"/>
              <a:gd name="connsiteX73" fmla="*/ 5010 w 10000"/>
              <a:gd name="connsiteY73" fmla="*/ 6580 h 10000"/>
              <a:gd name="connsiteX74" fmla="*/ 4862 w 10000"/>
              <a:gd name="connsiteY74" fmla="*/ 6637 h 10000"/>
              <a:gd name="connsiteX75" fmla="*/ 4688 w 10000"/>
              <a:gd name="connsiteY75" fmla="*/ 6565 h 10000"/>
              <a:gd name="connsiteX76" fmla="*/ 4656 w 10000"/>
              <a:gd name="connsiteY76" fmla="*/ 6492 h 10000"/>
              <a:gd name="connsiteX77" fmla="*/ 4688 w 10000"/>
              <a:gd name="connsiteY77" fmla="*/ 6387 h 10000"/>
              <a:gd name="connsiteX78" fmla="*/ 4782 w 10000"/>
              <a:gd name="connsiteY78" fmla="*/ 6218 h 10000"/>
              <a:gd name="connsiteX79" fmla="*/ 4812 w 10000"/>
              <a:gd name="connsiteY79" fmla="*/ 5984 h 10000"/>
              <a:gd name="connsiteX80" fmla="*/ 4761 w 10000"/>
              <a:gd name="connsiteY80" fmla="*/ 5838 h 10000"/>
              <a:gd name="connsiteX81" fmla="*/ 4782 w 10000"/>
              <a:gd name="connsiteY81" fmla="*/ 5734 h 10000"/>
              <a:gd name="connsiteX82" fmla="*/ 4765 w 10000"/>
              <a:gd name="connsiteY82" fmla="*/ 5597 h 10000"/>
              <a:gd name="connsiteX83" fmla="*/ 4912 w 10000"/>
              <a:gd name="connsiteY83" fmla="*/ 5500 h 10000"/>
              <a:gd name="connsiteX84" fmla="*/ 4970 w 10000"/>
              <a:gd name="connsiteY84" fmla="*/ 5420 h 10000"/>
              <a:gd name="connsiteX85" fmla="*/ 4989 w 10000"/>
              <a:gd name="connsiteY85" fmla="*/ 5282 h 10000"/>
              <a:gd name="connsiteX86" fmla="*/ 5115 w 10000"/>
              <a:gd name="connsiteY86" fmla="*/ 5178 h 10000"/>
              <a:gd name="connsiteX87" fmla="*/ 5199 w 10000"/>
              <a:gd name="connsiteY87" fmla="*/ 5234 h 10000"/>
              <a:gd name="connsiteX88" fmla="*/ 5331 w 10000"/>
              <a:gd name="connsiteY88" fmla="*/ 5282 h 10000"/>
              <a:gd name="connsiteX89" fmla="*/ 5384 w 10000"/>
              <a:gd name="connsiteY89" fmla="*/ 5330 h 10000"/>
              <a:gd name="connsiteX90" fmla="*/ 5336 w 10000"/>
              <a:gd name="connsiteY90" fmla="*/ 5404 h 10000"/>
              <a:gd name="connsiteX91" fmla="*/ 5409 w 10000"/>
              <a:gd name="connsiteY91" fmla="*/ 5541 h 10000"/>
              <a:gd name="connsiteX92" fmla="*/ 5493 w 10000"/>
              <a:gd name="connsiteY92" fmla="*/ 5694 h 10000"/>
              <a:gd name="connsiteX93" fmla="*/ 5388 w 10000"/>
              <a:gd name="connsiteY93" fmla="*/ 5743 h 10000"/>
              <a:gd name="connsiteX94" fmla="*/ 5422 w 10000"/>
              <a:gd name="connsiteY94" fmla="*/ 5880 h 10000"/>
              <a:gd name="connsiteX95" fmla="*/ 5287 w 10000"/>
              <a:gd name="connsiteY95" fmla="*/ 6009 h 10000"/>
              <a:gd name="connsiteX96" fmla="*/ 5131 w 10000"/>
              <a:gd name="connsiteY96" fmla="*/ 6024 h 10000"/>
              <a:gd name="connsiteX97" fmla="*/ 4989 w 10000"/>
              <a:gd name="connsiteY97" fmla="*/ 5976 h 10000"/>
              <a:gd name="connsiteX98" fmla="*/ 4850 w 10000"/>
              <a:gd name="connsiteY98" fmla="*/ 5935 h 10000"/>
              <a:gd name="connsiteX99" fmla="*/ 4795 w 10000"/>
              <a:gd name="connsiteY99" fmla="*/ 6000 h 10000"/>
              <a:gd name="connsiteX100" fmla="*/ 4774 w 10000"/>
              <a:gd name="connsiteY100" fmla="*/ 6218 h 10000"/>
              <a:gd name="connsiteX101" fmla="*/ 4688 w 10000"/>
              <a:gd name="connsiteY101" fmla="*/ 6371 h 10000"/>
              <a:gd name="connsiteX102" fmla="*/ 4645 w 10000"/>
              <a:gd name="connsiteY102" fmla="*/ 6492 h 10000"/>
              <a:gd name="connsiteX103" fmla="*/ 4693 w 10000"/>
              <a:gd name="connsiteY103" fmla="*/ 6580 h 10000"/>
              <a:gd name="connsiteX104" fmla="*/ 4881 w 10000"/>
              <a:gd name="connsiteY104" fmla="*/ 6628 h 10000"/>
              <a:gd name="connsiteX105" fmla="*/ 5010 w 10000"/>
              <a:gd name="connsiteY105" fmla="*/ 6557 h 10000"/>
              <a:gd name="connsiteX106" fmla="*/ 5144 w 10000"/>
              <a:gd name="connsiteY106" fmla="*/ 6783 h 10000"/>
              <a:gd name="connsiteX107" fmla="*/ 5199 w 10000"/>
              <a:gd name="connsiteY107" fmla="*/ 7040 h 10000"/>
              <a:gd name="connsiteX108" fmla="*/ 5317 w 10000"/>
              <a:gd name="connsiteY108" fmla="*/ 7096 h 10000"/>
              <a:gd name="connsiteX109" fmla="*/ 5473 w 10000"/>
              <a:gd name="connsiteY109" fmla="*/ 7088 h 10000"/>
              <a:gd name="connsiteX110" fmla="*/ 5669 w 10000"/>
              <a:gd name="connsiteY110" fmla="*/ 7170 h 10000"/>
              <a:gd name="connsiteX111" fmla="*/ 5834 w 10000"/>
              <a:gd name="connsiteY111" fmla="*/ 7073 h 10000"/>
              <a:gd name="connsiteX112" fmla="*/ 6155 w 10000"/>
              <a:gd name="connsiteY112" fmla="*/ 7629 h 10000"/>
              <a:gd name="connsiteX113" fmla="*/ 6470 w 10000"/>
              <a:gd name="connsiteY113" fmla="*/ 7488 h 10000"/>
              <a:gd name="connsiteX114" fmla="*/ 6573 w 10000"/>
              <a:gd name="connsiteY114" fmla="*/ 7992 h 10000"/>
              <a:gd name="connsiteX115" fmla="*/ 6661 w 10000"/>
              <a:gd name="connsiteY115" fmla="*/ 8041 h 10000"/>
              <a:gd name="connsiteX116" fmla="*/ 6757 w 10000"/>
              <a:gd name="connsiteY116" fmla="*/ 8081 h 10000"/>
              <a:gd name="connsiteX117" fmla="*/ 6799 w 10000"/>
              <a:gd name="connsiteY117" fmla="*/ 8089 h 10000"/>
              <a:gd name="connsiteX118" fmla="*/ 6896 w 10000"/>
              <a:gd name="connsiteY118" fmla="*/ 7984 h 10000"/>
              <a:gd name="connsiteX119" fmla="*/ 6959 w 10000"/>
              <a:gd name="connsiteY119" fmla="*/ 8162 h 10000"/>
              <a:gd name="connsiteX120" fmla="*/ 7245 w 10000"/>
              <a:gd name="connsiteY120" fmla="*/ 7597 h 10000"/>
              <a:gd name="connsiteX121" fmla="*/ 7387 w 10000"/>
              <a:gd name="connsiteY121" fmla="*/ 7548 h 10000"/>
              <a:gd name="connsiteX122" fmla="*/ 7541 w 10000"/>
              <a:gd name="connsiteY122" fmla="*/ 7694 h 10000"/>
              <a:gd name="connsiteX123" fmla="*/ 7529 w 10000"/>
              <a:gd name="connsiteY123" fmla="*/ 7065 h 10000"/>
              <a:gd name="connsiteX124" fmla="*/ 7714 w 10000"/>
              <a:gd name="connsiteY124" fmla="*/ 7040 h 10000"/>
              <a:gd name="connsiteX125" fmla="*/ 8011 w 10000"/>
              <a:gd name="connsiteY125" fmla="*/ 7290 h 10000"/>
              <a:gd name="connsiteX126" fmla="*/ 8084 w 10000"/>
              <a:gd name="connsiteY126" fmla="*/ 7307 h 10000"/>
              <a:gd name="connsiteX127" fmla="*/ 8288 w 10000"/>
              <a:gd name="connsiteY127" fmla="*/ 7339 h 10000"/>
              <a:gd name="connsiteX128" fmla="*/ 8341 w 10000"/>
              <a:gd name="connsiteY128" fmla="*/ 7387 h 10000"/>
              <a:gd name="connsiteX129" fmla="*/ 8375 w 10000"/>
              <a:gd name="connsiteY129" fmla="*/ 7621 h 10000"/>
              <a:gd name="connsiteX130" fmla="*/ 8519 w 10000"/>
              <a:gd name="connsiteY130" fmla="*/ 7742 h 10000"/>
              <a:gd name="connsiteX131" fmla="*/ 8622 w 10000"/>
              <a:gd name="connsiteY131" fmla="*/ 7766 h 10000"/>
              <a:gd name="connsiteX132" fmla="*/ 8760 w 10000"/>
              <a:gd name="connsiteY132" fmla="*/ 7621 h 10000"/>
              <a:gd name="connsiteX133" fmla="*/ 8830 w 10000"/>
              <a:gd name="connsiteY133" fmla="*/ 7573 h 10000"/>
              <a:gd name="connsiteX134" fmla="*/ 8867 w 10000"/>
              <a:gd name="connsiteY134" fmla="*/ 7484 h 10000"/>
              <a:gd name="connsiteX135" fmla="*/ 9017 w 10000"/>
              <a:gd name="connsiteY135" fmla="*/ 7532 h 10000"/>
              <a:gd name="connsiteX136" fmla="*/ 8999 w 10000"/>
              <a:gd name="connsiteY136" fmla="*/ 7435 h 10000"/>
              <a:gd name="connsiteX137" fmla="*/ 9078 w 10000"/>
              <a:gd name="connsiteY137" fmla="*/ 7379 h 10000"/>
              <a:gd name="connsiteX138" fmla="*/ 9201 w 10000"/>
              <a:gd name="connsiteY138" fmla="*/ 7435 h 10000"/>
              <a:gd name="connsiteX139" fmla="*/ 9401 w 10000"/>
              <a:gd name="connsiteY139" fmla="*/ 7435 h 10000"/>
              <a:gd name="connsiteX140" fmla="*/ 9507 w 10000"/>
              <a:gd name="connsiteY140" fmla="*/ 7476 h 10000"/>
              <a:gd name="connsiteX141" fmla="*/ 9582 w 10000"/>
              <a:gd name="connsiteY141" fmla="*/ 7597 h 10000"/>
              <a:gd name="connsiteX142" fmla="*/ 9618 w 10000"/>
              <a:gd name="connsiteY142" fmla="*/ 7411 h 10000"/>
              <a:gd name="connsiteX143" fmla="*/ 9544 w 10000"/>
              <a:gd name="connsiteY143" fmla="*/ 7145 h 10000"/>
              <a:gd name="connsiteX144" fmla="*/ 9629 w 10000"/>
              <a:gd name="connsiteY144" fmla="*/ 7088 h 10000"/>
              <a:gd name="connsiteX145" fmla="*/ 9721 w 10000"/>
              <a:gd name="connsiteY145" fmla="*/ 7114 h 10000"/>
              <a:gd name="connsiteX146" fmla="*/ 9721 w 10000"/>
              <a:gd name="connsiteY146" fmla="*/ 6799 h 10000"/>
              <a:gd name="connsiteX147" fmla="*/ 9873 w 10000"/>
              <a:gd name="connsiteY147" fmla="*/ 6823 h 10000"/>
              <a:gd name="connsiteX148" fmla="*/ 9948 w 10000"/>
              <a:gd name="connsiteY148" fmla="*/ 6757 h 10000"/>
              <a:gd name="connsiteX149" fmla="*/ 7746 w 10000"/>
              <a:gd name="connsiteY149" fmla="*/ 6833 h 10000"/>
              <a:gd name="connsiteX150" fmla="*/ 10000 w 10000"/>
              <a:gd name="connsiteY150" fmla="*/ 6531 h 10000"/>
              <a:gd name="connsiteX151" fmla="*/ 6698 w 10000"/>
              <a:gd name="connsiteY151" fmla="*/ 6169 h 10000"/>
              <a:gd name="connsiteX152" fmla="*/ 5837 w 10000"/>
              <a:gd name="connsiteY152" fmla="*/ 4157 h 10000"/>
              <a:gd name="connsiteX153" fmla="*/ 5385 w 10000"/>
              <a:gd name="connsiteY153" fmla="*/ 3863 h 10000"/>
              <a:gd name="connsiteX154" fmla="*/ 5263 w 10000"/>
              <a:gd name="connsiteY154" fmla="*/ 3548 h 10000"/>
              <a:gd name="connsiteX155" fmla="*/ 5210 w 10000"/>
              <a:gd name="connsiteY155" fmla="*/ 3488 h 10000"/>
              <a:gd name="connsiteX156" fmla="*/ 5159 w 10000"/>
              <a:gd name="connsiteY156" fmla="*/ 3016 h 10000"/>
              <a:gd name="connsiteX157" fmla="*/ 5123 w 10000"/>
              <a:gd name="connsiteY157" fmla="*/ 2762 h 10000"/>
              <a:gd name="connsiteX158" fmla="*/ 5054 w 10000"/>
              <a:gd name="connsiteY158" fmla="*/ 2617 h 10000"/>
              <a:gd name="connsiteX159" fmla="*/ 5262 w 10000"/>
              <a:gd name="connsiteY159" fmla="*/ 2318 h 10000"/>
              <a:gd name="connsiteX160" fmla="*/ 4983 w 10000"/>
              <a:gd name="connsiteY160" fmla="*/ 1714 h 10000"/>
              <a:gd name="connsiteX161" fmla="*/ 5413 w 10000"/>
              <a:gd name="connsiteY161" fmla="*/ 48 h 10000"/>
              <a:gd name="connsiteX162" fmla="*/ 4220 w 10000"/>
              <a:gd name="connsiteY162" fmla="*/ 0 h 10000"/>
              <a:gd name="connsiteX163" fmla="*/ 3630 w 10000"/>
              <a:gd name="connsiteY163" fmla="*/ 145 h 10000"/>
              <a:gd name="connsiteX164" fmla="*/ 3473 w 10000"/>
              <a:gd name="connsiteY164" fmla="*/ 589 h 10000"/>
              <a:gd name="connsiteX165" fmla="*/ 3857 w 10000"/>
              <a:gd name="connsiteY165" fmla="*/ 1484 h 10000"/>
              <a:gd name="connsiteX166" fmla="*/ 3384 w 10000"/>
              <a:gd name="connsiteY166" fmla="*/ 2041 h 10000"/>
              <a:gd name="connsiteX167" fmla="*/ 3114 w 10000"/>
              <a:gd name="connsiteY167" fmla="*/ 3097 h 10000"/>
              <a:gd name="connsiteX168" fmla="*/ 2784 w 10000"/>
              <a:gd name="connsiteY168" fmla="*/ 2637 h 10000"/>
              <a:gd name="connsiteX0" fmla="*/ 2784 w 9948"/>
              <a:gd name="connsiteY0" fmla="*/ 2637 h 10000"/>
              <a:gd name="connsiteX1" fmla="*/ 2261 w 9948"/>
              <a:gd name="connsiteY1" fmla="*/ 3000 h 10000"/>
              <a:gd name="connsiteX2" fmla="*/ 1601 w 9948"/>
              <a:gd name="connsiteY2" fmla="*/ 3129 h 10000"/>
              <a:gd name="connsiteX3" fmla="*/ 1247 w 9948"/>
              <a:gd name="connsiteY3" fmla="*/ 3057 h 10000"/>
              <a:gd name="connsiteX4" fmla="*/ 968 w 9948"/>
              <a:gd name="connsiteY4" fmla="*/ 3105 h 10000"/>
              <a:gd name="connsiteX5" fmla="*/ 759 w 9948"/>
              <a:gd name="connsiteY5" fmla="*/ 3411 h 10000"/>
              <a:gd name="connsiteX6" fmla="*/ 1130 w 9948"/>
              <a:gd name="connsiteY6" fmla="*/ 4097 h 10000"/>
              <a:gd name="connsiteX7" fmla="*/ 1511 w 9948"/>
              <a:gd name="connsiteY7" fmla="*/ 5040 h 10000"/>
              <a:gd name="connsiteX8" fmla="*/ 1453 w 9948"/>
              <a:gd name="connsiteY8" fmla="*/ 5863 h 10000"/>
              <a:gd name="connsiteX9" fmla="*/ 1340 w 9948"/>
              <a:gd name="connsiteY9" fmla="*/ 6613 h 10000"/>
              <a:gd name="connsiteX10" fmla="*/ 500 w 9948"/>
              <a:gd name="connsiteY10" fmla="*/ 7339 h 10000"/>
              <a:gd name="connsiteX11" fmla="*/ 0 w 9948"/>
              <a:gd name="connsiteY11" fmla="*/ 7725 h 10000"/>
              <a:gd name="connsiteX12" fmla="*/ 72 w 9948"/>
              <a:gd name="connsiteY12" fmla="*/ 8113 h 10000"/>
              <a:gd name="connsiteX13" fmla="*/ 378 w 9948"/>
              <a:gd name="connsiteY13" fmla="*/ 8492 h 10000"/>
              <a:gd name="connsiteX14" fmla="*/ 520 w 9948"/>
              <a:gd name="connsiteY14" fmla="*/ 8815 h 10000"/>
              <a:gd name="connsiteX15" fmla="*/ 776 w 9948"/>
              <a:gd name="connsiteY15" fmla="*/ 9008 h 10000"/>
              <a:gd name="connsiteX16" fmla="*/ 985 w 9948"/>
              <a:gd name="connsiteY16" fmla="*/ 9468 h 10000"/>
              <a:gd name="connsiteX17" fmla="*/ 1235 w 9948"/>
              <a:gd name="connsiteY17" fmla="*/ 9895 h 10000"/>
              <a:gd name="connsiteX18" fmla="*/ 1410 w 9948"/>
              <a:gd name="connsiteY18" fmla="*/ 10000 h 10000"/>
              <a:gd name="connsiteX19" fmla="*/ 1585 w 9948"/>
              <a:gd name="connsiteY19" fmla="*/ 9855 h 10000"/>
              <a:gd name="connsiteX20" fmla="*/ 1748 w 9948"/>
              <a:gd name="connsiteY20" fmla="*/ 9509 h 10000"/>
              <a:gd name="connsiteX21" fmla="*/ 1617 w 9948"/>
              <a:gd name="connsiteY21" fmla="*/ 8984 h 10000"/>
              <a:gd name="connsiteX22" fmla="*/ 1628 w 9948"/>
              <a:gd name="connsiteY22" fmla="*/ 8766 h 10000"/>
              <a:gd name="connsiteX23" fmla="*/ 2063 w 9948"/>
              <a:gd name="connsiteY23" fmla="*/ 8621 h 10000"/>
              <a:gd name="connsiteX24" fmla="*/ 2307 w 9948"/>
              <a:gd name="connsiteY24" fmla="*/ 8516 h 10000"/>
              <a:gd name="connsiteX25" fmla="*/ 2505 w 9948"/>
              <a:gd name="connsiteY25" fmla="*/ 8492 h 10000"/>
              <a:gd name="connsiteX26" fmla="*/ 2808 w 9948"/>
              <a:gd name="connsiteY26" fmla="*/ 8330 h 10000"/>
              <a:gd name="connsiteX27" fmla="*/ 3176 w 9948"/>
              <a:gd name="connsiteY27" fmla="*/ 7992 h 10000"/>
              <a:gd name="connsiteX28" fmla="*/ 3592 w 9948"/>
              <a:gd name="connsiteY28" fmla="*/ 8137 h 10000"/>
              <a:gd name="connsiteX29" fmla="*/ 3758 w 9948"/>
              <a:gd name="connsiteY29" fmla="*/ 8041 h 10000"/>
              <a:gd name="connsiteX30" fmla="*/ 3789 w 9948"/>
              <a:gd name="connsiteY30" fmla="*/ 8476 h 10000"/>
              <a:gd name="connsiteX31" fmla="*/ 3887 w 9948"/>
              <a:gd name="connsiteY31" fmla="*/ 8669 h 10000"/>
              <a:gd name="connsiteX32" fmla="*/ 3994 w 9948"/>
              <a:gd name="connsiteY32" fmla="*/ 8589 h 10000"/>
              <a:gd name="connsiteX33" fmla="*/ 4045 w 9948"/>
              <a:gd name="connsiteY33" fmla="*/ 8686 h 10000"/>
              <a:gd name="connsiteX34" fmla="*/ 4256 w 9948"/>
              <a:gd name="connsiteY34" fmla="*/ 8572 h 10000"/>
              <a:gd name="connsiteX35" fmla="*/ 4674 w 9948"/>
              <a:gd name="connsiteY35" fmla="*/ 8452 h 10000"/>
              <a:gd name="connsiteX36" fmla="*/ 4498 w 9948"/>
              <a:gd name="connsiteY36" fmla="*/ 8137 h 10000"/>
              <a:gd name="connsiteX37" fmla="*/ 4425 w 9948"/>
              <a:gd name="connsiteY37" fmla="*/ 8017 h 10000"/>
              <a:gd name="connsiteX38" fmla="*/ 4400 w 9948"/>
              <a:gd name="connsiteY38" fmla="*/ 7718 h 10000"/>
              <a:gd name="connsiteX39" fmla="*/ 4358 w 9948"/>
              <a:gd name="connsiteY39" fmla="*/ 7581 h 10000"/>
              <a:gd name="connsiteX40" fmla="*/ 4487 w 9948"/>
              <a:gd name="connsiteY40" fmla="*/ 7508 h 10000"/>
              <a:gd name="connsiteX41" fmla="*/ 4481 w 9948"/>
              <a:gd name="connsiteY41" fmla="*/ 7411 h 10000"/>
              <a:gd name="connsiteX42" fmla="*/ 4530 w 9948"/>
              <a:gd name="connsiteY42" fmla="*/ 7403 h 10000"/>
              <a:gd name="connsiteX43" fmla="*/ 4629 w 9948"/>
              <a:gd name="connsiteY43" fmla="*/ 7411 h 10000"/>
              <a:gd name="connsiteX44" fmla="*/ 4706 w 9948"/>
              <a:gd name="connsiteY44" fmla="*/ 7500 h 10000"/>
              <a:gd name="connsiteX45" fmla="*/ 4559 w 9948"/>
              <a:gd name="connsiteY45" fmla="*/ 7556 h 10000"/>
              <a:gd name="connsiteX46" fmla="*/ 4481 w 9948"/>
              <a:gd name="connsiteY46" fmla="*/ 7508 h 10000"/>
              <a:gd name="connsiteX47" fmla="*/ 4358 w 9948"/>
              <a:gd name="connsiteY47" fmla="*/ 7556 h 10000"/>
              <a:gd name="connsiteX48" fmla="*/ 4392 w 9948"/>
              <a:gd name="connsiteY48" fmla="*/ 7702 h 10000"/>
              <a:gd name="connsiteX49" fmla="*/ 4446 w 9948"/>
              <a:gd name="connsiteY49" fmla="*/ 8033 h 10000"/>
              <a:gd name="connsiteX50" fmla="*/ 4498 w 9948"/>
              <a:gd name="connsiteY50" fmla="*/ 8137 h 10000"/>
              <a:gd name="connsiteX51" fmla="*/ 4656 w 9948"/>
              <a:gd name="connsiteY51" fmla="*/ 8443 h 10000"/>
              <a:gd name="connsiteX52" fmla="*/ 4720 w 9948"/>
              <a:gd name="connsiteY52" fmla="*/ 8589 h 10000"/>
              <a:gd name="connsiteX53" fmla="*/ 4862 w 9948"/>
              <a:gd name="connsiteY53" fmla="*/ 8855 h 10000"/>
              <a:gd name="connsiteX54" fmla="*/ 5131 w 9948"/>
              <a:gd name="connsiteY54" fmla="*/ 8839 h 10000"/>
              <a:gd name="connsiteX55" fmla="*/ 5531 w 9948"/>
              <a:gd name="connsiteY55" fmla="*/ 8911 h 10000"/>
              <a:gd name="connsiteX56" fmla="*/ 5889 w 9948"/>
              <a:gd name="connsiteY56" fmla="*/ 8589 h 10000"/>
              <a:gd name="connsiteX57" fmla="*/ 5976 w 9948"/>
              <a:gd name="connsiteY57" fmla="*/ 8443 h 10000"/>
              <a:gd name="connsiteX58" fmla="*/ 6065 w 9948"/>
              <a:gd name="connsiteY58" fmla="*/ 8443 h 10000"/>
              <a:gd name="connsiteX59" fmla="*/ 6173 w 9948"/>
              <a:gd name="connsiteY59" fmla="*/ 8427 h 10000"/>
              <a:gd name="connsiteX60" fmla="*/ 6349 w 9948"/>
              <a:gd name="connsiteY60" fmla="*/ 8346 h 10000"/>
              <a:gd name="connsiteX61" fmla="*/ 6498 w 9948"/>
              <a:gd name="connsiteY61" fmla="*/ 8356 h 10000"/>
              <a:gd name="connsiteX62" fmla="*/ 6604 w 9948"/>
              <a:gd name="connsiteY62" fmla="*/ 8346 h 10000"/>
              <a:gd name="connsiteX63" fmla="*/ 6567 w 9948"/>
              <a:gd name="connsiteY63" fmla="*/ 8137 h 10000"/>
              <a:gd name="connsiteX64" fmla="*/ 6573 w 9948"/>
              <a:gd name="connsiteY64" fmla="*/ 7984 h 10000"/>
              <a:gd name="connsiteX65" fmla="*/ 6470 w 9948"/>
              <a:gd name="connsiteY65" fmla="*/ 7500 h 10000"/>
              <a:gd name="connsiteX66" fmla="*/ 6148 w 9948"/>
              <a:gd name="connsiteY66" fmla="*/ 7629 h 10000"/>
              <a:gd name="connsiteX67" fmla="*/ 5851 w 9948"/>
              <a:gd name="connsiteY67" fmla="*/ 7088 h 10000"/>
              <a:gd name="connsiteX68" fmla="*/ 5651 w 9948"/>
              <a:gd name="connsiteY68" fmla="*/ 7145 h 10000"/>
              <a:gd name="connsiteX69" fmla="*/ 5455 w 9948"/>
              <a:gd name="connsiteY69" fmla="*/ 7073 h 10000"/>
              <a:gd name="connsiteX70" fmla="*/ 5304 w 9948"/>
              <a:gd name="connsiteY70" fmla="*/ 7088 h 10000"/>
              <a:gd name="connsiteX71" fmla="*/ 5194 w 9948"/>
              <a:gd name="connsiteY71" fmla="*/ 7017 h 10000"/>
              <a:gd name="connsiteX72" fmla="*/ 5149 w 9948"/>
              <a:gd name="connsiteY72" fmla="*/ 6757 h 10000"/>
              <a:gd name="connsiteX73" fmla="*/ 5010 w 9948"/>
              <a:gd name="connsiteY73" fmla="*/ 6580 h 10000"/>
              <a:gd name="connsiteX74" fmla="*/ 4862 w 9948"/>
              <a:gd name="connsiteY74" fmla="*/ 6637 h 10000"/>
              <a:gd name="connsiteX75" fmla="*/ 4688 w 9948"/>
              <a:gd name="connsiteY75" fmla="*/ 6565 h 10000"/>
              <a:gd name="connsiteX76" fmla="*/ 4656 w 9948"/>
              <a:gd name="connsiteY76" fmla="*/ 6492 h 10000"/>
              <a:gd name="connsiteX77" fmla="*/ 4688 w 9948"/>
              <a:gd name="connsiteY77" fmla="*/ 6387 h 10000"/>
              <a:gd name="connsiteX78" fmla="*/ 4782 w 9948"/>
              <a:gd name="connsiteY78" fmla="*/ 6218 h 10000"/>
              <a:gd name="connsiteX79" fmla="*/ 4812 w 9948"/>
              <a:gd name="connsiteY79" fmla="*/ 5984 h 10000"/>
              <a:gd name="connsiteX80" fmla="*/ 4761 w 9948"/>
              <a:gd name="connsiteY80" fmla="*/ 5838 h 10000"/>
              <a:gd name="connsiteX81" fmla="*/ 4782 w 9948"/>
              <a:gd name="connsiteY81" fmla="*/ 5734 h 10000"/>
              <a:gd name="connsiteX82" fmla="*/ 4765 w 9948"/>
              <a:gd name="connsiteY82" fmla="*/ 5597 h 10000"/>
              <a:gd name="connsiteX83" fmla="*/ 4912 w 9948"/>
              <a:gd name="connsiteY83" fmla="*/ 5500 h 10000"/>
              <a:gd name="connsiteX84" fmla="*/ 4970 w 9948"/>
              <a:gd name="connsiteY84" fmla="*/ 5420 h 10000"/>
              <a:gd name="connsiteX85" fmla="*/ 4989 w 9948"/>
              <a:gd name="connsiteY85" fmla="*/ 5282 h 10000"/>
              <a:gd name="connsiteX86" fmla="*/ 5115 w 9948"/>
              <a:gd name="connsiteY86" fmla="*/ 5178 h 10000"/>
              <a:gd name="connsiteX87" fmla="*/ 5199 w 9948"/>
              <a:gd name="connsiteY87" fmla="*/ 5234 h 10000"/>
              <a:gd name="connsiteX88" fmla="*/ 5331 w 9948"/>
              <a:gd name="connsiteY88" fmla="*/ 5282 h 10000"/>
              <a:gd name="connsiteX89" fmla="*/ 5384 w 9948"/>
              <a:gd name="connsiteY89" fmla="*/ 5330 h 10000"/>
              <a:gd name="connsiteX90" fmla="*/ 5336 w 9948"/>
              <a:gd name="connsiteY90" fmla="*/ 5404 h 10000"/>
              <a:gd name="connsiteX91" fmla="*/ 5409 w 9948"/>
              <a:gd name="connsiteY91" fmla="*/ 5541 h 10000"/>
              <a:gd name="connsiteX92" fmla="*/ 5493 w 9948"/>
              <a:gd name="connsiteY92" fmla="*/ 5694 h 10000"/>
              <a:gd name="connsiteX93" fmla="*/ 5388 w 9948"/>
              <a:gd name="connsiteY93" fmla="*/ 5743 h 10000"/>
              <a:gd name="connsiteX94" fmla="*/ 5422 w 9948"/>
              <a:gd name="connsiteY94" fmla="*/ 5880 h 10000"/>
              <a:gd name="connsiteX95" fmla="*/ 5287 w 9948"/>
              <a:gd name="connsiteY95" fmla="*/ 6009 h 10000"/>
              <a:gd name="connsiteX96" fmla="*/ 5131 w 9948"/>
              <a:gd name="connsiteY96" fmla="*/ 6024 h 10000"/>
              <a:gd name="connsiteX97" fmla="*/ 4989 w 9948"/>
              <a:gd name="connsiteY97" fmla="*/ 5976 h 10000"/>
              <a:gd name="connsiteX98" fmla="*/ 4850 w 9948"/>
              <a:gd name="connsiteY98" fmla="*/ 5935 h 10000"/>
              <a:gd name="connsiteX99" fmla="*/ 4795 w 9948"/>
              <a:gd name="connsiteY99" fmla="*/ 6000 h 10000"/>
              <a:gd name="connsiteX100" fmla="*/ 4774 w 9948"/>
              <a:gd name="connsiteY100" fmla="*/ 6218 h 10000"/>
              <a:gd name="connsiteX101" fmla="*/ 4688 w 9948"/>
              <a:gd name="connsiteY101" fmla="*/ 6371 h 10000"/>
              <a:gd name="connsiteX102" fmla="*/ 4645 w 9948"/>
              <a:gd name="connsiteY102" fmla="*/ 6492 h 10000"/>
              <a:gd name="connsiteX103" fmla="*/ 4693 w 9948"/>
              <a:gd name="connsiteY103" fmla="*/ 6580 h 10000"/>
              <a:gd name="connsiteX104" fmla="*/ 4881 w 9948"/>
              <a:gd name="connsiteY104" fmla="*/ 6628 h 10000"/>
              <a:gd name="connsiteX105" fmla="*/ 5010 w 9948"/>
              <a:gd name="connsiteY105" fmla="*/ 6557 h 10000"/>
              <a:gd name="connsiteX106" fmla="*/ 5144 w 9948"/>
              <a:gd name="connsiteY106" fmla="*/ 6783 h 10000"/>
              <a:gd name="connsiteX107" fmla="*/ 5199 w 9948"/>
              <a:gd name="connsiteY107" fmla="*/ 7040 h 10000"/>
              <a:gd name="connsiteX108" fmla="*/ 5317 w 9948"/>
              <a:gd name="connsiteY108" fmla="*/ 7096 h 10000"/>
              <a:gd name="connsiteX109" fmla="*/ 5473 w 9948"/>
              <a:gd name="connsiteY109" fmla="*/ 7088 h 10000"/>
              <a:gd name="connsiteX110" fmla="*/ 5669 w 9948"/>
              <a:gd name="connsiteY110" fmla="*/ 7170 h 10000"/>
              <a:gd name="connsiteX111" fmla="*/ 5834 w 9948"/>
              <a:gd name="connsiteY111" fmla="*/ 7073 h 10000"/>
              <a:gd name="connsiteX112" fmla="*/ 6155 w 9948"/>
              <a:gd name="connsiteY112" fmla="*/ 7629 h 10000"/>
              <a:gd name="connsiteX113" fmla="*/ 6470 w 9948"/>
              <a:gd name="connsiteY113" fmla="*/ 7488 h 10000"/>
              <a:gd name="connsiteX114" fmla="*/ 6573 w 9948"/>
              <a:gd name="connsiteY114" fmla="*/ 7992 h 10000"/>
              <a:gd name="connsiteX115" fmla="*/ 6661 w 9948"/>
              <a:gd name="connsiteY115" fmla="*/ 8041 h 10000"/>
              <a:gd name="connsiteX116" fmla="*/ 6757 w 9948"/>
              <a:gd name="connsiteY116" fmla="*/ 8081 h 10000"/>
              <a:gd name="connsiteX117" fmla="*/ 6799 w 9948"/>
              <a:gd name="connsiteY117" fmla="*/ 8089 h 10000"/>
              <a:gd name="connsiteX118" fmla="*/ 6896 w 9948"/>
              <a:gd name="connsiteY118" fmla="*/ 7984 h 10000"/>
              <a:gd name="connsiteX119" fmla="*/ 6959 w 9948"/>
              <a:gd name="connsiteY119" fmla="*/ 8162 h 10000"/>
              <a:gd name="connsiteX120" fmla="*/ 7245 w 9948"/>
              <a:gd name="connsiteY120" fmla="*/ 7597 h 10000"/>
              <a:gd name="connsiteX121" fmla="*/ 7387 w 9948"/>
              <a:gd name="connsiteY121" fmla="*/ 7548 h 10000"/>
              <a:gd name="connsiteX122" fmla="*/ 7541 w 9948"/>
              <a:gd name="connsiteY122" fmla="*/ 7694 h 10000"/>
              <a:gd name="connsiteX123" fmla="*/ 7529 w 9948"/>
              <a:gd name="connsiteY123" fmla="*/ 7065 h 10000"/>
              <a:gd name="connsiteX124" fmla="*/ 7714 w 9948"/>
              <a:gd name="connsiteY124" fmla="*/ 7040 h 10000"/>
              <a:gd name="connsiteX125" fmla="*/ 8011 w 9948"/>
              <a:gd name="connsiteY125" fmla="*/ 7290 h 10000"/>
              <a:gd name="connsiteX126" fmla="*/ 8084 w 9948"/>
              <a:gd name="connsiteY126" fmla="*/ 7307 h 10000"/>
              <a:gd name="connsiteX127" fmla="*/ 8288 w 9948"/>
              <a:gd name="connsiteY127" fmla="*/ 7339 h 10000"/>
              <a:gd name="connsiteX128" fmla="*/ 8341 w 9948"/>
              <a:gd name="connsiteY128" fmla="*/ 7387 h 10000"/>
              <a:gd name="connsiteX129" fmla="*/ 8375 w 9948"/>
              <a:gd name="connsiteY129" fmla="*/ 7621 h 10000"/>
              <a:gd name="connsiteX130" fmla="*/ 8519 w 9948"/>
              <a:gd name="connsiteY130" fmla="*/ 7742 h 10000"/>
              <a:gd name="connsiteX131" fmla="*/ 8622 w 9948"/>
              <a:gd name="connsiteY131" fmla="*/ 7766 h 10000"/>
              <a:gd name="connsiteX132" fmla="*/ 8760 w 9948"/>
              <a:gd name="connsiteY132" fmla="*/ 7621 h 10000"/>
              <a:gd name="connsiteX133" fmla="*/ 8830 w 9948"/>
              <a:gd name="connsiteY133" fmla="*/ 7573 h 10000"/>
              <a:gd name="connsiteX134" fmla="*/ 8867 w 9948"/>
              <a:gd name="connsiteY134" fmla="*/ 7484 h 10000"/>
              <a:gd name="connsiteX135" fmla="*/ 9017 w 9948"/>
              <a:gd name="connsiteY135" fmla="*/ 7532 h 10000"/>
              <a:gd name="connsiteX136" fmla="*/ 8999 w 9948"/>
              <a:gd name="connsiteY136" fmla="*/ 7435 h 10000"/>
              <a:gd name="connsiteX137" fmla="*/ 9078 w 9948"/>
              <a:gd name="connsiteY137" fmla="*/ 7379 h 10000"/>
              <a:gd name="connsiteX138" fmla="*/ 9201 w 9948"/>
              <a:gd name="connsiteY138" fmla="*/ 7435 h 10000"/>
              <a:gd name="connsiteX139" fmla="*/ 9401 w 9948"/>
              <a:gd name="connsiteY139" fmla="*/ 7435 h 10000"/>
              <a:gd name="connsiteX140" fmla="*/ 9507 w 9948"/>
              <a:gd name="connsiteY140" fmla="*/ 7476 h 10000"/>
              <a:gd name="connsiteX141" fmla="*/ 9582 w 9948"/>
              <a:gd name="connsiteY141" fmla="*/ 7597 h 10000"/>
              <a:gd name="connsiteX142" fmla="*/ 9618 w 9948"/>
              <a:gd name="connsiteY142" fmla="*/ 7411 h 10000"/>
              <a:gd name="connsiteX143" fmla="*/ 9544 w 9948"/>
              <a:gd name="connsiteY143" fmla="*/ 7145 h 10000"/>
              <a:gd name="connsiteX144" fmla="*/ 9629 w 9948"/>
              <a:gd name="connsiteY144" fmla="*/ 7088 h 10000"/>
              <a:gd name="connsiteX145" fmla="*/ 9721 w 9948"/>
              <a:gd name="connsiteY145" fmla="*/ 7114 h 10000"/>
              <a:gd name="connsiteX146" fmla="*/ 9721 w 9948"/>
              <a:gd name="connsiteY146" fmla="*/ 6799 h 10000"/>
              <a:gd name="connsiteX147" fmla="*/ 9873 w 9948"/>
              <a:gd name="connsiteY147" fmla="*/ 6823 h 10000"/>
              <a:gd name="connsiteX148" fmla="*/ 9948 w 9948"/>
              <a:gd name="connsiteY148" fmla="*/ 6757 h 10000"/>
              <a:gd name="connsiteX149" fmla="*/ 7746 w 9948"/>
              <a:gd name="connsiteY149" fmla="*/ 6833 h 10000"/>
              <a:gd name="connsiteX150" fmla="*/ 6698 w 9948"/>
              <a:gd name="connsiteY150" fmla="*/ 6169 h 10000"/>
              <a:gd name="connsiteX151" fmla="*/ 5837 w 9948"/>
              <a:gd name="connsiteY151" fmla="*/ 4157 h 10000"/>
              <a:gd name="connsiteX152" fmla="*/ 5385 w 9948"/>
              <a:gd name="connsiteY152" fmla="*/ 3863 h 10000"/>
              <a:gd name="connsiteX153" fmla="*/ 5263 w 9948"/>
              <a:gd name="connsiteY153" fmla="*/ 3548 h 10000"/>
              <a:gd name="connsiteX154" fmla="*/ 5210 w 9948"/>
              <a:gd name="connsiteY154" fmla="*/ 3488 h 10000"/>
              <a:gd name="connsiteX155" fmla="*/ 5159 w 9948"/>
              <a:gd name="connsiteY155" fmla="*/ 3016 h 10000"/>
              <a:gd name="connsiteX156" fmla="*/ 5123 w 9948"/>
              <a:gd name="connsiteY156" fmla="*/ 2762 h 10000"/>
              <a:gd name="connsiteX157" fmla="*/ 5054 w 9948"/>
              <a:gd name="connsiteY157" fmla="*/ 2617 h 10000"/>
              <a:gd name="connsiteX158" fmla="*/ 5262 w 9948"/>
              <a:gd name="connsiteY158" fmla="*/ 2318 h 10000"/>
              <a:gd name="connsiteX159" fmla="*/ 4983 w 9948"/>
              <a:gd name="connsiteY159" fmla="*/ 1714 h 10000"/>
              <a:gd name="connsiteX160" fmla="*/ 5413 w 9948"/>
              <a:gd name="connsiteY160" fmla="*/ 48 h 10000"/>
              <a:gd name="connsiteX161" fmla="*/ 4220 w 9948"/>
              <a:gd name="connsiteY161" fmla="*/ 0 h 10000"/>
              <a:gd name="connsiteX162" fmla="*/ 3630 w 9948"/>
              <a:gd name="connsiteY162" fmla="*/ 145 h 10000"/>
              <a:gd name="connsiteX163" fmla="*/ 3473 w 9948"/>
              <a:gd name="connsiteY163" fmla="*/ 589 h 10000"/>
              <a:gd name="connsiteX164" fmla="*/ 3857 w 9948"/>
              <a:gd name="connsiteY164" fmla="*/ 1484 h 10000"/>
              <a:gd name="connsiteX165" fmla="*/ 3384 w 9948"/>
              <a:gd name="connsiteY165" fmla="*/ 2041 h 10000"/>
              <a:gd name="connsiteX166" fmla="*/ 3114 w 9948"/>
              <a:gd name="connsiteY166" fmla="*/ 3097 h 10000"/>
              <a:gd name="connsiteX167" fmla="*/ 2784 w 9948"/>
              <a:gd name="connsiteY167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8913 w 10000"/>
              <a:gd name="connsiteY133" fmla="*/ 7484 h 10000"/>
              <a:gd name="connsiteX134" fmla="*/ 9064 w 10000"/>
              <a:gd name="connsiteY134" fmla="*/ 7532 h 10000"/>
              <a:gd name="connsiteX135" fmla="*/ 9046 w 10000"/>
              <a:gd name="connsiteY135" fmla="*/ 7435 h 10000"/>
              <a:gd name="connsiteX136" fmla="*/ 9125 w 10000"/>
              <a:gd name="connsiteY136" fmla="*/ 7379 h 10000"/>
              <a:gd name="connsiteX137" fmla="*/ 9249 w 10000"/>
              <a:gd name="connsiteY137" fmla="*/ 7435 h 10000"/>
              <a:gd name="connsiteX138" fmla="*/ 9450 w 10000"/>
              <a:gd name="connsiteY138" fmla="*/ 7435 h 10000"/>
              <a:gd name="connsiteX139" fmla="*/ 9557 w 10000"/>
              <a:gd name="connsiteY139" fmla="*/ 7476 h 10000"/>
              <a:gd name="connsiteX140" fmla="*/ 9632 w 10000"/>
              <a:gd name="connsiteY140" fmla="*/ 7597 h 10000"/>
              <a:gd name="connsiteX141" fmla="*/ 9668 w 10000"/>
              <a:gd name="connsiteY141" fmla="*/ 7411 h 10000"/>
              <a:gd name="connsiteX142" fmla="*/ 9594 w 10000"/>
              <a:gd name="connsiteY142" fmla="*/ 7145 h 10000"/>
              <a:gd name="connsiteX143" fmla="*/ 9679 w 10000"/>
              <a:gd name="connsiteY143" fmla="*/ 7088 h 10000"/>
              <a:gd name="connsiteX144" fmla="*/ 9772 w 10000"/>
              <a:gd name="connsiteY144" fmla="*/ 7114 h 10000"/>
              <a:gd name="connsiteX145" fmla="*/ 9772 w 10000"/>
              <a:gd name="connsiteY145" fmla="*/ 6799 h 10000"/>
              <a:gd name="connsiteX146" fmla="*/ 9925 w 10000"/>
              <a:gd name="connsiteY146" fmla="*/ 6823 h 10000"/>
              <a:gd name="connsiteX147" fmla="*/ 10000 w 10000"/>
              <a:gd name="connsiteY147" fmla="*/ 6757 h 10000"/>
              <a:gd name="connsiteX148" fmla="*/ 7786 w 10000"/>
              <a:gd name="connsiteY148" fmla="*/ 6833 h 10000"/>
              <a:gd name="connsiteX149" fmla="*/ 6733 w 10000"/>
              <a:gd name="connsiteY149" fmla="*/ 6169 h 10000"/>
              <a:gd name="connsiteX150" fmla="*/ 5868 w 10000"/>
              <a:gd name="connsiteY150" fmla="*/ 4157 h 10000"/>
              <a:gd name="connsiteX151" fmla="*/ 5413 w 10000"/>
              <a:gd name="connsiteY151" fmla="*/ 3863 h 10000"/>
              <a:gd name="connsiteX152" fmla="*/ 5291 w 10000"/>
              <a:gd name="connsiteY152" fmla="*/ 3548 h 10000"/>
              <a:gd name="connsiteX153" fmla="*/ 5237 w 10000"/>
              <a:gd name="connsiteY153" fmla="*/ 3488 h 10000"/>
              <a:gd name="connsiteX154" fmla="*/ 5186 w 10000"/>
              <a:gd name="connsiteY154" fmla="*/ 3016 h 10000"/>
              <a:gd name="connsiteX155" fmla="*/ 5150 w 10000"/>
              <a:gd name="connsiteY155" fmla="*/ 2762 h 10000"/>
              <a:gd name="connsiteX156" fmla="*/ 5080 w 10000"/>
              <a:gd name="connsiteY156" fmla="*/ 2617 h 10000"/>
              <a:gd name="connsiteX157" fmla="*/ 5290 w 10000"/>
              <a:gd name="connsiteY157" fmla="*/ 2318 h 10000"/>
              <a:gd name="connsiteX158" fmla="*/ 5009 w 10000"/>
              <a:gd name="connsiteY158" fmla="*/ 1714 h 10000"/>
              <a:gd name="connsiteX159" fmla="*/ 5441 w 10000"/>
              <a:gd name="connsiteY159" fmla="*/ 48 h 10000"/>
              <a:gd name="connsiteX160" fmla="*/ 4242 w 10000"/>
              <a:gd name="connsiteY160" fmla="*/ 0 h 10000"/>
              <a:gd name="connsiteX161" fmla="*/ 3649 w 10000"/>
              <a:gd name="connsiteY161" fmla="*/ 145 h 10000"/>
              <a:gd name="connsiteX162" fmla="*/ 3491 w 10000"/>
              <a:gd name="connsiteY162" fmla="*/ 589 h 10000"/>
              <a:gd name="connsiteX163" fmla="*/ 3877 w 10000"/>
              <a:gd name="connsiteY163" fmla="*/ 1484 h 10000"/>
              <a:gd name="connsiteX164" fmla="*/ 3402 w 10000"/>
              <a:gd name="connsiteY164" fmla="*/ 2041 h 10000"/>
              <a:gd name="connsiteX165" fmla="*/ 3130 w 10000"/>
              <a:gd name="connsiteY165" fmla="*/ 3097 h 10000"/>
              <a:gd name="connsiteX166" fmla="*/ 2799 w 10000"/>
              <a:gd name="connsiteY166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046 w 10000"/>
              <a:gd name="connsiteY134" fmla="*/ 7435 h 10000"/>
              <a:gd name="connsiteX135" fmla="*/ 9125 w 10000"/>
              <a:gd name="connsiteY135" fmla="*/ 7379 h 10000"/>
              <a:gd name="connsiteX136" fmla="*/ 9249 w 10000"/>
              <a:gd name="connsiteY136" fmla="*/ 7435 h 10000"/>
              <a:gd name="connsiteX137" fmla="*/ 9450 w 10000"/>
              <a:gd name="connsiteY137" fmla="*/ 7435 h 10000"/>
              <a:gd name="connsiteX138" fmla="*/ 9557 w 10000"/>
              <a:gd name="connsiteY138" fmla="*/ 7476 h 10000"/>
              <a:gd name="connsiteX139" fmla="*/ 9632 w 10000"/>
              <a:gd name="connsiteY139" fmla="*/ 7597 h 10000"/>
              <a:gd name="connsiteX140" fmla="*/ 9668 w 10000"/>
              <a:gd name="connsiteY140" fmla="*/ 7411 h 10000"/>
              <a:gd name="connsiteX141" fmla="*/ 9594 w 10000"/>
              <a:gd name="connsiteY141" fmla="*/ 7145 h 10000"/>
              <a:gd name="connsiteX142" fmla="*/ 9679 w 10000"/>
              <a:gd name="connsiteY142" fmla="*/ 7088 h 10000"/>
              <a:gd name="connsiteX143" fmla="*/ 9772 w 10000"/>
              <a:gd name="connsiteY143" fmla="*/ 7114 h 10000"/>
              <a:gd name="connsiteX144" fmla="*/ 9772 w 10000"/>
              <a:gd name="connsiteY144" fmla="*/ 6799 h 10000"/>
              <a:gd name="connsiteX145" fmla="*/ 9925 w 10000"/>
              <a:gd name="connsiteY145" fmla="*/ 6823 h 10000"/>
              <a:gd name="connsiteX146" fmla="*/ 10000 w 10000"/>
              <a:gd name="connsiteY146" fmla="*/ 6757 h 10000"/>
              <a:gd name="connsiteX147" fmla="*/ 7786 w 10000"/>
              <a:gd name="connsiteY147" fmla="*/ 6833 h 10000"/>
              <a:gd name="connsiteX148" fmla="*/ 6733 w 10000"/>
              <a:gd name="connsiteY148" fmla="*/ 6169 h 10000"/>
              <a:gd name="connsiteX149" fmla="*/ 5868 w 10000"/>
              <a:gd name="connsiteY149" fmla="*/ 4157 h 10000"/>
              <a:gd name="connsiteX150" fmla="*/ 5413 w 10000"/>
              <a:gd name="connsiteY150" fmla="*/ 3863 h 10000"/>
              <a:gd name="connsiteX151" fmla="*/ 5291 w 10000"/>
              <a:gd name="connsiteY151" fmla="*/ 3548 h 10000"/>
              <a:gd name="connsiteX152" fmla="*/ 5237 w 10000"/>
              <a:gd name="connsiteY152" fmla="*/ 3488 h 10000"/>
              <a:gd name="connsiteX153" fmla="*/ 5186 w 10000"/>
              <a:gd name="connsiteY153" fmla="*/ 3016 h 10000"/>
              <a:gd name="connsiteX154" fmla="*/ 5150 w 10000"/>
              <a:gd name="connsiteY154" fmla="*/ 2762 h 10000"/>
              <a:gd name="connsiteX155" fmla="*/ 5080 w 10000"/>
              <a:gd name="connsiteY155" fmla="*/ 2617 h 10000"/>
              <a:gd name="connsiteX156" fmla="*/ 5290 w 10000"/>
              <a:gd name="connsiteY156" fmla="*/ 2318 h 10000"/>
              <a:gd name="connsiteX157" fmla="*/ 5009 w 10000"/>
              <a:gd name="connsiteY157" fmla="*/ 1714 h 10000"/>
              <a:gd name="connsiteX158" fmla="*/ 5441 w 10000"/>
              <a:gd name="connsiteY158" fmla="*/ 48 h 10000"/>
              <a:gd name="connsiteX159" fmla="*/ 4242 w 10000"/>
              <a:gd name="connsiteY159" fmla="*/ 0 h 10000"/>
              <a:gd name="connsiteX160" fmla="*/ 3649 w 10000"/>
              <a:gd name="connsiteY160" fmla="*/ 145 h 10000"/>
              <a:gd name="connsiteX161" fmla="*/ 3491 w 10000"/>
              <a:gd name="connsiteY161" fmla="*/ 589 h 10000"/>
              <a:gd name="connsiteX162" fmla="*/ 3877 w 10000"/>
              <a:gd name="connsiteY162" fmla="*/ 1484 h 10000"/>
              <a:gd name="connsiteX163" fmla="*/ 3402 w 10000"/>
              <a:gd name="connsiteY163" fmla="*/ 2041 h 10000"/>
              <a:gd name="connsiteX164" fmla="*/ 3130 w 10000"/>
              <a:gd name="connsiteY164" fmla="*/ 3097 h 10000"/>
              <a:gd name="connsiteX165" fmla="*/ 2799 w 10000"/>
              <a:gd name="connsiteY165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125 w 10000"/>
              <a:gd name="connsiteY134" fmla="*/ 7379 h 10000"/>
              <a:gd name="connsiteX135" fmla="*/ 9249 w 10000"/>
              <a:gd name="connsiteY135" fmla="*/ 7435 h 10000"/>
              <a:gd name="connsiteX136" fmla="*/ 9450 w 10000"/>
              <a:gd name="connsiteY136" fmla="*/ 7435 h 10000"/>
              <a:gd name="connsiteX137" fmla="*/ 9557 w 10000"/>
              <a:gd name="connsiteY137" fmla="*/ 7476 h 10000"/>
              <a:gd name="connsiteX138" fmla="*/ 9632 w 10000"/>
              <a:gd name="connsiteY138" fmla="*/ 7597 h 10000"/>
              <a:gd name="connsiteX139" fmla="*/ 9668 w 10000"/>
              <a:gd name="connsiteY139" fmla="*/ 7411 h 10000"/>
              <a:gd name="connsiteX140" fmla="*/ 9594 w 10000"/>
              <a:gd name="connsiteY140" fmla="*/ 7145 h 10000"/>
              <a:gd name="connsiteX141" fmla="*/ 9679 w 10000"/>
              <a:gd name="connsiteY141" fmla="*/ 7088 h 10000"/>
              <a:gd name="connsiteX142" fmla="*/ 9772 w 10000"/>
              <a:gd name="connsiteY142" fmla="*/ 7114 h 10000"/>
              <a:gd name="connsiteX143" fmla="*/ 9772 w 10000"/>
              <a:gd name="connsiteY143" fmla="*/ 6799 h 10000"/>
              <a:gd name="connsiteX144" fmla="*/ 9925 w 10000"/>
              <a:gd name="connsiteY144" fmla="*/ 6823 h 10000"/>
              <a:gd name="connsiteX145" fmla="*/ 10000 w 10000"/>
              <a:gd name="connsiteY145" fmla="*/ 6757 h 10000"/>
              <a:gd name="connsiteX146" fmla="*/ 7786 w 10000"/>
              <a:gd name="connsiteY146" fmla="*/ 6833 h 10000"/>
              <a:gd name="connsiteX147" fmla="*/ 6733 w 10000"/>
              <a:gd name="connsiteY147" fmla="*/ 6169 h 10000"/>
              <a:gd name="connsiteX148" fmla="*/ 5868 w 10000"/>
              <a:gd name="connsiteY148" fmla="*/ 4157 h 10000"/>
              <a:gd name="connsiteX149" fmla="*/ 5413 w 10000"/>
              <a:gd name="connsiteY149" fmla="*/ 3863 h 10000"/>
              <a:gd name="connsiteX150" fmla="*/ 5291 w 10000"/>
              <a:gd name="connsiteY150" fmla="*/ 3548 h 10000"/>
              <a:gd name="connsiteX151" fmla="*/ 5237 w 10000"/>
              <a:gd name="connsiteY151" fmla="*/ 3488 h 10000"/>
              <a:gd name="connsiteX152" fmla="*/ 5186 w 10000"/>
              <a:gd name="connsiteY152" fmla="*/ 3016 h 10000"/>
              <a:gd name="connsiteX153" fmla="*/ 5150 w 10000"/>
              <a:gd name="connsiteY153" fmla="*/ 2762 h 10000"/>
              <a:gd name="connsiteX154" fmla="*/ 5080 w 10000"/>
              <a:gd name="connsiteY154" fmla="*/ 2617 h 10000"/>
              <a:gd name="connsiteX155" fmla="*/ 5290 w 10000"/>
              <a:gd name="connsiteY155" fmla="*/ 2318 h 10000"/>
              <a:gd name="connsiteX156" fmla="*/ 5009 w 10000"/>
              <a:gd name="connsiteY156" fmla="*/ 1714 h 10000"/>
              <a:gd name="connsiteX157" fmla="*/ 5441 w 10000"/>
              <a:gd name="connsiteY157" fmla="*/ 48 h 10000"/>
              <a:gd name="connsiteX158" fmla="*/ 4242 w 10000"/>
              <a:gd name="connsiteY158" fmla="*/ 0 h 10000"/>
              <a:gd name="connsiteX159" fmla="*/ 3649 w 10000"/>
              <a:gd name="connsiteY159" fmla="*/ 145 h 10000"/>
              <a:gd name="connsiteX160" fmla="*/ 3491 w 10000"/>
              <a:gd name="connsiteY160" fmla="*/ 589 h 10000"/>
              <a:gd name="connsiteX161" fmla="*/ 3877 w 10000"/>
              <a:gd name="connsiteY161" fmla="*/ 1484 h 10000"/>
              <a:gd name="connsiteX162" fmla="*/ 3402 w 10000"/>
              <a:gd name="connsiteY162" fmla="*/ 2041 h 10000"/>
              <a:gd name="connsiteX163" fmla="*/ 3130 w 10000"/>
              <a:gd name="connsiteY163" fmla="*/ 3097 h 10000"/>
              <a:gd name="connsiteX164" fmla="*/ 2799 w 10000"/>
              <a:gd name="connsiteY164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249 w 10000"/>
              <a:gd name="connsiteY134" fmla="*/ 7435 h 10000"/>
              <a:gd name="connsiteX135" fmla="*/ 9450 w 10000"/>
              <a:gd name="connsiteY135" fmla="*/ 7435 h 10000"/>
              <a:gd name="connsiteX136" fmla="*/ 9557 w 10000"/>
              <a:gd name="connsiteY136" fmla="*/ 7476 h 10000"/>
              <a:gd name="connsiteX137" fmla="*/ 9632 w 10000"/>
              <a:gd name="connsiteY137" fmla="*/ 7597 h 10000"/>
              <a:gd name="connsiteX138" fmla="*/ 9668 w 10000"/>
              <a:gd name="connsiteY138" fmla="*/ 7411 h 10000"/>
              <a:gd name="connsiteX139" fmla="*/ 9594 w 10000"/>
              <a:gd name="connsiteY139" fmla="*/ 7145 h 10000"/>
              <a:gd name="connsiteX140" fmla="*/ 9679 w 10000"/>
              <a:gd name="connsiteY140" fmla="*/ 7088 h 10000"/>
              <a:gd name="connsiteX141" fmla="*/ 9772 w 10000"/>
              <a:gd name="connsiteY141" fmla="*/ 7114 h 10000"/>
              <a:gd name="connsiteX142" fmla="*/ 9772 w 10000"/>
              <a:gd name="connsiteY142" fmla="*/ 6799 h 10000"/>
              <a:gd name="connsiteX143" fmla="*/ 9925 w 10000"/>
              <a:gd name="connsiteY143" fmla="*/ 6823 h 10000"/>
              <a:gd name="connsiteX144" fmla="*/ 10000 w 10000"/>
              <a:gd name="connsiteY144" fmla="*/ 6757 h 10000"/>
              <a:gd name="connsiteX145" fmla="*/ 7786 w 10000"/>
              <a:gd name="connsiteY145" fmla="*/ 6833 h 10000"/>
              <a:gd name="connsiteX146" fmla="*/ 6733 w 10000"/>
              <a:gd name="connsiteY146" fmla="*/ 6169 h 10000"/>
              <a:gd name="connsiteX147" fmla="*/ 5868 w 10000"/>
              <a:gd name="connsiteY147" fmla="*/ 4157 h 10000"/>
              <a:gd name="connsiteX148" fmla="*/ 5413 w 10000"/>
              <a:gd name="connsiteY148" fmla="*/ 3863 h 10000"/>
              <a:gd name="connsiteX149" fmla="*/ 5291 w 10000"/>
              <a:gd name="connsiteY149" fmla="*/ 3548 h 10000"/>
              <a:gd name="connsiteX150" fmla="*/ 5237 w 10000"/>
              <a:gd name="connsiteY150" fmla="*/ 3488 h 10000"/>
              <a:gd name="connsiteX151" fmla="*/ 5186 w 10000"/>
              <a:gd name="connsiteY151" fmla="*/ 3016 h 10000"/>
              <a:gd name="connsiteX152" fmla="*/ 5150 w 10000"/>
              <a:gd name="connsiteY152" fmla="*/ 2762 h 10000"/>
              <a:gd name="connsiteX153" fmla="*/ 5080 w 10000"/>
              <a:gd name="connsiteY153" fmla="*/ 2617 h 10000"/>
              <a:gd name="connsiteX154" fmla="*/ 5290 w 10000"/>
              <a:gd name="connsiteY154" fmla="*/ 2318 h 10000"/>
              <a:gd name="connsiteX155" fmla="*/ 5009 w 10000"/>
              <a:gd name="connsiteY155" fmla="*/ 1714 h 10000"/>
              <a:gd name="connsiteX156" fmla="*/ 5441 w 10000"/>
              <a:gd name="connsiteY156" fmla="*/ 48 h 10000"/>
              <a:gd name="connsiteX157" fmla="*/ 4242 w 10000"/>
              <a:gd name="connsiteY157" fmla="*/ 0 h 10000"/>
              <a:gd name="connsiteX158" fmla="*/ 3649 w 10000"/>
              <a:gd name="connsiteY158" fmla="*/ 145 h 10000"/>
              <a:gd name="connsiteX159" fmla="*/ 3491 w 10000"/>
              <a:gd name="connsiteY159" fmla="*/ 589 h 10000"/>
              <a:gd name="connsiteX160" fmla="*/ 3877 w 10000"/>
              <a:gd name="connsiteY160" fmla="*/ 1484 h 10000"/>
              <a:gd name="connsiteX161" fmla="*/ 3402 w 10000"/>
              <a:gd name="connsiteY161" fmla="*/ 2041 h 10000"/>
              <a:gd name="connsiteX162" fmla="*/ 3130 w 10000"/>
              <a:gd name="connsiteY162" fmla="*/ 3097 h 10000"/>
              <a:gd name="connsiteX163" fmla="*/ 2799 w 10000"/>
              <a:gd name="connsiteY163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450 w 10000"/>
              <a:gd name="connsiteY134" fmla="*/ 7435 h 10000"/>
              <a:gd name="connsiteX135" fmla="*/ 9557 w 10000"/>
              <a:gd name="connsiteY135" fmla="*/ 7476 h 10000"/>
              <a:gd name="connsiteX136" fmla="*/ 9632 w 10000"/>
              <a:gd name="connsiteY136" fmla="*/ 7597 h 10000"/>
              <a:gd name="connsiteX137" fmla="*/ 9668 w 10000"/>
              <a:gd name="connsiteY137" fmla="*/ 7411 h 10000"/>
              <a:gd name="connsiteX138" fmla="*/ 9594 w 10000"/>
              <a:gd name="connsiteY138" fmla="*/ 7145 h 10000"/>
              <a:gd name="connsiteX139" fmla="*/ 9679 w 10000"/>
              <a:gd name="connsiteY139" fmla="*/ 7088 h 10000"/>
              <a:gd name="connsiteX140" fmla="*/ 9772 w 10000"/>
              <a:gd name="connsiteY140" fmla="*/ 7114 h 10000"/>
              <a:gd name="connsiteX141" fmla="*/ 9772 w 10000"/>
              <a:gd name="connsiteY141" fmla="*/ 6799 h 10000"/>
              <a:gd name="connsiteX142" fmla="*/ 9925 w 10000"/>
              <a:gd name="connsiteY142" fmla="*/ 6823 h 10000"/>
              <a:gd name="connsiteX143" fmla="*/ 10000 w 10000"/>
              <a:gd name="connsiteY143" fmla="*/ 6757 h 10000"/>
              <a:gd name="connsiteX144" fmla="*/ 7786 w 10000"/>
              <a:gd name="connsiteY144" fmla="*/ 6833 h 10000"/>
              <a:gd name="connsiteX145" fmla="*/ 6733 w 10000"/>
              <a:gd name="connsiteY145" fmla="*/ 6169 h 10000"/>
              <a:gd name="connsiteX146" fmla="*/ 5868 w 10000"/>
              <a:gd name="connsiteY146" fmla="*/ 4157 h 10000"/>
              <a:gd name="connsiteX147" fmla="*/ 5413 w 10000"/>
              <a:gd name="connsiteY147" fmla="*/ 3863 h 10000"/>
              <a:gd name="connsiteX148" fmla="*/ 5291 w 10000"/>
              <a:gd name="connsiteY148" fmla="*/ 3548 h 10000"/>
              <a:gd name="connsiteX149" fmla="*/ 5237 w 10000"/>
              <a:gd name="connsiteY149" fmla="*/ 3488 h 10000"/>
              <a:gd name="connsiteX150" fmla="*/ 5186 w 10000"/>
              <a:gd name="connsiteY150" fmla="*/ 3016 h 10000"/>
              <a:gd name="connsiteX151" fmla="*/ 5150 w 10000"/>
              <a:gd name="connsiteY151" fmla="*/ 2762 h 10000"/>
              <a:gd name="connsiteX152" fmla="*/ 5080 w 10000"/>
              <a:gd name="connsiteY152" fmla="*/ 2617 h 10000"/>
              <a:gd name="connsiteX153" fmla="*/ 5290 w 10000"/>
              <a:gd name="connsiteY153" fmla="*/ 2318 h 10000"/>
              <a:gd name="connsiteX154" fmla="*/ 5009 w 10000"/>
              <a:gd name="connsiteY154" fmla="*/ 1714 h 10000"/>
              <a:gd name="connsiteX155" fmla="*/ 5441 w 10000"/>
              <a:gd name="connsiteY155" fmla="*/ 48 h 10000"/>
              <a:gd name="connsiteX156" fmla="*/ 4242 w 10000"/>
              <a:gd name="connsiteY156" fmla="*/ 0 h 10000"/>
              <a:gd name="connsiteX157" fmla="*/ 3649 w 10000"/>
              <a:gd name="connsiteY157" fmla="*/ 145 h 10000"/>
              <a:gd name="connsiteX158" fmla="*/ 3491 w 10000"/>
              <a:gd name="connsiteY158" fmla="*/ 589 h 10000"/>
              <a:gd name="connsiteX159" fmla="*/ 3877 w 10000"/>
              <a:gd name="connsiteY159" fmla="*/ 1484 h 10000"/>
              <a:gd name="connsiteX160" fmla="*/ 3402 w 10000"/>
              <a:gd name="connsiteY160" fmla="*/ 2041 h 10000"/>
              <a:gd name="connsiteX161" fmla="*/ 3130 w 10000"/>
              <a:gd name="connsiteY161" fmla="*/ 3097 h 10000"/>
              <a:gd name="connsiteX162" fmla="*/ 2799 w 10000"/>
              <a:gd name="connsiteY162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450 w 10000"/>
              <a:gd name="connsiteY134" fmla="*/ 7435 h 10000"/>
              <a:gd name="connsiteX135" fmla="*/ 9557 w 10000"/>
              <a:gd name="connsiteY135" fmla="*/ 7476 h 10000"/>
              <a:gd name="connsiteX136" fmla="*/ 9632 w 10000"/>
              <a:gd name="connsiteY136" fmla="*/ 7597 h 10000"/>
              <a:gd name="connsiteX137" fmla="*/ 9668 w 10000"/>
              <a:gd name="connsiteY137" fmla="*/ 7411 h 10000"/>
              <a:gd name="connsiteX138" fmla="*/ 9679 w 10000"/>
              <a:gd name="connsiteY138" fmla="*/ 7088 h 10000"/>
              <a:gd name="connsiteX139" fmla="*/ 9772 w 10000"/>
              <a:gd name="connsiteY139" fmla="*/ 7114 h 10000"/>
              <a:gd name="connsiteX140" fmla="*/ 9772 w 10000"/>
              <a:gd name="connsiteY140" fmla="*/ 6799 h 10000"/>
              <a:gd name="connsiteX141" fmla="*/ 9925 w 10000"/>
              <a:gd name="connsiteY141" fmla="*/ 6823 h 10000"/>
              <a:gd name="connsiteX142" fmla="*/ 10000 w 10000"/>
              <a:gd name="connsiteY142" fmla="*/ 6757 h 10000"/>
              <a:gd name="connsiteX143" fmla="*/ 7786 w 10000"/>
              <a:gd name="connsiteY143" fmla="*/ 6833 h 10000"/>
              <a:gd name="connsiteX144" fmla="*/ 6733 w 10000"/>
              <a:gd name="connsiteY144" fmla="*/ 6169 h 10000"/>
              <a:gd name="connsiteX145" fmla="*/ 5868 w 10000"/>
              <a:gd name="connsiteY145" fmla="*/ 4157 h 10000"/>
              <a:gd name="connsiteX146" fmla="*/ 5413 w 10000"/>
              <a:gd name="connsiteY146" fmla="*/ 3863 h 10000"/>
              <a:gd name="connsiteX147" fmla="*/ 5291 w 10000"/>
              <a:gd name="connsiteY147" fmla="*/ 3548 h 10000"/>
              <a:gd name="connsiteX148" fmla="*/ 5237 w 10000"/>
              <a:gd name="connsiteY148" fmla="*/ 3488 h 10000"/>
              <a:gd name="connsiteX149" fmla="*/ 5186 w 10000"/>
              <a:gd name="connsiteY149" fmla="*/ 3016 h 10000"/>
              <a:gd name="connsiteX150" fmla="*/ 5150 w 10000"/>
              <a:gd name="connsiteY150" fmla="*/ 2762 h 10000"/>
              <a:gd name="connsiteX151" fmla="*/ 5080 w 10000"/>
              <a:gd name="connsiteY151" fmla="*/ 2617 h 10000"/>
              <a:gd name="connsiteX152" fmla="*/ 5290 w 10000"/>
              <a:gd name="connsiteY152" fmla="*/ 2318 h 10000"/>
              <a:gd name="connsiteX153" fmla="*/ 5009 w 10000"/>
              <a:gd name="connsiteY153" fmla="*/ 1714 h 10000"/>
              <a:gd name="connsiteX154" fmla="*/ 5441 w 10000"/>
              <a:gd name="connsiteY154" fmla="*/ 48 h 10000"/>
              <a:gd name="connsiteX155" fmla="*/ 4242 w 10000"/>
              <a:gd name="connsiteY155" fmla="*/ 0 h 10000"/>
              <a:gd name="connsiteX156" fmla="*/ 3649 w 10000"/>
              <a:gd name="connsiteY156" fmla="*/ 145 h 10000"/>
              <a:gd name="connsiteX157" fmla="*/ 3491 w 10000"/>
              <a:gd name="connsiteY157" fmla="*/ 589 h 10000"/>
              <a:gd name="connsiteX158" fmla="*/ 3877 w 10000"/>
              <a:gd name="connsiteY158" fmla="*/ 1484 h 10000"/>
              <a:gd name="connsiteX159" fmla="*/ 3402 w 10000"/>
              <a:gd name="connsiteY159" fmla="*/ 2041 h 10000"/>
              <a:gd name="connsiteX160" fmla="*/ 3130 w 10000"/>
              <a:gd name="connsiteY160" fmla="*/ 3097 h 10000"/>
              <a:gd name="connsiteX161" fmla="*/ 2799 w 10000"/>
              <a:gd name="connsiteY161" fmla="*/ 2637 h 10000"/>
              <a:gd name="connsiteX0" fmla="*/ 2799 w 9925"/>
              <a:gd name="connsiteY0" fmla="*/ 2637 h 10000"/>
              <a:gd name="connsiteX1" fmla="*/ 2273 w 9925"/>
              <a:gd name="connsiteY1" fmla="*/ 3000 h 10000"/>
              <a:gd name="connsiteX2" fmla="*/ 1609 w 9925"/>
              <a:gd name="connsiteY2" fmla="*/ 3129 h 10000"/>
              <a:gd name="connsiteX3" fmla="*/ 1254 w 9925"/>
              <a:gd name="connsiteY3" fmla="*/ 3057 h 10000"/>
              <a:gd name="connsiteX4" fmla="*/ 973 w 9925"/>
              <a:gd name="connsiteY4" fmla="*/ 3105 h 10000"/>
              <a:gd name="connsiteX5" fmla="*/ 763 w 9925"/>
              <a:gd name="connsiteY5" fmla="*/ 3411 h 10000"/>
              <a:gd name="connsiteX6" fmla="*/ 1136 w 9925"/>
              <a:gd name="connsiteY6" fmla="*/ 4097 h 10000"/>
              <a:gd name="connsiteX7" fmla="*/ 1519 w 9925"/>
              <a:gd name="connsiteY7" fmla="*/ 5040 h 10000"/>
              <a:gd name="connsiteX8" fmla="*/ 1461 w 9925"/>
              <a:gd name="connsiteY8" fmla="*/ 5863 h 10000"/>
              <a:gd name="connsiteX9" fmla="*/ 1347 w 9925"/>
              <a:gd name="connsiteY9" fmla="*/ 6613 h 10000"/>
              <a:gd name="connsiteX10" fmla="*/ 503 w 9925"/>
              <a:gd name="connsiteY10" fmla="*/ 7339 h 10000"/>
              <a:gd name="connsiteX11" fmla="*/ 0 w 9925"/>
              <a:gd name="connsiteY11" fmla="*/ 7725 h 10000"/>
              <a:gd name="connsiteX12" fmla="*/ 72 w 9925"/>
              <a:gd name="connsiteY12" fmla="*/ 8113 h 10000"/>
              <a:gd name="connsiteX13" fmla="*/ 380 w 9925"/>
              <a:gd name="connsiteY13" fmla="*/ 8492 h 10000"/>
              <a:gd name="connsiteX14" fmla="*/ 523 w 9925"/>
              <a:gd name="connsiteY14" fmla="*/ 8815 h 10000"/>
              <a:gd name="connsiteX15" fmla="*/ 780 w 9925"/>
              <a:gd name="connsiteY15" fmla="*/ 9008 h 10000"/>
              <a:gd name="connsiteX16" fmla="*/ 990 w 9925"/>
              <a:gd name="connsiteY16" fmla="*/ 9468 h 10000"/>
              <a:gd name="connsiteX17" fmla="*/ 1241 w 9925"/>
              <a:gd name="connsiteY17" fmla="*/ 9895 h 10000"/>
              <a:gd name="connsiteX18" fmla="*/ 1417 w 9925"/>
              <a:gd name="connsiteY18" fmla="*/ 10000 h 10000"/>
              <a:gd name="connsiteX19" fmla="*/ 1593 w 9925"/>
              <a:gd name="connsiteY19" fmla="*/ 9855 h 10000"/>
              <a:gd name="connsiteX20" fmla="*/ 1757 w 9925"/>
              <a:gd name="connsiteY20" fmla="*/ 9509 h 10000"/>
              <a:gd name="connsiteX21" fmla="*/ 1625 w 9925"/>
              <a:gd name="connsiteY21" fmla="*/ 8984 h 10000"/>
              <a:gd name="connsiteX22" fmla="*/ 1637 w 9925"/>
              <a:gd name="connsiteY22" fmla="*/ 8766 h 10000"/>
              <a:gd name="connsiteX23" fmla="*/ 2074 w 9925"/>
              <a:gd name="connsiteY23" fmla="*/ 8621 h 10000"/>
              <a:gd name="connsiteX24" fmla="*/ 2319 w 9925"/>
              <a:gd name="connsiteY24" fmla="*/ 8516 h 10000"/>
              <a:gd name="connsiteX25" fmla="*/ 2518 w 9925"/>
              <a:gd name="connsiteY25" fmla="*/ 8492 h 10000"/>
              <a:gd name="connsiteX26" fmla="*/ 2823 w 9925"/>
              <a:gd name="connsiteY26" fmla="*/ 8330 h 10000"/>
              <a:gd name="connsiteX27" fmla="*/ 3193 w 9925"/>
              <a:gd name="connsiteY27" fmla="*/ 7992 h 10000"/>
              <a:gd name="connsiteX28" fmla="*/ 3611 w 9925"/>
              <a:gd name="connsiteY28" fmla="*/ 8137 h 10000"/>
              <a:gd name="connsiteX29" fmla="*/ 3778 w 9925"/>
              <a:gd name="connsiteY29" fmla="*/ 8041 h 10000"/>
              <a:gd name="connsiteX30" fmla="*/ 3809 w 9925"/>
              <a:gd name="connsiteY30" fmla="*/ 8476 h 10000"/>
              <a:gd name="connsiteX31" fmla="*/ 3907 w 9925"/>
              <a:gd name="connsiteY31" fmla="*/ 8669 h 10000"/>
              <a:gd name="connsiteX32" fmla="*/ 4015 w 9925"/>
              <a:gd name="connsiteY32" fmla="*/ 8589 h 10000"/>
              <a:gd name="connsiteX33" fmla="*/ 4066 w 9925"/>
              <a:gd name="connsiteY33" fmla="*/ 8686 h 10000"/>
              <a:gd name="connsiteX34" fmla="*/ 4278 w 9925"/>
              <a:gd name="connsiteY34" fmla="*/ 8572 h 10000"/>
              <a:gd name="connsiteX35" fmla="*/ 4698 w 9925"/>
              <a:gd name="connsiteY35" fmla="*/ 8452 h 10000"/>
              <a:gd name="connsiteX36" fmla="*/ 4522 w 9925"/>
              <a:gd name="connsiteY36" fmla="*/ 8137 h 10000"/>
              <a:gd name="connsiteX37" fmla="*/ 4448 w 9925"/>
              <a:gd name="connsiteY37" fmla="*/ 8017 h 10000"/>
              <a:gd name="connsiteX38" fmla="*/ 4423 w 9925"/>
              <a:gd name="connsiteY38" fmla="*/ 7718 h 10000"/>
              <a:gd name="connsiteX39" fmla="*/ 4381 w 9925"/>
              <a:gd name="connsiteY39" fmla="*/ 7581 h 10000"/>
              <a:gd name="connsiteX40" fmla="*/ 4510 w 9925"/>
              <a:gd name="connsiteY40" fmla="*/ 7508 h 10000"/>
              <a:gd name="connsiteX41" fmla="*/ 4504 w 9925"/>
              <a:gd name="connsiteY41" fmla="*/ 7411 h 10000"/>
              <a:gd name="connsiteX42" fmla="*/ 4554 w 9925"/>
              <a:gd name="connsiteY42" fmla="*/ 7403 h 10000"/>
              <a:gd name="connsiteX43" fmla="*/ 4653 w 9925"/>
              <a:gd name="connsiteY43" fmla="*/ 7411 h 10000"/>
              <a:gd name="connsiteX44" fmla="*/ 4731 w 9925"/>
              <a:gd name="connsiteY44" fmla="*/ 7500 h 10000"/>
              <a:gd name="connsiteX45" fmla="*/ 4583 w 9925"/>
              <a:gd name="connsiteY45" fmla="*/ 7556 h 10000"/>
              <a:gd name="connsiteX46" fmla="*/ 4504 w 9925"/>
              <a:gd name="connsiteY46" fmla="*/ 7508 h 10000"/>
              <a:gd name="connsiteX47" fmla="*/ 4381 w 9925"/>
              <a:gd name="connsiteY47" fmla="*/ 7556 h 10000"/>
              <a:gd name="connsiteX48" fmla="*/ 4415 w 9925"/>
              <a:gd name="connsiteY48" fmla="*/ 7702 h 10000"/>
              <a:gd name="connsiteX49" fmla="*/ 4469 w 9925"/>
              <a:gd name="connsiteY49" fmla="*/ 8033 h 10000"/>
              <a:gd name="connsiteX50" fmla="*/ 4522 w 9925"/>
              <a:gd name="connsiteY50" fmla="*/ 8137 h 10000"/>
              <a:gd name="connsiteX51" fmla="*/ 4680 w 9925"/>
              <a:gd name="connsiteY51" fmla="*/ 8443 h 10000"/>
              <a:gd name="connsiteX52" fmla="*/ 4745 w 9925"/>
              <a:gd name="connsiteY52" fmla="*/ 8589 h 10000"/>
              <a:gd name="connsiteX53" fmla="*/ 4887 w 9925"/>
              <a:gd name="connsiteY53" fmla="*/ 8855 h 10000"/>
              <a:gd name="connsiteX54" fmla="*/ 5158 w 9925"/>
              <a:gd name="connsiteY54" fmla="*/ 8839 h 10000"/>
              <a:gd name="connsiteX55" fmla="*/ 5560 w 9925"/>
              <a:gd name="connsiteY55" fmla="*/ 8911 h 10000"/>
              <a:gd name="connsiteX56" fmla="*/ 5920 w 9925"/>
              <a:gd name="connsiteY56" fmla="*/ 8589 h 10000"/>
              <a:gd name="connsiteX57" fmla="*/ 6007 w 9925"/>
              <a:gd name="connsiteY57" fmla="*/ 8443 h 10000"/>
              <a:gd name="connsiteX58" fmla="*/ 6097 w 9925"/>
              <a:gd name="connsiteY58" fmla="*/ 8443 h 10000"/>
              <a:gd name="connsiteX59" fmla="*/ 6205 w 9925"/>
              <a:gd name="connsiteY59" fmla="*/ 8427 h 10000"/>
              <a:gd name="connsiteX60" fmla="*/ 6382 w 9925"/>
              <a:gd name="connsiteY60" fmla="*/ 8346 h 10000"/>
              <a:gd name="connsiteX61" fmla="*/ 6532 w 9925"/>
              <a:gd name="connsiteY61" fmla="*/ 8356 h 10000"/>
              <a:gd name="connsiteX62" fmla="*/ 6639 w 9925"/>
              <a:gd name="connsiteY62" fmla="*/ 8346 h 10000"/>
              <a:gd name="connsiteX63" fmla="*/ 6601 w 9925"/>
              <a:gd name="connsiteY63" fmla="*/ 8137 h 10000"/>
              <a:gd name="connsiteX64" fmla="*/ 6607 w 9925"/>
              <a:gd name="connsiteY64" fmla="*/ 7984 h 10000"/>
              <a:gd name="connsiteX65" fmla="*/ 6504 w 9925"/>
              <a:gd name="connsiteY65" fmla="*/ 7500 h 10000"/>
              <a:gd name="connsiteX66" fmla="*/ 6180 w 9925"/>
              <a:gd name="connsiteY66" fmla="*/ 7629 h 10000"/>
              <a:gd name="connsiteX67" fmla="*/ 5882 w 9925"/>
              <a:gd name="connsiteY67" fmla="*/ 7088 h 10000"/>
              <a:gd name="connsiteX68" fmla="*/ 5681 w 9925"/>
              <a:gd name="connsiteY68" fmla="*/ 7145 h 10000"/>
              <a:gd name="connsiteX69" fmla="*/ 5484 w 9925"/>
              <a:gd name="connsiteY69" fmla="*/ 7073 h 10000"/>
              <a:gd name="connsiteX70" fmla="*/ 5332 w 9925"/>
              <a:gd name="connsiteY70" fmla="*/ 7088 h 10000"/>
              <a:gd name="connsiteX71" fmla="*/ 5221 w 9925"/>
              <a:gd name="connsiteY71" fmla="*/ 7017 h 10000"/>
              <a:gd name="connsiteX72" fmla="*/ 5176 w 9925"/>
              <a:gd name="connsiteY72" fmla="*/ 6757 h 10000"/>
              <a:gd name="connsiteX73" fmla="*/ 5036 w 9925"/>
              <a:gd name="connsiteY73" fmla="*/ 6580 h 10000"/>
              <a:gd name="connsiteX74" fmla="*/ 4887 w 9925"/>
              <a:gd name="connsiteY74" fmla="*/ 6637 h 10000"/>
              <a:gd name="connsiteX75" fmla="*/ 4713 w 9925"/>
              <a:gd name="connsiteY75" fmla="*/ 6565 h 10000"/>
              <a:gd name="connsiteX76" fmla="*/ 4680 w 9925"/>
              <a:gd name="connsiteY76" fmla="*/ 6492 h 10000"/>
              <a:gd name="connsiteX77" fmla="*/ 4713 w 9925"/>
              <a:gd name="connsiteY77" fmla="*/ 6387 h 10000"/>
              <a:gd name="connsiteX78" fmla="*/ 4807 w 9925"/>
              <a:gd name="connsiteY78" fmla="*/ 6218 h 10000"/>
              <a:gd name="connsiteX79" fmla="*/ 4837 w 9925"/>
              <a:gd name="connsiteY79" fmla="*/ 5984 h 10000"/>
              <a:gd name="connsiteX80" fmla="*/ 4786 w 9925"/>
              <a:gd name="connsiteY80" fmla="*/ 5838 h 10000"/>
              <a:gd name="connsiteX81" fmla="*/ 4807 w 9925"/>
              <a:gd name="connsiteY81" fmla="*/ 5734 h 10000"/>
              <a:gd name="connsiteX82" fmla="*/ 4790 w 9925"/>
              <a:gd name="connsiteY82" fmla="*/ 5597 h 10000"/>
              <a:gd name="connsiteX83" fmla="*/ 4938 w 9925"/>
              <a:gd name="connsiteY83" fmla="*/ 5500 h 10000"/>
              <a:gd name="connsiteX84" fmla="*/ 4996 w 9925"/>
              <a:gd name="connsiteY84" fmla="*/ 5420 h 10000"/>
              <a:gd name="connsiteX85" fmla="*/ 5015 w 9925"/>
              <a:gd name="connsiteY85" fmla="*/ 5282 h 10000"/>
              <a:gd name="connsiteX86" fmla="*/ 5142 w 9925"/>
              <a:gd name="connsiteY86" fmla="*/ 5178 h 10000"/>
              <a:gd name="connsiteX87" fmla="*/ 5226 w 9925"/>
              <a:gd name="connsiteY87" fmla="*/ 5234 h 10000"/>
              <a:gd name="connsiteX88" fmla="*/ 5359 w 9925"/>
              <a:gd name="connsiteY88" fmla="*/ 5282 h 10000"/>
              <a:gd name="connsiteX89" fmla="*/ 5412 w 9925"/>
              <a:gd name="connsiteY89" fmla="*/ 5330 h 10000"/>
              <a:gd name="connsiteX90" fmla="*/ 5364 w 9925"/>
              <a:gd name="connsiteY90" fmla="*/ 5404 h 10000"/>
              <a:gd name="connsiteX91" fmla="*/ 5437 w 9925"/>
              <a:gd name="connsiteY91" fmla="*/ 5541 h 10000"/>
              <a:gd name="connsiteX92" fmla="*/ 5522 w 9925"/>
              <a:gd name="connsiteY92" fmla="*/ 5694 h 10000"/>
              <a:gd name="connsiteX93" fmla="*/ 5416 w 9925"/>
              <a:gd name="connsiteY93" fmla="*/ 5743 h 10000"/>
              <a:gd name="connsiteX94" fmla="*/ 5450 w 9925"/>
              <a:gd name="connsiteY94" fmla="*/ 5880 h 10000"/>
              <a:gd name="connsiteX95" fmla="*/ 5315 w 9925"/>
              <a:gd name="connsiteY95" fmla="*/ 6009 h 10000"/>
              <a:gd name="connsiteX96" fmla="*/ 5158 w 9925"/>
              <a:gd name="connsiteY96" fmla="*/ 6024 h 10000"/>
              <a:gd name="connsiteX97" fmla="*/ 5015 w 9925"/>
              <a:gd name="connsiteY97" fmla="*/ 5976 h 10000"/>
              <a:gd name="connsiteX98" fmla="*/ 4875 w 9925"/>
              <a:gd name="connsiteY98" fmla="*/ 5935 h 10000"/>
              <a:gd name="connsiteX99" fmla="*/ 4820 w 9925"/>
              <a:gd name="connsiteY99" fmla="*/ 6000 h 10000"/>
              <a:gd name="connsiteX100" fmla="*/ 4799 w 9925"/>
              <a:gd name="connsiteY100" fmla="*/ 6218 h 10000"/>
              <a:gd name="connsiteX101" fmla="*/ 4713 w 9925"/>
              <a:gd name="connsiteY101" fmla="*/ 6371 h 10000"/>
              <a:gd name="connsiteX102" fmla="*/ 4669 w 9925"/>
              <a:gd name="connsiteY102" fmla="*/ 6492 h 10000"/>
              <a:gd name="connsiteX103" fmla="*/ 4718 w 9925"/>
              <a:gd name="connsiteY103" fmla="*/ 6580 h 10000"/>
              <a:gd name="connsiteX104" fmla="*/ 4907 w 9925"/>
              <a:gd name="connsiteY104" fmla="*/ 6628 h 10000"/>
              <a:gd name="connsiteX105" fmla="*/ 5036 w 9925"/>
              <a:gd name="connsiteY105" fmla="*/ 6557 h 10000"/>
              <a:gd name="connsiteX106" fmla="*/ 5171 w 9925"/>
              <a:gd name="connsiteY106" fmla="*/ 6783 h 10000"/>
              <a:gd name="connsiteX107" fmla="*/ 5226 w 9925"/>
              <a:gd name="connsiteY107" fmla="*/ 7040 h 10000"/>
              <a:gd name="connsiteX108" fmla="*/ 5345 w 9925"/>
              <a:gd name="connsiteY108" fmla="*/ 7096 h 10000"/>
              <a:gd name="connsiteX109" fmla="*/ 5502 w 9925"/>
              <a:gd name="connsiteY109" fmla="*/ 7088 h 10000"/>
              <a:gd name="connsiteX110" fmla="*/ 5699 w 9925"/>
              <a:gd name="connsiteY110" fmla="*/ 7170 h 10000"/>
              <a:gd name="connsiteX111" fmla="*/ 5864 w 9925"/>
              <a:gd name="connsiteY111" fmla="*/ 7073 h 10000"/>
              <a:gd name="connsiteX112" fmla="*/ 6187 w 9925"/>
              <a:gd name="connsiteY112" fmla="*/ 7629 h 10000"/>
              <a:gd name="connsiteX113" fmla="*/ 6504 w 9925"/>
              <a:gd name="connsiteY113" fmla="*/ 7488 h 10000"/>
              <a:gd name="connsiteX114" fmla="*/ 6607 w 9925"/>
              <a:gd name="connsiteY114" fmla="*/ 7992 h 10000"/>
              <a:gd name="connsiteX115" fmla="*/ 6696 w 9925"/>
              <a:gd name="connsiteY115" fmla="*/ 8041 h 10000"/>
              <a:gd name="connsiteX116" fmla="*/ 6792 w 9925"/>
              <a:gd name="connsiteY116" fmla="*/ 8081 h 10000"/>
              <a:gd name="connsiteX117" fmla="*/ 6835 w 9925"/>
              <a:gd name="connsiteY117" fmla="*/ 8089 h 10000"/>
              <a:gd name="connsiteX118" fmla="*/ 6932 w 9925"/>
              <a:gd name="connsiteY118" fmla="*/ 7984 h 10000"/>
              <a:gd name="connsiteX119" fmla="*/ 6995 w 9925"/>
              <a:gd name="connsiteY119" fmla="*/ 8162 h 10000"/>
              <a:gd name="connsiteX120" fmla="*/ 7283 w 9925"/>
              <a:gd name="connsiteY120" fmla="*/ 7597 h 10000"/>
              <a:gd name="connsiteX121" fmla="*/ 7426 w 9925"/>
              <a:gd name="connsiteY121" fmla="*/ 7548 h 10000"/>
              <a:gd name="connsiteX122" fmla="*/ 7580 w 9925"/>
              <a:gd name="connsiteY122" fmla="*/ 7694 h 10000"/>
              <a:gd name="connsiteX123" fmla="*/ 7568 w 9925"/>
              <a:gd name="connsiteY123" fmla="*/ 7065 h 10000"/>
              <a:gd name="connsiteX124" fmla="*/ 7754 w 9925"/>
              <a:gd name="connsiteY124" fmla="*/ 7040 h 10000"/>
              <a:gd name="connsiteX125" fmla="*/ 8053 w 9925"/>
              <a:gd name="connsiteY125" fmla="*/ 7290 h 10000"/>
              <a:gd name="connsiteX126" fmla="*/ 8126 w 9925"/>
              <a:gd name="connsiteY126" fmla="*/ 7307 h 10000"/>
              <a:gd name="connsiteX127" fmla="*/ 8331 w 9925"/>
              <a:gd name="connsiteY127" fmla="*/ 7339 h 10000"/>
              <a:gd name="connsiteX128" fmla="*/ 8385 w 9925"/>
              <a:gd name="connsiteY128" fmla="*/ 7387 h 10000"/>
              <a:gd name="connsiteX129" fmla="*/ 8419 w 9925"/>
              <a:gd name="connsiteY129" fmla="*/ 7621 h 10000"/>
              <a:gd name="connsiteX130" fmla="*/ 8564 w 9925"/>
              <a:gd name="connsiteY130" fmla="*/ 7742 h 10000"/>
              <a:gd name="connsiteX131" fmla="*/ 8667 w 9925"/>
              <a:gd name="connsiteY131" fmla="*/ 7766 h 10000"/>
              <a:gd name="connsiteX132" fmla="*/ 8876 w 9925"/>
              <a:gd name="connsiteY132" fmla="*/ 7573 h 10000"/>
              <a:gd name="connsiteX133" fmla="*/ 9064 w 9925"/>
              <a:gd name="connsiteY133" fmla="*/ 7532 h 10000"/>
              <a:gd name="connsiteX134" fmla="*/ 9450 w 9925"/>
              <a:gd name="connsiteY134" fmla="*/ 7435 h 10000"/>
              <a:gd name="connsiteX135" fmla="*/ 9557 w 9925"/>
              <a:gd name="connsiteY135" fmla="*/ 7476 h 10000"/>
              <a:gd name="connsiteX136" fmla="*/ 9632 w 9925"/>
              <a:gd name="connsiteY136" fmla="*/ 7597 h 10000"/>
              <a:gd name="connsiteX137" fmla="*/ 9668 w 9925"/>
              <a:gd name="connsiteY137" fmla="*/ 7411 h 10000"/>
              <a:gd name="connsiteX138" fmla="*/ 9679 w 9925"/>
              <a:gd name="connsiteY138" fmla="*/ 7088 h 10000"/>
              <a:gd name="connsiteX139" fmla="*/ 9772 w 9925"/>
              <a:gd name="connsiteY139" fmla="*/ 7114 h 10000"/>
              <a:gd name="connsiteX140" fmla="*/ 9772 w 9925"/>
              <a:gd name="connsiteY140" fmla="*/ 6799 h 10000"/>
              <a:gd name="connsiteX141" fmla="*/ 9925 w 9925"/>
              <a:gd name="connsiteY141" fmla="*/ 6823 h 10000"/>
              <a:gd name="connsiteX142" fmla="*/ 7786 w 9925"/>
              <a:gd name="connsiteY142" fmla="*/ 6833 h 10000"/>
              <a:gd name="connsiteX143" fmla="*/ 6733 w 9925"/>
              <a:gd name="connsiteY143" fmla="*/ 6169 h 10000"/>
              <a:gd name="connsiteX144" fmla="*/ 5868 w 9925"/>
              <a:gd name="connsiteY144" fmla="*/ 4157 h 10000"/>
              <a:gd name="connsiteX145" fmla="*/ 5413 w 9925"/>
              <a:gd name="connsiteY145" fmla="*/ 3863 h 10000"/>
              <a:gd name="connsiteX146" fmla="*/ 5291 w 9925"/>
              <a:gd name="connsiteY146" fmla="*/ 3548 h 10000"/>
              <a:gd name="connsiteX147" fmla="*/ 5237 w 9925"/>
              <a:gd name="connsiteY147" fmla="*/ 3488 h 10000"/>
              <a:gd name="connsiteX148" fmla="*/ 5186 w 9925"/>
              <a:gd name="connsiteY148" fmla="*/ 3016 h 10000"/>
              <a:gd name="connsiteX149" fmla="*/ 5150 w 9925"/>
              <a:gd name="connsiteY149" fmla="*/ 2762 h 10000"/>
              <a:gd name="connsiteX150" fmla="*/ 5080 w 9925"/>
              <a:gd name="connsiteY150" fmla="*/ 2617 h 10000"/>
              <a:gd name="connsiteX151" fmla="*/ 5290 w 9925"/>
              <a:gd name="connsiteY151" fmla="*/ 2318 h 10000"/>
              <a:gd name="connsiteX152" fmla="*/ 5009 w 9925"/>
              <a:gd name="connsiteY152" fmla="*/ 1714 h 10000"/>
              <a:gd name="connsiteX153" fmla="*/ 5441 w 9925"/>
              <a:gd name="connsiteY153" fmla="*/ 48 h 10000"/>
              <a:gd name="connsiteX154" fmla="*/ 4242 w 9925"/>
              <a:gd name="connsiteY154" fmla="*/ 0 h 10000"/>
              <a:gd name="connsiteX155" fmla="*/ 3649 w 9925"/>
              <a:gd name="connsiteY155" fmla="*/ 145 h 10000"/>
              <a:gd name="connsiteX156" fmla="*/ 3491 w 9925"/>
              <a:gd name="connsiteY156" fmla="*/ 589 h 10000"/>
              <a:gd name="connsiteX157" fmla="*/ 3877 w 9925"/>
              <a:gd name="connsiteY157" fmla="*/ 1484 h 10000"/>
              <a:gd name="connsiteX158" fmla="*/ 3402 w 9925"/>
              <a:gd name="connsiteY158" fmla="*/ 2041 h 10000"/>
              <a:gd name="connsiteX159" fmla="*/ 3130 w 9925"/>
              <a:gd name="connsiteY159" fmla="*/ 3097 h 10000"/>
              <a:gd name="connsiteX160" fmla="*/ 2799 w 9925"/>
              <a:gd name="connsiteY160" fmla="*/ 2637 h 10000"/>
              <a:gd name="connsiteX0" fmla="*/ 2820 w 9846"/>
              <a:gd name="connsiteY0" fmla="*/ 2637 h 10000"/>
              <a:gd name="connsiteX1" fmla="*/ 2290 w 9846"/>
              <a:gd name="connsiteY1" fmla="*/ 3000 h 10000"/>
              <a:gd name="connsiteX2" fmla="*/ 1621 w 9846"/>
              <a:gd name="connsiteY2" fmla="*/ 3129 h 10000"/>
              <a:gd name="connsiteX3" fmla="*/ 1263 w 9846"/>
              <a:gd name="connsiteY3" fmla="*/ 3057 h 10000"/>
              <a:gd name="connsiteX4" fmla="*/ 980 w 9846"/>
              <a:gd name="connsiteY4" fmla="*/ 3105 h 10000"/>
              <a:gd name="connsiteX5" fmla="*/ 769 w 9846"/>
              <a:gd name="connsiteY5" fmla="*/ 3411 h 10000"/>
              <a:gd name="connsiteX6" fmla="*/ 1145 w 9846"/>
              <a:gd name="connsiteY6" fmla="*/ 4097 h 10000"/>
              <a:gd name="connsiteX7" fmla="*/ 1530 w 9846"/>
              <a:gd name="connsiteY7" fmla="*/ 5040 h 10000"/>
              <a:gd name="connsiteX8" fmla="*/ 1472 w 9846"/>
              <a:gd name="connsiteY8" fmla="*/ 5863 h 10000"/>
              <a:gd name="connsiteX9" fmla="*/ 1357 w 9846"/>
              <a:gd name="connsiteY9" fmla="*/ 6613 h 10000"/>
              <a:gd name="connsiteX10" fmla="*/ 507 w 9846"/>
              <a:gd name="connsiteY10" fmla="*/ 7339 h 10000"/>
              <a:gd name="connsiteX11" fmla="*/ 0 w 9846"/>
              <a:gd name="connsiteY11" fmla="*/ 7725 h 10000"/>
              <a:gd name="connsiteX12" fmla="*/ 73 w 9846"/>
              <a:gd name="connsiteY12" fmla="*/ 8113 h 10000"/>
              <a:gd name="connsiteX13" fmla="*/ 383 w 9846"/>
              <a:gd name="connsiteY13" fmla="*/ 8492 h 10000"/>
              <a:gd name="connsiteX14" fmla="*/ 527 w 9846"/>
              <a:gd name="connsiteY14" fmla="*/ 8815 h 10000"/>
              <a:gd name="connsiteX15" fmla="*/ 786 w 9846"/>
              <a:gd name="connsiteY15" fmla="*/ 9008 h 10000"/>
              <a:gd name="connsiteX16" fmla="*/ 997 w 9846"/>
              <a:gd name="connsiteY16" fmla="*/ 9468 h 10000"/>
              <a:gd name="connsiteX17" fmla="*/ 1250 w 9846"/>
              <a:gd name="connsiteY17" fmla="*/ 9895 h 10000"/>
              <a:gd name="connsiteX18" fmla="*/ 1428 w 9846"/>
              <a:gd name="connsiteY18" fmla="*/ 10000 h 10000"/>
              <a:gd name="connsiteX19" fmla="*/ 1605 w 9846"/>
              <a:gd name="connsiteY19" fmla="*/ 9855 h 10000"/>
              <a:gd name="connsiteX20" fmla="*/ 1770 w 9846"/>
              <a:gd name="connsiteY20" fmla="*/ 9509 h 10000"/>
              <a:gd name="connsiteX21" fmla="*/ 1637 w 9846"/>
              <a:gd name="connsiteY21" fmla="*/ 8984 h 10000"/>
              <a:gd name="connsiteX22" fmla="*/ 1649 w 9846"/>
              <a:gd name="connsiteY22" fmla="*/ 8766 h 10000"/>
              <a:gd name="connsiteX23" fmla="*/ 2090 w 9846"/>
              <a:gd name="connsiteY23" fmla="*/ 8621 h 10000"/>
              <a:gd name="connsiteX24" fmla="*/ 2337 w 9846"/>
              <a:gd name="connsiteY24" fmla="*/ 8516 h 10000"/>
              <a:gd name="connsiteX25" fmla="*/ 2537 w 9846"/>
              <a:gd name="connsiteY25" fmla="*/ 8492 h 10000"/>
              <a:gd name="connsiteX26" fmla="*/ 2844 w 9846"/>
              <a:gd name="connsiteY26" fmla="*/ 8330 h 10000"/>
              <a:gd name="connsiteX27" fmla="*/ 3217 w 9846"/>
              <a:gd name="connsiteY27" fmla="*/ 7992 h 10000"/>
              <a:gd name="connsiteX28" fmla="*/ 3638 w 9846"/>
              <a:gd name="connsiteY28" fmla="*/ 8137 h 10000"/>
              <a:gd name="connsiteX29" fmla="*/ 3807 w 9846"/>
              <a:gd name="connsiteY29" fmla="*/ 8041 h 10000"/>
              <a:gd name="connsiteX30" fmla="*/ 3838 w 9846"/>
              <a:gd name="connsiteY30" fmla="*/ 8476 h 10000"/>
              <a:gd name="connsiteX31" fmla="*/ 3937 w 9846"/>
              <a:gd name="connsiteY31" fmla="*/ 8669 h 10000"/>
              <a:gd name="connsiteX32" fmla="*/ 4045 w 9846"/>
              <a:gd name="connsiteY32" fmla="*/ 8589 h 10000"/>
              <a:gd name="connsiteX33" fmla="*/ 4097 w 9846"/>
              <a:gd name="connsiteY33" fmla="*/ 8686 h 10000"/>
              <a:gd name="connsiteX34" fmla="*/ 4310 w 9846"/>
              <a:gd name="connsiteY34" fmla="*/ 8572 h 10000"/>
              <a:gd name="connsiteX35" fmla="*/ 4734 w 9846"/>
              <a:gd name="connsiteY35" fmla="*/ 8452 h 10000"/>
              <a:gd name="connsiteX36" fmla="*/ 4556 w 9846"/>
              <a:gd name="connsiteY36" fmla="*/ 8137 h 10000"/>
              <a:gd name="connsiteX37" fmla="*/ 4482 w 9846"/>
              <a:gd name="connsiteY37" fmla="*/ 8017 h 10000"/>
              <a:gd name="connsiteX38" fmla="*/ 4456 w 9846"/>
              <a:gd name="connsiteY38" fmla="*/ 7718 h 10000"/>
              <a:gd name="connsiteX39" fmla="*/ 4414 w 9846"/>
              <a:gd name="connsiteY39" fmla="*/ 7581 h 10000"/>
              <a:gd name="connsiteX40" fmla="*/ 4544 w 9846"/>
              <a:gd name="connsiteY40" fmla="*/ 7508 h 10000"/>
              <a:gd name="connsiteX41" fmla="*/ 4538 w 9846"/>
              <a:gd name="connsiteY41" fmla="*/ 7411 h 10000"/>
              <a:gd name="connsiteX42" fmla="*/ 4588 w 9846"/>
              <a:gd name="connsiteY42" fmla="*/ 7403 h 10000"/>
              <a:gd name="connsiteX43" fmla="*/ 4688 w 9846"/>
              <a:gd name="connsiteY43" fmla="*/ 7411 h 10000"/>
              <a:gd name="connsiteX44" fmla="*/ 4767 w 9846"/>
              <a:gd name="connsiteY44" fmla="*/ 7500 h 10000"/>
              <a:gd name="connsiteX45" fmla="*/ 4618 w 9846"/>
              <a:gd name="connsiteY45" fmla="*/ 7556 h 10000"/>
              <a:gd name="connsiteX46" fmla="*/ 4538 w 9846"/>
              <a:gd name="connsiteY46" fmla="*/ 7508 h 10000"/>
              <a:gd name="connsiteX47" fmla="*/ 4414 w 9846"/>
              <a:gd name="connsiteY47" fmla="*/ 7556 h 10000"/>
              <a:gd name="connsiteX48" fmla="*/ 4448 w 9846"/>
              <a:gd name="connsiteY48" fmla="*/ 7702 h 10000"/>
              <a:gd name="connsiteX49" fmla="*/ 4503 w 9846"/>
              <a:gd name="connsiteY49" fmla="*/ 8033 h 10000"/>
              <a:gd name="connsiteX50" fmla="*/ 4556 w 9846"/>
              <a:gd name="connsiteY50" fmla="*/ 8137 h 10000"/>
              <a:gd name="connsiteX51" fmla="*/ 4715 w 9846"/>
              <a:gd name="connsiteY51" fmla="*/ 8443 h 10000"/>
              <a:gd name="connsiteX52" fmla="*/ 4781 w 9846"/>
              <a:gd name="connsiteY52" fmla="*/ 8589 h 10000"/>
              <a:gd name="connsiteX53" fmla="*/ 4924 w 9846"/>
              <a:gd name="connsiteY53" fmla="*/ 8855 h 10000"/>
              <a:gd name="connsiteX54" fmla="*/ 5197 w 9846"/>
              <a:gd name="connsiteY54" fmla="*/ 8839 h 10000"/>
              <a:gd name="connsiteX55" fmla="*/ 5602 w 9846"/>
              <a:gd name="connsiteY55" fmla="*/ 8911 h 10000"/>
              <a:gd name="connsiteX56" fmla="*/ 5965 w 9846"/>
              <a:gd name="connsiteY56" fmla="*/ 8589 h 10000"/>
              <a:gd name="connsiteX57" fmla="*/ 6052 w 9846"/>
              <a:gd name="connsiteY57" fmla="*/ 8443 h 10000"/>
              <a:gd name="connsiteX58" fmla="*/ 6143 w 9846"/>
              <a:gd name="connsiteY58" fmla="*/ 8443 h 10000"/>
              <a:gd name="connsiteX59" fmla="*/ 6252 w 9846"/>
              <a:gd name="connsiteY59" fmla="*/ 8427 h 10000"/>
              <a:gd name="connsiteX60" fmla="*/ 6430 w 9846"/>
              <a:gd name="connsiteY60" fmla="*/ 8346 h 10000"/>
              <a:gd name="connsiteX61" fmla="*/ 6581 w 9846"/>
              <a:gd name="connsiteY61" fmla="*/ 8356 h 10000"/>
              <a:gd name="connsiteX62" fmla="*/ 6689 w 9846"/>
              <a:gd name="connsiteY62" fmla="*/ 8346 h 10000"/>
              <a:gd name="connsiteX63" fmla="*/ 6651 w 9846"/>
              <a:gd name="connsiteY63" fmla="*/ 8137 h 10000"/>
              <a:gd name="connsiteX64" fmla="*/ 6657 w 9846"/>
              <a:gd name="connsiteY64" fmla="*/ 7984 h 10000"/>
              <a:gd name="connsiteX65" fmla="*/ 6553 w 9846"/>
              <a:gd name="connsiteY65" fmla="*/ 7500 h 10000"/>
              <a:gd name="connsiteX66" fmla="*/ 6227 w 9846"/>
              <a:gd name="connsiteY66" fmla="*/ 7629 h 10000"/>
              <a:gd name="connsiteX67" fmla="*/ 5926 w 9846"/>
              <a:gd name="connsiteY67" fmla="*/ 7088 h 10000"/>
              <a:gd name="connsiteX68" fmla="*/ 5724 w 9846"/>
              <a:gd name="connsiteY68" fmla="*/ 7145 h 10000"/>
              <a:gd name="connsiteX69" fmla="*/ 5525 w 9846"/>
              <a:gd name="connsiteY69" fmla="*/ 7073 h 10000"/>
              <a:gd name="connsiteX70" fmla="*/ 5372 w 9846"/>
              <a:gd name="connsiteY70" fmla="*/ 7088 h 10000"/>
              <a:gd name="connsiteX71" fmla="*/ 5260 w 9846"/>
              <a:gd name="connsiteY71" fmla="*/ 7017 h 10000"/>
              <a:gd name="connsiteX72" fmla="*/ 5215 w 9846"/>
              <a:gd name="connsiteY72" fmla="*/ 6757 h 10000"/>
              <a:gd name="connsiteX73" fmla="*/ 5074 w 9846"/>
              <a:gd name="connsiteY73" fmla="*/ 6580 h 10000"/>
              <a:gd name="connsiteX74" fmla="*/ 4924 w 9846"/>
              <a:gd name="connsiteY74" fmla="*/ 6637 h 10000"/>
              <a:gd name="connsiteX75" fmla="*/ 4749 w 9846"/>
              <a:gd name="connsiteY75" fmla="*/ 6565 h 10000"/>
              <a:gd name="connsiteX76" fmla="*/ 4715 w 9846"/>
              <a:gd name="connsiteY76" fmla="*/ 6492 h 10000"/>
              <a:gd name="connsiteX77" fmla="*/ 4749 w 9846"/>
              <a:gd name="connsiteY77" fmla="*/ 6387 h 10000"/>
              <a:gd name="connsiteX78" fmla="*/ 4843 w 9846"/>
              <a:gd name="connsiteY78" fmla="*/ 6218 h 10000"/>
              <a:gd name="connsiteX79" fmla="*/ 4874 w 9846"/>
              <a:gd name="connsiteY79" fmla="*/ 5984 h 10000"/>
              <a:gd name="connsiteX80" fmla="*/ 4822 w 9846"/>
              <a:gd name="connsiteY80" fmla="*/ 5838 h 10000"/>
              <a:gd name="connsiteX81" fmla="*/ 4843 w 9846"/>
              <a:gd name="connsiteY81" fmla="*/ 5734 h 10000"/>
              <a:gd name="connsiteX82" fmla="*/ 4826 w 9846"/>
              <a:gd name="connsiteY82" fmla="*/ 5597 h 10000"/>
              <a:gd name="connsiteX83" fmla="*/ 4975 w 9846"/>
              <a:gd name="connsiteY83" fmla="*/ 5500 h 10000"/>
              <a:gd name="connsiteX84" fmla="*/ 5034 w 9846"/>
              <a:gd name="connsiteY84" fmla="*/ 5420 h 10000"/>
              <a:gd name="connsiteX85" fmla="*/ 5053 w 9846"/>
              <a:gd name="connsiteY85" fmla="*/ 5282 h 10000"/>
              <a:gd name="connsiteX86" fmla="*/ 5181 w 9846"/>
              <a:gd name="connsiteY86" fmla="*/ 5178 h 10000"/>
              <a:gd name="connsiteX87" fmla="*/ 5265 w 9846"/>
              <a:gd name="connsiteY87" fmla="*/ 5234 h 10000"/>
              <a:gd name="connsiteX88" fmla="*/ 5399 w 9846"/>
              <a:gd name="connsiteY88" fmla="*/ 5282 h 10000"/>
              <a:gd name="connsiteX89" fmla="*/ 5453 w 9846"/>
              <a:gd name="connsiteY89" fmla="*/ 5330 h 10000"/>
              <a:gd name="connsiteX90" fmla="*/ 5405 w 9846"/>
              <a:gd name="connsiteY90" fmla="*/ 5404 h 10000"/>
              <a:gd name="connsiteX91" fmla="*/ 5478 w 9846"/>
              <a:gd name="connsiteY91" fmla="*/ 5541 h 10000"/>
              <a:gd name="connsiteX92" fmla="*/ 5564 w 9846"/>
              <a:gd name="connsiteY92" fmla="*/ 5694 h 10000"/>
              <a:gd name="connsiteX93" fmla="*/ 5457 w 9846"/>
              <a:gd name="connsiteY93" fmla="*/ 5743 h 10000"/>
              <a:gd name="connsiteX94" fmla="*/ 5491 w 9846"/>
              <a:gd name="connsiteY94" fmla="*/ 5880 h 10000"/>
              <a:gd name="connsiteX95" fmla="*/ 5355 w 9846"/>
              <a:gd name="connsiteY95" fmla="*/ 6009 h 10000"/>
              <a:gd name="connsiteX96" fmla="*/ 5197 w 9846"/>
              <a:gd name="connsiteY96" fmla="*/ 6024 h 10000"/>
              <a:gd name="connsiteX97" fmla="*/ 5053 w 9846"/>
              <a:gd name="connsiteY97" fmla="*/ 5976 h 10000"/>
              <a:gd name="connsiteX98" fmla="*/ 4912 w 9846"/>
              <a:gd name="connsiteY98" fmla="*/ 5935 h 10000"/>
              <a:gd name="connsiteX99" fmla="*/ 4856 w 9846"/>
              <a:gd name="connsiteY99" fmla="*/ 6000 h 10000"/>
              <a:gd name="connsiteX100" fmla="*/ 4835 w 9846"/>
              <a:gd name="connsiteY100" fmla="*/ 6218 h 10000"/>
              <a:gd name="connsiteX101" fmla="*/ 4749 w 9846"/>
              <a:gd name="connsiteY101" fmla="*/ 6371 h 10000"/>
              <a:gd name="connsiteX102" fmla="*/ 4704 w 9846"/>
              <a:gd name="connsiteY102" fmla="*/ 6492 h 10000"/>
              <a:gd name="connsiteX103" fmla="*/ 4754 w 9846"/>
              <a:gd name="connsiteY103" fmla="*/ 6580 h 10000"/>
              <a:gd name="connsiteX104" fmla="*/ 4944 w 9846"/>
              <a:gd name="connsiteY104" fmla="*/ 6628 h 10000"/>
              <a:gd name="connsiteX105" fmla="*/ 5074 w 9846"/>
              <a:gd name="connsiteY105" fmla="*/ 6557 h 10000"/>
              <a:gd name="connsiteX106" fmla="*/ 5210 w 9846"/>
              <a:gd name="connsiteY106" fmla="*/ 6783 h 10000"/>
              <a:gd name="connsiteX107" fmla="*/ 5265 w 9846"/>
              <a:gd name="connsiteY107" fmla="*/ 7040 h 10000"/>
              <a:gd name="connsiteX108" fmla="*/ 5385 w 9846"/>
              <a:gd name="connsiteY108" fmla="*/ 7096 h 10000"/>
              <a:gd name="connsiteX109" fmla="*/ 5544 w 9846"/>
              <a:gd name="connsiteY109" fmla="*/ 7088 h 10000"/>
              <a:gd name="connsiteX110" fmla="*/ 5742 w 9846"/>
              <a:gd name="connsiteY110" fmla="*/ 7170 h 10000"/>
              <a:gd name="connsiteX111" fmla="*/ 5908 w 9846"/>
              <a:gd name="connsiteY111" fmla="*/ 7073 h 10000"/>
              <a:gd name="connsiteX112" fmla="*/ 6234 w 9846"/>
              <a:gd name="connsiteY112" fmla="*/ 7629 h 10000"/>
              <a:gd name="connsiteX113" fmla="*/ 6553 w 9846"/>
              <a:gd name="connsiteY113" fmla="*/ 7488 h 10000"/>
              <a:gd name="connsiteX114" fmla="*/ 6657 w 9846"/>
              <a:gd name="connsiteY114" fmla="*/ 7992 h 10000"/>
              <a:gd name="connsiteX115" fmla="*/ 6747 w 9846"/>
              <a:gd name="connsiteY115" fmla="*/ 8041 h 10000"/>
              <a:gd name="connsiteX116" fmla="*/ 6843 w 9846"/>
              <a:gd name="connsiteY116" fmla="*/ 8081 h 10000"/>
              <a:gd name="connsiteX117" fmla="*/ 6887 w 9846"/>
              <a:gd name="connsiteY117" fmla="*/ 8089 h 10000"/>
              <a:gd name="connsiteX118" fmla="*/ 6984 w 9846"/>
              <a:gd name="connsiteY118" fmla="*/ 7984 h 10000"/>
              <a:gd name="connsiteX119" fmla="*/ 7048 w 9846"/>
              <a:gd name="connsiteY119" fmla="*/ 8162 h 10000"/>
              <a:gd name="connsiteX120" fmla="*/ 7338 w 9846"/>
              <a:gd name="connsiteY120" fmla="*/ 7597 h 10000"/>
              <a:gd name="connsiteX121" fmla="*/ 7482 w 9846"/>
              <a:gd name="connsiteY121" fmla="*/ 7548 h 10000"/>
              <a:gd name="connsiteX122" fmla="*/ 7637 w 9846"/>
              <a:gd name="connsiteY122" fmla="*/ 7694 h 10000"/>
              <a:gd name="connsiteX123" fmla="*/ 7625 w 9846"/>
              <a:gd name="connsiteY123" fmla="*/ 7065 h 10000"/>
              <a:gd name="connsiteX124" fmla="*/ 7813 w 9846"/>
              <a:gd name="connsiteY124" fmla="*/ 7040 h 10000"/>
              <a:gd name="connsiteX125" fmla="*/ 8114 w 9846"/>
              <a:gd name="connsiteY125" fmla="*/ 7290 h 10000"/>
              <a:gd name="connsiteX126" fmla="*/ 8187 w 9846"/>
              <a:gd name="connsiteY126" fmla="*/ 7307 h 10000"/>
              <a:gd name="connsiteX127" fmla="*/ 8394 w 9846"/>
              <a:gd name="connsiteY127" fmla="*/ 7339 h 10000"/>
              <a:gd name="connsiteX128" fmla="*/ 8448 w 9846"/>
              <a:gd name="connsiteY128" fmla="*/ 7387 h 10000"/>
              <a:gd name="connsiteX129" fmla="*/ 8483 w 9846"/>
              <a:gd name="connsiteY129" fmla="*/ 7621 h 10000"/>
              <a:gd name="connsiteX130" fmla="*/ 8629 w 9846"/>
              <a:gd name="connsiteY130" fmla="*/ 7742 h 10000"/>
              <a:gd name="connsiteX131" fmla="*/ 8732 w 9846"/>
              <a:gd name="connsiteY131" fmla="*/ 7766 h 10000"/>
              <a:gd name="connsiteX132" fmla="*/ 8943 w 9846"/>
              <a:gd name="connsiteY132" fmla="*/ 7573 h 10000"/>
              <a:gd name="connsiteX133" fmla="*/ 9132 w 9846"/>
              <a:gd name="connsiteY133" fmla="*/ 7532 h 10000"/>
              <a:gd name="connsiteX134" fmla="*/ 9521 w 9846"/>
              <a:gd name="connsiteY134" fmla="*/ 7435 h 10000"/>
              <a:gd name="connsiteX135" fmla="*/ 9629 w 9846"/>
              <a:gd name="connsiteY135" fmla="*/ 7476 h 10000"/>
              <a:gd name="connsiteX136" fmla="*/ 9705 w 9846"/>
              <a:gd name="connsiteY136" fmla="*/ 7597 h 10000"/>
              <a:gd name="connsiteX137" fmla="*/ 9741 w 9846"/>
              <a:gd name="connsiteY137" fmla="*/ 7411 h 10000"/>
              <a:gd name="connsiteX138" fmla="*/ 9752 w 9846"/>
              <a:gd name="connsiteY138" fmla="*/ 7088 h 10000"/>
              <a:gd name="connsiteX139" fmla="*/ 9846 w 9846"/>
              <a:gd name="connsiteY139" fmla="*/ 7114 h 10000"/>
              <a:gd name="connsiteX140" fmla="*/ 9846 w 9846"/>
              <a:gd name="connsiteY140" fmla="*/ 6799 h 10000"/>
              <a:gd name="connsiteX141" fmla="*/ 7845 w 9846"/>
              <a:gd name="connsiteY141" fmla="*/ 6833 h 10000"/>
              <a:gd name="connsiteX142" fmla="*/ 6784 w 9846"/>
              <a:gd name="connsiteY142" fmla="*/ 6169 h 10000"/>
              <a:gd name="connsiteX143" fmla="*/ 5912 w 9846"/>
              <a:gd name="connsiteY143" fmla="*/ 4157 h 10000"/>
              <a:gd name="connsiteX144" fmla="*/ 5454 w 9846"/>
              <a:gd name="connsiteY144" fmla="*/ 3863 h 10000"/>
              <a:gd name="connsiteX145" fmla="*/ 5331 w 9846"/>
              <a:gd name="connsiteY145" fmla="*/ 3548 h 10000"/>
              <a:gd name="connsiteX146" fmla="*/ 5277 w 9846"/>
              <a:gd name="connsiteY146" fmla="*/ 3488 h 10000"/>
              <a:gd name="connsiteX147" fmla="*/ 5225 w 9846"/>
              <a:gd name="connsiteY147" fmla="*/ 3016 h 10000"/>
              <a:gd name="connsiteX148" fmla="*/ 5189 w 9846"/>
              <a:gd name="connsiteY148" fmla="*/ 2762 h 10000"/>
              <a:gd name="connsiteX149" fmla="*/ 5118 w 9846"/>
              <a:gd name="connsiteY149" fmla="*/ 2617 h 10000"/>
              <a:gd name="connsiteX150" fmla="*/ 5330 w 9846"/>
              <a:gd name="connsiteY150" fmla="*/ 2318 h 10000"/>
              <a:gd name="connsiteX151" fmla="*/ 5047 w 9846"/>
              <a:gd name="connsiteY151" fmla="*/ 1714 h 10000"/>
              <a:gd name="connsiteX152" fmla="*/ 5482 w 9846"/>
              <a:gd name="connsiteY152" fmla="*/ 48 h 10000"/>
              <a:gd name="connsiteX153" fmla="*/ 4274 w 9846"/>
              <a:gd name="connsiteY153" fmla="*/ 0 h 10000"/>
              <a:gd name="connsiteX154" fmla="*/ 3677 w 9846"/>
              <a:gd name="connsiteY154" fmla="*/ 145 h 10000"/>
              <a:gd name="connsiteX155" fmla="*/ 3517 w 9846"/>
              <a:gd name="connsiteY155" fmla="*/ 589 h 10000"/>
              <a:gd name="connsiteX156" fmla="*/ 3906 w 9846"/>
              <a:gd name="connsiteY156" fmla="*/ 1484 h 10000"/>
              <a:gd name="connsiteX157" fmla="*/ 3428 w 9846"/>
              <a:gd name="connsiteY157" fmla="*/ 2041 h 10000"/>
              <a:gd name="connsiteX158" fmla="*/ 3154 w 9846"/>
              <a:gd name="connsiteY158" fmla="*/ 3097 h 10000"/>
              <a:gd name="connsiteX159" fmla="*/ 2820 w 9846"/>
              <a:gd name="connsiteY159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857 w 10000"/>
              <a:gd name="connsiteY136" fmla="*/ 7597 h 10000"/>
              <a:gd name="connsiteX137" fmla="*/ 9893 w 10000"/>
              <a:gd name="connsiteY137" fmla="*/ 7411 h 10000"/>
              <a:gd name="connsiteX138" fmla="*/ 9905 w 10000"/>
              <a:gd name="connsiteY138" fmla="*/ 7088 h 10000"/>
              <a:gd name="connsiteX139" fmla="*/ 10000 w 10000"/>
              <a:gd name="connsiteY139" fmla="*/ 7114 h 10000"/>
              <a:gd name="connsiteX140" fmla="*/ 7968 w 10000"/>
              <a:gd name="connsiteY140" fmla="*/ 6833 h 10000"/>
              <a:gd name="connsiteX141" fmla="*/ 6890 w 10000"/>
              <a:gd name="connsiteY141" fmla="*/ 6169 h 10000"/>
              <a:gd name="connsiteX142" fmla="*/ 6004 w 10000"/>
              <a:gd name="connsiteY142" fmla="*/ 4157 h 10000"/>
              <a:gd name="connsiteX143" fmla="*/ 5539 w 10000"/>
              <a:gd name="connsiteY143" fmla="*/ 3863 h 10000"/>
              <a:gd name="connsiteX144" fmla="*/ 5414 w 10000"/>
              <a:gd name="connsiteY144" fmla="*/ 3548 h 10000"/>
              <a:gd name="connsiteX145" fmla="*/ 5360 w 10000"/>
              <a:gd name="connsiteY145" fmla="*/ 3488 h 10000"/>
              <a:gd name="connsiteX146" fmla="*/ 5307 w 10000"/>
              <a:gd name="connsiteY146" fmla="*/ 3016 h 10000"/>
              <a:gd name="connsiteX147" fmla="*/ 5270 w 10000"/>
              <a:gd name="connsiteY147" fmla="*/ 2762 h 10000"/>
              <a:gd name="connsiteX148" fmla="*/ 5198 w 10000"/>
              <a:gd name="connsiteY148" fmla="*/ 2617 h 10000"/>
              <a:gd name="connsiteX149" fmla="*/ 5413 w 10000"/>
              <a:gd name="connsiteY149" fmla="*/ 2318 h 10000"/>
              <a:gd name="connsiteX150" fmla="*/ 5126 w 10000"/>
              <a:gd name="connsiteY150" fmla="*/ 1714 h 10000"/>
              <a:gd name="connsiteX151" fmla="*/ 5568 w 10000"/>
              <a:gd name="connsiteY151" fmla="*/ 48 h 10000"/>
              <a:gd name="connsiteX152" fmla="*/ 4341 w 10000"/>
              <a:gd name="connsiteY152" fmla="*/ 0 h 10000"/>
              <a:gd name="connsiteX153" fmla="*/ 3735 w 10000"/>
              <a:gd name="connsiteY153" fmla="*/ 145 h 10000"/>
              <a:gd name="connsiteX154" fmla="*/ 3572 w 10000"/>
              <a:gd name="connsiteY154" fmla="*/ 589 h 10000"/>
              <a:gd name="connsiteX155" fmla="*/ 3967 w 10000"/>
              <a:gd name="connsiteY155" fmla="*/ 1484 h 10000"/>
              <a:gd name="connsiteX156" fmla="*/ 3482 w 10000"/>
              <a:gd name="connsiteY156" fmla="*/ 2041 h 10000"/>
              <a:gd name="connsiteX157" fmla="*/ 3203 w 10000"/>
              <a:gd name="connsiteY157" fmla="*/ 3097 h 10000"/>
              <a:gd name="connsiteX158" fmla="*/ 2864 w 10000"/>
              <a:gd name="connsiteY158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893 w 10000"/>
              <a:gd name="connsiteY136" fmla="*/ 7411 h 10000"/>
              <a:gd name="connsiteX137" fmla="*/ 9905 w 10000"/>
              <a:gd name="connsiteY137" fmla="*/ 7088 h 10000"/>
              <a:gd name="connsiteX138" fmla="*/ 10000 w 10000"/>
              <a:gd name="connsiteY138" fmla="*/ 7114 h 10000"/>
              <a:gd name="connsiteX139" fmla="*/ 7968 w 10000"/>
              <a:gd name="connsiteY139" fmla="*/ 6833 h 10000"/>
              <a:gd name="connsiteX140" fmla="*/ 6890 w 10000"/>
              <a:gd name="connsiteY140" fmla="*/ 6169 h 10000"/>
              <a:gd name="connsiteX141" fmla="*/ 6004 w 10000"/>
              <a:gd name="connsiteY141" fmla="*/ 4157 h 10000"/>
              <a:gd name="connsiteX142" fmla="*/ 5539 w 10000"/>
              <a:gd name="connsiteY142" fmla="*/ 3863 h 10000"/>
              <a:gd name="connsiteX143" fmla="*/ 5414 w 10000"/>
              <a:gd name="connsiteY143" fmla="*/ 3548 h 10000"/>
              <a:gd name="connsiteX144" fmla="*/ 5360 w 10000"/>
              <a:gd name="connsiteY144" fmla="*/ 3488 h 10000"/>
              <a:gd name="connsiteX145" fmla="*/ 5307 w 10000"/>
              <a:gd name="connsiteY145" fmla="*/ 3016 h 10000"/>
              <a:gd name="connsiteX146" fmla="*/ 5270 w 10000"/>
              <a:gd name="connsiteY146" fmla="*/ 2762 h 10000"/>
              <a:gd name="connsiteX147" fmla="*/ 5198 w 10000"/>
              <a:gd name="connsiteY147" fmla="*/ 2617 h 10000"/>
              <a:gd name="connsiteX148" fmla="*/ 5413 w 10000"/>
              <a:gd name="connsiteY148" fmla="*/ 2318 h 10000"/>
              <a:gd name="connsiteX149" fmla="*/ 5126 w 10000"/>
              <a:gd name="connsiteY149" fmla="*/ 1714 h 10000"/>
              <a:gd name="connsiteX150" fmla="*/ 5568 w 10000"/>
              <a:gd name="connsiteY150" fmla="*/ 48 h 10000"/>
              <a:gd name="connsiteX151" fmla="*/ 4341 w 10000"/>
              <a:gd name="connsiteY151" fmla="*/ 0 h 10000"/>
              <a:gd name="connsiteX152" fmla="*/ 3735 w 10000"/>
              <a:gd name="connsiteY152" fmla="*/ 145 h 10000"/>
              <a:gd name="connsiteX153" fmla="*/ 3572 w 10000"/>
              <a:gd name="connsiteY153" fmla="*/ 589 h 10000"/>
              <a:gd name="connsiteX154" fmla="*/ 3967 w 10000"/>
              <a:gd name="connsiteY154" fmla="*/ 1484 h 10000"/>
              <a:gd name="connsiteX155" fmla="*/ 3482 w 10000"/>
              <a:gd name="connsiteY155" fmla="*/ 2041 h 10000"/>
              <a:gd name="connsiteX156" fmla="*/ 3203 w 10000"/>
              <a:gd name="connsiteY156" fmla="*/ 3097 h 10000"/>
              <a:gd name="connsiteX157" fmla="*/ 2864 w 10000"/>
              <a:gd name="connsiteY157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905 w 10000"/>
              <a:gd name="connsiteY136" fmla="*/ 7088 h 10000"/>
              <a:gd name="connsiteX137" fmla="*/ 10000 w 10000"/>
              <a:gd name="connsiteY137" fmla="*/ 7114 h 10000"/>
              <a:gd name="connsiteX138" fmla="*/ 7968 w 10000"/>
              <a:gd name="connsiteY138" fmla="*/ 6833 h 10000"/>
              <a:gd name="connsiteX139" fmla="*/ 6890 w 10000"/>
              <a:gd name="connsiteY139" fmla="*/ 6169 h 10000"/>
              <a:gd name="connsiteX140" fmla="*/ 6004 w 10000"/>
              <a:gd name="connsiteY140" fmla="*/ 4157 h 10000"/>
              <a:gd name="connsiteX141" fmla="*/ 5539 w 10000"/>
              <a:gd name="connsiteY141" fmla="*/ 3863 h 10000"/>
              <a:gd name="connsiteX142" fmla="*/ 5414 w 10000"/>
              <a:gd name="connsiteY142" fmla="*/ 3548 h 10000"/>
              <a:gd name="connsiteX143" fmla="*/ 5360 w 10000"/>
              <a:gd name="connsiteY143" fmla="*/ 3488 h 10000"/>
              <a:gd name="connsiteX144" fmla="*/ 5307 w 10000"/>
              <a:gd name="connsiteY144" fmla="*/ 3016 h 10000"/>
              <a:gd name="connsiteX145" fmla="*/ 5270 w 10000"/>
              <a:gd name="connsiteY145" fmla="*/ 2762 h 10000"/>
              <a:gd name="connsiteX146" fmla="*/ 5198 w 10000"/>
              <a:gd name="connsiteY146" fmla="*/ 2617 h 10000"/>
              <a:gd name="connsiteX147" fmla="*/ 5413 w 10000"/>
              <a:gd name="connsiteY147" fmla="*/ 2318 h 10000"/>
              <a:gd name="connsiteX148" fmla="*/ 5126 w 10000"/>
              <a:gd name="connsiteY148" fmla="*/ 1714 h 10000"/>
              <a:gd name="connsiteX149" fmla="*/ 5568 w 10000"/>
              <a:gd name="connsiteY149" fmla="*/ 48 h 10000"/>
              <a:gd name="connsiteX150" fmla="*/ 4341 w 10000"/>
              <a:gd name="connsiteY150" fmla="*/ 0 h 10000"/>
              <a:gd name="connsiteX151" fmla="*/ 3735 w 10000"/>
              <a:gd name="connsiteY151" fmla="*/ 145 h 10000"/>
              <a:gd name="connsiteX152" fmla="*/ 3572 w 10000"/>
              <a:gd name="connsiteY152" fmla="*/ 589 h 10000"/>
              <a:gd name="connsiteX153" fmla="*/ 3967 w 10000"/>
              <a:gd name="connsiteY153" fmla="*/ 1484 h 10000"/>
              <a:gd name="connsiteX154" fmla="*/ 3482 w 10000"/>
              <a:gd name="connsiteY154" fmla="*/ 2041 h 10000"/>
              <a:gd name="connsiteX155" fmla="*/ 3203 w 10000"/>
              <a:gd name="connsiteY155" fmla="*/ 3097 h 10000"/>
              <a:gd name="connsiteX156" fmla="*/ 2864 w 10000"/>
              <a:gd name="connsiteY156" fmla="*/ 2637 h 10000"/>
              <a:gd name="connsiteX0" fmla="*/ 2864 w 10100"/>
              <a:gd name="connsiteY0" fmla="*/ 2637 h 10000"/>
              <a:gd name="connsiteX1" fmla="*/ 2326 w 10100"/>
              <a:gd name="connsiteY1" fmla="*/ 3000 h 10000"/>
              <a:gd name="connsiteX2" fmla="*/ 1646 w 10100"/>
              <a:gd name="connsiteY2" fmla="*/ 3129 h 10000"/>
              <a:gd name="connsiteX3" fmla="*/ 1283 w 10100"/>
              <a:gd name="connsiteY3" fmla="*/ 3057 h 10000"/>
              <a:gd name="connsiteX4" fmla="*/ 995 w 10100"/>
              <a:gd name="connsiteY4" fmla="*/ 3105 h 10000"/>
              <a:gd name="connsiteX5" fmla="*/ 781 w 10100"/>
              <a:gd name="connsiteY5" fmla="*/ 3411 h 10000"/>
              <a:gd name="connsiteX6" fmla="*/ 1163 w 10100"/>
              <a:gd name="connsiteY6" fmla="*/ 4097 h 10000"/>
              <a:gd name="connsiteX7" fmla="*/ 1554 w 10100"/>
              <a:gd name="connsiteY7" fmla="*/ 5040 h 10000"/>
              <a:gd name="connsiteX8" fmla="*/ 1495 w 10100"/>
              <a:gd name="connsiteY8" fmla="*/ 5863 h 10000"/>
              <a:gd name="connsiteX9" fmla="*/ 1378 w 10100"/>
              <a:gd name="connsiteY9" fmla="*/ 6613 h 10000"/>
              <a:gd name="connsiteX10" fmla="*/ 515 w 10100"/>
              <a:gd name="connsiteY10" fmla="*/ 7339 h 10000"/>
              <a:gd name="connsiteX11" fmla="*/ 0 w 10100"/>
              <a:gd name="connsiteY11" fmla="*/ 7725 h 10000"/>
              <a:gd name="connsiteX12" fmla="*/ 74 w 10100"/>
              <a:gd name="connsiteY12" fmla="*/ 8113 h 10000"/>
              <a:gd name="connsiteX13" fmla="*/ 389 w 10100"/>
              <a:gd name="connsiteY13" fmla="*/ 8492 h 10000"/>
              <a:gd name="connsiteX14" fmla="*/ 535 w 10100"/>
              <a:gd name="connsiteY14" fmla="*/ 8815 h 10000"/>
              <a:gd name="connsiteX15" fmla="*/ 798 w 10100"/>
              <a:gd name="connsiteY15" fmla="*/ 9008 h 10000"/>
              <a:gd name="connsiteX16" fmla="*/ 1013 w 10100"/>
              <a:gd name="connsiteY16" fmla="*/ 9468 h 10000"/>
              <a:gd name="connsiteX17" fmla="*/ 1270 w 10100"/>
              <a:gd name="connsiteY17" fmla="*/ 9895 h 10000"/>
              <a:gd name="connsiteX18" fmla="*/ 1450 w 10100"/>
              <a:gd name="connsiteY18" fmla="*/ 10000 h 10000"/>
              <a:gd name="connsiteX19" fmla="*/ 1630 w 10100"/>
              <a:gd name="connsiteY19" fmla="*/ 9855 h 10000"/>
              <a:gd name="connsiteX20" fmla="*/ 1798 w 10100"/>
              <a:gd name="connsiteY20" fmla="*/ 9509 h 10000"/>
              <a:gd name="connsiteX21" fmla="*/ 1663 w 10100"/>
              <a:gd name="connsiteY21" fmla="*/ 8984 h 10000"/>
              <a:gd name="connsiteX22" fmla="*/ 1675 w 10100"/>
              <a:gd name="connsiteY22" fmla="*/ 8766 h 10000"/>
              <a:gd name="connsiteX23" fmla="*/ 2123 w 10100"/>
              <a:gd name="connsiteY23" fmla="*/ 8621 h 10000"/>
              <a:gd name="connsiteX24" fmla="*/ 2374 w 10100"/>
              <a:gd name="connsiteY24" fmla="*/ 8516 h 10000"/>
              <a:gd name="connsiteX25" fmla="*/ 2577 w 10100"/>
              <a:gd name="connsiteY25" fmla="*/ 8492 h 10000"/>
              <a:gd name="connsiteX26" fmla="*/ 2888 w 10100"/>
              <a:gd name="connsiteY26" fmla="*/ 8330 h 10000"/>
              <a:gd name="connsiteX27" fmla="*/ 3267 w 10100"/>
              <a:gd name="connsiteY27" fmla="*/ 7992 h 10000"/>
              <a:gd name="connsiteX28" fmla="*/ 3695 w 10100"/>
              <a:gd name="connsiteY28" fmla="*/ 8137 h 10000"/>
              <a:gd name="connsiteX29" fmla="*/ 3867 w 10100"/>
              <a:gd name="connsiteY29" fmla="*/ 8041 h 10000"/>
              <a:gd name="connsiteX30" fmla="*/ 3898 w 10100"/>
              <a:gd name="connsiteY30" fmla="*/ 8476 h 10000"/>
              <a:gd name="connsiteX31" fmla="*/ 3999 w 10100"/>
              <a:gd name="connsiteY31" fmla="*/ 8669 h 10000"/>
              <a:gd name="connsiteX32" fmla="*/ 4108 w 10100"/>
              <a:gd name="connsiteY32" fmla="*/ 8589 h 10000"/>
              <a:gd name="connsiteX33" fmla="*/ 4161 w 10100"/>
              <a:gd name="connsiteY33" fmla="*/ 8686 h 10000"/>
              <a:gd name="connsiteX34" fmla="*/ 4377 w 10100"/>
              <a:gd name="connsiteY34" fmla="*/ 8572 h 10000"/>
              <a:gd name="connsiteX35" fmla="*/ 4808 w 10100"/>
              <a:gd name="connsiteY35" fmla="*/ 8452 h 10000"/>
              <a:gd name="connsiteX36" fmla="*/ 4627 w 10100"/>
              <a:gd name="connsiteY36" fmla="*/ 8137 h 10000"/>
              <a:gd name="connsiteX37" fmla="*/ 4552 w 10100"/>
              <a:gd name="connsiteY37" fmla="*/ 8017 h 10000"/>
              <a:gd name="connsiteX38" fmla="*/ 4526 w 10100"/>
              <a:gd name="connsiteY38" fmla="*/ 7718 h 10000"/>
              <a:gd name="connsiteX39" fmla="*/ 4483 w 10100"/>
              <a:gd name="connsiteY39" fmla="*/ 7581 h 10000"/>
              <a:gd name="connsiteX40" fmla="*/ 4615 w 10100"/>
              <a:gd name="connsiteY40" fmla="*/ 7508 h 10000"/>
              <a:gd name="connsiteX41" fmla="*/ 4609 w 10100"/>
              <a:gd name="connsiteY41" fmla="*/ 7411 h 10000"/>
              <a:gd name="connsiteX42" fmla="*/ 4660 w 10100"/>
              <a:gd name="connsiteY42" fmla="*/ 7403 h 10000"/>
              <a:gd name="connsiteX43" fmla="*/ 4761 w 10100"/>
              <a:gd name="connsiteY43" fmla="*/ 7411 h 10000"/>
              <a:gd name="connsiteX44" fmla="*/ 4842 w 10100"/>
              <a:gd name="connsiteY44" fmla="*/ 7500 h 10000"/>
              <a:gd name="connsiteX45" fmla="*/ 4690 w 10100"/>
              <a:gd name="connsiteY45" fmla="*/ 7556 h 10000"/>
              <a:gd name="connsiteX46" fmla="*/ 4609 w 10100"/>
              <a:gd name="connsiteY46" fmla="*/ 7508 h 10000"/>
              <a:gd name="connsiteX47" fmla="*/ 4483 w 10100"/>
              <a:gd name="connsiteY47" fmla="*/ 7556 h 10000"/>
              <a:gd name="connsiteX48" fmla="*/ 4518 w 10100"/>
              <a:gd name="connsiteY48" fmla="*/ 7702 h 10000"/>
              <a:gd name="connsiteX49" fmla="*/ 4573 w 10100"/>
              <a:gd name="connsiteY49" fmla="*/ 8033 h 10000"/>
              <a:gd name="connsiteX50" fmla="*/ 4627 w 10100"/>
              <a:gd name="connsiteY50" fmla="*/ 8137 h 10000"/>
              <a:gd name="connsiteX51" fmla="*/ 4789 w 10100"/>
              <a:gd name="connsiteY51" fmla="*/ 8443 h 10000"/>
              <a:gd name="connsiteX52" fmla="*/ 4856 w 10100"/>
              <a:gd name="connsiteY52" fmla="*/ 8589 h 10000"/>
              <a:gd name="connsiteX53" fmla="*/ 5001 w 10100"/>
              <a:gd name="connsiteY53" fmla="*/ 8855 h 10000"/>
              <a:gd name="connsiteX54" fmla="*/ 5278 w 10100"/>
              <a:gd name="connsiteY54" fmla="*/ 8839 h 10000"/>
              <a:gd name="connsiteX55" fmla="*/ 5690 w 10100"/>
              <a:gd name="connsiteY55" fmla="*/ 8911 h 10000"/>
              <a:gd name="connsiteX56" fmla="*/ 6058 w 10100"/>
              <a:gd name="connsiteY56" fmla="*/ 8589 h 10000"/>
              <a:gd name="connsiteX57" fmla="*/ 6147 w 10100"/>
              <a:gd name="connsiteY57" fmla="*/ 8443 h 10000"/>
              <a:gd name="connsiteX58" fmla="*/ 6239 w 10100"/>
              <a:gd name="connsiteY58" fmla="*/ 8443 h 10000"/>
              <a:gd name="connsiteX59" fmla="*/ 6350 w 10100"/>
              <a:gd name="connsiteY59" fmla="*/ 8427 h 10000"/>
              <a:gd name="connsiteX60" fmla="*/ 6531 w 10100"/>
              <a:gd name="connsiteY60" fmla="*/ 8346 h 10000"/>
              <a:gd name="connsiteX61" fmla="*/ 6684 w 10100"/>
              <a:gd name="connsiteY61" fmla="*/ 8356 h 10000"/>
              <a:gd name="connsiteX62" fmla="*/ 6794 w 10100"/>
              <a:gd name="connsiteY62" fmla="*/ 8346 h 10000"/>
              <a:gd name="connsiteX63" fmla="*/ 6755 w 10100"/>
              <a:gd name="connsiteY63" fmla="*/ 8137 h 10000"/>
              <a:gd name="connsiteX64" fmla="*/ 6761 w 10100"/>
              <a:gd name="connsiteY64" fmla="*/ 7984 h 10000"/>
              <a:gd name="connsiteX65" fmla="*/ 6655 w 10100"/>
              <a:gd name="connsiteY65" fmla="*/ 7500 h 10000"/>
              <a:gd name="connsiteX66" fmla="*/ 6324 w 10100"/>
              <a:gd name="connsiteY66" fmla="*/ 7629 h 10000"/>
              <a:gd name="connsiteX67" fmla="*/ 6019 w 10100"/>
              <a:gd name="connsiteY67" fmla="*/ 7088 h 10000"/>
              <a:gd name="connsiteX68" fmla="*/ 5814 w 10100"/>
              <a:gd name="connsiteY68" fmla="*/ 7145 h 10000"/>
              <a:gd name="connsiteX69" fmla="*/ 5611 w 10100"/>
              <a:gd name="connsiteY69" fmla="*/ 7073 h 10000"/>
              <a:gd name="connsiteX70" fmla="*/ 5456 w 10100"/>
              <a:gd name="connsiteY70" fmla="*/ 7088 h 10000"/>
              <a:gd name="connsiteX71" fmla="*/ 5342 w 10100"/>
              <a:gd name="connsiteY71" fmla="*/ 7017 h 10000"/>
              <a:gd name="connsiteX72" fmla="*/ 5297 w 10100"/>
              <a:gd name="connsiteY72" fmla="*/ 6757 h 10000"/>
              <a:gd name="connsiteX73" fmla="*/ 5153 w 10100"/>
              <a:gd name="connsiteY73" fmla="*/ 6580 h 10000"/>
              <a:gd name="connsiteX74" fmla="*/ 5001 w 10100"/>
              <a:gd name="connsiteY74" fmla="*/ 6637 h 10000"/>
              <a:gd name="connsiteX75" fmla="*/ 4823 w 10100"/>
              <a:gd name="connsiteY75" fmla="*/ 6565 h 10000"/>
              <a:gd name="connsiteX76" fmla="*/ 4789 w 10100"/>
              <a:gd name="connsiteY76" fmla="*/ 6492 h 10000"/>
              <a:gd name="connsiteX77" fmla="*/ 4823 w 10100"/>
              <a:gd name="connsiteY77" fmla="*/ 6387 h 10000"/>
              <a:gd name="connsiteX78" fmla="*/ 4919 w 10100"/>
              <a:gd name="connsiteY78" fmla="*/ 6218 h 10000"/>
              <a:gd name="connsiteX79" fmla="*/ 4950 w 10100"/>
              <a:gd name="connsiteY79" fmla="*/ 5984 h 10000"/>
              <a:gd name="connsiteX80" fmla="*/ 4897 w 10100"/>
              <a:gd name="connsiteY80" fmla="*/ 5838 h 10000"/>
              <a:gd name="connsiteX81" fmla="*/ 4919 w 10100"/>
              <a:gd name="connsiteY81" fmla="*/ 5734 h 10000"/>
              <a:gd name="connsiteX82" fmla="*/ 4901 w 10100"/>
              <a:gd name="connsiteY82" fmla="*/ 5597 h 10000"/>
              <a:gd name="connsiteX83" fmla="*/ 5053 w 10100"/>
              <a:gd name="connsiteY83" fmla="*/ 5500 h 10000"/>
              <a:gd name="connsiteX84" fmla="*/ 5113 w 10100"/>
              <a:gd name="connsiteY84" fmla="*/ 5420 h 10000"/>
              <a:gd name="connsiteX85" fmla="*/ 5132 w 10100"/>
              <a:gd name="connsiteY85" fmla="*/ 5282 h 10000"/>
              <a:gd name="connsiteX86" fmla="*/ 5262 w 10100"/>
              <a:gd name="connsiteY86" fmla="*/ 5178 h 10000"/>
              <a:gd name="connsiteX87" fmla="*/ 5347 w 10100"/>
              <a:gd name="connsiteY87" fmla="*/ 5234 h 10000"/>
              <a:gd name="connsiteX88" fmla="*/ 5483 w 10100"/>
              <a:gd name="connsiteY88" fmla="*/ 5282 h 10000"/>
              <a:gd name="connsiteX89" fmla="*/ 5538 w 10100"/>
              <a:gd name="connsiteY89" fmla="*/ 5330 h 10000"/>
              <a:gd name="connsiteX90" fmla="*/ 5490 w 10100"/>
              <a:gd name="connsiteY90" fmla="*/ 5404 h 10000"/>
              <a:gd name="connsiteX91" fmla="*/ 5564 w 10100"/>
              <a:gd name="connsiteY91" fmla="*/ 5541 h 10000"/>
              <a:gd name="connsiteX92" fmla="*/ 5651 w 10100"/>
              <a:gd name="connsiteY92" fmla="*/ 5694 h 10000"/>
              <a:gd name="connsiteX93" fmla="*/ 5542 w 10100"/>
              <a:gd name="connsiteY93" fmla="*/ 5743 h 10000"/>
              <a:gd name="connsiteX94" fmla="*/ 5577 w 10100"/>
              <a:gd name="connsiteY94" fmla="*/ 5880 h 10000"/>
              <a:gd name="connsiteX95" fmla="*/ 5439 w 10100"/>
              <a:gd name="connsiteY95" fmla="*/ 6009 h 10000"/>
              <a:gd name="connsiteX96" fmla="*/ 5278 w 10100"/>
              <a:gd name="connsiteY96" fmla="*/ 6024 h 10000"/>
              <a:gd name="connsiteX97" fmla="*/ 5132 w 10100"/>
              <a:gd name="connsiteY97" fmla="*/ 5976 h 10000"/>
              <a:gd name="connsiteX98" fmla="*/ 4989 w 10100"/>
              <a:gd name="connsiteY98" fmla="*/ 5935 h 10000"/>
              <a:gd name="connsiteX99" fmla="*/ 4932 w 10100"/>
              <a:gd name="connsiteY99" fmla="*/ 6000 h 10000"/>
              <a:gd name="connsiteX100" fmla="*/ 4911 w 10100"/>
              <a:gd name="connsiteY100" fmla="*/ 6218 h 10000"/>
              <a:gd name="connsiteX101" fmla="*/ 4823 w 10100"/>
              <a:gd name="connsiteY101" fmla="*/ 6371 h 10000"/>
              <a:gd name="connsiteX102" fmla="*/ 4778 w 10100"/>
              <a:gd name="connsiteY102" fmla="*/ 6492 h 10000"/>
              <a:gd name="connsiteX103" fmla="*/ 4828 w 10100"/>
              <a:gd name="connsiteY103" fmla="*/ 6580 h 10000"/>
              <a:gd name="connsiteX104" fmla="*/ 5021 w 10100"/>
              <a:gd name="connsiteY104" fmla="*/ 6628 h 10000"/>
              <a:gd name="connsiteX105" fmla="*/ 5153 w 10100"/>
              <a:gd name="connsiteY105" fmla="*/ 6557 h 10000"/>
              <a:gd name="connsiteX106" fmla="*/ 5291 w 10100"/>
              <a:gd name="connsiteY106" fmla="*/ 6783 h 10000"/>
              <a:gd name="connsiteX107" fmla="*/ 5347 w 10100"/>
              <a:gd name="connsiteY107" fmla="*/ 7040 h 10000"/>
              <a:gd name="connsiteX108" fmla="*/ 5469 w 10100"/>
              <a:gd name="connsiteY108" fmla="*/ 7096 h 10000"/>
              <a:gd name="connsiteX109" fmla="*/ 5631 w 10100"/>
              <a:gd name="connsiteY109" fmla="*/ 7088 h 10000"/>
              <a:gd name="connsiteX110" fmla="*/ 5832 w 10100"/>
              <a:gd name="connsiteY110" fmla="*/ 7170 h 10000"/>
              <a:gd name="connsiteX111" fmla="*/ 6000 w 10100"/>
              <a:gd name="connsiteY111" fmla="*/ 7073 h 10000"/>
              <a:gd name="connsiteX112" fmla="*/ 6332 w 10100"/>
              <a:gd name="connsiteY112" fmla="*/ 7629 h 10000"/>
              <a:gd name="connsiteX113" fmla="*/ 6655 w 10100"/>
              <a:gd name="connsiteY113" fmla="*/ 7488 h 10000"/>
              <a:gd name="connsiteX114" fmla="*/ 6761 w 10100"/>
              <a:gd name="connsiteY114" fmla="*/ 7992 h 10000"/>
              <a:gd name="connsiteX115" fmla="*/ 6853 w 10100"/>
              <a:gd name="connsiteY115" fmla="*/ 8041 h 10000"/>
              <a:gd name="connsiteX116" fmla="*/ 6950 w 10100"/>
              <a:gd name="connsiteY116" fmla="*/ 8081 h 10000"/>
              <a:gd name="connsiteX117" fmla="*/ 6995 w 10100"/>
              <a:gd name="connsiteY117" fmla="*/ 8089 h 10000"/>
              <a:gd name="connsiteX118" fmla="*/ 7093 w 10100"/>
              <a:gd name="connsiteY118" fmla="*/ 7984 h 10000"/>
              <a:gd name="connsiteX119" fmla="*/ 7158 w 10100"/>
              <a:gd name="connsiteY119" fmla="*/ 8162 h 10000"/>
              <a:gd name="connsiteX120" fmla="*/ 7453 w 10100"/>
              <a:gd name="connsiteY120" fmla="*/ 7597 h 10000"/>
              <a:gd name="connsiteX121" fmla="*/ 7599 w 10100"/>
              <a:gd name="connsiteY121" fmla="*/ 7548 h 10000"/>
              <a:gd name="connsiteX122" fmla="*/ 7756 w 10100"/>
              <a:gd name="connsiteY122" fmla="*/ 7694 h 10000"/>
              <a:gd name="connsiteX123" fmla="*/ 7744 w 10100"/>
              <a:gd name="connsiteY123" fmla="*/ 7065 h 10000"/>
              <a:gd name="connsiteX124" fmla="*/ 7935 w 10100"/>
              <a:gd name="connsiteY124" fmla="*/ 7040 h 10000"/>
              <a:gd name="connsiteX125" fmla="*/ 8241 w 10100"/>
              <a:gd name="connsiteY125" fmla="*/ 7290 h 10000"/>
              <a:gd name="connsiteX126" fmla="*/ 8315 w 10100"/>
              <a:gd name="connsiteY126" fmla="*/ 7307 h 10000"/>
              <a:gd name="connsiteX127" fmla="*/ 8525 w 10100"/>
              <a:gd name="connsiteY127" fmla="*/ 7339 h 10000"/>
              <a:gd name="connsiteX128" fmla="*/ 8580 w 10100"/>
              <a:gd name="connsiteY128" fmla="*/ 7387 h 10000"/>
              <a:gd name="connsiteX129" fmla="*/ 8616 w 10100"/>
              <a:gd name="connsiteY129" fmla="*/ 7621 h 10000"/>
              <a:gd name="connsiteX130" fmla="*/ 8764 w 10100"/>
              <a:gd name="connsiteY130" fmla="*/ 7742 h 10000"/>
              <a:gd name="connsiteX131" fmla="*/ 8869 w 10100"/>
              <a:gd name="connsiteY131" fmla="*/ 7766 h 10000"/>
              <a:gd name="connsiteX132" fmla="*/ 9083 w 10100"/>
              <a:gd name="connsiteY132" fmla="*/ 7573 h 10000"/>
              <a:gd name="connsiteX133" fmla="*/ 9275 w 10100"/>
              <a:gd name="connsiteY133" fmla="*/ 7532 h 10000"/>
              <a:gd name="connsiteX134" fmla="*/ 9670 w 10100"/>
              <a:gd name="connsiteY134" fmla="*/ 7435 h 10000"/>
              <a:gd name="connsiteX135" fmla="*/ 9780 w 10100"/>
              <a:gd name="connsiteY135" fmla="*/ 7476 h 10000"/>
              <a:gd name="connsiteX136" fmla="*/ 10000 w 10100"/>
              <a:gd name="connsiteY136" fmla="*/ 7114 h 10000"/>
              <a:gd name="connsiteX137" fmla="*/ 7968 w 10100"/>
              <a:gd name="connsiteY137" fmla="*/ 6833 h 10000"/>
              <a:gd name="connsiteX138" fmla="*/ 6890 w 10100"/>
              <a:gd name="connsiteY138" fmla="*/ 6169 h 10000"/>
              <a:gd name="connsiteX139" fmla="*/ 6004 w 10100"/>
              <a:gd name="connsiteY139" fmla="*/ 4157 h 10000"/>
              <a:gd name="connsiteX140" fmla="*/ 5539 w 10100"/>
              <a:gd name="connsiteY140" fmla="*/ 3863 h 10000"/>
              <a:gd name="connsiteX141" fmla="*/ 5414 w 10100"/>
              <a:gd name="connsiteY141" fmla="*/ 3548 h 10000"/>
              <a:gd name="connsiteX142" fmla="*/ 5360 w 10100"/>
              <a:gd name="connsiteY142" fmla="*/ 3488 h 10000"/>
              <a:gd name="connsiteX143" fmla="*/ 5307 w 10100"/>
              <a:gd name="connsiteY143" fmla="*/ 3016 h 10000"/>
              <a:gd name="connsiteX144" fmla="*/ 5270 w 10100"/>
              <a:gd name="connsiteY144" fmla="*/ 2762 h 10000"/>
              <a:gd name="connsiteX145" fmla="*/ 5198 w 10100"/>
              <a:gd name="connsiteY145" fmla="*/ 2617 h 10000"/>
              <a:gd name="connsiteX146" fmla="*/ 5413 w 10100"/>
              <a:gd name="connsiteY146" fmla="*/ 2318 h 10000"/>
              <a:gd name="connsiteX147" fmla="*/ 5126 w 10100"/>
              <a:gd name="connsiteY147" fmla="*/ 1714 h 10000"/>
              <a:gd name="connsiteX148" fmla="*/ 5568 w 10100"/>
              <a:gd name="connsiteY148" fmla="*/ 48 h 10000"/>
              <a:gd name="connsiteX149" fmla="*/ 4341 w 10100"/>
              <a:gd name="connsiteY149" fmla="*/ 0 h 10000"/>
              <a:gd name="connsiteX150" fmla="*/ 3735 w 10100"/>
              <a:gd name="connsiteY150" fmla="*/ 145 h 10000"/>
              <a:gd name="connsiteX151" fmla="*/ 3572 w 10100"/>
              <a:gd name="connsiteY151" fmla="*/ 589 h 10000"/>
              <a:gd name="connsiteX152" fmla="*/ 3967 w 10100"/>
              <a:gd name="connsiteY152" fmla="*/ 1484 h 10000"/>
              <a:gd name="connsiteX153" fmla="*/ 3482 w 10100"/>
              <a:gd name="connsiteY153" fmla="*/ 2041 h 10000"/>
              <a:gd name="connsiteX154" fmla="*/ 3203 w 10100"/>
              <a:gd name="connsiteY154" fmla="*/ 3097 h 10000"/>
              <a:gd name="connsiteX155" fmla="*/ 2864 w 10100"/>
              <a:gd name="connsiteY155" fmla="*/ 2637 h 10000"/>
              <a:gd name="connsiteX0" fmla="*/ 2864 w 9780"/>
              <a:gd name="connsiteY0" fmla="*/ 2637 h 10000"/>
              <a:gd name="connsiteX1" fmla="*/ 2326 w 9780"/>
              <a:gd name="connsiteY1" fmla="*/ 3000 h 10000"/>
              <a:gd name="connsiteX2" fmla="*/ 1646 w 9780"/>
              <a:gd name="connsiteY2" fmla="*/ 3129 h 10000"/>
              <a:gd name="connsiteX3" fmla="*/ 1283 w 9780"/>
              <a:gd name="connsiteY3" fmla="*/ 3057 h 10000"/>
              <a:gd name="connsiteX4" fmla="*/ 995 w 9780"/>
              <a:gd name="connsiteY4" fmla="*/ 3105 h 10000"/>
              <a:gd name="connsiteX5" fmla="*/ 781 w 9780"/>
              <a:gd name="connsiteY5" fmla="*/ 3411 h 10000"/>
              <a:gd name="connsiteX6" fmla="*/ 1163 w 9780"/>
              <a:gd name="connsiteY6" fmla="*/ 4097 h 10000"/>
              <a:gd name="connsiteX7" fmla="*/ 1554 w 9780"/>
              <a:gd name="connsiteY7" fmla="*/ 5040 h 10000"/>
              <a:gd name="connsiteX8" fmla="*/ 1495 w 9780"/>
              <a:gd name="connsiteY8" fmla="*/ 5863 h 10000"/>
              <a:gd name="connsiteX9" fmla="*/ 1378 w 9780"/>
              <a:gd name="connsiteY9" fmla="*/ 6613 h 10000"/>
              <a:gd name="connsiteX10" fmla="*/ 515 w 9780"/>
              <a:gd name="connsiteY10" fmla="*/ 7339 h 10000"/>
              <a:gd name="connsiteX11" fmla="*/ 0 w 9780"/>
              <a:gd name="connsiteY11" fmla="*/ 7725 h 10000"/>
              <a:gd name="connsiteX12" fmla="*/ 74 w 9780"/>
              <a:gd name="connsiteY12" fmla="*/ 8113 h 10000"/>
              <a:gd name="connsiteX13" fmla="*/ 389 w 9780"/>
              <a:gd name="connsiteY13" fmla="*/ 8492 h 10000"/>
              <a:gd name="connsiteX14" fmla="*/ 535 w 9780"/>
              <a:gd name="connsiteY14" fmla="*/ 8815 h 10000"/>
              <a:gd name="connsiteX15" fmla="*/ 798 w 9780"/>
              <a:gd name="connsiteY15" fmla="*/ 9008 h 10000"/>
              <a:gd name="connsiteX16" fmla="*/ 1013 w 9780"/>
              <a:gd name="connsiteY16" fmla="*/ 9468 h 10000"/>
              <a:gd name="connsiteX17" fmla="*/ 1270 w 9780"/>
              <a:gd name="connsiteY17" fmla="*/ 9895 h 10000"/>
              <a:gd name="connsiteX18" fmla="*/ 1450 w 9780"/>
              <a:gd name="connsiteY18" fmla="*/ 10000 h 10000"/>
              <a:gd name="connsiteX19" fmla="*/ 1630 w 9780"/>
              <a:gd name="connsiteY19" fmla="*/ 9855 h 10000"/>
              <a:gd name="connsiteX20" fmla="*/ 1798 w 9780"/>
              <a:gd name="connsiteY20" fmla="*/ 9509 h 10000"/>
              <a:gd name="connsiteX21" fmla="*/ 1663 w 9780"/>
              <a:gd name="connsiteY21" fmla="*/ 8984 h 10000"/>
              <a:gd name="connsiteX22" fmla="*/ 1675 w 9780"/>
              <a:gd name="connsiteY22" fmla="*/ 8766 h 10000"/>
              <a:gd name="connsiteX23" fmla="*/ 2123 w 9780"/>
              <a:gd name="connsiteY23" fmla="*/ 8621 h 10000"/>
              <a:gd name="connsiteX24" fmla="*/ 2374 w 9780"/>
              <a:gd name="connsiteY24" fmla="*/ 8516 h 10000"/>
              <a:gd name="connsiteX25" fmla="*/ 2577 w 9780"/>
              <a:gd name="connsiteY25" fmla="*/ 8492 h 10000"/>
              <a:gd name="connsiteX26" fmla="*/ 2888 w 9780"/>
              <a:gd name="connsiteY26" fmla="*/ 8330 h 10000"/>
              <a:gd name="connsiteX27" fmla="*/ 3267 w 9780"/>
              <a:gd name="connsiteY27" fmla="*/ 7992 h 10000"/>
              <a:gd name="connsiteX28" fmla="*/ 3695 w 9780"/>
              <a:gd name="connsiteY28" fmla="*/ 8137 h 10000"/>
              <a:gd name="connsiteX29" fmla="*/ 3867 w 9780"/>
              <a:gd name="connsiteY29" fmla="*/ 8041 h 10000"/>
              <a:gd name="connsiteX30" fmla="*/ 3898 w 9780"/>
              <a:gd name="connsiteY30" fmla="*/ 8476 h 10000"/>
              <a:gd name="connsiteX31" fmla="*/ 3999 w 9780"/>
              <a:gd name="connsiteY31" fmla="*/ 8669 h 10000"/>
              <a:gd name="connsiteX32" fmla="*/ 4108 w 9780"/>
              <a:gd name="connsiteY32" fmla="*/ 8589 h 10000"/>
              <a:gd name="connsiteX33" fmla="*/ 4161 w 9780"/>
              <a:gd name="connsiteY33" fmla="*/ 8686 h 10000"/>
              <a:gd name="connsiteX34" fmla="*/ 4377 w 9780"/>
              <a:gd name="connsiteY34" fmla="*/ 8572 h 10000"/>
              <a:gd name="connsiteX35" fmla="*/ 4808 w 9780"/>
              <a:gd name="connsiteY35" fmla="*/ 8452 h 10000"/>
              <a:gd name="connsiteX36" fmla="*/ 4627 w 9780"/>
              <a:gd name="connsiteY36" fmla="*/ 8137 h 10000"/>
              <a:gd name="connsiteX37" fmla="*/ 4552 w 9780"/>
              <a:gd name="connsiteY37" fmla="*/ 8017 h 10000"/>
              <a:gd name="connsiteX38" fmla="*/ 4526 w 9780"/>
              <a:gd name="connsiteY38" fmla="*/ 7718 h 10000"/>
              <a:gd name="connsiteX39" fmla="*/ 4483 w 9780"/>
              <a:gd name="connsiteY39" fmla="*/ 7581 h 10000"/>
              <a:gd name="connsiteX40" fmla="*/ 4615 w 9780"/>
              <a:gd name="connsiteY40" fmla="*/ 7508 h 10000"/>
              <a:gd name="connsiteX41" fmla="*/ 4609 w 9780"/>
              <a:gd name="connsiteY41" fmla="*/ 7411 h 10000"/>
              <a:gd name="connsiteX42" fmla="*/ 4660 w 9780"/>
              <a:gd name="connsiteY42" fmla="*/ 7403 h 10000"/>
              <a:gd name="connsiteX43" fmla="*/ 4761 w 9780"/>
              <a:gd name="connsiteY43" fmla="*/ 7411 h 10000"/>
              <a:gd name="connsiteX44" fmla="*/ 4842 w 9780"/>
              <a:gd name="connsiteY44" fmla="*/ 7500 h 10000"/>
              <a:gd name="connsiteX45" fmla="*/ 4690 w 9780"/>
              <a:gd name="connsiteY45" fmla="*/ 7556 h 10000"/>
              <a:gd name="connsiteX46" fmla="*/ 4609 w 9780"/>
              <a:gd name="connsiteY46" fmla="*/ 7508 h 10000"/>
              <a:gd name="connsiteX47" fmla="*/ 4483 w 9780"/>
              <a:gd name="connsiteY47" fmla="*/ 7556 h 10000"/>
              <a:gd name="connsiteX48" fmla="*/ 4518 w 9780"/>
              <a:gd name="connsiteY48" fmla="*/ 7702 h 10000"/>
              <a:gd name="connsiteX49" fmla="*/ 4573 w 9780"/>
              <a:gd name="connsiteY49" fmla="*/ 8033 h 10000"/>
              <a:gd name="connsiteX50" fmla="*/ 4627 w 9780"/>
              <a:gd name="connsiteY50" fmla="*/ 8137 h 10000"/>
              <a:gd name="connsiteX51" fmla="*/ 4789 w 9780"/>
              <a:gd name="connsiteY51" fmla="*/ 8443 h 10000"/>
              <a:gd name="connsiteX52" fmla="*/ 4856 w 9780"/>
              <a:gd name="connsiteY52" fmla="*/ 8589 h 10000"/>
              <a:gd name="connsiteX53" fmla="*/ 5001 w 9780"/>
              <a:gd name="connsiteY53" fmla="*/ 8855 h 10000"/>
              <a:gd name="connsiteX54" fmla="*/ 5278 w 9780"/>
              <a:gd name="connsiteY54" fmla="*/ 8839 h 10000"/>
              <a:gd name="connsiteX55" fmla="*/ 5690 w 9780"/>
              <a:gd name="connsiteY55" fmla="*/ 8911 h 10000"/>
              <a:gd name="connsiteX56" fmla="*/ 6058 w 9780"/>
              <a:gd name="connsiteY56" fmla="*/ 8589 h 10000"/>
              <a:gd name="connsiteX57" fmla="*/ 6147 w 9780"/>
              <a:gd name="connsiteY57" fmla="*/ 8443 h 10000"/>
              <a:gd name="connsiteX58" fmla="*/ 6239 w 9780"/>
              <a:gd name="connsiteY58" fmla="*/ 8443 h 10000"/>
              <a:gd name="connsiteX59" fmla="*/ 6350 w 9780"/>
              <a:gd name="connsiteY59" fmla="*/ 8427 h 10000"/>
              <a:gd name="connsiteX60" fmla="*/ 6531 w 9780"/>
              <a:gd name="connsiteY60" fmla="*/ 8346 h 10000"/>
              <a:gd name="connsiteX61" fmla="*/ 6684 w 9780"/>
              <a:gd name="connsiteY61" fmla="*/ 8356 h 10000"/>
              <a:gd name="connsiteX62" fmla="*/ 6794 w 9780"/>
              <a:gd name="connsiteY62" fmla="*/ 8346 h 10000"/>
              <a:gd name="connsiteX63" fmla="*/ 6755 w 9780"/>
              <a:gd name="connsiteY63" fmla="*/ 8137 h 10000"/>
              <a:gd name="connsiteX64" fmla="*/ 6761 w 9780"/>
              <a:gd name="connsiteY64" fmla="*/ 7984 h 10000"/>
              <a:gd name="connsiteX65" fmla="*/ 6655 w 9780"/>
              <a:gd name="connsiteY65" fmla="*/ 7500 h 10000"/>
              <a:gd name="connsiteX66" fmla="*/ 6324 w 9780"/>
              <a:gd name="connsiteY66" fmla="*/ 7629 h 10000"/>
              <a:gd name="connsiteX67" fmla="*/ 6019 w 9780"/>
              <a:gd name="connsiteY67" fmla="*/ 7088 h 10000"/>
              <a:gd name="connsiteX68" fmla="*/ 5814 w 9780"/>
              <a:gd name="connsiteY68" fmla="*/ 7145 h 10000"/>
              <a:gd name="connsiteX69" fmla="*/ 5611 w 9780"/>
              <a:gd name="connsiteY69" fmla="*/ 7073 h 10000"/>
              <a:gd name="connsiteX70" fmla="*/ 5456 w 9780"/>
              <a:gd name="connsiteY70" fmla="*/ 7088 h 10000"/>
              <a:gd name="connsiteX71" fmla="*/ 5342 w 9780"/>
              <a:gd name="connsiteY71" fmla="*/ 7017 h 10000"/>
              <a:gd name="connsiteX72" fmla="*/ 5297 w 9780"/>
              <a:gd name="connsiteY72" fmla="*/ 6757 h 10000"/>
              <a:gd name="connsiteX73" fmla="*/ 5153 w 9780"/>
              <a:gd name="connsiteY73" fmla="*/ 6580 h 10000"/>
              <a:gd name="connsiteX74" fmla="*/ 5001 w 9780"/>
              <a:gd name="connsiteY74" fmla="*/ 6637 h 10000"/>
              <a:gd name="connsiteX75" fmla="*/ 4823 w 9780"/>
              <a:gd name="connsiteY75" fmla="*/ 6565 h 10000"/>
              <a:gd name="connsiteX76" fmla="*/ 4789 w 9780"/>
              <a:gd name="connsiteY76" fmla="*/ 6492 h 10000"/>
              <a:gd name="connsiteX77" fmla="*/ 4823 w 9780"/>
              <a:gd name="connsiteY77" fmla="*/ 6387 h 10000"/>
              <a:gd name="connsiteX78" fmla="*/ 4919 w 9780"/>
              <a:gd name="connsiteY78" fmla="*/ 6218 h 10000"/>
              <a:gd name="connsiteX79" fmla="*/ 4950 w 9780"/>
              <a:gd name="connsiteY79" fmla="*/ 5984 h 10000"/>
              <a:gd name="connsiteX80" fmla="*/ 4897 w 9780"/>
              <a:gd name="connsiteY80" fmla="*/ 5838 h 10000"/>
              <a:gd name="connsiteX81" fmla="*/ 4919 w 9780"/>
              <a:gd name="connsiteY81" fmla="*/ 5734 h 10000"/>
              <a:gd name="connsiteX82" fmla="*/ 4901 w 9780"/>
              <a:gd name="connsiteY82" fmla="*/ 5597 h 10000"/>
              <a:gd name="connsiteX83" fmla="*/ 5053 w 9780"/>
              <a:gd name="connsiteY83" fmla="*/ 5500 h 10000"/>
              <a:gd name="connsiteX84" fmla="*/ 5113 w 9780"/>
              <a:gd name="connsiteY84" fmla="*/ 5420 h 10000"/>
              <a:gd name="connsiteX85" fmla="*/ 5132 w 9780"/>
              <a:gd name="connsiteY85" fmla="*/ 5282 h 10000"/>
              <a:gd name="connsiteX86" fmla="*/ 5262 w 9780"/>
              <a:gd name="connsiteY86" fmla="*/ 5178 h 10000"/>
              <a:gd name="connsiteX87" fmla="*/ 5347 w 9780"/>
              <a:gd name="connsiteY87" fmla="*/ 5234 h 10000"/>
              <a:gd name="connsiteX88" fmla="*/ 5483 w 9780"/>
              <a:gd name="connsiteY88" fmla="*/ 5282 h 10000"/>
              <a:gd name="connsiteX89" fmla="*/ 5538 w 9780"/>
              <a:gd name="connsiteY89" fmla="*/ 5330 h 10000"/>
              <a:gd name="connsiteX90" fmla="*/ 5490 w 9780"/>
              <a:gd name="connsiteY90" fmla="*/ 5404 h 10000"/>
              <a:gd name="connsiteX91" fmla="*/ 5564 w 9780"/>
              <a:gd name="connsiteY91" fmla="*/ 5541 h 10000"/>
              <a:gd name="connsiteX92" fmla="*/ 5651 w 9780"/>
              <a:gd name="connsiteY92" fmla="*/ 5694 h 10000"/>
              <a:gd name="connsiteX93" fmla="*/ 5542 w 9780"/>
              <a:gd name="connsiteY93" fmla="*/ 5743 h 10000"/>
              <a:gd name="connsiteX94" fmla="*/ 5577 w 9780"/>
              <a:gd name="connsiteY94" fmla="*/ 5880 h 10000"/>
              <a:gd name="connsiteX95" fmla="*/ 5439 w 9780"/>
              <a:gd name="connsiteY95" fmla="*/ 6009 h 10000"/>
              <a:gd name="connsiteX96" fmla="*/ 5278 w 9780"/>
              <a:gd name="connsiteY96" fmla="*/ 6024 h 10000"/>
              <a:gd name="connsiteX97" fmla="*/ 5132 w 9780"/>
              <a:gd name="connsiteY97" fmla="*/ 5976 h 10000"/>
              <a:gd name="connsiteX98" fmla="*/ 4989 w 9780"/>
              <a:gd name="connsiteY98" fmla="*/ 5935 h 10000"/>
              <a:gd name="connsiteX99" fmla="*/ 4932 w 9780"/>
              <a:gd name="connsiteY99" fmla="*/ 6000 h 10000"/>
              <a:gd name="connsiteX100" fmla="*/ 4911 w 9780"/>
              <a:gd name="connsiteY100" fmla="*/ 6218 h 10000"/>
              <a:gd name="connsiteX101" fmla="*/ 4823 w 9780"/>
              <a:gd name="connsiteY101" fmla="*/ 6371 h 10000"/>
              <a:gd name="connsiteX102" fmla="*/ 4778 w 9780"/>
              <a:gd name="connsiteY102" fmla="*/ 6492 h 10000"/>
              <a:gd name="connsiteX103" fmla="*/ 4828 w 9780"/>
              <a:gd name="connsiteY103" fmla="*/ 6580 h 10000"/>
              <a:gd name="connsiteX104" fmla="*/ 5021 w 9780"/>
              <a:gd name="connsiteY104" fmla="*/ 6628 h 10000"/>
              <a:gd name="connsiteX105" fmla="*/ 5153 w 9780"/>
              <a:gd name="connsiteY105" fmla="*/ 6557 h 10000"/>
              <a:gd name="connsiteX106" fmla="*/ 5291 w 9780"/>
              <a:gd name="connsiteY106" fmla="*/ 6783 h 10000"/>
              <a:gd name="connsiteX107" fmla="*/ 5347 w 9780"/>
              <a:gd name="connsiteY107" fmla="*/ 7040 h 10000"/>
              <a:gd name="connsiteX108" fmla="*/ 5469 w 9780"/>
              <a:gd name="connsiteY108" fmla="*/ 7096 h 10000"/>
              <a:gd name="connsiteX109" fmla="*/ 5631 w 9780"/>
              <a:gd name="connsiteY109" fmla="*/ 7088 h 10000"/>
              <a:gd name="connsiteX110" fmla="*/ 5832 w 9780"/>
              <a:gd name="connsiteY110" fmla="*/ 7170 h 10000"/>
              <a:gd name="connsiteX111" fmla="*/ 6000 w 9780"/>
              <a:gd name="connsiteY111" fmla="*/ 7073 h 10000"/>
              <a:gd name="connsiteX112" fmla="*/ 6332 w 9780"/>
              <a:gd name="connsiteY112" fmla="*/ 7629 h 10000"/>
              <a:gd name="connsiteX113" fmla="*/ 6655 w 9780"/>
              <a:gd name="connsiteY113" fmla="*/ 7488 h 10000"/>
              <a:gd name="connsiteX114" fmla="*/ 6761 w 9780"/>
              <a:gd name="connsiteY114" fmla="*/ 7992 h 10000"/>
              <a:gd name="connsiteX115" fmla="*/ 6853 w 9780"/>
              <a:gd name="connsiteY115" fmla="*/ 8041 h 10000"/>
              <a:gd name="connsiteX116" fmla="*/ 6950 w 9780"/>
              <a:gd name="connsiteY116" fmla="*/ 8081 h 10000"/>
              <a:gd name="connsiteX117" fmla="*/ 6995 w 9780"/>
              <a:gd name="connsiteY117" fmla="*/ 8089 h 10000"/>
              <a:gd name="connsiteX118" fmla="*/ 7093 w 9780"/>
              <a:gd name="connsiteY118" fmla="*/ 7984 h 10000"/>
              <a:gd name="connsiteX119" fmla="*/ 7158 w 9780"/>
              <a:gd name="connsiteY119" fmla="*/ 8162 h 10000"/>
              <a:gd name="connsiteX120" fmla="*/ 7453 w 9780"/>
              <a:gd name="connsiteY120" fmla="*/ 7597 h 10000"/>
              <a:gd name="connsiteX121" fmla="*/ 7599 w 9780"/>
              <a:gd name="connsiteY121" fmla="*/ 7548 h 10000"/>
              <a:gd name="connsiteX122" fmla="*/ 7756 w 9780"/>
              <a:gd name="connsiteY122" fmla="*/ 7694 h 10000"/>
              <a:gd name="connsiteX123" fmla="*/ 7744 w 9780"/>
              <a:gd name="connsiteY123" fmla="*/ 7065 h 10000"/>
              <a:gd name="connsiteX124" fmla="*/ 7935 w 9780"/>
              <a:gd name="connsiteY124" fmla="*/ 7040 h 10000"/>
              <a:gd name="connsiteX125" fmla="*/ 8241 w 9780"/>
              <a:gd name="connsiteY125" fmla="*/ 7290 h 10000"/>
              <a:gd name="connsiteX126" fmla="*/ 8315 w 9780"/>
              <a:gd name="connsiteY126" fmla="*/ 7307 h 10000"/>
              <a:gd name="connsiteX127" fmla="*/ 8525 w 9780"/>
              <a:gd name="connsiteY127" fmla="*/ 7339 h 10000"/>
              <a:gd name="connsiteX128" fmla="*/ 8580 w 9780"/>
              <a:gd name="connsiteY128" fmla="*/ 7387 h 10000"/>
              <a:gd name="connsiteX129" fmla="*/ 8616 w 9780"/>
              <a:gd name="connsiteY129" fmla="*/ 7621 h 10000"/>
              <a:gd name="connsiteX130" fmla="*/ 8764 w 9780"/>
              <a:gd name="connsiteY130" fmla="*/ 7742 h 10000"/>
              <a:gd name="connsiteX131" fmla="*/ 8869 w 9780"/>
              <a:gd name="connsiteY131" fmla="*/ 7766 h 10000"/>
              <a:gd name="connsiteX132" fmla="*/ 9083 w 9780"/>
              <a:gd name="connsiteY132" fmla="*/ 7573 h 10000"/>
              <a:gd name="connsiteX133" fmla="*/ 9275 w 9780"/>
              <a:gd name="connsiteY133" fmla="*/ 7532 h 10000"/>
              <a:gd name="connsiteX134" fmla="*/ 9670 w 9780"/>
              <a:gd name="connsiteY134" fmla="*/ 7435 h 10000"/>
              <a:gd name="connsiteX135" fmla="*/ 9780 w 9780"/>
              <a:gd name="connsiteY135" fmla="*/ 7476 h 10000"/>
              <a:gd name="connsiteX136" fmla="*/ 7968 w 9780"/>
              <a:gd name="connsiteY136" fmla="*/ 6833 h 10000"/>
              <a:gd name="connsiteX137" fmla="*/ 6890 w 9780"/>
              <a:gd name="connsiteY137" fmla="*/ 6169 h 10000"/>
              <a:gd name="connsiteX138" fmla="*/ 6004 w 9780"/>
              <a:gd name="connsiteY138" fmla="*/ 4157 h 10000"/>
              <a:gd name="connsiteX139" fmla="*/ 5539 w 9780"/>
              <a:gd name="connsiteY139" fmla="*/ 3863 h 10000"/>
              <a:gd name="connsiteX140" fmla="*/ 5414 w 9780"/>
              <a:gd name="connsiteY140" fmla="*/ 3548 h 10000"/>
              <a:gd name="connsiteX141" fmla="*/ 5360 w 9780"/>
              <a:gd name="connsiteY141" fmla="*/ 3488 h 10000"/>
              <a:gd name="connsiteX142" fmla="*/ 5307 w 9780"/>
              <a:gd name="connsiteY142" fmla="*/ 3016 h 10000"/>
              <a:gd name="connsiteX143" fmla="*/ 5270 w 9780"/>
              <a:gd name="connsiteY143" fmla="*/ 2762 h 10000"/>
              <a:gd name="connsiteX144" fmla="*/ 5198 w 9780"/>
              <a:gd name="connsiteY144" fmla="*/ 2617 h 10000"/>
              <a:gd name="connsiteX145" fmla="*/ 5413 w 9780"/>
              <a:gd name="connsiteY145" fmla="*/ 2318 h 10000"/>
              <a:gd name="connsiteX146" fmla="*/ 5126 w 9780"/>
              <a:gd name="connsiteY146" fmla="*/ 1714 h 10000"/>
              <a:gd name="connsiteX147" fmla="*/ 5568 w 9780"/>
              <a:gd name="connsiteY147" fmla="*/ 48 h 10000"/>
              <a:gd name="connsiteX148" fmla="*/ 4341 w 9780"/>
              <a:gd name="connsiteY148" fmla="*/ 0 h 10000"/>
              <a:gd name="connsiteX149" fmla="*/ 3735 w 9780"/>
              <a:gd name="connsiteY149" fmla="*/ 145 h 10000"/>
              <a:gd name="connsiteX150" fmla="*/ 3572 w 9780"/>
              <a:gd name="connsiteY150" fmla="*/ 589 h 10000"/>
              <a:gd name="connsiteX151" fmla="*/ 3967 w 9780"/>
              <a:gd name="connsiteY151" fmla="*/ 1484 h 10000"/>
              <a:gd name="connsiteX152" fmla="*/ 3482 w 9780"/>
              <a:gd name="connsiteY152" fmla="*/ 2041 h 10000"/>
              <a:gd name="connsiteX153" fmla="*/ 3203 w 9780"/>
              <a:gd name="connsiteY153" fmla="*/ 3097 h 10000"/>
              <a:gd name="connsiteX154" fmla="*/ 2864 w 9780"/>
              <a:gd name="connsiteY154" fmla="*/ 2637 h 10000"/>
              <a:gd name="connsiteX0" fmla="*/ 2928 w 9888"/>
              <a:gd name="connsiteY0" fmla="*/ 2637 h 10000"/>
              <a:gd name="connsiteX1" fmla="*/ 2378 w 9888"/>
              <a:gd name="connsiteY1" fmla="*/ 3000 h 10000"/>
              <a:gd name="connsiteX2" fmla="*/ 1683 w 9888"/>
              <a:gd name="connsiteY2" fmla="*/ 3129 h 10000"/>
              <a:gd name="connsiteX3" fmla="*/ 1312 w 9888"/>
              <a:gd name="connsiteY3" fmla="*/ 3057 h 10000"/>
              <a:gd name="connsiteX4" fmla="*/ 1017 w 9888"/>
              <a:gd name="connsiteY4" fmla="*/ 3105 h 10000"/>
              <a:gd name="connsiteX5" fmla="*/ 799 w 9888"/>
              <a:gd name="connsiteY5" fmla="*/ 3411 h 10000"/>
              <a:gd name="connsiteX6" fmla="*/ 1189 w 9888"/>
              <a:gd name="connsiteY6" fmla="*/ 4097 h 10000"/>
              <a:gd name="connsiteX7" fmla="*/ 1589 w 9888"/>
              <a:gd name="connsiteY7" fmla="*/ 5040 h 10000"/>
              <a:gd name="connsiteX8" fmla="*/ 1529 w 9888"/>
              <a:gd name="connsiteY8" fmla="*/ 5863 h 10000"/>
              <a:gd name="connsiteX9" fmla="*/ 1409 w 9888"/>
              <a:gd name="connsiteY9" fmla="*/ 6613 h 10000"/>
              <a:gd name="connsiteX10" fmla="*/ 527 w 9888"/>
              <a:gd name="connsiteY10" fmla="*/ 7339 h 10000"/>
              <a:gd name="connsiteX11" fmla="*/ 0 w 9888"/>
              <a:gd name="connsiteY11" fmla="*/ 7725 h 10000"/>
              <a:gd name="connsiteX12" fmla="*/ 76 w 9888"/>
              <a:gd name="connsiteY12" fmla="*/ 8113 h 10000"/>
              <a:gd name="connsiteX13" fmla="*/ 398 w 9888"/>
              <a:gd name="connsiteY13" fmla="*/ 8492 h 10000"/>
              <a:gd name="connsiteX14" fmla="*/ 547 w 9888"/>
              <a:gd name="connsiteY14" fmla="*/ 8815 h 10000"/>
              <a:gd name="connsiteX15" fmla="*/ 816 w 9888"/>
              <a:gd name="connsiteY15" fmla="*/ 9008 h 10000"/>
              <a:gd name="connsiteX16" fmla="*/ 1036 w 9888"/>
              <a:gd name="connsiteY16" fmla="*/ 9468 h 10000"/>
              <a:gd name="connsiteX17" fmla="*/ 1299 w 9888"/>
              <a:gd name="connsiteY17" fmla="*/ 9895 h 10000"/>
              <a:gd name="connsiteX18" fmla="*/ 1483 w 9888"/>
              <a:gd name="connsiteY18" fmla="*/ 10000 h 10000"/>
              <a:gd name="connsiteX19" fmla="*/ 1667 w 9888"/>
              <a:gd name="connsiteY19" fmla="*/ 9855 h 10000"/>
              <a:gd name="connsiteX20" fmla="*/ 1838 w 9888"/>
              <a:gd name="connsiteY20" fmla="*/ 9509 h 10000"/>
              <a:gd name="connsiteX21" fmla="*/ 1700 w 9888"/>
              <a:gd name="connsiteY21" fmla="*/ 8984 h 10000"/>
              <a:gd name="connsiteX22" fmla="*/ 1713 w 9888"/>
              <a:gd name="connsiteY22" fmla="*/ 8766 h 10000"/>
              <a:gd name="connsiteX23" fmla="*/ 2171 w 9888"/>
              <a:gd name="connsiteY23" fmla="*/ 8621 h 10000"/>
              <a:gd name="connsiteX24" fmla="*/ 2427 w 9888"/>
              <a:gd name="connsiteY24" fmla="*/ 8516 h 10000"/>
              <a:gd name="connsiteX25" fmla="*/ 2635 w 9888"/>
              <a:gd name="connsiteY25" fmla="*/ 8492 h 10000"/>
              <a:gd name="connsiteX26" fmla="*/ 2953 w 9888"/>
              <a:gd name="connsiteY26" fmla="*/ 8330 h 10000"/>
              <a:gd name="connsiteX27" fmla="*/ 3340 w 9888"/>
              <a:gd name="connsiteY27" fmla="*/ 7992 h 10000"/>
              <a:gd name="connsiteX28" fmla="*/ 3778 w 9888"/>
              <a:gd name="connsiteY28" fmla="*/ 8137 h 10000"/>
              <a:gd name="connsiteX29" fmla="*/ 3954 w 9888"/>
              <a:gd name="connsiteY29" fmla="*/ 8041 h 10000"/>
              <a:gd name="connsiteX30" fmla="*/ 3986 w 9888"/>
              <a:gd name="connsiteY30" fmla="*/ 8476 h 10000"/>
              <a:gd name="connsiteX31" fmla="*/ 4089 w 9888"/>
              <a:gd name="connsiteY31" fmla="*/ 8669 h 10000"/>
              <a:gd name="connsiteX32" fmla="*/ 4200 w 9888"/>
              <a:gd name="connsiteY32" fmla="*/ 8589 h 10000"/>
              <a:gd name="connsiteX33" fmla="*/ 4255 w 9888"/>
              <a:gd name="connsiteY33" fmla="*/ 8686 h 10000"/>
              <a:gd name="connsiteX34" fmla="*/ 4475 w 9888"/>
              <a:gd name="connsiteY34" fmla="*/ 8572 h 10000"/>
              <a:gd name="connsiteX35" fmla="*/ 4916 w 9888"/>
              <a:gd name="connsiteY35" fmla="*/ 8452 h 10000"/>
              <a:gd name="connsiteX36" fmla="*/ 4731 w 9888"/>
              <a:gd name="connsiteY36" fmla="*/ 8137 h 10000"/>
              <a:gd name="connsiteX37" fmla="*/ 4654 w 9888"/>
              <a:gd name="connsiteY37" fmla="*/ 8017 h 10000"/>
              <a:gd name="connsiteX38" fmla="*/ 4628 w 9888"/>
              <a:gd name="connsiteY38" fmla="*/ 7718 h 10000"/>
              <a:gd name="connsiteX39" fmla="*/ 4584 w 9888"/>
              <a:gd name="connsiteY39" fmla="*/ 7581 h 10000"/>
              <a:gd name="connsiteX40" fmla="*/ 4719 w 9888"/>
              <a:gd name="connsiteY40" fmla="*/ 7508 h 10000"/>
              <a:gd name="connsiteX41" fmla="*/ 4713 w 9888"/>
              <a:gd name="connsiteY41" fmla="*/ 7411 h 10000"/>
              <a:gd name="connsiteX42" fmla="*/ 4765 w 9888"/>
              <a:gd name="connsiteY42" fmla="*/ 7403 h 10000"/>
              <a:gd name="connsiteX43" fmla="*/ 4868 w 9888"/>
              <a:gd name="connsiteY43" fmla="*/ 7411 h 10000"/>
              <a:gd name="connsiteX44" fmla="*/ 4951 w 9888"/>
              <a:gd name="connsiteY44" fmla="*/ 7500 h 10000"/>
              <a:gd name="connsiteX45" fmla="*/ 4796 w 9888"/>
              <a:gd name="connsiteY45" fmla="*/ 7556 h 10000"/>
              <a:gd name="connsiteX46" fmla="*/ 4713 w 9888"/>
              <a:gd name="connsiteY46" fmla="*/ 7508 h 10000"/>
              <a:gd name="connsiteX47" fmla="*/ 4584 w 9888"/>
              <a:gd name="connsiteY47" fmla="*/ 7556 h 10000"/>
              <a:gd name="connsiteX48" fmla="*/ 4620 w 9888"/>
              <a:gd name="connsiteY48" fmla="*/ 7702 h 10000"/>
              <a:gd name="connsiteX49" fmla="*/ 4676 w 9888"/>
              <a:gd name="connsiteY49" fmla="*/ 8033 h 10000"/>
              <a:gd name="connsiteX50" fmla="*/ 4731 w 9888"/>
              <a:gd name="connsiteY50" fmla="*/ 8137 h 10000"/>
              <a:gd name="connsiteX51" fmla="*/ 4897 w 9888"/>
              <a:gd name="connsiteY51" fmla="*/ 8443 h 10000"/>
              <a:gd name="connsiteX52" fmla="*/ 4965 w 9888"/>
              <a:gd name="connsiteY52" fmla="*/ 8589 h 10000"/>
              <a:gd name="connsiteX53" fmla="*/ 5113 w 9888"/>
              <a:gd name="connsiteY53" fmla="*/ 8855 h 10000"/>
              <a:gd name="connsiteX54" fmla="*/ 5397 w 9888"/>
              <a:gd name="connsiteY54" fmla="*/ 8839 h 10000"/>
              <a:gd name="connsiteX55" fmla="*/ 5818 w 9888"/>
              <a:gd name="connsiteY55" fmla="*/ 8911 h 10000"/>
              <a:gd name="connsiteX56" fmla="*/ 6194 w 9888"/>
              <a:gd name="connsiteY56" fmla="*/ 8589 h 10000"/>
              <a:gd name="connsiteX57" fmla="*/ 6285 w 9888"/>
              <a:gd name="connsiteY57" fmla="*/ 8443 h 10000"/>
              <a:gd name="connsiteX58" fmla="*/ 6379 w 9888"/>
              <a:gd name="connsiteY58" fmla="*/ 8443 h 10000"/>
              <a:gd name="connsiteX59" fmla="*/ 6493 w 9888"/>
              <a:gd name="connsiteY59" fmla="*/ 8427 h 10000"/>
              <a:gd name="connsiteX60" fmla="*/ 6678 w 9888"/>
              <a:gd name="connsiteY60" fmla="*/ 8346 h 10000"/>
              <a:gd name="connsiteX61" fmla="*/ 6834 w 9888"/>
              <a:gd name="connsiteY61" fmla="*/ 8356 h 10000"/>
              <a:gd name="connsiteX62" fmla="*/ 6947 w 9888"/>
              <a:gd name="connsiteY62" fmla="*/ 8346 h 10000"/>
              <a:gd name="connsiteX63" fmla="*/ 6907 w 9888"/>
              <a:gd name="connsiteY63" fmla="*/ 8137 h 10000"/>
              <a:gd name="connsiteX64" fmla="*/ 6913 w 9888"/>
              <a:gd name="connsiteY64" fmla="*/ 7984 h 10000"/>
              <a:gd name="connsiteX65" fmla="*/ 6805 w 9888"/>
              <a:gd name="connsiteY65" fmla="*/ 7500 h 10000"/>
              <a:gd name="connsiteX66" fmla="*/ 6466 w 9888"/>
              <a:gd name="connsiteY66" fmla="*/ 7629 h 10000"/>
              <a:gd name="connsiteX67" fmla="*/ 6154 w 9888"/>
              <a:gd name="connsiteY67" fmla="*/ 7088 h 10000"/>
              <a:gd name="connsiteX68" fmla="*/ 5945 w 9888"/>
              <a:gd name="connsiteY68" fmla="*/ 7145 h 10000"/>
              <a:gd name="connsiteX69" fmla="*/ 5737 w 9888"/>
              <a:gd name="connsiteY69" fmla="*/ 7073 h 10000"/>
              <a:gd name="connsiteX70" fmla="*/ 5579 w 9888"/>
              <a:gd name="connsiteY70" fmla="*/ 7088 h 10000"/>
              <a:gd name="connsiteX71" fmla="*/ 5462 w 9888"/>
              <a:gd name="connsiteY71" fmla="*/ 7017 h 10000"/>
              <a:gd name="connsiteX72" fmla="*/ 5416 w 9888"/>
              <a:gd name="connsiteY72" fmla="*/ 6757 h 10000"/>
              <a:gd name="connsiteX73" fmla="*/ 5269 w 9888"/>
              <a:gd name="connsiteY73" fmla="*/ 6580 h 10000"/>
              <a:gd name="connsiteX74" fmla="*/ 5113 w 9888"/>
              <a:gd name="connsiteY74" fmla="*/ 6637 h 10000"/>
              <a:gd name="connsiteX75" fmla="*/ 4931 w 9888"/>
              <a:gd name="connsiteY75" fmla="*/ 6565 h 10000"/>
              <a:gd name="connsiteX76" fmla="*/ 4897 w 9888"/>
              <a:gd name="connsiteY76" fmla="*/ 6492 h 10000"/>
              <a:gd name="connsiteX77" fmla="*/ 4931 w 9888"/>
              <a:gd name="connsiteY77" fmla="*/ 6387 h 10000"/>
              <a:gd name="connsiteX78" fmla="*/ 5030 w 9888"/>
              <a:gd name="connsiteY78" fmla="*/ 6218 h 10000"/>
              <a:gd name="connsiteX79" fmla="*/ 5061 w 9888"/>
              <a:gd name="connsiteY79" fmla="*/ 5984 h 10000"/>
              <a:gd name="connsiteX80" fmla="*/ 5007 w 9888"/>
              <a:gd name="connsiteY80" fmla="*/ 5838 h 10000"/>
              <a:gd name="connsiteX81" fmla="*/ 5030 w 9888"/>
              <a:gd name="connsiteY81" fmla="*/ 5734 h 10000"/>
              <a:gd name="connsiteX82" fmla="*/ 5011 w 9888"/>
              <a:gd name="connsiteY82" fmla="*/ 5597 h 10000"/>
              <a:gd name="connsiteX83" fmla="*/ 5167 w 9888"/>
              <a:gd name="connsiteY83" fmla="*/ 5500 h 10000"/>
              <a:gd name="connsiteX84" fmla="*/ 5228 w 9888"/>
              <a:gd name="connsiteY84" fmla="*/ 5420 h 10000"/>
              <a:gd name="connsiteX85" fmla="*/ 5247 w 9888"/>
              <a:gd name="connsiteY85" fmla="*/ 5282 h 10000"/>
              <a:gd name="connsiteX86" fmla="*/ 5380 w 9888"/>
              <a:gd name="connsiteY86" fmla="*/ 5178 h 10000"/>
              <a:gd name="connsiteX87" fmla="*/ 5467 w 9888"/>
              <a:gd name="connsiteY87" fmla="*/ 5234 h 10000"/>
              <a:gd name="connsiteX88" fmla="*/ 5606 w 9888"/>
              <a:gd name="connsiteY88" fmla="*/ 5282 h 10000"/>
              <a:gd name="connsiteX89" fmla="*/ 5663 w 9888"/>
              <a:gd name="connsiteY89" fmla="*/ 5330 h 10000"/>
              <a:gd name="connsiteX90" fmla="*/ 5613 w 9888"/>
              <a:gd name="connsiteY90" fmla="*/ 5404 h 10000"/>
              <a:gd name="connsiteX91" fmla="*/ 5689 w 9888"/>
              <a:gd name="connsiteY91" fmla="*/ 5541 h 10000"/>
              <a:gd name="connsiteX92" fmla="*/ 5778 w 9888"/>
              <a:gd name="connsiteY92" fmla="*/ 5694 h 10000"/>
              <a:gd name="connsiteX93" fmla="*/ 5667 w 9888"/>
              <a:gd name="connsiteY93" fmla="*/ 5743 h 10000"/>
              <a:gd name="connsiteX94" fmla="*/ 5702 w 9888"/>
              <a:gd name="connsiteY94" fmla="*/ 5880 h 10000"/>
              <a:gd name="connsiteX95" fmla="*/ 5561 w 9888"/>
              <a:gd name="connsiteY95" fmla="*/ 6009 h 10000"/>
              <a:gd name="connsiteX96" fmla="*/ 5397 w 9888"/>
              <a:gd name="connsiteY96" fmla="*/ 6024 h 10000"/>
              <a:gd name="connsiteX97" fmla="*/ 5247 w 9888"/>
              <a:gd name="connsiteY97" fmla="*/ 5976 h 10000"/>
              <a:gd name="connsiteX98" fmla="*/ 5101 w 9888"/>
              <a:gd name="connsiteY98" fmla="*/ 5935 h 10000"/>
              <a:gd name="connsiteX99" fmla="*/ 5043 w 9888"/>
              <a:gd name="connsiteY99" fmla="*/ 6000 h 10000"/>
              <a:gd name="connsiteX100" fmla="*/ 5021 w 9888"/>
              <a:gd name="connsiteY100" fmla="*/ 6218 h 10000"/>
              <a:gd name="connsiteX101" fmla="*/ 4931 w 9888"/>
              <a:gd name="connsiteY101" fmla="*/ 6371 h 10000"/>
              <a:gd name="connsiteX102" fmla="*/ 4885 w 9888"/>
              <a:gd name="connsiteY102" fmla="*/ 6492 h 10000"/>
              <a:gd name="connsiteX103" fmla="*/ 4937 w 9888"/>
              <a:gd name="connsiteY103" fmla="*/ 6580 h 10000"/>
              <a:gd name="connsiteX104" fmla="*/ 5134 w 9888"/>
              <a:gd name="connsiteY104" fmla="*/ 6628 h 10000"/>
              <a:gd name="connsiteX105" fmla="*/ 5269 w 9888"/>
              <a:gd name="connsiteY105" fmla="*/ 6557 h 10000"/>
              <a:gd name="connsiteX106" fmla="*/ 5410 w 9888"/>
              <a:gd name="connsiteY106" fmla="*/ 6783 h 10000"/>
              <a:gd name="connsiteX107" fmla="*/ 5467 w 9888"/>
              <a:gd name="connsiteY107" fmla="*/ 7040 h 10000"/>
              <a:gd name="connsiteX108" fmla="*/ 5592 w 9888"/>
              <a:gd name="connsiteY108" fmla="*/ 7096 h 10000"/>
              <a:gd name="connsiteX109" fmla="*/ 5758 w 9888"/>
              <a:gd name="connsiteY109" fmla="*/ 7088 h 10000"/>
              <a:gd name="connsiteX110" fmla="*/ 5963 w 9888"/>
              <a:gd name="connsiteY110" fmla="*/ 7170 h 10000"/>
              <a:gd name="connsiteX111" fmla="*/ 6135 w 9888"/>
              <a:gd name="connsiteY111" fmla="*/ 7073 h 10000"/>
              <a:gd name="connsiteX112" fmla="*/ 6474 w 9888"/>
              <a:gd name="connsiteY112" fmla="*/ 7629 h 10000"/>
              <a:gd name="connsiteX113" fmla="*/ 6805 w 9888"/>
              <a:gd name="connsiteY113" fmla="*/ 7488 h 10000"/>
              <a:gd name="connsiteX114" fmla="*/ 6913 w 9888"/>
              <a:gd name="connsiteY114" fmla="*/ 7992 h 10000"/>
              <a:gd name="connsiteX115" fmla="*/ 7007 w 9888"/>
              <a:gd name="connsiteY115" fmla="*/ 8041 h 10000"/>
              <a:gd name="connsiteX116" fmla="*/ 7106 w 9888"/>
              <a:gd name="connsiteY116" fmla="*/ 8081 h 10000"/>
              <a:gd name="connsiteX117" fmla="*/ 7152 w 9888"/>
              <a:gd name="connsiteY117" fmla="*/ 8089 h 10000"/>
              <a:gd name="connsiteX118" fmla="*/ 7253 w 9888"/>
              <a:gd name="connsiteY118" fmla="*/ 7984 h 10000"/>
              <a:gd name="connsiteX119" fmla="*/ 7319 w 9888"/>
              <a:gd name="connsiteY119" fmla="*/ 8162 h 10000"/>
              <a:gd name="connsiteX120" fmla="*/ 7621 w 9888"/>
              <a:gd name="connsiteY120" fmla="*/ 7597 h 10000"/>
              <a:gd name="connsiteX121" fmla="*/ 7770 w 9888"/>
              <a:gd name="connsiteY121" fmla="*/ 7548 h 10000"/>
              <a:gd name="connsiteX122" fmla="*/ 7930 w 9888"/>
              <a:gd name="connsiteY122" fmla="*/ 7694 h 10000"/>
              <a:gd name="connsiteX123" fmla="*/ 7918 w 9888"/>
              <a:gd name="connsiteY123" fmla="*/ 7065 h 10000"/>
              <a:gd name="connsiteX124" fmla="*/ 8113 w 9888"/>
              <a:gd name="connsiteY124" fmla="*/ 7040 h 10000"/>
              <a:gd name="connsiteX125" fmla="*/ 8426 w 9888"/>
              <a:gd name="connsiteY125" fmla="*/ 7290 h 10000"/>
              <a:gd name="connsiteX126" fmla="*/ 8502 w 9888"/>
              <a:gd name="connsiteY126" fmla="*/ 7307 h 10000"/>
              <a:gd name="connsiteX127" fmla="*/ 8717 w 9888"/>
              <a:gd name="connsiteY127" fmla="*/ 7339 h 10000"/>
              <a:gd name="connsiteX128" fmla="*/ 8773 w 9888"/>
              <a:gd name="connsiteY128" fmla="*/ 7387 h 10000"/>
              <a:gd name="connsiteX129" fmla="*/ 8810 w 9888"/>
              <a:gd name="connsiteY129" fmla="*/ 7621 h 10000"/>
              <a:gd name="connsiteX130" fmla="*/ 8961 w 9888"/>
              <a:gd name="connsiteY130" fmla="*/ 7742 h 10000"/>
              <a:gd name="connsiteX131" fmla="*/ 9069 w 9888"/>
              <a:gd name="connsiteY131" fmla="*/ 7766 h 10000"/>
              <a:gd name="connsiteX132" fmla="*/ 9287 w 9888"/>
              <a:gd name="connsiteY132" fmla="*/ 7573 h 10000"/>
              <a:gd name="connsiteX133" fmla="*/ 9484 w 9888"/>
              <a:gd name="connsiteY133" fmla="*/ 7532 h 10000"/>
              <a:gd name="connsiteX134" fmla="*/ 9888 w 9888"/>
              <a:gd name="connsiteY134" fmla="*/ 7435 h 10000"/>
              <a:gd name="connsiteX135" fmla="*/ 8147 w 9888"/>
              <a:gd name="connsiteY135" fmla="*/ 6833 h 10000"/>
              <a:gd name="connsiteX136" fmla="*/ 7045 w 9888"/>
              <a:gd name="connsiteY136" fmla="*/ 6169 h 10000"/>
              <a:gd name="connsiteX137" fmla="*/ 6139 w 9888"/>
              <a:gd name="connsiteY137" fmla="*/ 4157 h 10000"/>
              <a:gd name="connsiteX138" fmla="*/ 5664 w 9888"/>
              <a:gd name="connsiteY138" fmla="*/ 3863 h 10000"/>
              <a:gd name="connsiteX139" fmla="*/ 5536 w 9888"/>
              <a:gd name="connsiteY139" fmla="*/ 3548 h 10000"/>
              <a:gd name="connsiteX140" fmla="*/ 5481 w 9888"/>
              <a:gd name="connsiteY140" fmla="*/ 3488 h 10000"/>
              <a:gd name="connsiteX141" fmla="*/ 5426 w 9888"/>
              <a:gd name="connsiteY141" fmla="*/ 3016 h 10000"/>
              <a:gd name="connsiteX142" fmla="*/ 5389 w 9888"/>
              <a:gd name="connsiteY142" fmla="*/ 2762 h 10000"/>
              <a:gd name="connsiteX143" fmla="*/ 5315 w 9888"/>
              <a:gd name="connsiteY143" fmla="*/ 2617 h 10000"/>
              <a:gd name="connsiteX144" fmla="*/ 5535 w 9888"/>
              <a:gd name="connsiteY144" fmla="*/ 2318 h 10000"/>
              <a:gd name="connsiteX145" fmla="*/ 5241 w 9888"/>
              <a:gd name="connsiteY145" fmla="*/ 1714 h 10000"/>
              <a:gd name="connsiteX146" fmla="*/ 5693 w 9888"/>
              <a:gd name="connsiteY146" fmla="*/ 48 h 10000"/>
              <a:gd name="connsiteX147" fmla="*/ 4439 w 9888"/>
              <a:gd name="connsiteY147" fmla="*/ 0 h 10000"/>
              <a:gd name="connsiteX148" fmla="*/ 3819 w 9888"/>
              <a:gd name="connsiteY148" fmla="*/ 145 h 10000"/>
              <a:gd name="connsiteX149" fmla="*/ 3652 w 9888"/>
              <a:gd name="connsiteY149" fmla="*/ 589 h 10000"/>
              <a:gd name="connsiteX150" fmla="*/ 4056 w 9888"/>
              <a:gd name="connsiteY150" fmla="*/ 1484 h 10000"/>
              <a:gd name="connsiteX151" fmla="*/ 3560 w 9888"/>
              <a:gd name="connsiteY151" fmla="*/ 2041 h 10000"/>
              <a:gd name="connsiteX152" fmla="*/ 3275 w 9888"/>
              <a:gd name="connsiteY152" fmla="*/ 3097 h 10000"/>
              <a:gd name="connsiteX153" fmla="*/ 2928 w 9888"/>
              <a:gd name="connsiteY153" fmla="*/ 2637 h 10000"/>
              <a:gd name="connsiteX0" fmla="*/ 2961 w 9591"/>
              <a:gd name="connsiteY0" fmla="*/ 2637 h 10000"/>
              <a:gd name="connsiteX1" fmla="*/ 2405 w 9591"/>
              <a:gd name="connsiteY1" fmla="*/ 3000 h 10000"/>
              <a:gd name="connsiteX2" fmla="*/ 1702 w 9591"/>
              <a:gd name="connsiteY2" fmla="*/ 3129 h 10000"/>
              <a:gd name="connsiteX3" fmla="*/ 1327 w 9591"/>
              <a:gd name="connsiteY3" fmla="*/ 3057 h 10000"/>
              <a:gd name="connsiteX4" fmla="*/ 1029 w 9591"/>
              <a:gd name="connsiteY4" fmla="*/ 3105 h 10000"/>
              <a:gd name="connsiteX5" fmla="*/ 808 w 9591"/>
              <a:gd name="connsiteY5" fmla="*/ 3411 h 10000"/>
              <a:gd name="connsiteX6" fmla="*/ 1202 w 9591"/>
              <a:gd name="connsiteY6" fmla="*/ 4097 h 10000"/>
              <a:gd name="connsiteX7" fmla="*/ 1607 w 9591"/>
              <a:gd name="connsiteY7" fmla="*/ 5040 h 10000"/>
              <a:gd name="connsiteX8" fmla="*/ 1546 w 9591"/>
              <a:gd name="connsiteY8" fmla="*/ 5863 h 10000"/>
              <a:gd name="connsiteX9" fmla="*/ 1425 w 9591"/>
              <a:gd name="connsiteY9" fmla="*/ 6613 h 10000"/>
              <a:gd name="connsiteX10" fmla="*/ 533 w 9591"/>
              <a:gd name="connsiteY10" fmla="*/ 7339 h 10000"/>
              <a:gd name="connsiteX11" fmla="*/ 0 w 9591"/>
              <a:gd name="connsiteY11" fmla="*/ 7725 h 10000"/>
              <a:gd name="connsiteX12" fmla="*/ 77 w 9591"/>
              <a:gd name="connsiteY12" fmla="*/ 8113 h 10000"/>
              <a:gd name="connsiteX13" fmla="*/ 403 w 9591"/>
              <a:gd name="connsiteY13" fmla="*/ 8492 h 10000"/>
              <a:gd name="connsiteX14" fmla="*/ 553 w 9591"/>
              <a:gd name="connsiteY14" fmla="*/ 8815 h 10000"/>
              <a:gd name="connsiteX15" fmla="*/ 825 w 9591"/>
              <a:gd name="connsiteY15" fmla="*/ 9008 h 10000"/>
              <a:gd name="connsiteX16" fmla="*/ 1048 w 9591"/>
              <a:gd name="connsiteY16" fmla="*/ 9468 h 10000"/>
              <a:gd name="connsiteX17" fmla="*/ 1314 w 9591"/>
              <a:gd name="connsiteY17" fmla="*/ 9895 h 10000"/>
              <a:gd name="connsiteX18" fmla="*/ 1500 w 9591"/>
              <a:gd name="connsiteY18" fmla="*/ 10000 h 10000"/>
              <a:gd name="connsiteX19" fmla="*/ 1686 w 9591"/>
              <a:gd name="connsiteY19" fmla="*/ 9855 h 10000"/>
              <a:gd name="connsiteX20" fmla="*/ 1859 w 9591"/>
              <a:gd name="connsiteY20" fmla="*/ 9509 h 10000"/>
              <a:gd name="connsiteX21" fmla="*/ 1719 w 9591"/>
              <a:gd name="connsiteY21" fmla="*/ 8984 h 10000"/>
              <a:gd name="connsiteX22" fmla="*/ 1732 w 9591"/>
              <a:gd name="connsiteY22" fmla="*/ 8766 h 10000"/>
              <a:gd name="connsiteX23" fmla="*/ 2196 w 9591"/>
              <a:gd name="connsiteY23" fmla="*/ 8621 h 10000"/>
              <a:gd name="connsiteX24" fmla="*/ 2454 w 9591"/>
              <a:gd name="connsiteY24" fmla="*/ 8516 h 10000"/>
              <a:gd name="connsiteX25" fmla="*/ 2665 w 9591"/>
              <a:gd name="connsiteY25" fmla="*/ 8492 h 10000"/>
              <a:gd name="connsiteX26" fmla="*/ 2986 w 9591"/>
              <a:gd name="connsiteY26" fmla="*/ 8330 h 10000"/>
              <a:gd name="connsiteX27" fmla="*/ 3378 w 9591"/>
              <a:gd name="connsiteY27" fmla="*/ 7992 h 10000"/>
              <a:gd name="connsiteX28" fmla="*/ 3821 w 9591"/>
              <a:gd name="connsiteY28" fmla="*/ 8137 h 10000"/>
              <a:gd name="connsiteX29" fmla="*/ 3999 w 9591"/>
              <a:gd name="connsiteY29" fmla="*/ 8041 h 10000"/>
              <a:gd name="connsiteX30" fmla="*/ 4031 w 9591"/>
              <a:gd name="connsiteY30" fmla="*/ 8476 h 10000"/>
              <a:gd name="connsiteX31" fmla="*/ 4135 w 9591"/>
              <a:gd name="connsiteY31" fmla="*/ 8669 h 10000"/>
              <a:gd name="connsiteX32" fmla="*/ 4248 w 9591"/>
              <a:gd name="connsiteY32" fmla="*/ 8589 h 10000"/>
              <a:gd name="connsiteX33" fmla="*/ 4303 w 9591"/>
              <a:gd name="connsiteY33" fmla="*/ 8686 h 10000"/>
              <a:gd name="connsiteX34" fmla="*/ 4526 w 9591"/>
              <a:gd name="connsiteY34" fmla="*/ 8572 h 10000"/>
              <a:gd name="connsiteX35" fmla="*/ 4972 w 9591"/>
              <a:gd name="connsiteY35" fmla="*/ 8452 h 10000"/>
              <a:gd name="connsiteX36" fmla="*/ 4785 w 9591"/>
              <a:gd name="connsiteY36" fmla="*/ 8137 h 10000"/>
              <a:gd name="connsiteX37" fmla="*/ 4707 w 9591"/>
              <a:gd name="connsiteY37" fmla="*/ 8017 h 10000"/>
              <a:gd name="connsiteX38" fmla="*/ 4680 w 9591"/>
              <a:gd name="connsiteY38" fmla="*/ 7718 h 10000"/>
              <a:gd name="connsiteX39" fmla="*/ 4636 w 9591"/>
              <a:gd name="connsiteY39" fmla="*/ 7581 h 10000"/>
              <a:gd name="connsiteX40" fmla="*/ 4772 w 9591"/>
              <a:gd name="connsiteY40" fmla="*/ 7508 h 10000"/>
              <a:gd name="connsiteX41" fmla="*/ 4766 w 9591"/>
              <a:gd name="connsiteY41" fmla="*/ 7411 h 10000"/>
              <a:gd name="connsiteX42" fmla="*/ 4819 w 9591"/>
              <a:gd name="connsiteY42" fmla="*/ 7403 h 10000"/>
              <a:gd name="connsiteX43" fmla="*/ 4923 w 9591"/>
              <a:gd name="connsiteY43" fmla="*/ 7411 h 10000"/>
              <a:gd name="connsiteX44" fmla="*/ 5007 w 9591"/>
              <a:gd name="connsiteY44" fmla="*/ 7500 h 10000"/>
              <a:gd name="connsiteX45" fmla="*/ 4850 w 9591"/>
              <a:gd name="connsiteY45" fmla="*/ 7556 h 10000"/>
              <a:gd name="connsiteX46" fmla="*/ 4766 w 9591"/>
              <a:gd name="connsiteY46" fmla="*/ 7508 h 10000"/>
              <a:gd name="connsiteX47" fmla="*/ 4636 w 9591"/>
              <a:gd name="connsiteY47" fmla="*/ 7556 h 10000"/>
              <a:gd name="connsiteX48" fmla="*/ 4672 w 9591"/>
              <a:gd name="connsiteY48" fmla="*/ 7702 h 10000"/>
              <a:gd name="connsiteX49" fmla="*/ 4729 w 9591"/>
              <a:gd name="connsiteY49" fmla="*/ 8033 h 10000"/>
              <a:gd name="connsiteX50" fmla="*/ 4785 w 9591"/>
              <a:gd name="connsiteY50" fmla="*/ 8137 h 10000"/>
              <a:gd name="connsiteX51" fmla="*/ 4952 w 9591"/>
              <a:gd name="connsiteY51" fmla="*/ 8443 h 10000"/>
              <a:gd name="connsiteX52" fmla="*/ 5021 w 9591"/>
              <a:gd name="connsiteY52" fmla="*/ 8589 h 10000"/>
              <a:gd name="connsiteX53" fmla="*/ 5171 w 9591"/>
              <a:gd name="connsiteY53" fmla="*/ 8855 h 10000"/>
              <a:gd name="connsiteX54" fmla="*/ 5458 w 9591"/>
              <a:gd name="connsiteY54" fmla="*/ 8839 h 10000"/>
              <a:gd name="connsiteX55" fmla="*/ 5884 w 9591"/>
              <a:gd name="connsiteY55" fmla="*/ 8911 h 10000"/>
              <a:gd name="connsiteX56" fmla="*/ 6264 w 9591"/>
              <a:gd name="connsiteY56" fmla="*/ 8589 h 10000"/>
              <a:gd name="connsiteX57" fmla="*/ 6356 w 9591"/>
              <a:gd name="connsiteY57" fmla="*/ 8443 h 10000"/>
              <a:gd name="connsiteX58" fmla="*/ 6451 w 9591"/>
              <a:gd name="connsiteY58" fmla="*/ 8443 h 10000"/>
              <a:gd name="connsiteX59" fmla="*/ 6567 w 9591"/>
              <a:gd name="connsiteY59" fmla="*/ 8427 h 10000"/>
              <a:gd name="connsiteX60" fmla="*/ 6754 w 9591"/>
              <a:gd name="connsiteY60" fmla="*/ 8346 h 10000"/>
              <a:gd name="connsiteX61" fmla="*/ 6911 w 9591"/>
              <a:gd name="connsiteY61" fmla="*/ 8356 h 10000"/>
              <a:gd name="connsiteX62" fmla="*/ 7026 w 9591"/>
              <a:gd name="connsiteY62" fmla="*/ 8346 h 10000"/>
              <a:gd name="connsiteX63" fmla="*/ 6985 w 9591"/>
              <a:gd name="connsiteY63" fmla="*/ 8137 h 10000"/>
              <a:gd name="connsiteX64" fmla="*/ 6991 w 9591"/>
              <a:gd name="connsiteY64" fmla="*/ 7984 h 10000"/>
              <a:gd name="connsiteX65" fmla="*/ 6882 w 9591"/>
              <a:gd name="connsiteY65" fmla="*/ 7500 h 10000"/>
              <a:gd name="connsiteX66" fmla="*/ 6539 w 9591"/>
              <a:gd name="connsiteY66" fmla="*/ 7629 h 10000"/>
              <a:gd name="connsiteX67" fmla="*/ 6224 w 9591"/>
              <a:gd name="connsiteY67" fmla="*/ 7088 h 10000"/>
              <a:gd name="connsiteX68" fmla="*/ 6012 w 9591"/>
              <a:gd name="connsiteY68" fmla="*/ 7145 h 10000"/>
              <a:gd name="connsiteX69" fmla="*/ 5802 w 9591"/>
              <a:gd name="connsiteY69" fmla="*/ 7073 h 10000"/>
              <a:gd name="connsiteX70" fmla="*/ 5642 w 9591"/>
              <a:gd name="connsiteY70" fmla="*/ 7088 h 10000"/>
              <a:gd name="connsiteX71" fmla="*/ 5524 w 9591"/>
              <a:gd name="connsiteY71" fmla="*/ 7017 h 10000"/>
              <a:gd name="connsiteX72" fmla="*/ 5477 w 9591"/>
              <a:gd name="connsiteY72" fmla="*/ 6757 h 10000"/>
              <a:gd name="connsiteX73" fmla="*/ 5329 w 9591"/>
              <a:gd name="connsiteY73" fmla="*/ 6580 h 10000"/>
              <a:gd name="connsiteX74" fmla="*/ 5171 w 9591"/>
              <a:gd name="connsiteY74" fmla="*/ 6637 h 10000"/>
              <a:gd name="connsiteX75" fmla="*/ 4987 w 9591"/>
              <a:gd name="connsiteY75" fmla="*/ 6565 h 10000"/>
              <a:gd name="connsiteX76" fmla="*/ 4952 w 9591"/>
              <a:gd name="connsiteY76" fmla="*/ 6492 h 10000"/>
              <a:gd name="connsiteX77" fmla="*/ 4987 w 9591"/>
              <a:gd name="connsiteY77" fmla="*/ 6387 h 10000"/>
              <a:gd name="connsiteX78" fmla="*/ 5087 w 9591"/>
              <a:gd name="connsiteY78" fmla="*/ 6218 h 10000"/>
              <a:gd name="connsiteX79" fmla="*/ 5118 w 9591"/>
              <a:gd name="connsiteY79" fmla="*/ 5984 h 10000"/>
              <a:gd name="connsiteX80" fmla="*/ 5064 w 9591"/>
              <a:gd name="connsiteY80" fmla="*/ 5838 h 10000"/>
              <a:gd name="connsiteX81" fmla="*/ 5087 w 9591"/>
              <a:gd name="connsiteY81" fmla="*/ 5734 h 10000"/>
              <a:gd name="connsiteX82" fmla="*/ 5068 w 9591"/>
              <a:gd name="connsiteY82" fmla="*/ 5597 h 10000"/>
              <a:gd name="connsiteX83" fmla="*/ 5226 w 9591"/>
              <a:gd name="connsiteY83" fmla="*/ 5500 h 10000"/>
              <a:gd name="connsiteX84" fmla="*/ 5287 w 9591"/>
              <a:gd name="connsiteY84" fmla="*/ 5420 h 10000"/>
              <a:gd name="connsiteX85" fmla="*/ 5306 w 9591"/>
              <a:gd name="connsiteY85" fmla="*/ 5282 h 10000"/>
              <a:gd name="connsiteX86" fmla="*/ 5441 w 9591"/>
              <a:gd name="connsiteY86" fmla="*/ 5178 h 10000"/>
              <a:gd name="connsiteX87" fmla="*/ 5529 w 9591"/>
              <a:gd name="connsiteY87" fmla="*/ 5234 h 10000"/>
              <a:gd name="connsiteX88" fmla="*/ 5669 w 9591"/>
              <a:gd name="connsiteY88" fmla="*/ 5282 h 10000"/>
              <a:gd name="connsiteX89" fmla="*/ 5727 w 9591"/>
              <a:gd name="connsiteY89" fmla="*/ 5330 h 10000"/>
              <a:gd name="connsiteX90" fmla="*/ 5677 w 9591"/>
              <a:gd name="connsiteY90" fmla="*/ 5404 h 10000"/>
              <a:gd name="connsiteX91" fmla="*/ 5753 w 9591"/>
              <a:gd name="connsiteY91" fmla="*/ 5541 h 10000"/>
              <a:gd name="connsiteX92" fmla="*/ 5843 w 9591"/>
              <a:gd name="connsiteY92" fmla="*/ 5694 h 10000"/>
              <a:gd name="connsiteX93" fmla="*/ 5731 w 9591"/>
              <a:gd name="connsiteY93" fmla="*/ 5743 h 10000"/>
              <a:gd name="connsiteX94" fmla="*/ 5767 w 9591"/>
              <a:gd name="connsiteY94" fmla="*/ 5880 h 10000"/>
              <a:gd name="connsiteX95" fmla="*/ 5624 w 9591"/>
              <a:gd name="connsiteY95" fmla="*/ 6009 h 10000"/>
              <a:gd name="connsiteX96" fmla="*/ 5458 w 9591"/>
              <a:gd name="connsiteY96" fmla="*/ 6024 h 10000"/>
              <a:gd name="connsiteX97" fmla="*/ 5306 w 9591"/>
              <a:gd name="connsiteY97" fmla="*/ 5976 h 10000"/>
              <a:gd name="connsiteX98" fmla="*/ 5159 w 9591"/>
              <a:gd name="connsiteY98" fmla="*/ 5935 h 10000"/>
              <a:gd name="connsiteX99" fmla="*/ 5100 w 9591"/>
              <a:gd name="connsiteY99" fmla="*/ 6000 h 10000"/>
              <a:gd name="connsiteX100" fmla="*/ 5078 w 9591"/>
              <a:gd name="connsiteY100" fmla="*/ 6218 h 10000"/>
              <a:gd name="connsiteX101" fmla="*/ 4987 w 9591"/>
              <a:gd name="connsiteY101" fmla="*/ 6371 h 10000"/>
              <a:gd name="connsiteX102" fmla="*/ 4940 w 9591"/>
              <a:gd name="connsiteY102" fmla="*/ 6492 h 10000"/>
              <a:gd name="connsiteX103" fmla="*/ 4993 w 9591"/>
              <a:gd name="connsiteY103" fmla="*/ 6580 h 10000"/>
              <a:gd name="connsiteX104" fmla="*/ 5192 w 9591"/>
              <a:gd name="connsiteY104" fmla="*/ 6628 h 10000"/>
              <a:gd name="connsiteX105" fmla="*/ 5329 w 9591"/>
              <a:gd name="connsiteY105" fmla="*/ 6557 h 10000"/>
              <a:gd name="connsiteX106" fmla="*/ 5471 w 9591"/>
              <a:gd name="connsiteY106" fmla="*/ 6783 h 10000"/>
              <a:gd name="connsiteX107" fmla="*/ 5529 w 9591"/>
              <a:gd name="connsiteY107" fmla="*/ 7040 h 10000"/>
              <a:gd name="connsiteX108" fmla="*/ 5655 w 9591"/>
              <a:gd name="connsiteY108" fmla="*/ 7096 h 10000"/>
              <a:gd name="connsiteX109" fmla="*/ 5823 w 9591"/>
              <a:gd name="connsiteY109" fmla="*/ 7088 h 10000"/>
              <a:gd name="connsiteX110" fmla="*/ 6031 w 9591"/>
              <a:gd name="connsiteY110" fmla="*/ 7170 h 10000"/>
              <a:gd name="connsiteX111" fmla="*/ 6204 w 9591"/>
              <a:gd name="connsiteY111" fmla="*/ 7073 h 10000"/>
              <a:gd name="connsiteX112" fmla="*/ 6547 w 9591"/>
              <a:gd name="connsiteY112" fmla="*/ 7629 h 10000"/>
              <a:gd name="connsiteX113" fmla="*/ 6882 w 9591"/>
              <a:gd name="connsiteY113" fmla="*/ 7488 h 10000"/>
              <a:gd name="connsiteX114" fmla="*/ 6991 w 9591"/>
              <a:gd name="connsiteY114" fmla="*/ 7992 h 10000"/>
              <a:gd name="connsiteX115" fmla="*/ 7086 w 9591"/>
              <a:gd name="connsiteY115" fmla="*/ 8041 h 10000"/>
              <a:gd name="connsiteX116" fmla="*/ 7186 w 9591"/>
              <a:gd name="connsiteY116" fmla="*/ 8081 h 10000"/>
              <a:gd name="connsiteX117" fmla="*/ 7233 w 9591"/>
              <a:gd name="connsiteY117" fmla="*/ 8089 h 10000"/>
              <a:gd name="connsiteX118" fmla="*/ 7335 w 9591"/>
              <a:gd name="connsiteY118" fmla="*/ 7984 h 10000"/>
              <a:gd name="connsiteX119" fmla="*/ 7402 w 9591"/>
              <a:gd name="connsiteY119" fmla="*/ 8162 h 10000"/>
              <a:gd name="connsiteX120" fmla="*/ 7707 w 9591"/>
              <a:gd name="connsiteY120" fmla="*/ 7597 h 10000"/>
              <a:gd name="connsiteX121" fmla="*/ 7858 w 9591"/>
              <a:gd name="connsiteY121" fmla="*/ 7548 h 10000"/>
              <a:gd name="connsiteX122" fmla="*/ 8020 w 9591"/>
              <a:gd name="connsiteY122" fmla="*/ 7694 h 10000"/>
              <a:gd name="connsiteX123" fmla="*/ 8008 w 9591"/>
              <a:gd name="connsiteY123" fmla="*/ 7065 h 10000"/>
              <a:gd name="connsiteX124" fmla="*/ 8205 w 9591"/>
              <a:gd name="connsiteY124" fmla="*/ 7040 h 10000"/>
              <a:gd name="connsiteX125" fmla="*/ 8521 w 9591"/>
              <a:gd name="connsiteY125" fmla="*/ 7290 h 10000"/>
              <a:gd name="connsiteX126" fmla="*/ 8598 w 9591"/>
              <a:gd name="connsiteY126" fmla="*/ 7307 h 10000"/>
              <a:gd name="connsiteX127" fmla="*/ 8816 w 9591"/>
              <a:gd name="connsiteY127" fmla="*/ 7339 h 10000"/>
              <a:gd name="connsiteX128" fmla="*/ 8872 w 9591"/>
              <a:gd name="connsiteY128" fmla="*/ 7387 h 10000"/>
              <a:gd name="connsiteX129" fmla="*/ 8910 w 9591"/>
              <a:gd name="connsiteY129" fmla="*/ 7621 h 10000"/>
              <a:gd name="connsiteX130" fmla="*/ 9063 w 9591"/>
              <a:gd name="connsiteY130" fmla="*/ 7742 h 10000"/>
              <a:gd name="connsiteX131" fmla="*/ 9172 w 9591"/>
              <a:gd name="connsiteY131" fmla="*/ 7766 h 10000"/>
              <a:gd name="connsiteX132" fmla="*/ 9392 w 9591"/>
              <a:gd name="connsiteY132" fmla="*/ 7573 h 10000"/>
              <a:gd name="connsiteX133" fmla="*/ 9591 w 9591"/>
              <a:gd name="connsiteY133" fmla="*/ 7532 h 10000"/>
              <a:gd name="connsiteX134" fmla="*/ 8239 w 9591"/>
              <a:gd name="connsiteY134" fmla="*/ 6833 h 10000"/>
              <a:gd name="connsiteX135" fmla="*/ 7125 w 9591"/>
              <a:gd name="connsiteY135" fmla="*/ 6169 h 10000"/>
              <a:gd name="connsiteX136" fmla="*/ 6209 w 9591"/>
              <a:gd name="connsiteY136" fmla="*/ 4157 h 10000"/>
              <a:gd name="connsiteX137" fmla="*/ 5728 w 9591"/>
              <a:gd name="connsiteY137" fmla="*/ 3863 h 10000"/>
              <a:gd name="connsiteX138" fmla="*/ 5599 w 9591"/>
              <a:gd name="connsiteY138" fmla="*/ 3548 h 10000"/>
              <a:gd name="connsiteX139" fmla="*/ 5543 w 9591"/>
              <a:gd name="connsiteY139" fmla="*/ 3488 h 10000"/>
              <a:gd name="connsiteX140" fmla="*/ 5487 w 9591"/>
              <a:gd name="connsiteY140" fmla="*/ 3016 h 10000"/>
              <a:gd name="connsiteX141" fmla="*/ 5450 w 9591"/>
              <a:gd name="connsiteY141" fmla="*/ 2762 h 10000"/>
              <a:gd name="connsiteX142" fmla="*/ 5375 w 9591"/>
              <a:gd name="connsiteY142" fmla="*/ 2617 h 10000"/>
              <a:gd name="connsiteX143" fmla="*/ 5598 w 9591"/>
              <a:gd name="connsiteY143" fmla="*/ 2318 h 10000"/>
              <a:gd name="connsiteX144" fmla="*/ 5300 w 9591"/>
              <a:gd name="connsiteY144" fmla="*/ 1714 h 10000"/>
              <a:gd name="connsiteX145" fmla="*/ 5757 w 9591"/>
              <a:gd name="connsiteY145" fmla="*/ 48 h 10000"/>
              <a:gd name="connsiteX146" fmla="*/ 4489 w 9591"/>
              <a:gd name="connsiteY146" fmla="*/ 0 h 10000"/>
              <a:gd name="connsiteX147" fmla="*/ 3862 w 9591"/>
              <a:gd name="connsiteY147" fmla="*/ 145 h 10000"/>
              <a:gd name="connsiteX148" fmla="*/ 3693 w 9591"/>
              <a:gd name="connsiteY148" fmla="*/ 589 h 10000"/>
              <a:gd name="connsiteX149" fmla="*/ 4102 w 9591"/>
              <a:gd name="connsiteY149" fmla="*/ 1484 h 10000"/>
              <a:gd name="connsiteX150" fmla="*/ 3600 w 9591"/>
              <a:gd name="connsiteY150" fmla="*/ 2041 h 10000"/>
              <a:gd name="connsiteX151" fmla="*/ 3312 w 9591"/>
              <a:gd name="connsiteY151" fmla="*/ 3097 h 10000"/>
              <a:gd name="connsiteX152" fmla="*/ 2961 w 9591"/>
              <a:gd name="connsiteY152" fmla="*/ 2637 h 10000"/>
              <a:gd name="connsiteX0" fmla="*/ 3087 w 9793"/>
              <a:gd name="connsiteY0" fmla="*/ 2637 h 10000"/>
              <a:gd name="connsiteX1" fmla="*/ 2508 w 9793"/>
              <a:gd name="connsiteY1" fmla="*/ 3000 h 10000"/>
              <a:gd name="connsiteX2" fmla="*/ 1775 w 9793"/>
              <a:gd name="connsiteY2" fmla="*/ 3129 h 10000"/>
              <a:gd name="connsiteX3" fmla="*/ 1384 w 9793"/>
              <a:gd name="connsiteY3" fmla="*/ 3057 h 10000"/>
              <a:gd name="connsiteX4" fmla="*/ 1073 w 9793"/>
              <a:gd name="connsiteY4" fmla="*/ 3105 h 10000"/>
              <a:gd name="connsiteX5" fmla="*/ 842 w 9793"/>
              <a:gd name="connsiteY5" fmla="*/ 3411 h 10000"/>
              <a:gd name="connsiteX6" fmla="*/ 1253 w 9793"/>
              <a:gd name="connsiteY6" fmla="*/ 4097 h 10000"/>
              <a:gd name="connsiteX7" fmla="*/ 1676 w 9793"/>
              <a:gd name="connsiteY7" fmla="*/ 5040 h 10000"/>
              <a:gd name="connsiteX8" fmla="*/ 1612 w 9793"/>
              <a:gd name="connsiteY8" fmla="*/ 5863 h 10000"/>
              <a:gd name="connsiteX9" fmla="*/ 1486 w 9793"/>
              <a:gd name="connsiteY9" fmla="*/ 6613 h 10000"/>
              <a:gd name="connsiteX10" fmla="*/ 556 w 9793"/>
              <a:gd name="connsiteY10" fmla="*/ 7339 h 10000"/>
              <a:gd name="connsiteX11" fmla="*/ 0 w 9793"/>
              <a:gd name="connsiteY11" fmla="*/ 7725 h 10000"/>
              <a:gd name="connsiteX12" fmla="*/ 80 w 9793"/>
              <a:gd name="connsiteY12" fmla="*/ 8113 h 10000"/>
              <a:gd name="connsiteX13" fmla="*/ 420 w 9793"/>
              <a:gd name="connsiteY13" fmla="*/ 8492 h 10000"/>
              <a:gd name="connsiteX14" fmla="*/ 577 w 9793"/>
              <a:gd name="connsiteY14" fmla="*/ 8815 h 10000"/>
              <a:gd name="connsiteX15" fmla="*/ 860 w 9793"/>
              <a:gd name="connsiteY15" fmla="*/ 9008 h 10000"/>
              <a:gd name="connsiteX16" fmla="*/ 1093 w 9793"/>
              <a:gd name="connsiteY16" fmla="*/ 9468 h 10000"/>
              <a:gd name="connsiteX17" fmla="*/ 1370 w 9793"/>
              <a:gd name="connsiteY17" fmla="*/ 9895 h 10000"/>
              <a:gd name="connsiteX18" fmla="*/ 1564 w 9793"/>
              <a:gd name="connsiteY18" fmla="*/ 10000 h 10000"/>
              <a:gd name="connsiteX19" fmla="*/ 1758 w 9793"/>
              <a:gd name="connsiteY19" fmla="*/ 9855 h 10000"/>
              <a:gd name="connsiteX20" fmla="*/ 1938 w 9793"/>
              <a:gd name="connsiteY20" fmla="*/ 9509 h 10000"/>
              <a:gd name="connsiteX21" fmla="*/ 1792 w 9793"/>
              <a:gd name="connsiteY21" fmla="*/ 8984 h 10000"/>
              <a:gd name="connsiteX22" fmla="*/ 1806 w 9793"/>
              <a:gd name="connsiteY22" fmla="*/ 8766 h 10000"/>
              <a:gd name="connsiteX23" fmla="*/ 2290 w 9793"/>
              <a:gd name="connsiteY23" fmla="*/ 8621 h 10000"/>
              <a:gd name="connsiteX24" fmla="*/ 2559 w 9793"/>
              <a:gd name="connsiteY24" fmla="*/ 8516 h 10000"/>
              <a:gd name="connsiteX25" fmla="*/ 2779 w 9793"/>
              <a:gd name="connsiteY25" fmla="*/ 8492 h 10000"/>
              <a:gd name="connsiteX26" fmla="*/ 3113 w 9793"/>
              <a:gd name="connsiteY26" fmla="*/ 8330 h 10000"/>
              <a:gd name="connsiteX27" fmla="*/ 3522 w 9793"/>
              <a:gd name="connsiteY27" fmla="*/ 7992 h 10000"/>
              <a:gd name="connsiteX28" fmla="*/ 3984 w 9793"/>
              <a:gd name="connsiteY28" fmla="*/ 8137 h 10000"/>
              <a:gd name="connsiteX29" fmla="*/ 4170 w 9793"/>
              <a:gd name="connsiteY29" fmla="*/ 8041 h 10000"/>
              <a:gd name="connsiteX30" fmla="*/ 4203 w 9793"/>
              <a:gd name="connsiteY30" fmla="*/ 8476 h 10000"/>
              <a:gd name="connsiteX31" fmla="*/ 4311 w 9793"/>
              <a:gd name="connsiteY31" fmla="*/ 8669 h 10000"/>
              <a:gd name="connsiteX32" fmla="*/ 4429 w 9793"/>
              <a:gd name="connsiteY32" fmla="*/ 8589 h 10000"/>
              <a:gd name="connsiteX33" fmla="*/ 4486 w 9793"/>
              <a:gd name="connsiteY33" fmla="*/ 8686 h 10000"/>
              <a:gd name="connsiteX34" fmla="*/ 4719 w 9793"/>
              <a:gd name="connsiteY34" fmla="*/ 8572 h 10000"/>
              <a:gd name="connsiteX35" fmla="*/ 5184 w 9793"/>
              <a:gd name="connsiteY35" fmla="*/ 8452 h 10000"/>
              <a:gd name="connsiteX36" fmla="*/ 4989 w 9793"/>
              <a:gd name="connsiteY36" fmla="*/ 8137 h 10000"/>
              <a:gd name="connsiteX37" fmla="*/ 4908 w 9793"/>
              <a:gd name="connsiteY37" fmla="*/ 8017 h 10000"/>
              <a:gd name="connsiteX38" fmla="*/ 4880 w 9793"/>
              <a:gd name="connsiteY38" fmla="*/ 7718 h 10000"/>
              <a:gd name="connsiteX39" fmla="*/ 4834 w 9793"/>
              <a:gd name="connsiteY39" fmla="*/ 7581 h 10000"/>
              <a:gd name="connsiteX40" fmla="*/ 4975 w 9793"/>
              <a:gd name="connsiteY40" fmla="*/ 7508 h 10000"/>
              <a:gd name="connsiteX41" fmla="*/ 4969 w 9793"/>
              <a:gd name="connsiteY41" fmla="*/ 7411 h 10000"/>
              <a:gd name="connsiteX42" fmla="*/ 5025 w 9793"/>
              <a:gd name="connsiteY42" fmla="*/ 7403 h 10000"/>
              <a:gd name="connsiteX43" fmla="*/ 5133 w 9793"/>
              <a:gd name="connsiteY43" fmla="*/ 7411 h 10000"/>
              <a:gd name="connsiteX44" fmla="*/ 5221 w 9793"/>
              <a:gd name="connsiteY44" fmla="*/ 7500 h 10000"/>
              <a:gd name="connsiteX45" fmla="*/ 5057 w 9793"/>
              <a:gd name="connsiteY45" fmla="*/ 7556 h 10000"/>
              <a:gd name="connsiteX46" fmla="*/ 4969 w 9793"/>
              <a:gd name="connsiteY46" fmla="*/ 7508 h 10000"/>
              <a:gd name="connsiteX47" fmla="*/ 4834 w 9793"/>
              <a:gd name="connsiteY47" fmla="*/ 7556 h 10000"/>
              <a:gd name="connsiteX48" fmla="*/ 4871 w 9793"/>
              <a:gd name="connsiteY48" fmla="*/ 7702 h 10000"/>
              <a:gd name="connsiteX49" fmla="*/ 4931 w 9793"/>
              <a:gd name="connsiteY49" fmla="*/ 8033 h 10000"/>
              <a:gd name="connsiteX50" fmla="*/ 4989 w 9793"/>
              <a:gd name="connsiteY50" fmla="*/ 8137 h 10000"/>
              <a:gd name="connsiteX51" fmla="*/ 5163 w 9793"/>
              <a:gd name="connsiteY51" fmla="*/ 8443 h 10000"/>
              <a:gd name="connsiteX52" fmla="*/ 5235 w 9793"/>
              <a:gd name="connsiteY52" fmla="*/ 8589 h 10000"/>
              <a:gd name="connsiteX53" fmla="*/ 5392 w 9793"/>
              <a:gd name="connsiteY53" fmla="*/ 8855 h 10000"/>
              <a:gd name="connsiteX54" fmla="*/ 5691 w 9793"/>
              <a:gd name="connsiteY54" fmla="*/ 8839 h 10000"/>
              <a:gd name="connsiteX55" fmla="*/ 6135 w 9793"/>
              <a:gd name="connsiteY55" fmla="*/ 8911 h 10000"/>
              <a:gd name="connsiteX56" fmla="*/ 6531 w 9793"/>
              <a:gd name="connsiteY56" fmla="*/ 8589 h 10000"/>
              <a:gd name="connsiteX57" fmla="*/ 6627 w 9793"/>
              <a:gd name="connsiteY57" fmla="*/ 8443 h 10000"/>
              <a:gd name="connsiteX58" fmla="*/ 6726 w 9793"/>
              <a:gd name="connsiteY58" fmla="*/ 8443 h 10000"/>
              <a:gd name="connsiteX59" fmla="*/ 6847 w 9793"/>
              <a:gd name="connsiteY59" fmla="*/ 8427 h 10000"/>
              <a:gd name="connsiteX60" fmla="*/ 7042 w 9793"/>
              <a:gd name="connsiteY60" fmla="*/ 8346 h 10000"/>
              <a:gd name="connsiteX61" fmla="*/ 7206 w 9793"/>
              <a:gd name="connsiteY61" fmla="*/ 8356 h 10000"/>
              <a:gd name="connsiteX62" fmla="*/ 7326 w 9793"/>
              <a:gd name="connsiteY62" fmla="*/ 8346 h 10000"/>
              <a:gd name="connsiteX63" fmla="*/ 7283 w 9793"/>
              <a:gd name="connsiteY63" fmla="*/ 8137 h 10000"/>
              <a:gd name="connsiteX64" fmla="*/ 7289 w 9793"/>
              <a:gd name="connsiteY64" fmla="*/ 7984 h 10000"/>
              <a:gd name="connsiteX65" fmla="*/ 7175 w 9793"/>
              <a:gd name="connsiteY65" fmla="*/ 7500 h 10000"/>
              <a:gd name="connsiteX66" fmla="*/ 6818 w 9793"/>
              <a:gd name="connsiteY66" fmla="*/ 7629 h 10000"/>
              <a:gd name="connsiteX67" fmla="*/ 6489 w 9793"/>
              <a:gd name="connsiteY67" fmla="*/ 7088 h 10000"/>
              <a:gd name="connsiteX68" fmla="*/ 6268 w 9793"/>
              <a:gd name="connsiteY68" fmla="*/ 7145 h 10000"/>
              <a:gd name="connsiteX69" fmla="*/ 6049 w 9793"/>
              <a:gd name="connsiteY69" fmla="*/ 7073 h 10000"/>
              <a:gd name="connsiteX70" fmla="*/ 5883 w 9793"/>
              <a:gd name="connsiteY70" fmla="*/ 7088 h 10000"/>
              <a:gd name="connsiteX71" fmla="*/ 5760 w 9793"/>
              <a:gd name="connsiteY71" fmla="*/ 7017 h 10000"/>
              <a:gd name="connsiteX72" fmla="*/ 5711 w 9793"/>
              <a:gd name="connsiteY72" fmla="*/ 6757 h 10000"/>
              <a:gd name="connsiteX73" fmla="*/ 5556 w 9793"/>
              <a:gd name="connsiteY73" fmla="*/ 6580 h 10000"/>
              <a:gd name="connsiteX74" fmla="*/ 5392 w 9793"/>
              <a:gd name="connsiteY74" fmla="*/ 6637 h 10000"/>
              <a:gd name="connsiteX75" fmla="*/ 5200 w 9793"/>
              <a:gd name="connsiteY75" fmla="*/ 6565 h 10000"/>
              <a:gd name="connsiteX76" fmla="*/ 5163 w 9793"/>
              <a:gd name="connsiteY76" fmla="*/ 6492 h 10000"/>
              <a:gd name="connsiteX77" fmla="*/ 5200 w 9793"/>
              <a:gd name="connsiteY77" fmla="*/ 6387 h 10000"/>
              <a:gd name="connsiteX78" fmla="*/ 5304 w 9793"/>
              <a:gd name="connsiteY78" fmla="*/ 6218 h 10000"/>
              <a:gd name="connsiteX79" fmla="*/ 5336 w 9793"/>
              <a:gd name="connsiteY79" fmla="*/ 5984 h 10000"/>
              <a:gd name="connsiteX80" fmla="*/ 5280 w 9793"/>
              <a:gd name="connsiteY80" fmla="*/ 5838 h 10000"/>
              <a:gd name="connsiteX81" fmla="*/ 5304 w 9793"/>
              <a:gd name="connsiteY81" fmla="*/ 5734 h 10000"/>
              <a:gd name="connsiteX82" fmla="*/ 5284 w 9793"/>
              <a:gd name="connsiteY82" fmla="*/ 5597 h 10000"/>
              <a:gd name="connsiteX83" fmla="*/ 5449 w 9793"/>
              <a:gd name="connsiteY83" fmla="*/ 5500 h 10000"/>
              <a:gd name="connsiteX84" fmla="*/ 5512 w 9793"/>
              <a:gd name="connsiteY84" fmla="*/ 5420 h 10000"/>
              <a:gd name="connsiteX85" fmla="*/ 5532 w 9793"/>
              <a:gd name="connsiteY85" fmla="*/ 5282 h 10000"/>
              <a:gd name="connsiteX86" fmla="*/ 5673 w 9793"/>
              <a:gd name="connsiteY86" fmla="*/ 5178 h 10000"/>
              <a:gd name="connsiteX87" fmla="*/ 5765 w 9793"/>
              <a:gd name="connsiteY87" fmla="*/ 5234 h 10000"/>
              <a:gd name="connsiteX88" fmla="*/ 5911 w 9793"/>
              <a:gd name="connsiteY88" fmla="*/ 5282 h 10000"/>
              <a:gd name="connsiteX89" fmla="*/ 5971 w 9793"/>
              <a:gd name="connsiteY89" fmla="*/ 5330 h 10000"/>
              <a:gd name="connsiteX90" fmla="*/ 5919 w 9793"/>
              <a:gd name="connsiteY90" fmla="*/ 5404 h 10000"/>
              <a:gd name="connsiteX91" fmla="*/ 5998 w 9793"/>
              <a:gd name="connsiteY91" fmla="*/ 5541 h 10000"/>
              <a:gd name="connsiteX92" fmla="*/ 6092 w 9793"/>
              <a:gd name="connsiteY92" fmla="*/ 5694 h 10000"/>
              <a:gd name="connsiteX93" fmla="*/ 5975 w 9793"/>
              <a:gd name="connsiteY93" fmla="*/ 5743 h 10000"/>
              <a:gd name="connsiteX94" fmla="*/ 6013 w 9793"/>
              <a:gd name="connsiteY94" fmla="*/ 5880 h 10000"/>
              <a:gd name="connsiteX95" fmla="*/ 5864 w 9793"/>
              <a:gd name="connsiteY95" fmla="*/ 6009 h 10000"/>
              <a:gd name="connsiteX96" fmla="*/ 5691 w 9793"/>
              <a:gd name="connsiteY96" fmla="*/ 6024 h 10000"/>
              <a:gd name="connsiteX97" fmla="*/ 5532 w 9793"/>
              <a:gd name="connsiteY97" fmla="*/ 5976 h 10000"/>
              <a:gd name="connsiteX98" fmla="*/ 5379 w 9793"/>
              <a:gd name="connsiteY98" fmla="*/ 5935 h 10000"/>
              <a:gd name="connsiteX99" fmla="*/ 5317 w 9793"/>
              <a:gd name="connsiteY99" fmla="*/ 6000 h 10000"/>
              <a:gd name="connsiteX100" fmla="*/ 5295 w 9793"/>
              <a:gd name="connsiteY100" fmla="*/ 6218 h 10000"/>
              <a:gd name="connsiteX101" fmla="*/ 5200 w 9793"/>
              <a:gd name="connsiteY101" fmla="*/ 6371 h 10000"/>
              <a:gd name="connsiteX102" fmla="*/ 5151 w 9793"/>
              <a:gd name="connsiteY102" fmla="*/ 6492 h 10000"/>
              <a:gd name="connsiteX103" fmla="*/ 5206 w 9793"/>
              <a:gd name="connsiteY103" fmla="*/ 6580 h 10000"/>
              <a:gd name="connsiteX104" fmla="*/ 5413 w 9793"/>
              <a:gd name="connsiteY104" fmla="*/ 6628 h 10000"/>
              <a:gd name="connsiteX105" fmla="*/ 5556 w 9793"/>
              <a:gd name="connsiteY105" fmla="*/ 6557 h 10000"/>
              <a:gd name="connsiteX106" fmla="*/ 5704 w 9793"/>
              <a:gd name="connsiteY106" fmla="*/ 6783 h 10000"/>
              <a:gd name="connsiteX107" fmla="*/ 5765 w 9793"/>
              <a:gd name="connsiteY107" fmla="*/ 7040 h 10000"/>
              <a:gd name="connsiteX108" fmla="*/ 5896 w 9793"/>
              <a:gd name="connsiteY108" fmla="*/ 7096 h 10000"/>
              <a:gd name="connsiteX109" fmla="*/ 6071 w 9793"/>
              <a:gd name="connsiteY109" fmla="*/ 7088 h 10000"/>
              <a:gd name="connsiteX110" fmla="*/ 6288 w 9793"/>
              <a:gd name="connsiteY110" fmla="*/ 7170 h 10000"/>
              <a:gd name="connsiteX111" fmla="*/ 6469 w 9793"/>
              <a:gd name="connsiteY111" fmla="*/ 7073 h 10000"/>
              <a:gd name="connsiteX112" fmla="*/ 6826 w 9793"/>
              <a:gd name="connsiteY112" fmla="*/ 7629 h 10000"/>
              <a:gd name="connsiteX113" fmla="*/ 7175 w 9793"/>
              <a:gd name="connsiteY113" fmla="*/ 7488 h 10000"/>
              <a:gd name="connsiteX114" fmla="*/ 7289 w 9793"/>
              <a:gd name="connsiteY114" fmla="*/ 7992 h 10000"/>
              <a:gd name="connsiteX115" fmla="*/ 7388 w 9793"/>
              <a:gd name="connsiteY115" fmla="*/ 8041 h 10000"/>
              <a:gd name="connsiteX116" fmla="*/ 7492 w 9793"/>
              <a:gd name="connsiteY116" fmla="*/ 8081 h 10000"/>
              <a:gd name="connsiteX117" fmla="*/ 7541 w 9793"/>
              <a:gd name="connsiteY117" fmla="*/ 8089 h 10000"/>
              <a:gd name="connsiteX118" fmla="*/ 7648 w 9793"/>
              <a:gd name="connsiteY118" fmla="*/ 7984 h 10000"/>
              <a:gd name="connsiteX119" fmla="*/ 7718 w 9793"/>
              <a:gd name="connsiteY119" fmla="*/ 8162 h 10000"/>
              <a:gd name="connsiteX120" fmla="*/ 8036 w 9793"/>
              <a:gd name="connsiteY120" fmla="*/ 7597 h 10000"/>
              <a:gd name="connsiteX121" fmla="*/ 8193 w 9793"/>
              <a:gd name="connsiteY121" fmla="*/ 7548 h 10000"/>
              <a:gd name="connsiteX122" fmla="*/ 8362 w 9793"/>
              <a:gd name="connsiteY122" fmla="*/ 7694 h 10000"/>
              <a:gd name="connsiteX123" fmla="*/ 8349 w 9793"/>
              <a:gd name="connsiteY123" fmla="*/ 7065 h 10000"/>
              <a:gd name="connsiteX124" fmla="*/ 8555 w 9793"/>
              <a:gd name="connsiteY124" fmla="*/ 7040 h 10000"/>
              <a:gd name="connsiteX125" fmla="*/ 8884 w 9793"/>
              <a:gd name="connsiteY125" fmla="*/ 7290 h 10000"/>
              <a:gd name="connsiteX126" fmla="*/ 8965 w 9793"/>
              <a:gd name="connsiteY126" fmla="*/ 7307 h 10000"/>
              <a:gd name="connsiteX127" fmla="*/ 9192 w 9793"/>
              <a:gd name="connsiteY127" fmla="*/ 7339 h 10000"/>
              <a:gd name="connsiteX128" fmla="*/ 9250 w 9793"/>
              <a:gd name="connsiteY128" fmla="*/ 7387 h 10000"/>
              <a:gd name="connsiteX129" fmla="*/ 9290 w 9793"/>
              <a:gd name="connsiteY129" fmla="*/ 7621 h 10000"/>
              <a:gd name="connsiteX130" fmla="*/ 9449 w 9793"/>
              <a:gd name="connsiteY130" fmla="*/ 7742 h 10000"/>
              <a:gd name="connsiteX131" fmla="*/ 9563 w 9793"/>
              <a:gd name="connsiteY131" fmla="*/ 7766 h 10000"/>
              <a:gd name="connsiteX132" fmla="*/ 9793 w 9793"/>
              <a:gd name="connsiteY132" fmla="*/ 7573 h 10000"/>
              <a:gd name="connsiteX133" fmla="*/ 8590 w 9793"/>
              <a:gd name="connsiteY133" fmla="*/ 6833 h 10000"/>
              <a:gd name="connsiteX134" fmla="*/ 7429 w 9793"/>
              <a:gd name="connsiteY134" fmla="*/ 6169 h 10000"/>
              <a:gd name="connsiteX135" fmla="*/ 6474 w 9793"/>
              <a:gd name="connsiteY135" fmla="*/ 4157 h 10000"/>
              <a:gd name="connsiteX136" fmla="*/ 5972 w 9793"/>
              <a:gd name="connsiteY136" fmla="*/ 3863 h 10000"/>
              <a:gd name="connsiteX137" fmla="*/ 5838 w 9793"/>
              <a:gd name="connsiteY137" fmla="*/ 3548 h 10000"/>
              <a:gd name="connsiteX138" fmla="*/ 5779 w 9793"/>
              <a:gd name="connsiteY138" fmla="*/ 3488 h 10000"/>
              <a:gd name="connsiteX139" fmla="*/ 5721 w 9793"/>
              <a:gd name="connsiteY139" fmla="*/ 3016 h 10000"/>
              <a:gd name="connsiteX140" fmla="*/ 5682 w 9793"/>
              <a:gd name="connsiteY140" fmla="*/ 2762 h 10000"/>
              <a:gd name="connsiteX141" fmla="*/ 5604 w 9793"/>
              <a:gd name="connsiteY141" fmla="*/ 2617 h 10000"/>
              <a:gd name="connsiteX142" fmla="*/ 5837 w 9793"/>
              <a:gd name="connsiteY142" fmla="*/ 2318 h 10000"/>
              <a:gd name="connsiteX143" fmla="*/ 5526 w 9793"/>
              <a:gd name="connsiteY143" fmla="*/ 1714 h 10000"/>
              <a:gd name="connsiteX144" fmla="*/ 6003 w 9793"/>
              <a:gd name="connsiteY144" fmla="*/ 48 h 10000"/>
              <a:gd name="connsiteX145" fmla="*/ 4680 w 9793"/>
              <a:gd name="connsiteY145" fmla="*/ 0 h 10000"/>
              <a:gd name="connsiteX146" fmla="*/ 4027 w 9793"/>
              <a:gd name="connsiteY146" fmla="*/ 145 h 10000"/>
              <a:gd name="connsiteX147" fmla="*/ 3850 w 9793"/>
              <a:gd name="connsiteY147" fmla="*/ 589 h 10000"/>
              <a:gd name="connsiteX148" fmla="*/ 4277 w 9793"/>
              <a:gd name="connsiteY148" fmla="*/ 1484 h 10000"/>
              <a:gd name="connsiteX149" fmla="*/ 3754 w 9793"/>
              <a:gd name="connsiteY149" fmla="*/ 2041 h 10000"/>
              <a:gd name="connsiteX150" fmla="*/ 3453 w 9793"/>
              <a:gd name="connsiteY150" fmla="*/ 3097 h 10000"/>
              <a:gd name="connsiteX151" fmla="*/ 3087 w 9793"/>
              <a:gd name="connsiteY151" fmla="*/ 2637 h 10000"/>
              <a:gd name="connsiteX0" fmla="*/ 3152 w 9765"/>
              <a:gd name="connsiteY0" fmla="*/ 2637 h 10000"/>
              <a:gd name="connsiteX1" fmla="*/ 2561 w 9765"/>
              <a:gd name="connsiteY1" fmla="*/ 3000 h 10000"/>
              <a:gd name="connsiteX2" fmla="*/ 1813 w 9765"/>
              <a:gd name="connsiteY2" fmla="*/ 3129 h 10000"/>
              <a:gd name="connsiteX3" fmla="*/ 1413 w 9765"/>
              <a:gd name="connsiteY3" fmla="*/ 3057 h 10000"/>
              <a:gd name="connsiteX4" fmla="*/ 1096 w 9765"/>
              <a:gd name="connsiteY4" fmla="*/ 3105 h 10000"/>
              <a:gd name="connsiteX5" fmla="*/ 860 w 9765"/>
              <a:gd name="connsiteY5" fmla="*/ 3411 h 10000"/>
              <a:gd name="connsiteX6" fmla="*/ 1279 w 9765"/>
              <a:gd name="connsiteY6" fmla="*/ 4097 h 10000"/>
              <a:gd name="connsiteX7" fmla="*/ 1711 w 9765"/>
              <a:gd name="connsiteY7" fmla="*/ 5040 h 10000"/>
              <a:gd name="connsiteX8" fmla="*/ 1646 w 9765"/>
              <a:gd name="connsiteY8" fmla="*/ 5863 h 10000"/>
              <a:gd name="connsiteX9" fmla="*/ 1517 w 9765"/>
              <a:gd name="connsiteY9" fmla="*/ 6613 h 10000"/>
              <a:gd name="connsiteX10" fmla="*/ 568 w 9765"/>
              <a:gd name="connsiteY10" fmla="*/ 7339 h 10000"/>
              <a:gd name="connsiteX11" fmla="*/ 0 w 9765"/>
              <a:gd name="connsiteY11" fmla="*/ 7725 h 10000"/>
              <a:gd name="connsiteX12" fmla="*/ 82 w 9765"/>
              <a:gd name="connsiteY12" fmla="*/ 8113 h 10000"/>
              <a:gd name="connsiteX13" fmla="*/ 429 w 9765"/>
              <a:gd name="connsiteY13" fmla="*/ 8492 h 10000"/>
              <a:gd name="connsiteX14" fmla="*/ 589 w 9765"/>
              <a:gd name="connsiteY14" fmla="*/ 8815 h 10000"/>
              <a:gd name="connsiteX15" fmla="*/ 878 w 9765"/>
              <a:gd name="connsiteY15" fmla="*/ 9008 h 10000"/>
              <a:gd name="connsiteX16" fmla="*/ 1116 w 9765"/>
              <a:gd name="connsiteY16" fmla="*/ 9468 h 10000"/>
              <a:gd name="connsiteX17" fmla="*/ 1399 w 9765"/>
              <a:gd name="connsiteY17" fmla="*/ 9895 h 10000"/>
              <a:gd name="connsiteX18" fmla="*/ 1597 w 9765"/>
              <a:gd name="connsiteY18" fmla="*/ 10000 h 10000"/>
              <a:gd name="connsiteX19" fmla="*/ 1795 w 9765"/>
              <a:gd name="connsiteY19" fmla="*/ 9855 h 10000"/>
              <a:gd name="connsiteX20" fmla="*/ 1979 w 9765"/>
              <a:gd name="connsiteY20" fmla="*/ 9509 h 10000"/>
              <a:gd name="connsiteX21" fmla="*/ 1830 w 9765"/>
              <a:gd name="connsiteY21" fmla="*/ 8984 h 10000"/>
              <a:gd name="connsiteX22" fmla="*/ 1844 w 9765"/>
              <a:gd name="connsiteY22" fmla="*/ 8766 h 10000"/>
              <a:gd name="connsiteX23" fmla="*/ 2338 w 9765"/>
              <a:gd name="connsiteY23" fmla="*/ 8621 h 10000"/>
              <a:gd name="connsiteX24" fmla="*/ 2613 w 9765"/>
              <a:gd name="connsiteY24" fmla="*/ 8516 h 10000"/>
              <a:gd name="connsiteX25" fmla="*/ 2838 w 9765"/>
              <a:gd name="connsiteY25" fmla="*/ 8492 h 10000"/>
              <a:gd name="connsiteX26" fmla="*/ 3179 w 9765"/>
              <a:gd name="connsiteY26" fmla="*/ 8330 h 10000"/>
              <a:gd name="connsiteX27" fmla="*/ 3596 w 9765"/>
              <a:gd name="connsiteY27" fmla="*/ 7992 h 10000"/>
              <a:gd name="connsiteX28" fmla="*/ 4068 w 9765"/>
              <a:gd name="connsiteY28" fmla="*/ 8137 h 10000"/>
              <a:gd name="connsiteX29" fmla="*/ 4258 w 9765"/>
              <a:gd name="connsiteY29" fmla="*/ 8041 h 10000"/>
              <a:gd name="connsiteX30" fmla="*/ 4292 w 9765"/>
              <a:gd name="connsiteY30" fmla="*/ 8476 h 10000"/>
              <a:gd name="connsiteX31" fmla="*/ 4402 w 9765"/>
              <a:gd name="connsiteY31" fmla="*/ 8669 h 10000"/>
              <a:gd name="connsiteX32" fmla="*/ 4523 w 9765"/>
              <a:gd name="connsiteY32" fmla="*/ 8589 h 10000"/>
              <a:gd name="connsiteX33" fmla="*/ 4581 w 9765"/>
              <a:gd name="connsiteY33" fmla="*/ 8686 h 10000"/>
              <a:gd name="connsiteX34" fmla="*/ 4819 w 9765"/>
              <a:gd name="connsiteY34" fmla="*/ 8572 h 10000"/>
              <a:gd name="connsiteX35" fmla="*/ 5294 w 9765"/>
              <a:gd name="connsiteY35" fmla="*/ 8452 h 10000"/>
              <a:gd name="connsiteX36" fmla="*/ 5094 w 9765"/>
              <a:gd name="connsiteY36" fmla="*/ 8137 h 10000"/>
              <a:gd name="connsiteX37" fmla="*/ 5012 w 9765"/>
              <a:gd name="connsiteY37" fmla="*/ 8017 h 10000"/>
              <a:gd name="connsiteX38" fmla="*/ 4983 w 9765"/>
              <a:gd name="connsiteY38" fmla="*/ 7718 h 10000"/>
              <a:gd name="connsiteX39" fmla="*/ 4936 w 9765"/>
              <a:gd name="connsiteY39" fmla="*/ 7581 h 10000"/>
              <a:gd name="connsiteX40" fmla="*/ 5080 w 9765"/>
              <a:gd name="connsiteY40" fmla="*/ 7508 h 10000"/>
              <a:gd name="connsiteX41" fmla="*/ 5074 w 9765"/>
              <a:gd name="connsiteY41" fmla="*/ 7411 h 10000"/>
              <a:gd name="connsiteX42" fmla="*/ 5131 w 9765"/>
              <a:gd name="connsiteY42" fmla="*/ 7403 h 10000"/>
              <a:gd name="connsiteX43" fmla="*/ 5241 w 9765"/>
              <a:gd name="connsiteY43" fmla="*/ 7411 h 10000"/>
              <a:gd name="connsiteX44" fmla="*/ 5331 w 9765"/>
              <a:gd name="connsiteY44" fmla="*/ 7500 h 10000"/>
              <a:gd name="connsiteX45" fmla="*/ 5164 w 9765"/>
              <a:gd name="connsiteY45" fmla="*/ 7556 h 10000"/>
              <a:gd name="connsiteX46" fmla="*/ 5074 w 9765"/>
              <a:gd name="connsiteY46" fmla="*/ 7508 h 10000"/>
              <a:gd name="connsiteX47" fmla="*/ 4936 w 9765"/>
              <a:gd name="connsiteY47" fmla="*/ 7556 h 10000"/>
              <a:gd name="connsiteX48" fmla="*/ 4974 w 9765"/>
              <a:gd name="connsiteY48" fmla="*/ 7702 h 10000"/>
              <a:gd name="connsiteX49" fmla="*/ 5035 w 9765"/>
              <a:gd name="connsiteY49" fmla="*/ 8033 h 10000"/>
              <a:gd name="connsiteX50" fmla="*/ 5094 w 9765"/>
              <a:gd name="connsiteY50" fmla="*/ 8137 h 10000"/>
              <a:gd name="connsiteX51" fmla="*/ 5272 w 9765"/>
              <a:gd name="connsiteY51" fmla="*/ 8443 h 10000"/>
              <a:gd name="connsiteX52" fmla="*/ 5346 w 9765"/>
              <a:gd name="connsiteY52" fmla="*/ 8589 h 10000"/>
              <a:gd name="connsiteX53" fmla="*/ 5506 w 9765"/>
              <a:gd name="connsiteY53" fmla="*/ 8855 h 10000"/>
              <a:gd name="connsiteX54" fmla="*/ 5811 w 9765"/>
              <a:gd name="connsiteY54" fmla="*/ 8839 h 10000"/>
              <a:gd name="connsiteX55" fmla="*/ 6265 w 9765"/>
              <a:gd name="connsiteY55" fmla="*/ 8911 h 10000"/>
              <a:gd name="connsiteX56" fmla="*/ 6669 w 9765"/>
              <a:gd name="connsiteY56" fmla="*/ 8589 h 10000"/>
              <a:gd name="connsiteX57" fmla="*/ 6767 w 9765"/>
              <a:gd name="connsiteY57" fmla="*/ 8443 h 10000"/>
              <a:gd name="connsiteX58" fmla="*/ 6868 w 9765"/>
              <a:gd name="connsiteY58" fmla="*/ 8443 h 10000"/>
              <a:gd name="connsiteX59" fmla="*/ 6992 w 9765"/>
              <a:gd name="connsiteY59" fmla="*/ 8427 h 10000"/>
              <a:gd name="connsiteX60" fmla="*/ 7191 w 9765"/>
              <a:gd name="connsiteY60" fmla="*/ 8346 h 10000"/>
              <a:gd name="connsiteX61" fmla="*/ 7358 w 9765"/>
              <a:gd name="connsiteY61" fmla="*/ 8356 h 10000"/>
              <a:gd name="connsiteX62" fmla="*/ 7481 w 9765"/>
              <a:gd name="connsiteY62" fmla="*/ 8346 h 10000"/>
              <a:gd name="connsiteX63" fmla="*/ 7437 w 9765"/>
              <a:gd name="connsiteY63" fmla="*/ 8137 h 10000"/>
              <a:gd name="connsiteX64" fmla="*/ 7443 w 9765"/>
              <a:gd name="connsiteY64" fmla="*/ 7984 h 10000"/>
              <a:gd name="connsiteX65" fmla="*/ 7327 w 9765"/>
              <a:gd name="connsiteY65" fmla="*/ 7500 h 10000"/>
              <a:gd name="connsiteX66" fmla="*/ 6962 w 9765"/>
              <a:gd name="connsiteY66" fmla="*/ 7629 h 10000"/>
              <a:gd name="connsiteX67" fmla="*/ 6626 w 9765"/>
              <a:gd name="connsiteY67" fmla="*/ 7088 h 10000"/>
              <a:gd name="connsiteX68" fmla="*/ 6400 w 9765"/>
              <a:gd name="connsiteY68" fmla="*/ 7145 h 10000"/>
              <a:gd name="connsiteX69" fmla="*/ 6177 w 9765"/>
              <a:gd name="connsiteY69" fmla="*/ 7073 h 10000"/>
              <a:gd name="connsiteX70" fmla="*/ 6007 w 9765"/>
              <a:gd name="connsiteY70" fmla="*/ 7088 h 10000"/>
              <a:gd name="connsiteX71" fmla="*/ 5882 w 9765"/>
              <a:gd name="connsiteY71" fmla="*/ 7017 h 10000"/>
              <a:gd name="connsiteX72" fmla="*/ 5832 w 9765"/>
              <a:gd name="connsiteY72" fmla="*/ 6757 h 10000"/>
              <a:gd name="connsiteX73" fmla="*/ 5673 w 9765"/>
              <a:gd name="connsiteY73" fmla="*/ 6580 h 10000"/>
              <a:gd name="connsiteX74" fmla="*/ 5506 w 9765"/>
              <a:gd name="connsiteY74" fmla="*/ 6637 h 10000"/>
              <a:gd name="connsiteX75" fmla="*/ 5310 w 9765"/>
              <a:gd name="connsiteY75" fmla="*/ 6565 h 10000"/>
              <a:gd name="connsiteX76" fmla="*/ 5272 w 9765"/>
              <a:gd name="connsiteY76" fmla="*/ 6492 h 10000"/>
              <a:gd name="connsiteX77" fmla="*/ 5310 w 9765"/>
              <a:gd name="connsiteY77" fmla="*/ 6387 h 10000"/>
              <a:gd name="connsiteX78" fmla="*/ 5416 w 9765"/>
              <a:gd name="connsiteY78" fmla="*/ 6218 h 10000"/>
              <a:gd name="connsiteX79" fmla="*/ 5449 w 9765"/>
              <a:gd name="connsiteY79" fmla="*/ 5984 h 10000"/>
              <a:gd name="connsiteX80" fmla="*/ 5392 w 9765"/>
              <a:gd name="connsiteY80" fmla="*/ 5838 h 10000"/>
              <a:gd name="connsiteX81" fmla="*/ 5416 w 9765"/>
              <a:gd name="connsiteY81" fmla="*/ 5734 h 10000"/>
              <a:gd name="connsiteX82" fmla="*/ 5396 w 9765"/>
              <a:gd name="connsiteY82" fmla="*/ 5597 h 10000"/>
              <a:gd name="connsiteX83" fmla="*/ 5564 w 9765"/>
              <a:gd name="connsiteY83" fmla="*/ 5500 h 10000"/>
              <a:gd name="connsiteX84" fmla="*/ 5629 w 9765"/>
              <a:gd name="connsiteY84" fmla="*/ 5420 h 10000"/>
              <a:gd name="connsiteX85" fmla="*/ 5649 w 9765"/>
              <a:gd name="connsiteY85" fmla="*/ 5282 h 10000"/>
              <a:gd name="connsiteX86" fmla="*/ 5793 w 9765"/>
              <a:gd name="connsiteY86" fmla="*/ 5178 h 10000"/>
              <a:gd name="connsiteX87" fmla="*/ 5887 w 9765"/>
              <a:gd name="connsiteY87" fmla="*/ 5234 h 10000"/>
              <a:gd name="connsiteX88" fmla="*/ 6036 w 9765"/>
              <a:gd name="connsiteY88" fmla="*/ 5282 h 10000"/>
              <a:gd name="connsiteX89" fmla="*/ 6097 w 9765"/>
              <a:gd name="connsiteY89" fmla="*/ 5330 h 10000"/>
              <a:gd name="connsiteX90" fmla="*/ 6044 w 9765"/>
              <a:gd name="connsiteY90" fmla="*/ 5404 h 10000"/>
              <a:gd name="connsiteX91" fmla="*/ 6125 w 9765"/>
              <a:gd name="connsiteY91" fmla="*/ 5541 h 10000"/>
              <a:gd name="connsiteX92" fmla="*/ 6221 w 9765"/>
              <a:gd name="connsiteY92" fmla="*/ 5694 h 10000"/>
              <a:gd name="connsiteX93" fmla="*/ 6101 w 9765"/>
              <a:gd name="connsiteY93" fmla="*/ 5743 h 10000"/>
              <a:gd name="connsiteX94" fmla="*/ 6140 w 9765"/>
              <a:gd name="connsiteY94" fmla="*/ 5880 h 10000"/>
              <a:gd name="connsiteX95" fmla="*/ 5988 w 9765"/>
              <a:gd name="connsiteY95" fmla="*/ 6009 h 10000"/>
              <a:gd name="connsiteX96" fmla="*/ 5811 w 9765"/>
              <a:gd name="connsiteY96" fmla="*/ 6024 h 10000"/>
              <a:gd name="connsiteX97" fmla="*/ 5649 w 9765"/>
              <a:gd name="connsiteY97" fmla="*/ 5976 h 10000"/>
              <a:gd name="connsiteX98" fmla="*/ 5493 w 9765"/>
              <a:gd name="connsiteY98" fmla="*/ 5935 h 10000"/>
              <a:gd name="connsiteX99" fmla="*/ 5429 w 9765"/>
              <a:gd name="connsiteY99" fmla="*/ 6000 h 10000"/>
              <a:gd name="connsiteX100" fmla="*/ 5407 w 9765"/>
              <a:gd name="connsiteY100" fmla="*/ 6218 h 10000"/>
              <a:gd name="connsiteX101" fmla="*/ 5310 w 9765"/>
              <a:gd name="connsiteY101" fmla="*/ 6371 h 10000"/>
              <a:gd name="connsiteX102" fmla="*/ 5260 w 9765"/>
              <a:gd name="connsiteY102" fmla="*/ 6492 h 10000"/>
              <a:gd name="connsiteX103" fmla="*/ 5316 w 9765"/>
              <a:gd name="connsiteY103" fmla="*/ 6580 h 10000"/>
              <a:gd name="connsiteX104" fmla="*/ 5527 w 9765"/>
              <a:gd name="connsiteY104" fmla="*/ 6628 h 10000"/>
              <a:gd name="connsiteX105" fmla="*/ 5673 w 9765"/>
              <a:gd name="connsiteY105" fmla="*/ 6557 h 10000"/>
              <a:gd name="connsiteX106" fmla="*/ 5825 w 9765"/>
              <a:gd name="connsiteY106" fmla="*/ 6783 h 10000"/>
              <a:gd name="connsiteX107" fmla="*/ 5887 w 9765"/>
              <a:gd name="connsiteY107" fmla="*/ 7040 h 10000"/>
              <a:gd name="connsiteX108" fmla="*/ 6021 w 9765"/>
              <a:gd name="connsiteY108" fmla="*/ 7096 h 10000"/>
              <a:gd name="connsiteX109" fmla="*/ 6199 w 9765"/>
              <a:gd name="connsiteY109" fmla="*/ 7088 h 10000"/>
              <a:gd name="connsiteX110" fmla="*/ 6421 w 9765"/>
              <a:gd name="connsiteY110" fmla="*/ 7170 h 10000"/>
              <a:gd name="connsiteX111" fmla="*/ 6606 w 9765"/>
              <a:gd name="connsiteY111" fmla="*/ 7073 h 10000"/>
              <a:gd name="connsiteX112" fmla="*/ 6970 w 9765"/>
              <a:gd name="connsiteY112" fmla="*/ 7629 h 10000"/>
              <a:gd name="connsiteX113" fmla="*/ 7327 w 9765"/>
              <a:gd name="connsiteY113" fmla="*/ 7488 h 10000"/>
              <a:gd name="connsiteX114" fmla="*/ 7443 w 9765"/>
              <a:gd name="connsiteY114" fmla="*/ 7992 h 10000"/>
              <a:gd name="connsiteX115" fmla="*/ 7544 w 9765"/>
              <a:gd name="connsiteY115" fmla="*/ 8041 h 10000"/>
              <a:gd name="connsiteX116" fmla="*/ 7650 w 9765"/>
              <a:gd name="connsiteY116" fmla="*/ 8081 h 10000"/>
              <a:gd name="connsiteX117" fmla="*/ 7700 w 9765"/>
              <a:gd name="connsiteY117" fmla="*/ 8089 h 10000"/>
              <a:gd name="connsiteX118" fmla="*/ 7810 w 9765"/>
              <a:gd name="connsiteY118" fmla="*/ 7984 h 10000"/>
              <a:gd name="connsiteX119" fmla="*/ 7881 w 9765"/>
              <a:gd name="connsiteY119" fmla="*/ 8162 h 10000"/>
              <a:gd name="connsiteX120" fmla="*/ 8206 w 9765"/>
              <a:gd name="connsiteY120" fmla="*/ 7597 h 10000"/>
              <a:gd name="connsiteX121" fmla="*/ 8366 w 9765"/>
              <a:gd name="connsiteY121" fmla="*/ 7548 h 10000"/>
              <a:gd name="connsiteX122" fmla="*/ 8539 w 9765"/>
              <a:gd name="connsiteY122" fmla="*/ 7694 h 10000"/>
              <a:gd name="connsiteX123" fmla="*/ 8525 w 9765"/>
              <a:gd name="connsiteY123" fmla="*/ 7065 h 10000"/>
              <a:gd name="connsiteX124" fmla="*/ 8736 w 9765"/>
              <a:gd name="connsiteY124" fmla="*/ 7040 h 10000"/>
              <a:gd name="connsiteX125" fmla="*/ 9072 w 9765"/>
              <a:gd name="connsiteY125" fmla="*/ 7290 h 10000"/>
              <a:gd name="connsiteX126" fmla="*/ 9154 w 9765"/>
              <a:gd name="connsiteY126" fmla="*/ 7307 h 10000"/>
              <a:gd name="connsiteX127" fmla="*/ 9386 w 9765"/>
              <a:gd name="connsiteY127" fmla="*/ 7339 h 10000"/>
              <a:gd name="connsiteX128" fmla="*/ 9446 w 9765"/>
              <a:gd name="connsiteY128" fmla="*/ 7387 h 10000"/>
              <a:gd name="connsiteX129" fmla="*/ 9486 w 9765"/>
              <a:gd name="connsiteY129" fmla="*/ 7621 h 10000"/>
              <a:gd name="connsiteX130" fmla="*/ 9649 w 9765"/>
              <a:gd name="connsiteY130" fmla="*/ 7742 h 10000"/>
              <a:gd name="connsiteX131" fmla="*/ 9765 w 9765"/>
              <a:gd name="connsiteY131" fmla="*/ 7766 h 10000"/>
              <a:gd name="connsiteX132" fmla="*/ 8772 w 9765"/>
              <a:gd name="connsiteY132" fmla="*/ 6833 h 10000"/>
              <a:gd name="connsiteX133" fmla="*/ 7586 w 9765"/>
              <a:gd name="connsiteY133" fmla="*/ 6169 h 10000"/>
              <a:gd name="connsiteX134" fmla="*/ 6611 w 9765"/>
              <a:gd name="connsiteY134" fmla="*/ 4157 h 10000"/>
              <a:gd name="connsiteX135" fmla="*/ 6098 w 9765"/>
              <a:gd name="connsiteY135" fmla="*/ 3863 h 10000"/>
              <a:gd name="connsiteX136" fmla="*/ 5961 w 9765"/>
              <a:gd name="connsiteY136" fmla="*/ 3548 h 10000"/>
              <a:gd name="connsiteX137" fmla="*/ 5901 w 9765"/>
              <a:gd name="connsiteY137" fmla="*/ 3488 h 10000"/>
              <a:gd name="connsiteX138" fmla="*/ 5842 w 9765"/>
              <a:gd name="connsiteY138" fmla="*/ 3016 h 10000"/>
              <a:gd name="connsiteX139" fmla="*/ 5802 w 9765"/>
              <a:gd name="connsiteY139" fmla="*/ 2762 h 10000"/>
              <a:gd name="connsiteX140" fmla="*/ 5722 w 9765"/>
              <a:gd name="connsiteY140" fmla="*/ 2617 h 10000"/>
              <a:gd name="connsiteX141" fmla="*/ 5960 w 9765"/>
              <a:gd name="connsiteY141" fmla="*/ 2318 h 10000"/>
              <a:gd name="connsiteX142" fmla="*/ 5643 w 9765"/>
              <a:gd name="connsiteY142" fmla="*/ 1714 h 10000"/>
              <a:gd name="connsiteX143" fmla="*/ 6130 w 9765"/>
              <a:gd name="connsiteY143" fmla="*/ 48 h 10000"/>
              <a:gd name="connsiteX144" fmla="*/ 4779 w 9765"/>
              <a:gd name="connsiteY144" fmla="*/ 0 h 10000"/>
              <a:gd name="connsiteX145" fmla="*/ 4112 w 9765"/>
              <a:gd name="connsiteY145" fmla="*/ 145 h 10000"/>
              <a:gd name="connsiteX146" fmla="*/ 3931 w 9765"/>
              <a:gd name="connsiteY146" fmla="*/ 589 h 10000"/>
              <a:gd name="connsiteX147" fmla="*/ 4367 w 9765"/>
              <a:gd name="connsiteY147" fmla="*/ 1484 h 10000"/>
              <a:gd name="connsiteX148" fmla="*/ 3833 w 9765"/>
              <a:gd name="connsiteY148" fmla="*/ 2041 h 10000"/>
              <a:gd name="connsiteX149" fmla="*/ 3526 w 9765"/>
              <a:gd name="connsiteY149" fmla="*/ 3097 h 10000"/>
              <a:gd name="connsiteX150" fmla="*/ 3152 w 9765"/>
              <a:gd name="connsiteY150" fmla="*/ 2637 h 10000"/>
              <a:gd name="connsiteX0" fmla="*/ 3228 w 9881"/>
              <a:gd name="connsiteY0" fmla="*/ 2637 h 10000"/>
              <a:gd name="connsiteX1" fmla="*/ 2623 w 9881"/>
              <a:gd name="connsiteY1" fmla="*/ 3000 h 10000"/>
              <a:gd name="connsiteX2" fmla="*/ 1857 w 9881"/>
              <a:gd name="connsiteY2" fmla="*/ 3129 h 10000"/>
              <a:gd name="connsiteX3" fmla="*/ 1447 w 9881"/>
              <a:gd name="connsiteY3" fmla="*/ 3057 h 10000"/>
              <a:gd name="connsiteX4" fmla="*/ 1122 w 9881"/>
              <a:gd name="connsiteY4" fmla="*/ 3105 h 10000"/>
              <a:gd name="connsiteX5" fmla="*/ 881 w 9881"/>
              <a:gd name="connsiteY5" fmla="*/ 3411 h 10000"/>
              <a:gd name="connsiteX6" fmla="*/ 1310 w 9881"/>
              <a:gd name="connsiteY6" fmla="*/ 4097 h 10000"/>
              <a:gd name="connsiteX7" fmla="*/ 1752 w 9881"/>
              <a:gd name="connsiteY7" fmla="*/ 5040 h 10000"/>
              <a:gd name="connsiteX8" fmla="*/ 1686 w 9881"/>
              <a:gd name="connsiteY8" fmla="*/ 5863 h 10000"/>
              <a:gd name="connsiteX9" fmla="*/ 1554 w 9881"/>
              <a:gd name="connsiteY9" fmla="*/ 6613 h 10000"/>
              <a:gd name="connsiteX10" fmla="*/ 582 w 9881"/>
              <a:gd name="connsiteY10" fmla="*/ 7339 h 10000"/>
              <a:gd name="connsiteX11" fmla="*/ 0 w 9881"/>
              <a:gd name="connsiteY11" fmla="*/ 7725 h 10000"/>
              <a:gd name="connsiteX12" fmla="*/ 84 w 9881"/>
              <a:gd name="connsiteY12" fmla="*/ 8113 h 10000"/>
              <a:gd name="connsiteX13" fmla="*/ 439 w 9881"/>
              <a:gd name="connsiteY13" fmla="*/ 8492 h 10000"/>
              <a:gd name="connsiteX14" fmla="*/ 603 w 9881"/>
              <a:gd name="connsiteY14" fmla="*/ 8815 h 10000"/>
              <a:gd name="connsiteX15" fmla="*/ 899 w 9881"/>
              <a:gd name="connsiteY15" fmla="*/ 9008 h 10000"/>
              <a:gd name="connsiteX16" fmla="*/ 1143 w 9881"/>
              <a:gd name="connsiteY16" fmla="*/ 9468 h 10000"/>
              <a:gd name="connsiteX17" fmla="*/ 1433 w 9881"/>
              <a:gd name="connsiteY17" fmla="*/ 9895 h 10000"/>
              <a:gd name="connsiteX18" fmla="*/ 1635 w 9881"/>
              <a:gd name="connsiteY18" fmla="*/ 10000 h 10000"/>
              <a:gd name="connsiteX19" fmla="*/ 1838 w 9881"/>
              <a:gd name="connsiteY19" fmla="*/ 9855 h 10000"/>
              <a:gd name="connsiteX20" fmla="*/ 2027 w 9881"/>
              <a:gd name="connsiteY20" fmla="*/ 9509 h 10000"/>
              <a:gd name="connsiteX21" fmla="*/ 1874 w 9881"/>
              <a:gd name="connsiteY21" fmla="*/ 8984 h 10000"/>
              <a:gd name="connsiteX22" fmla="*/ 1888 w 9881"/>
              <a:gd name="connsiteY22" fmla="*/ 8766 h 10000"/>
              <a:gd name="connsiteX23" fmla="*/ 2394 w 9881"/>
              <a:gd name="connsiteY23" fmla="*/ 8621 h 10000"/>
              <a:gd name="connsiteX24" fmla="*/ 2676 w 9881"/>
              <a:gd name="connsiteY24" fmla="*/ 8516 h 10000"/>
              <a:gd name="connsiteX25" fmla="*/ 2906 w 9881"/>
              <a:gd name="connsiteY25" fmla="*/ 8492 h 10000"/>
              <a:gd name="connsiteX26" fmla="*/ 3256 w 9881"/>
              <a:gd name="connsiteY26" fmla="*/ 8330 h 10000"/>
              <a:gd name="connsiteX27" fmla="*/ 3683 w 9881"/>
              <a:gd name="connsiteY27" fmla="*/ 7992 h 10000"/>
              <a:gd name="connsiteX28" fmla="*/ 4166 w 9881"/>
              <a:gd name="connsiteY28" fmla="*/ 8137 h 10000"/>
              <a:gd name="connsiteX29" fmla="*/ 4360 w 9881"/>
              <a:gd name="connsiteY29" fmla="*/ 8041 h 10000"/>
              <a:gd name="connsiteX30" fmla="*/ 4395 w 9881"/>
              <a:gd name="connsiteY30" fmla="*/ 8476 h 10000"/>
              <a:gd name="connsiteX31" fmla="*/ 4508 w 9881"/>
              <a:gd name="connsiteY31" fmla="*/ 8669 h 10000"/>
              <a:gd name="connsiteX32" fmla="*/ 4632 w 9881"/>
              <a:gd name="connsiteY32" fmla="*/ 8589 h 10000"/>
              <a:gd name="connsiteX33" fmla="*/ 4691 w 9881"/>
              <a:gd name="connsiteY33" fmla="*/ 8686 h 10000"/>
              <a:gd name="connsiteX34" fmla="*/ 4935 w 9881"/>
              <a:gd name="connsiteY34" fmla="*/ 8572 h 10000"/>
              <a:gd name="connsiteX35" fmla="*/ 5421 w 9881"/>
              <a:gd name="connsiteY35" fmla="*/ 8452 h 10000"/>
              <a:gd name="connsiteX36" fmla="*/ 5217 w 9881"/>
              <a:gd name="connsiteY36" fmla="*/ 8137 h 10000"/>
              <a:gd name="connsiteX37" fmla="*/ 5133 w 9881"/>
              <a:gd name="connsiteY37" fmla="*/ 8017 h 10000"/>
              <a:gd name="connsiteX38" fmla="*/ 5103 w 9881"/>
              <a:gd name="connsiteY38" fmla="*/ 7718 h 10000"/>
              <a:gd name="connsiteX39" fmla="*/ 5055 w 9881"/>
              <a:gd name="connsiteY39" fmla="*/ 7581 h 10000"/>
              <a:gd name="connsiteX40" fmla="*/ 5202 w 9881"/>
              <a:gd name="connsiteY40" fmla="*/ 7508 h 10000"/>
              <a:gd name="connsiteX41" fmla="*/ 5196 w 9881"/>
              <a:gd name="connsiteY41" fmla="*/ 7411 h 10000"/>
              <a:gd name="connsiteX42" fmla="*/ 5254 w 9881"/>
              <a:gd name="connsiteY42" fmla="*/ 7403 h 10000"/>
              <a:gd name="connsiteX43" fmla="*/ 5367 w 9881"/>
              <a:gd name="connsiteY43" fmla="*/ 7411 h 10000"/>
              <a:gd name="connsiteX44" fmla="*/ 5459 w 9881"/>
              <a:gd name="connsiteY44" fmla="*/ 7500 h 10000"/>
              <a:gd name="connsiteX45" fmla="*/ 5288 w 9881"/>
              <a:gd name="connsiteY45" fmla="*/ 7556 h 10000"/>
              <a:gd name="connsiteX46" fmla="*/ 5196 w 9881"/>
              <a:gd name="connsiteY46" fmla="*/ 7508 h 10000"/>
              <a:gd name="connsiteX47" fmla="*/ 5055 w 9881"/>
              <a:gd name="connsiteY47" fmla="*/ 7556 h 10000"/>
              <a:gd name="connsiteX48" fmla="*/ 5094 w 9881"/>
              <a:gd name="connsiteY48" fmla="*/ 7702 h 10000"/>
              <a:gd name="connsiteX49" fmla="*/ 5156 w 9881"/>
              <a:gd name="connsiteY49" fmla="*/ 8033 h 10000"/>
              <a:gd name="connsiteX50" fmla="*/ 5217 w 9881"/>
              <a:gd name="connsiteY50" fmla="*/ 8137 h 10000"/>
              <a:gd name="connsiteX51" fmla="*/ 5399 w 9881"/>
              <a:gd name="connsiteY51" fmla="*/ 8443 h 10000"/>
              <a:gd name="connsiteX52" fmla="*/ 5475 w 9881"/>
              <a:gd name="connsiteY52" fmla="*/ 8589 h 10000"/>
              <a:gd name="connsiteX53" fmla="*/ 5639 w 9881"/>
              <a:gd name="connsiteY53" fmla="*/ 8855 h 10000"/>
              <a:gd name="connsiteX54" fmla="*/ 5951 w 9881"/>
              <a:gd name="connsiteY54" fmla="*/ 8839 h 10000"/>
              <a:gd name="connsiteX55" fmla="*/ 6416 w 9881"/>
              <a:gd name="connsiteY55" fmla="*/ 8911 h 10000"/>
              <a:gd name="connsiteX56" fmla="*/ 6829 w 9881"/>
              <a:gd name="connsiteY56" fmla="*/ 8589 h 10000"/>
              <a:gd name="connsiteX57" fmla="*/ 6930 w 9881"/>
              <a:gd name="connsiteY57" fmla="*/ 8443 h 10000"/>
              <a:gd name="connsiteX58" fmla="*/ 7033 w 9881"/>
              <a:gd name="connsiteY58" fmla="*/ 8443 h 10000"/>
              <a:gd name="connsiteX59" fmla="*/ 7160 w 9881"/>
              <a:gd name="connsiteY59" fmla="*/ 8427 h 10000"/>
              <a:gd name="connsiteX60" fmla="*/ 7364 w 9881"/>
              <a:gd name="connsiteY60" fmla="*/ 8346 h 10000"/>
              <a:gd name="connsiteX61" fmla="*/ 7535 w 9881"/>
              <a:gd name="connsiteY61" fmla="*/ 8356 h 10000"/>
              <a:gd name="connsiteX62" fmla="*/ 7661 w 9881"/>
              <a:gd name="connsiteY62" fmla="*/ 8346 h 10000"/>
              <a:gd name="connsiteX63" fmla="*/ 7616 w 9881"/>
              <a:gd name="connsiteY63" fmla="*/ 8137 h 10000"/>
              <a:gd name="connsiteX64" fmla="*/ 7622 w 9881"/>
              <a:gd name="connsiteY64" fmla="*/ 7984 h 10000"/>
              <a:gd name="connsiteX65" fmla="*/ 7503 w 9881"/>
              <a:gd name="connsiteY65" fmla="*/ 7500 h 10000"/>
              <a:gd name="connsiteX66" fmla="*/ 7130 w 9881"/>
              <a:gd name="connsiteY66" fmla="*/ 7629 h 10000"/>
              <a:gd name="connsiteX67" fmla="*/ 6785 w 9881"/>
              <a:gd name="connsiteY67" fmla="*/ 7088 h 10000"/>
              <a:gd name="connsiteX68" fmla="*/ 6554 w 9881"/>
              <a:gd name="connsiteY68" fmla="*/ 7145 h 10000"/>
              <a:gd name="connsiteX69" fmla="*/ 6326 w 9881"/>
              <a:gd name="connsiteY69" fmla="*/ 7073 h 10000"/>
              <a:gd name="connsiteX70" fmla="*/ 6152 w 9881"/>
              <a:gd name="connsiteY70" fmla="*/ 7088 h 10000"/>
              <a:gd name="connsiteX71" fmla="*/ 6024 w 9881"/>
              <a:gd name="connsiteY71" fmla="*/ 7017 h 10000"/>
              <a:gd name="connsiteX72" fmla="*/ 5972 w 9881"/>
              <a:gd name="connsiteY72" fmla="*/ 6757 h 10000"/>
              <a:gd name="connsiteX73" fmla="*/ 5810 w 9881"/>
              <a:gd name="connsiteY73" fmla="*/ 6580 h 10000"/>
              <a:gd name="connsiteX74" fmla="*/ 5639 w 9881"/>
              <a:gd name="connsiteY74" fmla="*/ 6637 h 10000"/>
              <a:gd name="connsiteX75" fmla="*/ 5438 w 9881"/>
              <a:gd name="connsiteY75" fmla="*/ 6565 h 10000"/>
              <a:gd name="connsiteX76" fmla="*/ 5399 w 9881"/>
              <a:gd name="connsiteY76" fmla="*/ 6492 h 10000"/>
              <a:gd name="connsiteX77" fmla="*/ 5438 w 9881"/>
              <a:gd name="connsiteY77" fmla="*/ 6387 h 10000"/>
              <a:gd name="connsiteX78" fmla="*/ 5546 w 9881"/>
              <a:gd name="connsiteY78" fmla="*/ 6218 h 10000"/>
              <a:gd name="connsiteX79" fmla="*/ 5580 w 9881"/>
              <a:gd name="connsiteY79" fmla="*/ 5984 h 10000"/>
              <a:gd name="connsiteX80" fmla="*/ 5522 w 9881"/>
              <a:gd name="connsiteY80" fmla="*/ 5838 h 10000"/>
              <a:gd name="connsiteX81" fmla="*/ 5546 w 9881"/>
              <a:gd name="connsiteY81" fmla="*/ 5734 h 10000"/>
              <a:gd name="connsiteX82" fmla="*/ 5526 w 9881"/>
              <a:gd name="connsiteY82" fmla="*/ 5597 h 10000"/>
              <a:gd name="connsiteX83" fmla="*/ 5698 w 9881"/>
              <a:gd name="connsiteY83" fmla="*/ 5500 h 10000"/>
              <a:gd name="connsiteX84" fmla="*/ 5764 w 9881"/>
              <a:gd name="connsiteY84" fmla="*/ 5420 h 10000"/>
              <a:gd name="connsiteX85" fmla="*/ 5785 w 9881"/>
              <a:gd name="connsiteY85" fmla="*/ 5282 h 10000"/>
              <a:gd name="connsiteX86" fmla="*/ 5932 w 9881"/>
              <a:gd name="connsiteY86" fmla="*/ 5178 h 10000"/>
              <a:gd name="connsiteX87" fmla="*/ 6029 w 9881"/>
              <a:gd name="connsiteY87" fmla="*/ 5234 h 10000"/>
              <a:gd name="connsiteX88" fmla="*/ 6181 w 9881"/>
              <a:gd name="connsiteY88" fmla="*/ 5282 h 10000"/>
              <a:gd name="connsiteX89" fmla="*/ 6244 w 9881"/>
              <a:gd name="connsiteY89" fmla="*/ 5330 h 10000"/>
              <a:gd name="connsiteX90" fmla="*/ 6189 w 9881"/>
              <a:gd name="connsiteY90" fmla="*/ 5404 h 10000"/>
              <a:gd name="connsiteX91" fmla="*/ 6272 w 9881"/>
              <a:gd name="connsiteY91" fmla="*/ 5541 h 10000"/>
              <a:gd name="connsiteX92" fmla="*/ 6371 w 9881"/>
              <a:gd name="connsiteY92" fmla="*/ 5694 h 10000"/>
              <a:gd name="connsiteX93" fmla="*/ 6248 w 9881"/>
              <a:gd name="connsiteY93" fmla="*/ 5743 h 10000"/>
              <a:gd name="connsiteX94" fmla="*/ 6288 w 9881"/>
              <a:gd name="connsiteY94" fmla="*/ 5880 h 10000"/>
              <a:gd name="connsiteX95" fmla="*/ 6132 w 9881"/>
              <a:gd name="connsiteY95" fmla="*/ 6009 h 10000"/>
              <a:gd name="connsiteX96" fmla="*/ 5951 w 9881"/>
              <a:gd name="connsiteY96" fmla="*/ 6024 h 10000"/>
              <a:gd name="connsiteX97" fmla="*/ 5785 w 9881"/>
              <a:gd name="connsiteY97" fmla="*/ 5976 h 10000"/>
              <a:gd name="connsiteX98" fmla="*/ 5625 w 9881"/>
              <a:gd name="connsiteY98" fmla="*/ 5935 h 10000"/>
              <a:gd name="connsiteX99" fmla="*/ 5560 w 9881"/>
              <a:gd name="connsiteY99" fmla="*/ 6000 h 10000"/>
              <a:gd name="connsiteX100" fmla="*/ 5537 w 9881"/>
              <a:gd name="connsiteY100" fmla="*/ 6218 h 10000"/>
              <a:gd name="connsiteX101" fmla="*/ 5438 w 9881"/>
              <a:gd name="connsiteY101" fmla="*/ 6371 h 10000"/>
              <a:gd name="connsiteX102" fmla="*/ 5387 w 9881"/>
              <a:gd name="connsiteY102" fmla="*/ 6492 h 10000"/>
              <a:gd name="connsiteX103" fmla="*/ 5444 w 9881"/>
              <a:gd name="connsiteY103" fmla="*/ 6580 h 10000"/>
              <a:gd name="connsiteX104" fmla="*/ 5660 w 9881"/>
              <a:gd name="connsiteY104" fmla="*/ 6628 h 10000"/>
              <a:gd name="connsiteX105" fmla="*/ 5810 w 9881"/>
              <a:gd name="connsiteY105" fmla="*/ 6557 h 10000"/>
              <a:gd name="connsiteX106" fmla="*/ 5965 w 9881"/>
              <a:gd name="connsiteY106" fmla="*/ 6783 h 10000"/>
              <a:gd name="connsiteX107" fmla="*/ 6029 w 9881"/>
              <a:gd name="connsiteY107" fmla="*/ 7040 h 10000"/>
              <a:gd name="connsiteX108" fmla="*/ 6166 w 9881"/>
              <a:gd name="connsiteY108" fmla="*/ 7096 h 10000"/>
              <a:gd name="connsiteX109" fmla="*/ 6348 w 9881"/>
              <a:gd name="connsiteY109" fmla="*/ 7088 h 10000"/>
              <a:gd name="connsiteX110" fmla="*/ 6576 w 9881"/>
              <a:gd name="connsiteY110" fmla="*/ 7170 h 10000"/>
              <a:gd name="connsiteX111" fmla="*/ 6765 w 9881"/>
              <a:gd name="connsiteY111" fmla="*/ 7073 h 10000"/>
              <a:gd name="connsiteX112" fmla="*/ 7138 w 9881"/>
              <a:gd name="connsiteY112" fmla="*/ 7629 h 10000"/>
              <a:gd name="connsiteX113" fmla="*/ 7503 w 9881"/>
              <a:gd name="connsiteY113" fmla="*/ 7488 h 10000"/>
              <a:gd name="connsiteX114" fmla="*/ 7622 w 9881"/>
              <a:gd name="connsiteY114" fmla="*/ 7992 h 10000"/>
              <a:gd name="connsiteX115" fmla="*/ 7726 w 9881"/>
              <a:gd name="connsiteY115" fmla="*/ 8041 h 10000"/>
              <a:gd name="connsiteX116" fmla="*/ 7834 w 9881"/>
              <a:gd name="connsiteY116" fmla="*/ 8081 h 10000"/>
              <a:gd name="connsiteX117" fmla="*/ 7885 w 9881"/>
              <a:gd name="connsiteY117" fmla="*/ 8089 h 10000"/>
              <a:gd name="connsiteX118" fmla="*/ 7998 w 9881"/>
              <a:gd name="connsiteY118" fmla="*/ 7984 h 10000"/>
              <a:gd name="connsiteX119" fmla="*/ 8071 w 9881"/>
              <a:gd name="connsiteY119" fmla="*/ 8162 h 10000"/>
              <a:gd name="connsiteX120" fmla="*/ 8403 w 9881"/>
              <a:gd name="connsiteY120" fmla="*/ 7597 h 10000"/>
              <a:gd name="connsiteX121" fmla="*/ 8567 w 9881"/>
              <a:gd name="connsiteY121" fmla="*/ 7548 h 10000"/>
              <a:gd name="connsiteX122" fmla="*/ 8744 w 9881"/>
              <a:gd name="connsiteY122" fmla="*/ 7694 h 10000"/>
              <a:gd name="connsiteX123" fmla="*/ 8730 w 9881"/>
              <a:gd name="connsiteY123" fmla="*/ 7065 h 10000"/>
              <a:gd name="connsiteX124" fmla="*/ 8946 w 9881"/>
              <a:gd name="connsiteY124" fmla="*/ 7040 h 10000"/>
              <a:gd name="connsiteX125" fmla="*/ 9290 w 9881"/>
              <a:gd name="connsiteY125" fmla="*/ 7290 h 10000"/>
              <a:gd name="connsiteX126" fmla="*/ 9374 w 9881"/>
              <a:gd name="connsiteY126" fmla="*/ 7307 h 10000"/>
              <a:gd name="connsiteX127" fmla="*/ 9612 w 9881"/>
              <a:gd name="connsiteY127" fmla="*/ 7339 h 10000"/>
              <a:gd name="connsiteX128" fmla="*/ 9673 w 9881"/>
              <a:gd name="connsiteY128" fmla="*/ 7387 h 10000"/>
              <a:gd name="connsiteX129" fmla="*/ 9714 w 9881"/>
              <a:gd name="connsiteY129" fmla="*/ 7621 h 10000"/>
              <a:gd name="connsiteX130" fmla="*/ 9881 w 9881"/>
              <a:gd name="connsiteY130" fmla="*/ 7742 h 10000"/>
              <a:gd name="connsiteX131" fmla="*/ 8983 w 9881"/>
              <a:gd name="connsiteY131" fmla="*/ 6833 h 10000"/>
              <a:gd name="connsiteX132" fmla="*/ 7769 w 9881"/>
              <a:gd name="connsiteY132" fmla="*/ 6169 h 10000"/>
              <a:gd name="connsiteX133" fmla="*/ 6770 w 9881"/>
              <a:gd name="connsiteY133" fmla="*/ 4157 h 10000"/>
              <a:gd name="connsiteX134" fmla="*/ 6245 w 9881"/>
              <a:gd name="connsiteY134" fmla="*/ 3863 h 10000"/>
              <a:gd name="connsiteX135" fmla="*/ 6104 w 9881"/>
              <a:gd name="connsiteY135" fmla="*/ 3548 h 10000"/>
              <a:gd name="connsiteX136" fmla="*/ 6043 w 9881"/>
              <a:gd name="connsiteY136" fmla="*/ 3488 h 10000"/>
              <a:gd name="connsiteX137" fmla="*/ 5983 w 9881"/>
              <a:gd name="connsiteY137" fmla="*/ 3016 h 10000"/>
              <a:gd name="connsiteX138" fmla="*/ 5942 w 9881"/>
              <a:gd name="connsiteY138" fmla="*/ 2762 h 10000"/>
              <a:gd name="connsiteX139" fmla="*/ 5860 w 9881"/>
              <a:gd name="connsiteY139" fmla="*/ 2617 h 10000"/>
              <a:gd name="connsiteX140" fmla="*/ 6103 w 9881"/>
              <a:gd name="connsiteY140" fmla="*/ 2318 h 10000"/>
              <a:gd name="connsiteX141" fmla="*/ 5779 w 9881"/>
              <a:gd name="connsiteY141" fmla="*/ 1714 h 10000"/>
              <a:gd name="connsiteX142" fmla="*/ 6278 w 9881"/>
              <a:gd name="connsiteY142" fmla="*/ 48 h 10000"/>
              <a:gd name="connsiteX143" fmla="*/ 4894 w 9881"/>
              <a:gd name="connsiteY143" fmla="*/ 0 h 10000"/>
              <a:gd name="connsiteX144" fmla="*/ 4211 w 9881"/>
              <a:gd name="connsiteY144" fmla="*/ 145 h 10000"/>
              <a:gd name="connsiteX145" fmla="*/ 4026 w 9881"/>
              <a:gd name="connsiteY145" fmla="*/ 589 h 10000"/>
              <a:gd name="connsiteX146" fmla="*/ 4472 w 9881"/>
              <a:gd name="connsiteY146" fmla="*/ 1484 h 10000"/>
              <a:gd name="connsiteX147" fmla="*/ 3925 w 9881"/>
              <a:gd name="connsiteY147" fmla="*/ 2041 h 10000"/>
              <a:gd name="connsiteX148" fmla="*/ 3611 w 9881"/>
              <a:gd name="connsiteY148" fmla="*/ 3097 h 10000"/>
              <a:gd name="connsiteX149" fmla="*/ 3228 w 9881"/>
              <a:gd name="connsiteY149" fmla="*/ 2637 h 10000"/>
              <a:gd name="connsiteX0" fmla="*/ 3267 w 9831"/>
              <a:gd name="connsiteY0" fmla="*/ 2637 h 10000"/>
              <a:gd name="connsiteX1" fmla="*/ 2655 w 9831"/>
              <a:gd name="connsiteY1" fmla="*/ 3000 h 10000"/>
              <a:gd name="connsiteX2" fmla="*/ 1879 w 9831"/>
              <a:gd name="connsiteY2" fmla="*/ 3129 h 10000"/>
              <a:gd name="connsiteX3" fmla="*/ 1464 w 9831"/>
              <a:gd name="connsiteY3" fmla="*/ 3057 h 10000"/>
              <a:gd name="connsiteX4" fmla="*/ 1136 w 9831"/>
              <a:gd name="connsiteY4" fmla="*/ 3105 h 10000"/>
              <a:gd name="connsiteX5" fmla="*/ 892 w 9831"/>
              <a:gd name="connsiteY5" fmla="*/ 3411 h 10000"/>
              <a:gd name="connsiteX6" fmla="*/ 1326 w 9831"/>
              <a:gd name="connsiteY6" fmla="*/ 4097 h 10000"/>
              <a:gd name="connsiteX7" fmla="*/ 1773 w 9831"/>
              <a:gd name="connsiteY7" fmla="*/ 5040 h 10000"/>
              <a:gd name="connsiteX8" fmla="*/ 1706 w 9831"/>
              <a:gd name="connsiteY8" fmla="*/ 5863 h 10000"/>
              <a:gd name="connsiteX9" fmla="*/ 1573 w 9831"/>
              <a:gd name="connsiteY9" fmla="*/ 6613 h 10000"/>
              <a:gd name="connsiteX10" fmla="*/ 589 w 9831"/>
              <a:gd name="connsiteY10" fmla="*/ 7339 h 10000"/>
              <a:gd name="connsiteX11" fmla="*/ 0 w 9831"/>
              <a:gd name="connsiteY11" fmla="*/ 7725 h 10000"/>
              <a:gd name="connsiteX12" fmla="*/ 85 w 9831"/>
              <a:gd name="connsiteY12" fmla="*/ 8113 h 10000"/>
              <a:gd name="connsiteX13" fmla="*/ 444 w 9831"/>
              <a:gd name="connsiteY13" fmla="*/ 8492 h 10000"/>
              <a:gd name="connsiteX14" fmla="*/ 610 w 9831"/>
              <a:gd name="connsiteY14" fmla="*/ 8815 h 10000"/>
              <a:gd name="connsiteX15" fmla="*/ 910 w 9831"/>
              <a:gd name="connsiteY15" fmla="*/ 9008 h 10000"/>
              <a:gd name="connsiteX16" fmla="*/ 1157 w 9831"/>
              <a:gd name="connsiteY16" fmla="*/ 9468 h 10000"/>
              <a:gd name="connsiteX17" fmla="*/ 1450 w 9831"/>
              <a:gd name="connsiteY17" fmla="*/ 9895 h 10000"/>
              <a:gd name="connsiteX18" fmla="*/ 1655 w 9831"/>
              <a:gd name="connsiteY18" fmla="*/ 10000 h 10000"/>
              <a:gd name="connsiteX19" fmla="*/ 1860 w 9831"/>
              <a:gd name="connsiteY19" fmla="*/ 9855 h 10000"/>
              <a:gd name="connsiteX20" fmla="*/ 2051 w 9831"/>
              <a:gd name="connsiteY20" fmla="*/ 9509 h 10000"/>
              <a:gd name="connsiteX21" fmla="*/ 1897 w 9831"/>
              <a:gd name="connsiteY21" fmla="*/ 8984 h 10000"/>
              <a:gd name="connsiteX22" fmla="*/ 1911 w 9831"/>
              <a:gd name="connsiteY22" fmla="*/ 8766 h 10000"/>
              <a:gd name="connsiteX23" fmla="*/ 2423 w 9831"/>
              <a:gd name="connsiteY23" fmla="*/ 8621 h 10000"/>
              <a:gd name="connsiteX24" fmla="*/ 2708 w 9831"/>
              <a:gd name="connsiteY24" fmla="*/ 8516 h 10000"/>
              <a:gd name="connsiteX25" fmla="*/ 2941 w 9831"/>
              <a:gd name="connsiteY25" fmla="*/ 8492 h 10000"/>
              <a:gd name="connsiteX26" fmla="*/ 3295 w 9831"/>
              <a:gd name="connsiteY26" fmla="*/ 8330 h 10000"/>
              <a:gd name="connsiteX27" fmla="*/ 3727 w 9831"/>
              <a:gd name="connsiteY27" fmla="*/ 7992 h 10000"/>
              <a:gd name="connsiteX28" fmla="*/ 4216 w 9831"/>
              <a:gd name="connsiteY28" fmla="*/ 8137 h 10000"/>
              <a:gd name="connsiteX29" fmla="*/ 4413 w 9831"/>
              <a:gd name="connsiteY29" fmla="*/ 8041 h 10000"/>
              <a:gd name="connsiteX30" fmla="*/ 4448 w 9831"/>
              <a:gd name="connsiteY30" fmla="*/ 8476 h 10000"/>
              <a:gd name="connsiteX31" fmla="*/ 4562 w 9831"/>
              <a:gd name="connsiteY31" fmla="*/ 8669 h 10000"/>
              <a:gd name="connsiteX32" fmla="*/ 4688 w 9831"/>
              <a:gd name="connsiteY32" fmla="*/ 8589 h 10000"/>
              <a:gd name="connsiteX33" fmla="*/ 4747 w 9831"/>
              <a:gd name="connsiteY33" fmla="*/ 8686 h 10000"/>
              <a:gd name="connsiteX34" fmla="*/ 4994 w 9831"/>
              <a:gd name="connsiteY34" fmla="*/ 8572 h 10000"/>
              <a:gd name="connsiteX35" fmla="*/ 5486 w 9831"/>
              <a:gd name="connsiteY35" fmla="*/ 8452 h 10000"/>
              <a:gd name="connsiteX36" fmla="*/ 5280 w 9831"/>
              <a:gd name="connsiteY36" fmla="*/ 8137 h 10000"/>
              <a:gd name="connsiteX37" fmla="*/ 5195 w 9831"/>
              <a:gd name="connsiteY37" fmla="*/ 8017 h 10000"/>
              <a:gd name="connsiteX38" fmla="*/ 5164 w 9831"/>
              <a:gd name="connsiteY38" fmla="*/ 7718 h 10000"/>
              <a:gd name="connsiteX39" fmla="*/ 5116 w 9831"/>
              <a:gd name="connsiteY39" fmla="*/ 7581 h 10000"/>
              <a:gd name="connsiteX40" fmla="*/ 5265 w 9831"/>
              <a:gd name="connsiteY40" fmla="*/ 7508 h 10000"/>
              <a:gd name="connsiteX41" fmla="*/ 5259 w 9831"/>
              <a:gd name="connsiteY41" fmla="*/ 7411 h 10000"/>
              <a:gd name="connsiteX42" fmla="*/ 5317 w 9831"/>
              <a:gd name="connsiteY42" fmla="*/ 7403 h 10000"/>
              <a:gd name="connsiteX43" fmla="*/ 5432 w 9831"/>
              <a:gd name="connsiteY43" fmla="*/ 7411 h 10000"/>
              <a:gd name="connsiteX44" fmla="*/ 5525 w 9831"/>
              <a:gd name="connsiteY44" fmla="*/ 7500 h 10000"/>
              <a:gd name="connsiteX45" fmla="*/ 5352 w 9831"/>
              <a:gd name="connsiteY45" fmla="*/ 7556 h 10000"/>
              <a:gd name="connsiteX46" fmla="*/ 5259 w 9831"/>
              <a:gd name="connsiteY46" fmla="*/ 7508 h 10000"/>
              <a:gd name="connsiteX47" fmla="*/ 5116 w 9831"/>
              <a:gd name="connsiteY47" fmla="*/ 7556 h 10000"/>
              <a:gd name="connsiteX48" fmla="*/ 5155 w 9831"/>
              <a:gd name="connsiteY48" fmla="*/ 7702 h 10000"/>
              <a:gd name="connsiteX49" fmla="*/ 5218 w 9831"/>
              <a:gd name="connsiteY49" fmla="*/ 8033 h 10000"/>
              <a:gd name="connsiteX50" fmla="*/ 5280 w 9831"/>
              <a:gd name="connsiteY50" fmla="*/ 8137 h 10000"/>
              <a:gd name="connsiteX51" fmla="*/ 5464 w 9831"/>
              <a:gd name="connsiteY51" fmla="*/ 8443 h 10000"/>
              <a:gd name="connsiteX52" fmla="*/ 5541 w 9831"/>
              <a:gd name="connsiteY52" fmla="*/ 8589 h 10000"/>
              <a:gd name="connsiteX53" fmla="*/ 5707 w 9831"/>
              <a:gd name="connsiteY53" fmla="*/ 8855 h 10000"/>
              <a:gd name="connsiteX54" fmla="*/ 6023 w 9831"/>
              <a:gd name="connsiteY54" fmla="*/ 8839 h 10000"/>
              <a:gd name="connsiteX55" fmla="*/ 6493 w 9831"/>
              <a:gd name="connsiteY55" fmla="*/ 8911 h 10000"/>
              <a:gd name="connsiteX56" fmla="*/ 6911 w 9831"/>
              <a:gd name="connsiteY56" fmla="*/ 8589 h 10000"/>
              <a:gd name="connsiteX57" fmla="*/ 7013 w 9831"/>
              <a:gd name="connsiteY57" fmla="*/ 8443 h 10000"/>
              <a:gd name="connsiteX58" fmla="*/ 7118 w 9831"/>
              <a:gd name="connsiteY58" fmla="*/ 8443 h 10000"/>
              <a:gd name="connsiteX59" fmla="*/ 7246 w 9831"/>
              <a:gd name="connsiteY59" fmla="*/ 8427 h 10000"/>
              <a:gd name="connsiteX60" fmla="*/ 7453 w 9831"/>
              <a:gd name="connsiteY60" fmla="*/ 8346 h 10000"/>
              <a:gd name="connsiteX61" fmla="*/ 7626 w 9831"/>
              <a:gd name="connsiteY61" fmla="*/ 8356 h 10000"/>
              <a:gd name="connsiteX62" fmla="*/ 7753 w 9831"/>
              <a:gd name="connsiteY62" fmla="*/ 8346 h 10000"/>
              <a:gd name="connsiteX63" fmla="*/ 7708 w 9831"/>
              <a:gd name="connsiteY63" fmla="*/ 8137 h 10000"/>
              <a:gd name="connsiteX64" fmla="*/ 7714 w 9831"/>
              <a:gd name="connsiteY64" fmla="*/ 7984 h 10000"/>
              <a:gd name="connsiteX65" fmla="*/ 7593 w 9831"/>
              <a:gd name="connsiteY65" fmla="*/ 7500 h 10000"/>
              <a:gd name="connsiteX66" fmla="*/ 7216 w 9831"/>
              <a:gd name="connsiteY66" fmla="*/ 7629 h 10000"/>
              <a:gd name="connsiteX67" fmla="*/ 6867 w 9831"/>
              <a:gd name="connsiteY67" fmla="*/ 7088 h 10000"/>
              <a:gd name="connsiteX68" fmla="*/ 6633 w 9831"/>
              <a:gd name="connsiteY68" fmla="*/ 7145 h 10000"/>
              <a:gd name="connsiteX69" fmla="*/ 6402 w 9831"/>
              <a:gd name="connsiteY69" fmla="*/ 7073 h 10000"/>
              <a:gd name="connsiteX70" fmla="*/ 6226 w 9831"/>
              <a:gd name="connsiteY70" fmla="*/ 7088 h 10000"/>
              <a:gd name="connsiteX71" fmla="*/ 6097 w 9831"/>
              <a:gd name="connsiteY71" fmla="*/ 7017 h 10000"/>
              <a:gd name="connsiteX72" fmla="*/ 6044 w 9831"/>
              <a:gd name="connsiteY72" fmla="*/ 6757 h 10000"/>
              <a:gd name="connsiteX73" fmla="*/ 5880 w 9831"/>
              <a:gd name="connsiteY73" fmla="*/ 6580 h 10000"/>
              <a:gd name="connsiteX74" fmla="*/ 5707 w 9831"/>
              <a:gd name="connsiteY74" fmla="*/ 6637 h 10000"/>
              <a:gd name="connsiteX75" fmla="*/ 5503 w 9831"/>
              <a:gd name="connsiteY75" fmla="*/ 6565 h 10000"/>
              <a:gd name="connsiteX76" fmla="*/ 5464 w 9831"/>
              <a:gd name="connsiteY76" fmla="*/ 6492 h 10000"/>
              <a:gd name="connsiteX77" fmla="*/ 5503 w 9831"/>
              <a:gd name="connsiteY77" fmla="*/ 6387 h 10000"/>
              <a:gd name="connsiteX78" fmla="*/ 5613 w 9831"/>
              <a:gd name="connsiteY78" fmla="*/ 6218 h 10000"/>
              <a:gd name="connsiteX79" fmla="*/ 5647 w 9831"/>
              <a:gd name="connsiteY79" fmla="*/ 5984 h 10000"/>
              <a:gd name="connsiteX80" fmla="*/ 5589 w 9831"/>
              <a:gd name="connsiteY80" fmla="*/ 5838 h 10000"/>
              <a:gd name="connsiteX81" fmla="*/ 5613 w 9831"/>
              <a:gd name="connsiteY81" fmla="*/ 5734 h 10000"/>
              <a:gd name="connsiteX82" fmla="*/ 5593 w 9831"/>
              <a:gd name="connsiteY82" fmla="*/ 5597 h 10000"/>
              <a:gd name="connsiteX83" fmla="*/ 5767 w 9831"/>
              <a:gd name="connsiteY83" fmla="*/ 5500 h 10000"/>
              <a:gd name="connsiteX84" fmla="*/ 5833 w 9831"/>
              <a:gd name="connsiteY84" fmla="*/ 5420 h 10000"/>
              <a:gd name="connsiteX85" fmla="*/ 5855 w 9831"/>
              <a:gd name="connsiteY85" fmla="*/ 5282 h 10000"/>
              <a:gd name="connsiteX86" fmla="*/ 6003 w 9831"/>
              <a:gd name="connsiteY86" fmla="*/ 5178 h 10000"/>
              <a:gd name="connsiteX87" fmla="*/ 6102 w 9831"/>
              <a:gd name="connsiteY87" fmla="*/ 5234 h 10000"/>
              <a:gd name="connsiteX88" fmla="*/ 6255 w 9831"/>
              <a:gd name="connsiteY88" fmla="*/ 5282 h 10000"/>
              <a:gd name="connsiteX89" fmla="*/ 6319 w 9831"/>
              <a:gd name="connsiteY89" fmla="*/ 5330 h 10000"/>
              <a:gd name="connsiteX90" fmla="*/ 6264 w 9831"/>
              <a:gd name="connsiteY90" fmla="*/ 5404 h 10000"/>
              <a:gd name="connsiteX91" fmla="*/ 6348 w 9831"/>
              <a:gd name="connsiteY91" fmla="*/ 5541 h 10000"/>
              <a:gd name="connsiteX92" fmla="*/ 6448 w 9831"/>
              <a:gd name="connsiteY92" fmla="*/ 5694 h 10000"/>
              <a:gd name="connsiteX93" fmla="*/ 6323 w 9831"/>
              <a:gd name="connsiteY93" fmla="*/ 5743 h 10000"/>
              <a:gd name="connsiteX94" fmla="*/ 6364 w 9831"/>
              <a:gd name="connsiteY94" fmla="*/ 5880 h 10000"/>
              <a:gd name="connsiteX95" fmla="*/ 6206 w 9831"/>
              <a:gd name="connsiteY95" fmla="*/ 6009 h 10000"/>
              <a:gd name="connsiteX96" fmla="*/ 6023 w 9831"/>
              <a:gd name="connsiteY96" fmla="*/ 6024 h 10000"/>
              <a:gd name="connsiteX97" fmla="*/ 5855 w 9831"/>
              <a:gd name="connsiteY97" fmla="*/ 5976 h 10000"/>
              <a:gd name="connsiteX98" fmla="*/ 5693 w 9831"/>
              <a:gd name="connsiteY98" fmla="*/ 5935 h 10000"/>
              <a:gd name="connsiteX99" fmla="*/ 5627 w 9831"/>
              <a:gd name="connsiteY99" fmla="*/ 6000 h 10000"/>
              <a:gd name="connsiteX100" fmla="*/ 5604 w 9831"/>
              <a:gd name="connsiteY100" fmla="*/ 6218 h 10000"/>
              <a:gd name="connsiteX101" fmla="*/ 5503 w 9831"/>
              <a:gd name="connsiteY101" fmla="*/ 6371 h 10000"/>
              <a:gd name="connsiteX102" fmla="*/ 5452 w 9831"/>
              <a:gd name="connsiteY102" fmla="*/ 6492 h 10000"/>
              <a:gd name="connsiteX103" fmla="*/ 5510 w 9831"/>
              <a:gd name="connsiteY103" fmla="*/ 6580 h 10000"/>
              <a:gd name="connsiteX104" fmla="*/ 5728 w 9831"/>
              <a:gd name="connsiteY104" fmla="*/ 6628 h 10000"/>
              <a:gd name="connsiteX105" fmla="*/ 5880 w 9831"/>
              <a:gd name="connsiteY105" fmla="*/ 6557 h 10000"/>
              <a:gd name="connsiteX106" fmla="*/ 6037 w 9831"/>
              <a:gd name="connsiteY106" fmla="*/ 6783 h 10000"/>
              <a:gd name="connsiteX107" fmla="*/ 6102 w 9831"/>
              <a:gd name="connsiteY107" fmla="*/ 7040 h 10000"/>
              <a:gd name="connsiteX108" fmla="*/ 6240 w 9831"/>
              <a:gd name="connsiteY108" fmla="*/ 7096 h 10000"/>
              <a:gd name="connsiteX109" fmla="*/ 6424 w 9831"/>
              <a:gd name="connsiteY109" fmla="*/ 7088 h 10000"/>
              <a:gd name="connsiteX110" fmla="*/ 6655 w 9831"/>
              <a:gd name="connsiteY110" fmla="*/ 7170 h 10000"/>
              <a:gd name="connsiteX111" fmla="*/ 6846 w 9831"/>
              <a:gd name="connsiteY111" fmla="*/ 7073 h 10000"/>
              <a:gd name="connsiteX112" fmla="*/ 7224 w 9831"/>
              <a:gd name="connsiteY112" fmla="*/ 7629 h 10000"/>
              <a:gd name="connsiteX113" fmla="*/ 7593 w 9831"/>
              <a:gd name="connsiteY113" fmla="*/ 7488 h 10000"/>
              <a:gd name="connsiteX114" fmla="*/ 7714 w 9831"/>
              <a:gd name="connsiteY114" fmla="*/ 7992 h 10000"/>
              <a:gd name="connsiteX115" fmla="*/ 7819 w 9831"/>
              <a:gd name="connsiteY115" fmla="*/ 8041 h 10000"/>
              <a:gd name="connsiteX116" fmla="*/ 7928 w 9831"/>
              <a:gd name="connsiteY116" fmla="*/ 8081 h 10000"/>
              <a:gd name="connsiteX117" fmla="*/ 7980 w 9831"/>
              <a:gd name="connsiteY117" fmla="*/ 8089 h 10000"/>
              <a:gd name="connsiteX118" fmla="*/ 8094 w 9831"/>
              <a:gd name="connsiteY118" fmla="*/ 7984 h 10000"/>
              <a:gd name="connsiteX119" fmla="*/ 8168 w 9831"/>
              <a:gd name="connsiteY119" fmla="*/ 8162 h 10000"/>
              <a:gd name="connsiteX120" fmla="*/ 8504 w 9831"/>
              <a:gd name="connsiteY120" fmla="*/ 7597 h 10000"/>
              <a:gd name="connsiteX121" fmla="*/ 8670 w 9831"/>
              <a:gd name="connsiteY121" fmla="*/ 7548 h 10000"/>
              <a:gd name="connsiteX122" fmla="*/ 8849 w 9831"/>
              <a:gd name="connsiteY122" fmla="*/ 7694 h 10000"/>
              <a:gd name="connsiteX123" fmla="*/ 8835 w 9831"/>
              <a:gd name="connsiteY123" fmla="*/ 7065 h 10000"/>
              <a:gd name="connsiteX124" fmla="*/ 9054 w 9831"/>
              <a:gd name="connsiteY124" fmla="*/ 7040 h 10000"/>
              <a:gd name="connsiteX125" fmla="*/ 9402 w 9831"/>
              <a:gd name="connsiteY125" fmla="*/ 7290 h 10000"/>
              <a:gd name="connsiteX126" fmla="*/ 9487 w 9831"/>
              <a:gd name="connsiteY126" fmla="*/ 7307 h 10000"/>
              <a:gd name="connsiteX127" fmla="*/ 9728 w 9831"/>
              <a:gd name="connsiteY127" fmla="*/ 7339 h 10000"/>
              <a:gd name="connsiteX128" fmla="*/ 9789 w 9831"/>
              <a:gd name="connsiteY128" fmla="*/ 7387 h 10000"/>
              <a:gd name="connsiteX129" fmla="*/ 9831 w 9831"/>
              <a:gd name="connsiteY129" fmla="*/ 7621 h 10000"/>
              <a:gd name="connsiteX130" fmla="*/ 9091 w 9831"/>
              <a:gd name="connsiteY130" fmla="*/ 6833 h 10000"/>
              <a:gd name="connsiteX131" fmla="*/ 7863 w 9831"/>
              <a:gd name="connsiteY131" fmla="*/ 6169 h 10000"/>
              <a:gd name="connsiteX132" fmla="*/ 6852 w 9831"/>
              <a:gd name="connsiteY132" fmla="*/ 4157 h 10000"/>
              <a:gd name="connsiteX133" fmla="*/ 6320 w 9831"/>
              <a:gd name="connsiteY133" fmla="*/ 3863 h 10000"/>
              <a:gd name="connsiteX134" fmla="*/ 6178 w 9831"/>
              <a:gd name="connsiteY134" fmla="*/ 3548 h 10000"/>
              <a:gd name="connsiteX135" fmla="*/ 6116 w 9831"/>
              <a:gd name="connsiteY135" fmla="*/ 3488 h 10000"/>
              <a:gd name="connsiteX136" fmla="*/ 6055 w 9831"/>
              <a:gd name="connsiteY136" fmla="*/ 3016 h 10000"/>
              <a:gd name="connsiteX137" fmla="*/ 6014 w 9831"/>
              <a:gd name="connsiteY137" fmla="*/ 2762 h 10000"/>
              <a:gd name="connsiteX138" fmla="*/ 5931 w 9831"/>
              <a:gd name="connsiteY138" fmla="*/ 2617 h 10000"/>
              <a:gd name="connsiteX139" fmla="*/ 6177 w 9831"/>
              <a:gd name="connsiteY139" fmla="*/ 2318 h 10000"/>
              <a:gd name="connsiteX140" fmla="*/ 5849 w 9831"/>
              <a:gd name="connsiteY140" fmla="*/ 1714 h 10000"/>
              <a:gd name="connsiteX141" fmla="*/ 6354 w 9831"/>
              <a:gd name="connsiteY141" fmla="*/ 48 h 10000"/>
              <a:gd name="connsiteX142" fmla="*/ 4953 w 9831"/>
              <a:gd name="connsiteY142" fmla="*/ 0 h 10000"/>
              <a:gd name="connsiteX143" fmla="*/ 4262 w 9831"/>
              <a:gd name="connsiteY143" fmla="*/ 145 h 10000"/>
              <a:gd name="connsiteX144" fmla="*/ 4074 w 9831"/>
              <a:gd name="connsiteY144" fmla="*/ 589 h 10000"/>
              <a:gd name="connsiteX145" fmla="*/ 4526 w 9831"/>
              <a:gd name="connsiteY145" fmla="*/ 1484 h 10000"/>
              <a:gd name="connsiteX146" fmla="*/ 3972 w 9831"/>
              <a:gd name="connsiteY146" fmla="*/ 2041 h 10000"/>
              <a:gd name="connsiteX147" fmla="*/ 3654 w 9831"/>
              <a:gd name="connsiteY147" fmla="*/ 3097 h 10000"/>
              <a:gd name="connsiteX148" fmla="*/ 3267 w 9831"/>
              <a:gd name="connsiteY148" fmla="*/ 2637 h 10000"/>
              <a:gd name="connsiteX0" fmla="*/ 3323 w 9957"/>
              <a:gd name="connsiteY0" fmla="*/ 2637 h 10000"/>
              <a:gd name="connsiteX1" fmla="*/ 2701 w 9957"/>
              <a:gd name="connsiteY1" fmla="*/ 3000 h 10000"/>
              <a:gd name="connsiteX2" fmla="*/ 1911 w 9957"/>
              <a:gd name="connsiteY2" fmla="*/ 3129 h 10000"/>
              <a:gd name="connsiteX3" fmla="*/ 1489 w 9957"/>
              <a:gd name="connsiteY3" fmla="*/ 3057 h 10000"/>
              <a:gd name="connsiteX4" fmla="*/ 1156 w 9957"/>
              <a:gd name="connsiteY4" fmla="*/ 3105 h 10000"/>
              <a:gd name="connsiteX5" fmla="*/ 907 w 9957"/>
              <a:gd name="connsiteY5" fmla="*/ 3411 h 10000"/>
              <a:gd name="connsiteX6" fmla="*/ 1349 w 9957"/>
              <a:gd name="connsiteY6" fmla="*/ 4097 h 10000"/>
              <a:gd name="connsiteX7" fmla="*/ 1803 w 9957"/>
              <a:gd name="connsiteY7" fmla="*/ 5040 h 10000"/>
              <a:gd name="connsiteX8" fmla="*/ 1735 w 9957"/>
              <a:gd name="connsiteY8" fmla="*/ 5863 h 10000"/>
              <a:gd name="connsiteX9" fmla="*/ 1600 w 9957"/>
              <a:gd name="connsiteY9" fmla="*/ 6613 h 10000"/>
              <a:gd name="connsiteX10" fmla="*/ 599 w 9957"/>
              <a:gd name="connsiteY10" fmla="*/ 7339 h 10000"/>
              <a:gd name="connsiteX11" fmla="*/ 0 w 9957"/>
              <a:gd name="connsiteY11" fmla="*/ 7725 h 10000"/>
              <a:gd name="connsiteX12" fmla="*/ 86 w 9957"/>
              <a:gd name="connsiteY12" fmla="*/ 8113 h 10000"/>
              <a:gd name="connsiteX13" fmla="*/ 452 w 9957"/>
              <a:gd name="connsiteY13" fmla="*/ 8492 h 10000"/>
              <a:gd name="connsiteX14" fmla="*/ 620 w 9957"/>
              <a:gd name="connsiteY14" fmla="*/ 8815 h 10000"/>
              <a:gd name="connsiteX15" fmla="*/ 926 w 9957"/>
              <a:gd name="connsiteY15" fmla="*/ 9008 h 10000"/>
              <a:gd name="connsiteX16" fmla="*/ 1177 w 9957"/>
              <a:gd name="connsiteY16" fmla="*/ 9468 h 10000"/>
              <a:gd name="connsiteX17" fmla="*/ 1475 w 9957"/>
              <a:gd name="connsiteY17" fmla="*/ 9895 h 10000"/>
              <a:gd name="connsiteX18" fmla="*/ 1683 w 9957"/>
              <a:gd name="connsiteY18" fmla="*/ 10000 h 10000"/>
              <a:gd name="connsiteX19" fmla="*/ 1892 w 9957"/>
              <a:gd name="connsiteY19" fmla="*/ 9855 h 10000"/>
              <a:gd name="connsiteX20" fmla="*/ 2086 w 9957"/>
              <a:gd name="connsiteY20" fmla="*/ 9509 h 10000"/>
              <a:gd name="connsiteX21" fmla="*/ 1930 w 9957"/>
              <a:gd name="connsiteY21" fmla="*/ 8984 h 10000"/>
              <a:gd name="connsiteX22" fmla="*/ 1944 w 9957"/>
              <a:gd name="connsiteY22" fmla="*/ 8766 h 10000"/>
              <a:gd name="connsiteX23" fmla="*/ 2465 w 9957"/>
              <a:gd name="connsiteY23" fmla="*/ 8621 h 10000"/>
              <a:gd name="connsiteX24" fmla="*/ 2755 w 9957"/>
              <a:gd name="connsiteY24" fmla="*/ 8516 h 10000"/>
              <a:gd name="connsiteX25" fmla="*/ 2992 w 9957"/>
              <a:gd name="connsiteY25" fmla="*/ 8492 h 10000"/>
              <a:gd name="connsiteX26" fmla="*/ 3352 w 9957"/>
              <a:gd name="connsiteY26" fmla="*/ 8330 h 10000"/>
              <a:gd name="connsiteX27" fmla="*/ 3791 w 9957"/>
              <a:gd name="connsiteY27" fmla="*/ 7992 h 10000"/>
              <a:gd name="connsiteX28" fmla="*/ 4288 w 9957"/>
              <a:gd name="connsiteY28" fmla="*/ 8137 h 10000"/>
              <a:gd name="connsiteX29" fmla="*/ 4489 w 9957"/>
              <a:gd name="connsiteY29" fmla="*/ 8041 h 10000"/>
              <a:gd name="connsiteX30" fmla="*/ 4524 w 9957"/>
              <a:gd name="connsiteY30" fmla="*/ 8476 h 10000"/>
              <a:gd name="connsiteX31" fmla="*/ 4640 w 9957"/>
              <a:gd name="connsiteY31" fmla="*/ 8669 h 10000"/>
              <a:gd name="connsiteX32" fmla="*/ 4769 w 9957"/>
              <a:gd name="connsiteY32" fmla="*/ 8589 h 10000"/>
              <a:gd name="connsiteX33" fmla="*/ 4829 w 9957"/>
              <a:gd name="connsiteY33" fmla="*/ 8686 h 10000"/>
              <a:gd name="connsiteX34" fmla="*/ 5080 w 9957"/>
              <a:gd name="connsiteY34" fmla="*/ 8572 h 10000"/>
              <a:gd name="connsiteX35" fmla="*/ 5580 w 9957"/>
              <a:gd name="connsiteY35" fmla="*/ 8452 h 10000"/>
              <a:gd name="connsiteX36" fmla="*/ 5371 w 9957"/>
              <a:gd name="connsiteY36" fmla="*/ 8137 h 10000"/>
              <a:gd name="connsiteX37" fmla="*/ 5284 w 9957"/>
              <a:gd name="connsiteY37" fmla="*/ 8017 h 10000"/>
              <a:gd name="connsiteX38" fmla="*/ 5253 w 9957"/>
              <a:gd name="connsiteY38" fmla="*/ 7718 h 10000"/>
              <a:gd name="connsiteX39" fmla="*/ 5204 w 9957"/>
              <a:gd name="connsiteY39" fmla="*/ 7581 h 10000"/>
              <a:gd name="connsiteX40" fmla="*/ 5356 w 9957"/>
              <a:gd name="connsiteY40" fmla="*/ 7508 h 10000"/>
              <a:gd name="connsiteX41" fmla="*/ 5349 w 9957"/>
              <a:gd name="connsiteY41" fmla="*/ 7411 h 10000"/>
              <a:gd name="connsiteX42" fmla="*/ 5408 w 9957"/>
              <a:gd name="connsiteY42" fmla="*/ 7403 h 10000"/>
              <a:gd name="connsiteX43" fmla="*/ 5525 w 9957"/>
              <a:gd name="connsiteY43" fmla="*/ 7411 h 10000"/>
              <a:gd name="connsiteX44" fmla="*/ 5620 w 9957"/>
              <a:gd name="connsiteY44" fmla="*/ 7500 h 10000"/>
              <a:gd name="connsiteX45" fmla="*/ 5444 w 9957"/>
              <a:gd name="connsiteY45" fmla="*/ 7556 h 10000"/>
              <a:gd name="connsiteX46" fmla="*/ 5349 w 9957"/>
              <a:gd name="connsiteY46" fmla="*/ 7508 h 10000"/>
              <a:gd name="connsiteX47" fmla="*/ 5204 w 9957"/>
              <a:gd name="connsiteY47" fmla="*/ 7556 h 10000"/>
              <a:gd name="connsiteX48" fmla="*/ 5244 w 9957"/>
              <a:gd name="connsiteY48" fmla="*/ 7702 h 10000"/>
              <a:gd name="connsiteX49" fmla="*/ 5308 w 9957"/>
              <a:gd name="connsiteY49" fmla="*/ 8033 h 10000"/>
              <a:gd name="connsiteX50" fmla="*/ 5371 w 9957"/>
              <a:gd name="connsiteY50" fmla="*/ 8137 h 10000"/>
              <a:gd name="connsiteX51" fmla="*/ 5558 w 9957"/>
              <a:gd name="connsiteY51" fmla="*/ 8443 h 10000"/>
              <a:gd name="connsiteX52" fmla="*/ 5636 w 9957"/>
              <a:gd name="connsiteY52" fmla="*/ 8589 h 10000"/>
              <a:gd name="connsiteX53" fmla="*/ 5805 w 9957"/>
              <a:gd name="connsiteY53" fmla="*/ 8855 h 10000"/>
              <a:gd name="connsiteX54" fmla="*/ 6127 w 9957"/>
              <a:gd name="connsiteY54" fmla="*/ 8839 h 10000"/>
              <a:gd name="connsiteX55" fmla="*/ 6605 w 9957"/>
              <a:gd name="connsiteY55" fmla="*/ 8911 h 10000"/>
              <a:gd name="connsiteX56" fmla="*/ 7030 w 9957"/>
              <a:gd name="connsiteY56" fmla="*/ 8589 h 10000"/>
              <a:gd name="connsiteX57" fmla="*/ 7134 w 9957"/>
              <a:gd name="connsiteY57" fmla="*/ 8443 h 10000"/>
              <a:gd name="connsiteX58" fmla="*/ 7240 w 9957"/>
              <a:gd name="connsiteY58" fmla="*/ 8443 h 10000"/>
              <a:gd name="connsiteX59" fmla="*/ 7371 w 9957"/>
              <a:gd name="connsiteY59" fmla="*/ 8427 h 10000"/>
              <a:gd name="connsiteX60" fmla="*/ 7581 w 9957"/>
              <a:gd name="connsiteY60" fmla="*/ 8346 h 10000"/>
              <a:gd name="connsiteX61" fmla="*/ 7757 w 9957"/>
              <a:gd name="connsiteY61" fmla="*/ 8356 h 10000"/>
              <a:gd name="connsiteX62" fmla="*/ 7886 w 9957"/>
              <a:gd name="connsiteY62" fmla="*/ 8346 h 10000"/>
              <a:gd name="connsiteX63" fmla="*/ 7841 w 9957"/>
              <a:gd name="connsiteY63" fmla="*/ 8137 h 10000"/>
              <a:gd name="connsiteX64" fmla="*/ 7847 w 9957"/>
              <a:gd name="connsiteY64" fmla="*/ 7984 h 10000"/>
              <a:gd name="connsiteX65" fmla="*/ 7724 w 9957"/>
              <a:gd name="connsiteY65" fmla="*/ 7500 h 10000"/>
              <a:gd name="connsiteX66" fmla="*/ 7340 w 9957"/>
              <a:gd name="connsiteY66" fmla="*/ 7629 h 10000"/>
              <a:gd name="connsiteX67" fmla="*/ 6985 w 9957"/>
              <a:gd name="connsiteY67" fmla="*/ 7088 h 10000"/>
              <a:gd name="connsiteX68" fmla="*/ 6747 w 9957"/>
              <a:gd name="connsiteY68" fmla="*/ 7145 h 10000"/>
              <a:gd name="connsiteX69" fmla="*/ 6512 w 9957"/>
              <a:gd name="connsiteY69" fmla="*/ 7073 h 10000"/>
              <a:gd name="connsiteX70" fmla="*/ 6333 w 9957"/>
              <a:gd name="connsiteY70" fmla="*/ 7088 h 10000"/>
              <a:gd name="connsiteX71" fmla="*/ 6202 w 9957"/>
              <a:gd name="connsiteY71" fmla="*/ 7017 h 10000"/>
              <a:gd name="connsiteX72" fmla="*/ 6148 w 9957"/>
              <a:gd name="connsiteY72" fmla="*/ 6757 h 10000"/>
              <a:gd name="connsiteX73" fmla="*/ 5981 w 9957"/>
              <a:gd name="connsiteY73" fmla="*/ 6580 h 10000"/>
              <a:gd name="connsiteX74" fmla="*/ 5805 w 9957"/>
              <a:gd name="connsiteY74" fmla="*/ 6637 h 10000"/>
              <a:gd name="connsiteX75" fmla="*/ 5598 w 9957"/>
              <a:gd name="connsiteY75" fmla="*/ 6565 h 10000"/>
              <a:gd name="connsiteX76" fmla="*/ 5558 w 9957"/>
              <a:gd name="connsiteY76" fmla="*/ 6492 h 10000"/>
              <a:gd name="connsiteX77" fmla="*/ 5598 w 9957"/>
              <a:gd name="connsiteY77" fmla="*/ 6387 h 10000"/>
              <a:gd name="connsiteX78" fmla="*/ 5709 w 9957"/>
              <a:gd name="connsiteY78" fmla="*/ 6218 h 10000"/>
              <a:gd name="connsiteX79" fmla="*/ 5744 w 9957"/>
              <a:gd name="connsiteY79" fmla="*/ 5984 h 10000"/>
              <a:gd name="connsiteX80" fmla="*/ 5685 w 9957"/>
              <a:gd name="connsiteY80" fmla="*/ 5838 h 10000"/>
              <a:gd name="connsiteX81" fmla="*/ 5709 w 9957"/>
              <a:gd name="connsiteY81" fmla="*/ 5734 h 10000"/>
              <a:gd name="connsiteX82" fmla="*/ 5689 w 9957"/>
              <a:gd name="connsiteY82" fmla="*/ 5597 h 10000"/>
              <a:gd name="connsiteX83" fmla="*/ 5866 w 9957"/>
              <a:gd name="connsiteY83" fmla="*/ 5500 h 10000"/>
              <a:gd name="connsiteX84" fmla="*/ 5933 w 9957"/>
              <a:gd name="connsiteY84" fmla="*/ 5420 h 10000"/>
              <a:gd name="connsiteX85" fmla="*/ 5956 w 9957"/>
              <a:gd name="connsiteY85" fmla="*/ 5282 h 10000"/>
              <a:gd name="connsiteX86" fmla="*/ 6106 w 9957"/>
              <a:gd name="connsiteY86" fmla="*/ 5178 h 10000"/>
              <a:gd name="connsiteX87" fmla="*/ 6207 w 9957"/>
              <a:gd name="connsiteY87" fmla="*/ 5234 h 10000"/>
              <a:gd name="connsiteX88" fmla="*/ 6363 w 9957"/>
              <a:gd name="connsiteY88" fmla="*/ 5282 h 10000"/>
              <a:gd name="connsiteX89" fmla="*/ 6428 w 9957"/>
              <a:gd name="connsiteY89" fmla="*/ 5330 h 10000"/>
              <a:gd name="connsiteX90" fmla="*/ 6372 w 9957"/>
              <a:gd name="connsiteY90" fmla="*/ 5404 h 10000"/>
              <a:gd name="connsiteX91" fmla="*/ 6457 w 9957"/>
              <a:gd name="connsiteY91" fmla="*/ 5541 h 10000"/>
              <a:gd name="connsiteX92" fmla="*/ 6559 w 9957"/>
              <a:gd name="connsiteY92" fmla="*/ 5694 h 10000"/>
              <a:gd name="connsiteX93" fmla="*/ 6432 w 9957"/>
              <a:gd name="connsiteY93" fmla="*/ 5743 h 10000"/>
              <a:gd name="connsiteX94" fmla="*/ 6473 w 9957"/>
              <a:gd name="connsiteY94" fmla="*/ 5880 h 10000"/>
              <a:gd name="connsiteX95" fmla="*/ 6313 w 9957"/>
              <a:gd name="connsiteY95" fmla="*/ 6009 h 10000"/>
              <a:gd name="connsiteX96" fmla="*/ 6127 w 9957"/>
              <a:gd name="connsiteY96" fmla="*/ 6024 h 10000"/>
              <a:gd name="connsiteX97" fmla="*/ 5956 w 9957"/>
              <a:gd name="connsiteY97" fmla="*/ 5976 h 10000"/>
              <a:gd name="connsiteX98" fmla="*/ 5791 w 9957"/>
              <a:gd name="connsiteY98" fmla="*/ 5935 h 10000"/>
              <a:gd name="connsiteX99" fmla="*/ 5724 w 9957"/>
              <a:gd name="connsiteY99" fmla="*/ 6000 h 10000"/>
              <a:gd name="connsiteX100" fmla="*/ 5700 w 9957"/>
              <a:gd name="connsiteY100" fmla="*/ 6218 h 10000"/>
              <a:gd name="connsiteX101" fmla="*/ 5598 w 9957"/>
              <a:gd name="connsiteY101" fmla="*/ 6371 h 10000"/>
              <a:gd name="connsiteX102" fmla="*/ 5546 w 9957"/>
              <a:gd name="connsiteY102" fmla="*/ 6492 h 10000"/>
              <a:gd name="connsiteX103" fmla="*/ 5605 w 9957"/>
              <a:gd name="connsiteY103" fmla="*/ 6580 h 10000"/>
              <a:gd name="connsiteX104" fmla="*/ 5826 w 9957"/>
              <a:gd name="connsiteY104" fmla="*/ 6628 h 10000"/>
              <a:gd name="connsiteX105" fmla="*/ 5981 w 9957"/>
              <a:gd name="connsiteY105" fmla="*/ 6557 h 10000"/>
              <a:gd name="connsiteX106" fmla="*/ 6141 w 9957"/>
              <a:gd name="connsiteY106" fmla="*/ 6783 h 10000"/>
              <a:gd name="connsiteX107" fmla="*/ 6207 w 9957"/>
              <a:gd name="connsiteY107" fmla="*/ 7040 h 10000"/>
              <a:gd name="connsiteX108" fmla="*/ 6347 w 9957"/>
              <a:gd name="connsiteY108" fmla="*/ 7096 h 10000"/>
              <a:gd name="connsiteX109" fmla="*/ 6534 w 9957"/>
              <a:gd name="connsiteY109" fmla="*/ 7088 h 10000"/>
              <a:gd name="connsiteX110" fmla="*/ 6769 w 9957"/>
              <a:gd name="connsiteY110" fmla="*/ 7170 h 10000"/>
              <a:gd name="connsiteX111" fmla="*/ 6964 w 9957"/>
              <a:gd name="connsiteY111" fmla="*/ 7073 h 10000"/>
              <a:gd name="connsiteX112" fmla="*/ 7348 w 9957"/>
              <a:gd name="connsiteY112" fmla="*/ 7629 h 10000"/>
              <a:gd name="connsiteX113" fmla="*/ 7724 w 9957"/>
              <a:gd name="connsiteY113" fmla="*/ 7488 h 10000"/>
              <a:gd name="connsiteX114" fmla="*/ 7847 w 9957"/>
              <a:gd name="connsiteY114" fmla="*/ 7992 h 10000"/>
              <a:gd name="connsiteX115" fmla="*/ 7953 w 9957"/>
              <a:gd name="connsiteY115" fmla="*/ 8041 h 10000"/>
              <a:gd name="connsiteX116" fmla="*/ 8064 w 9957"/>
              <a:gd name="connsiteY116" fmla="*/ 8081 h 10000"/>
              <a:gd name="connsiteX117" fmla="*/ 8117 w 9957"/>
              <a:gd name="connsiteY117" fmla="*/ 8089 h 10000"/>
              <a:gd name="connsiteX118" fmla="*/ 8233 w 9957"/>
              <a:gd name="connsiteY118" fmla="*/ 7984 h 10000"/>
              <a:gd name="connsiteX119" fmla="*/ 8308 w 9957"/>
              <a:gd name="connsiteY119" fmla="*/ 8162 h 10000"/>
              <a:gd name="connsiteX120" fmla="*/ 8650 w 9957"/>
              <a:gd name="connsiteY120" fmla="*/ 7597 h 10000"/>
              <a:gd name="connsiteX121" fmla="*/ 8819 w 9957"/>
              <a:gd name="connsiteY121" fmla="*/ 7548 h 10000"/>
              <a:gd name="connsiteX122" fmla="*/ 9001 w 9957"/>
              <a:gd name="connsiteY122" fmla="*/ 7694 h 10000"/>
              <a:gd name="connsiteX123" fmla="*/ 8987 w 9957"/>
              <a:gd name="connsiteY123" fmla="*/ 7065 h 10000"/>
              <a:gd name="connsiteX124" fmla="*/ 9210 w 9957"/>
              <a:gd name="connsiteY124" fmla="*/ 7040 h 10000"/>
              <a:gd name="connsiteX125" fmla="*/ 9564 w 9957"/>
              <a:gd name="connsiteY125" fmla="*/ 7290 h 10000"/>
              <a:gd name="connsiteX126" fmla="*/ 9650 w 9957"/>
              <a:gd name="connsiteY126" fmla="*/ 7307 h 10000"/>
              <a:gd name="connsiteX127" fmla="*/ 9895 w 9957"/>
              <a:gd name="connsiteY127" fmla="*/ 7339 h 10000"/>
              <a:gd name="connsiteX128" fmla="*/ 9957 w 9957"/>
              <a:gd name="connsiteY128" fmla="*/ 7387 h 10000"/>
              <a:gd name="connsiteX129" fmla="*/ 9247 w 9957"/>
              <a:gd name="connsiteY129" fmla="*/ 6833 h 10000"/>
              <a:gd name="connsiteX130" fmla="*/ 7998 w 9957"/>
              <a:gd name="connsiteY130" fmla="*/ 6169 h 10000"/>
              <a:gd name="connsiteX131" fmla="*/ 6970 w 9957"/>
              <a:gd name="connsiteY131" fmla="*/ 4157 h 10000"/>
              <a:gd name="connsiteX132" fmla="*/ 6429 w 9957"/>
              <a:gd name="connsiteY132" fmla="*/ 3863 h 10000"/>
              <a:gd name="connsiteX133" fmla="*/ 6284 w 9957"/>
              <a:gd name="connsiteY133" fmla="*/ 3548 h 10000"/>
              <a:gd name="connsiteX134" fmla="*/ 6221 w 9957"/>
              <a:gd name="connsiteY134" fmla="*/ 3488 h 10000"/>
              <a:gd name="connsiteX135" fmla="*/ 6159 w 9957"/>
              <a:gd name="connsiteY135" fmla="*/ 3016 h 10000"/>
              <a:gd name="connsiteX136" fmla="*/ 6117 w 9957"/>
              <a:gd name="connsiteY136" fmla="*/ 2762 h 10000"/>
              <a:gd name="connsiteX137" fmla="*/ 6033 w 9957"/>
              <a:gd name="connsiteY137" fmla="*/ 2617 h 10000"/>
              <a:gd name="connsiteX138" fmla="*/ 6283 w 9957"/>
              <a:gd name="connsiteY138" fmla="*/ 2318 h 10000"/>
              <a:gd name="connsiteX139" fmla="*/ 5950 w 9957"/>
              <a:gd name="connsiteY139" fmla="*/ 1714 h 10000"/>
              <a:gd name="connsiteX140" fmla="*/ 6463 w 9957"/>
              <a:gd name="connsiteY140" fmla="*/ 48 h 10000"/>
              <a:gd name="connsiteX141" fmla="*/ 5038 w 9957"/>
              <a:gd name="connsiteY141" fmla="*/ 0 h 10000"/>
              <a:gd name="connsiteX142" fmla="*/ 4335 w 9957"/>
              <a:gd name="connsiteY142" fmla="*/ 145 h 10000"/>
              <a:gd name="connsiteX143" fmla="*/ 4144 w 9957"/>
              <a:gd name="connsiteY143" fmla="*/ 589 h 10000"/>
              <a:gd name="connsiteX144" fmla="*/ 4604 w 9957"/>
              <a:gd name="connsiteY144" fmla="*/ 1484 h 10000"/>
              <a:gd name="connsiteX145" fmla="*/ 4040 w 9957"/>
              <a:gd name="connsiteY145" fmla="*/ 2041 h 10000"/>
              <a:gd name="connsiteX146" fmla="*/ 3717 w 9957"/>
              <a:gd name="connsiteY146" fmla="*/ 3097 h 10000"/>
              <a:gd name="connsiteX147" fmla="*/ 3323 w 9957"/>
              <a:gd name="connsiteY147" fmla="*/ 2637 h 10000"/>
              <a:gd name="connsiteX0" fmla="*/ 3337 w 10000"/>
              <a:gd name="connsiteY0" fmla="*/ 2637 h 10000"/>
              <a:gd name="connsiteX1" fmla="*/ 2713 w 10000"/>
              <a:gd name="connsiteY1" fmla="*/ 3000 h 10000"/>
              <a:gd name="connsiteX2" fmla="*/ 1919 w 10000"/>
              <a:gd name="connsiteY2" fmla="*/ 3129 h 10000"/>
              <a:gd name="connsiteX3" fmla="*/ 1495 w 10000"/>
              <a:gd name="connsiteY3" fmla="*/ 3057 h 10000"/>
              <a:gd name="connsiteX4" fmla="*/ 1161 w 10000"/>
              <a:gd name="connsiteY4" fmla="*/ 3105 h 10000"/>
              <a:gd name="connsiteX5" fmla="*/ 911 w 10000"/>
              <a:gd name="connsiteY5" fmla="*/ 3411 h 10000"/>
              <a:gd name="connsiteX6" fmla="*/ 1355 w 10000"/>
              <a:gd name="connsiteY6" fmla="*/ 4097 h 10000"/>
              <a:gd name="connsiteX7" fmla="*/ 1811 w 10000"/>
              <a:gd name="connsiteY7" fmla="*/ 5040 h 10000"/>
              <a:gd name="connsiteX8" fmla="*/ 1742 w 10000"/>
              <a:gd name="connsiteY8" fmla="*/ 5863 h 10000"/>
              <a:gd name="connsiteX9" fmla="*/ 1607 w 10000"/>
              <a:gd name="connsiteY9" fmla="*/ 6613 h 10000"/>
              <a:gd name="connsiteX10" fmla="*/ 602 w 10000"/>
              <a:gd name="connsiteY10" fmla="*/ 7339 h 10000"/>
              <a:gd name="connsiteX11" fmla="*/ 0 w 10000"/>
              <a:gd name="connsiteY11" fmla="*/ 7725 h 10000"/>
              <a:gd name="connsiteX12" fmla="*/ 86 w 10000"/>
              <a:gd name="connsiteY12" fmla="*/ 8113 h 10000"/>
              <a:gd name="connsiteX13" fmla="*/ 454 w 10000"/>
              <a:gd name="connsiteY13" fmla="*/ 8492 h 10000"/>
              <a:gd name="connsiteX14" fmla="*/ 623 w 10000"/>
              <a:gd name="connsiteY14" fmla="*/ 8815 h 10000"/>
              <a:gd name="connsiteX15" fmla="*/ 930 w 10000"/>
              <a:gd name="connsiteY15" fmla="*/ 9008 h 10000"/>
              <a:gd name="connsiteX16" fmla="*/ 1182 w 10000"/>
              <a:gd name="connsiteY16" fmla="*/ 9468 h 10000"/>
              <a:gd name="connsiteX17" fmla="*/ 1481 w 10000"/>
              <a:gd name="connsiteY17" fmla="*/ 9895 h 10000"/>
              <a:gd name="connsiteX18" fmla="*/ 1690 w 10000"/>
              <a:gd name="connsiteY18" fmla="*/ 10000 h 10000"/>
              <a:gd name="connsiteX19" fmla="*/ 1900 w 10000"/>
              <a:gd name="connsiteY19" fmla="*/ 9855 h 10000"/>
              <a:gd name="connsiteX20" fmla="*/ 2095 w 10000"/>
              <a:gd name="connsiteY20" fmla="*/ 9509 h 10000"/>
              <a:gd name="connsiteX21" fmla="*/ 1938 w 10000"/>
              <a:gd name="connsiteY21" fmla="*/ 8984 h 10000"/>
              <a:gd name="connsiteX22" fmla="*/ 1952 w 10000"/>
              <a:gd name="connsiteY22" fmla="*/ 8766 h 10000"/>
              <a:gd name="connsiteX23" fmla="*/ 2476 w 10000"/>
              <a:gd name="connsiteY23" fmla="*/ 8621 h 10000"/>
              <a:gd name="connsiteX24" fmla="*/ 2767 w 10000"/>
              <a:gd name="connsiteY24" fmla="*/ 8516 h 10000"/>
              <a:gd name="connsiteX25" fmla="*/ 3005 w 10000"/>
              <a:gd name="connsiteY25" fmla="*/ 8492 h 10000"/>
              <a:gd name="connsiteX26" fmla="*/ 3366 w 10000"/>
              <a:gd name="connsiteY26" fmla="*/ 8330 h 10000"/>
              <a:gd name="connsiteX27" fmla="*/ 3807 w 10000"/>
              <a:gd name="connsiteY27" fmla="*/ 7992 h 10000"/>
              <a:gd name="connsiteX28" fmla="*/ 4307 w 10000"/>
              <a:gd name="connsiteY28" fmla="*/ 8137 h 10000"/>
              <a:gd name="connsiteX29" fmla="*/ 4508 w 10000"/>
              <a:gd name="connsiteY29" fmla="*/ 8041 h 10000"/>
              <a:gd name="connsiteX30" fmla="*/ 4544 w 10000"/>
              <a:gd name="connsiteY30" fmla="*/ 8476 h 10000"/>
              <a:gd name="connsiteX31" fmla="*/ 4660 w 10000"/>
              <a:gd name="connsiteY31" fmla="*/ 8669 h 10000"/>
              <a:gd name="connsiteX32" fmla="*/ 4790 w 10000"/>
              <a:gd name="connsiteY32" fmla="*/ 8589 h 10000"/>
              <a:gd name="connsiteX33" fmla="*/ 4850 w 10000"/>
              <a:gd name="connsiteY33" fmla="*/ 8686 h 10000"/>
              <a:gd name="connsiteX34" fmla="*/ 5102 w 10000"/>
              <a:gd name="connsiteY34" fmla="*/ 8572 h 10000"/>
              <a:gd name="connsiteX35" fmla="*/ 5604 w 10000"/>
              <a:gd name="connsiteY35" fmla="*/ 8452 h 10000"/>
              <a:gd name="connsiteX36" fmla="*/ 5394 w 10000"/>
              <a:gd name="connsiteY36" fmla="*/ 8137 h 10000"/>
              <a:gd name="connsiteX37" fmla="*/ 5307 w 10000"/>
              <a:gd name="connsiteY37" fmla="*/ 8017 h 10000"/>
              <a:gd name="connsiteX38" fmla="*/ 5276 w 10000"/>
              <a:gd name="connsiteY38" fmla="*/ 7718 h 10000"/>
              <a:gd name="connsiteX39" fmla="*/ 5226 w 10000"/>
              <a:gd name="connsiteY39" fmla="*/ 7581 h 10000"/>
              <a:gd name="connsiteX40" fmla="*/ 5379 w 10000"/>
              <a:gd name="connsiteY40" fmla="*/ 7508 h 10000"/>
              <a:gd name="connsiteX41" fmla="*/ 5372 w 10000"/>
              <a:gd name="connsiteY41" fmla="*/ 7411 h 10000"/>
              <a:gd name="connsiteX42" fmla="*/ 5431 w 10000"/>
              <a:gd name="connsiteY42" fmla="*/ 7403 h 10000"/>
              <a:gd name="connsiteX43" fmla="*/ 5549 w 10000"/>
              <a:gd name="connsiteY43" fmla="*/ 7411 h 10000"/>
              <a:gd name="connsiteX44" fmla="*/ 5644 w 10000"/>
              <a:gd name="connsiteY44" fmla="*/ 7500 h 10000"/>
              <a:gd name="connsiteX45" fmla="*/ 5468 w 10000"/>
              <a:gd name="connsiteY45" fmla="*/ 7556 h 10000"/>
              <a:gd name="connsiteX46" fmla="*/ 5372 w 10000"/>
              <a:gd name="connsiteY46" fmla="*/ 7508 h 10000"/>
              <a:gd name="connsiteX47" fmla="*/ 5226 w 10000"/>
              <a:gd name="connsiteY47" fmla="*/ 7556 h 10000"/>
              <a:gd name="connsiteX48" fmla="*/ 5267 w 10000"/>
              <a:gd name="connsiteY48" fmla="*/ 7702 h 10000"/>
              <a:gd name="connsiteX49" fmla="*/ 5331 w 10000"/>
              <a:gd name="connsiteY49" fmla="*/ 8033 h 10000"/>
              <a:gd name="connsiteX50" fmla="*/ 5394 w 10000"/>
              <a:gd name="connsiteY50" fmla="*/ 8137 h 10000"/>
              <a:gd name="connsiteX51" fmla="*/ 5582 w 10000"/>
              <a:gd name="connsiteY51" fmla="*/ 8443 h 10000"/>
              <a:gd name="connsiteX52" fmla="*/ 5660 w 10000"/>
              <a:gd name="connsiteY52" fmla="*/ 8589 h 10000"/>
              <a:gd name="connsiteX53" fmla="*/ 5830 w 10000"/>
              <a:gd name="connsiteY53" fmla="*/ 8855 h 10000"/>
              <a:gd name="connsiteX54" fmla="*/ 6153 w 10000"/>
              <a:gd name="connsiteY54" fmla="*/ 8839 h 10000"/>
              <a:gd name="connsiteX55" fmla="*/ 6634 w 10000"/>
              <a:gd name="connsiteY55" fmla="*/ 8911 h 10000"/>
              <a:gd name="connsiteX56" fmla="*/ 7060 w 10000"/>
              <a:gd name="connsiteY56" fmla="*/ 8589 h 10000"/>
              <a:gd name="connsiteX57" fmla="*/ 7165 w 10000"/>
              <a:gd name="connsiteY57" fmla="*/ 8443 h 10000"/>
              <a:gd name="connsiteX58" fmla="*/ 7271 w 10000"/>
              <a:gd name="connsiteY58" fmla="*/ 8443 h 10000"/>
              <a:gd name="connsiteX59" fmla="*/ 7403 w 10000"/>
              <a:gd name="connsiteY59" fmla="*/ 8427 h 10000"/>
              <a:gd name="connsiteX60" fmla="*/ 7614 w 10000"/>
              <a:gd name="connsiteY60" fmla="*/ 8346 h 10000"/>
              <a:gd name="connsiteX61" fmla="*/ 7790 w 10000"/>
              <a:gd name="connsiteY61" fmla="*/ 8356 h 10000"/>
              <a:gd name="connsiteX62" fmla="*/ 7920 w 10000"/>
              <a:gd name="connsiteY62" fmla="*/ 8346 h 10000"/>
              <a:gd name="connsiteX63" fmla="*/ 7875 w 10000"/>
              <a:gd name="connsiteY63" fmla="*/ 8137 h 10000"/>
              <a:gd name="connsiteX64" fmla="*/ 7881 w 10000"/>
              <a:gd name="connsiteY64" fmla="*/ 7984 h 10000"/>
              <a:gd name="connsiteX65" fmla="*/ 7757 w 10000"/>
              <a:gd name="connsiteY65" fmla="*/ 7500 h 10000"/>
              <a:gd name="connsiteX66" fmla="*/ 7372 w 10000"/>
              <a:gd name="connsiteY66" fmla="*/ 7629 h 10000"/>
              <a:gd name="connsiteX67" fmla="*/ 7015 w 10000"/>
              <a:gd name="connsiteY67" fmla="*/ 7088 h 10000"/>
              <a:gd name="connsiteX68" fmla="*/ 6776 w 10000"/>
              <a:gd name="connsiteY68" fmla="*/ 7145 h 10000"/>
              <a:gd name="connsiteX69" fmla="*/ 6540 w 10000"/>
              <a:gd name="connsiteY69" fmla="*/ 7073 h 10000"/>
              <a:gd name="connsiteX70" fmla="*/ 6360 w 10000"/>
              <a:gd name="connsiteY70" fmla="*/ 7088 h 10000"/>
              <a:gd name="connsiteX71" fmla="*/ 6229 w 10000"/>
              <a:gd name="connsiteY71" fmla="*/ 7017 h 10000"/>
              <a:gd name="connsiteX72" fmla="*/ 6175 w 10000"/>
              <a:gd name="connsiteY72" fmla="*/ 6757 h 10000"/>
              <a:gd name="connsiteX73" fmla="*/ 6007 w 10000"/>
              <a:gd name="connsiteY73" fmla="*/ 6580 h 10000"/>
              <a:gd name="connsiteX74" fmla="*/ 5830 w 10000"/>
              <a:gd name="connsiteY74" fmla="*/ 6637 h 10000"/>
              <a:gd name="connsiteX75" fmla="*/ 5622 w 10000"/>
              <a:gd name="connsiteY75" fmla="*/ 6565 h 10000"/>
              <a:gd name="connsiteX76" fmla="*/ 5582 w 10000"/>
              <a:gd name="connsiteY76" fmla="*/ 6492 h 10000"/>
              <a:gd name="connsiteX77" fmla="*/ 5622 w 10000"/>
              <a:gd name="connsiteY77" fmla="*/ 6387 h 10000"/>
              <a:gd name="connsiteX78" fmla="*/ 5734 w 10000"/>
              <a:gd name="connsiteY78" fmla="*/ 6218 h 10000"/>
              <a:gd name="connsiteX79" fmla="*/ 5769 w 10000"/>
              <a:gd name="connsiteY79" fmla="*/ 5984 h 10000"/>
              <a:gd name="connsiteX80" fmla="*/ 5710 w 10000"/>
              <a:gd name="connsiteY80" fmla="*/ 5838 h 10000"/>
              <a:gd name="connsiteX81" fmla="*/ 5734 w 10000"/>
              <a:gd name="connsiteY81" fmla="*/ 5734 h 10000"/>
              <a:gd name="connsiteX82" fmla="*/ 5714 w 10000"/>
              <a:gd name="connsiteY82" fmla="*/ 5597 h 10000"/>
              <a:gd name="connsiteX83" fmla="*/ 5891 w 10000"/>
              <a:gd name="connsiteY83" fmla="*/ 5500 h 10000"/>
              <a:gd name="connsiteX84" fmla="*/ 5959 w 10000"/>
              <a:gd name="connsiteY84" fmla="*/ 5420 h 10000"/>
              <a:gd name="connsiteX85" fmla="*/ 5982 w 10000"/>
              <a:gd name="connsiteY85" fmla="*/ 5282 h 10000"/>
              <a:gd name="connsiteX86" fmla="*/ 6132 w 10000"/>
              <a:gd name="connsiteY86" fmla="*/ 5178 h 10000"/>
              <a:gd name="connsiteX87" fmla="*/ 6234 w 10000"/>
              <a:gd name="connsiteY87" fmla="*/ 5234 h 10000"/>
              <a:gd name="connsiteX88" fmla="*/ 6390 w 10000"/>
              <a:gd name="connsiteY88" fmla="*/ 5282 h 10000"/>
              <a:gd name="connsiteX89" fmla="*/ 6456 w 10000"/>
              <a:gd name="connsiteY89" fmla="*/ 5330 h 10000"/>
              <a:gd name="connsiteX90" fmla="*/ 6400 w 10000"/>
              <a:gd name="connsiteY90" fmla="*/ 5404 h 10000"/>
              <a:gd name="connsiteX91" fmla="*/ 6485 w 10000"/>
              <a:gd name="connsiteY91" fmla="*/ 5541 h 10000"/>
              <a:gd name="connsiteX92" fmla="*/ 6587 w 10000"/>
              <a:gd name="connsiteY92" fmla="*/ 5694 h 10000"/>
              <a:gd name="connsiteX93" fmla="*/ 6460 w 10000"/>
              <a:gd name="connsiteY93" fmla="*/ 5743 h 10000"/>
              <a:gd name="connsiteX94" fmla="*/ 6501 w 10000"/>
              <a:gd name="connsiteY94" fmla="*/ 5880 h 10000"/>
              <a:gd name="connsiteX95" fmla="*/ 6340 w 10000"/>
              <a:gd name="connsiteY95" fmla="*/ 6009 h 10000"/>
              <a:gd name="connsiteX96" fmla="*/ 6153 w 10000"/>
              <a:gd name="connsiteY96" fmla="*/ 6024 h 10000"/>
              <a:gd name="connsiteX97" fmla="*/ 5982 w 10000"/>
              <a:gd name="connsiteY97" fmla="*/ 5976 h 10000"/>
              <a:gd name="connsiteX98" fmla="*/ 5816 w 10000"/>
              <a:gd name="connsiteY98" fmla="*/ 5935 h 10000"/>
              <a:gd name="connsiteX99" fmla="*/ 5749 w 10000"/>
              <a:gd name="connsiteY99" fmla="*/ 6000 h 10000"/>
              <a:gd name="connsiteX100" fmla="*/ 5725 w 10000"/>
              <a:gd name="connsiteY100" fmla="*/ 6218 h 10000"/>
              <a:gd name="connsiteX101" fmla="*/ 5622 w 10000"/>
              <a:gd name="connsiteY101" fmla="*/ 6371 h 10000"/>
              <a:gd name="connsiteX102" fmla="*/ 5570 w 10000"/>
              <a:gd name="connsiteY102" fmla="*/ 6492 h 10000"/>
              <a:gd name="connsiteX103" fmla="*/ 5629 w 10000"/>
              <a:gd name="connsiteY103" fmla="*/ 6580 h 10000"/>
              <a:gd name="connsiteX104" fmla="*/ 5851 w 10000"/>
              <a:gd name="connsiteY104" fmla="*/ 6628 h 10000"/>
              <a:gd name="connsiteX105" fmla="*/ 6007 w 10000"/>
              <a:gd name="connsiteY105" fmla="*/ 6557 h 10000"/>
              <a:gd name="connsiteX106" fmla="*/ 6168 w 10000"/>
              <a:gd name="connsiteY106" fmla="*/ 6783 h 10000"/>
              <a:gd name="connsiteX107" fmla="*/ 6234 w 10000"/>
              <a:gd name="connsiteY107" fmla="*/ 7040 h 10000"/>
              <a:gd name="connsiteX108" fmla="*/ 6374 w 10000"/>
              <a:gd name="connsiteY108" fmla="*/ 7096 h 10000"/>
              <a:gd name="connsiteX109" fmla="*/ 6562 w 10000"/>
              <a:gd name="connsiteY109" fmla="*/ 7088 h 10000"/>
              <a:gd name="connsiteX110" fmla="*/ 6798 w 10000"/>
              <a:gd name="connsiteY110" fmla="*/ 7170 h 10000"/>
              <a:gd name="connsiteX111" fmla="*/ 6994 w 10000"/>
              <a:gd name="connsiteY111" fmla="*/ 7073 h 10000"/>
              <a:gd name="connsiteX112" fmla="*/ 7380 w 10000"/>
              <a:gd name="connsiteY112" fmla="*/ 7629 h 10000"/>
              <a:gd name="connsiteX113" fmla="*/ 7757 w 10000"/>
              <a:gd name="connsiteY113" fmla="*/ 7488 h 10000"/>
              <a:gd name="connsiteX114" fmla="*/ 7881 w 10000"/>
              <a:gd name="connsiteY114" fmla="*/ 7992 h 10000"/>
              <a:gd name="connsiteX115" fmla="*/ 7987 w 10000"/>
              <a:gd name="connsiteY115" fmla="*/ 8041 h 10000"/>
              <a:gd name="connsiteX116" fmla="*/ 8099 w 10000"/>
              <a:gd name="connsiteY116" fmla="*/ 8081 h 10000"/>
              <a:gd name="connsiteX117" fmla="*/ 8152 w 10000"/>
              <a:gd name="connsiteY117" fmla="*/ 8089 h 10000"/>
              <a:gd name="connsiteX118" fmla="*/ 8269 w 10000"/>
              <a:gd name="connsiteY118" fmla="*/ 7984 h 10000"/>
              <a:gd name="connsiteX119" fmla="*/ 8344 w 10000"/>
              <a:gd name="connsiteY119" fmla="*/ 8162 h 10000"/>
              <a:gd name="connsiteX120" fmla="*/ 8687 w 10000"/>
              <a:gd name="connsiteY120" fmla="*/ 7597 h 10000"/>
              <a:gd name="connsiteX121" fmla="*/ 8857 w 10000"/>
              <a:gd name="connsiteY121" fmla="*/ 7548 h 10000"/>
              <a:gd name="connsiteX122" fmla="*/ 9040 w 10000"/>
              <a:gd name="connsiteY122" fmla="*/ 7694 h 10000"/>
              <a:gd name="connsiteX123" fmla="*/ 9026 w 10000"/>
              <a:gd name="connsiteY123" fmla="*/ 7065 h 10000"/>
              <a:gd name="connsiteX124" fmla="*/ 9250 w 10000"/>
              <a:gd name="connsiteY124" fmla="*/ 7040 h 10000"/>
              <a:gd name="connsiteX125" fmla="*/ 9605 w 10000"/>
              <a:gd name="connsiteY125" fmla="*/ 7290 h 10000"/>
              <a:gd name="connsiteX126" fmla="*/ 9692 w 10000"/>
              <a:gd name="connsiteY126" fmla="*/ 7307 h 10000"/>
              <a:gd name="connsiteX127" fmla="*/ 10000 w 10000"/>
              <a:gd name="connsiteY127" fmla="*/ 7387 h 10000"/>
              <a:gd name="connsiteX128" fmla="*/ 9287 w 10000"/>
              <a:gd name="connsiteY128" fmla="*/ 6833 h 10000"/>
              <a:gd name="connsiteX129" fmla="*/ 8033 w 10000"/>
              <a:gd name="connsiteY129" fmla="*/ 6169 h 10000"/>
              <a:gd name="connsiteX130" fmla="*/ 7000 w 10000"/>
              <a:gd name="connsiteY130" fmla="*/ 4157 h 10000"/>
              <a:gd name="connsiteX131" fmla="*/ 6457 w 10000"/>
              <a:gd name="connsiteY131" fmla="*/ 3863 h 10000"/>
              <a:gd name="connsiteX132" fmla="*/ 6311 w 10000"/>
              <a:gd name="connsiteY132" fmla="*/ 3548 h 10000"/>
              <a:gd name="connsiteX133" fmla="*/ 6248 w 10000"/>
              <a:gd name="connsiteY133" fmla="*/ 3488 h 10000"/>
              <a:gd name="connsiteX134" fmla="*/ 6186 w 10000"/>
              <a:gd name="connsiteY134" fmla="*/ 3016 h 10000"/>
              <a:gd name="connsiteX135" fmla="*/ 6143 w 10000"/>
              <a:gd name="connsiteY135" fmla="*/ 2762 h 10000"/>
              <a:gd name="connsiteX136" fmla="*/ 6059 w 10000"/>
              <a:gd name="connsiteY136" fmla="*/ 2617 h 10000"/>
              <a:gd name="connsiteX137" fmla="*/ 6310 w 10000"/>
              <a:gd name="connsiteY137" fmla="*/ 2318 h 10000"/>
              <a:gd name="connsiteX138" fmla="*/ 5976 w 10000"/>
              <a:gd name="connsiteY138" fmla="*/ 1714 h 10000"/>
              <a:gd name="connsiteX139" fmla="*/ 6491 w 10000"/>
              <a:gd name="connsiteY139" fmla="*/ 48 h 10000"/>
              <a:gd name="connsiteX140" fmla="*/ 5060 w 10000"/>
              <a:gd name="connsiteY140" fmla="*/ 0 h 10000"/>
              <a:gd name="connsiteX141" fmla="*/ 4354 w 10000"/>
              <a:gd name="connsiteY141" fmla="*/ 145 h 10000"/>
              <a:gd name="connsiteX142" fmla="*/ 4162 w 10000"/>
              <a:gd name="connsiteY142" fmla="*/ 589 h 10000"/>
              <a:gd name="connsiteX143" fmla="*/ 4624 w 10000"/>
              <a:gd name="connsiteY143" fmla="*/ 1484 h 10000"/>
              <a:gd name="connsiteX144" fmla="*/ 4057 w 10000"/>
              <a:gd name="connsiteY144" fmla="*/ 2041 h 10000"/>
              <a:gd name="connsiteX145" fmla="*/ 3733 w 10000"/>
              <a:gd name="connsiteY145" fmla="*/ 3097 h 10000"/>
              <a:gd name="connsiteX146" fmla="*/ 3337 w 10000"/>
              <a:gd name="connsiteY146" fmla="*/ 2637 h 10000"/>
              <a:gd name="connsiteX0" fmla="*/ 3337 w 9692"/>
              <a:gd name="connsiteY0" fmla="*/ 2637 h 10000"/>
              <a:gd name="connsiteX1" fmla="*/ 2713 w 9692"/>
              <a:gd name="connsiteY1" fmla="*/ 3000 h 10000"/>
              <a:gd name="connsiteX2" fmla="*/ 1919 w 9692"/>
              <a:gd name="connsiteY2" fmla="*/ 3129 h 10000"/>
              <a:gd name="connsiteX3" fmla="*/ 1495 w 9692"/>
              <a:gd name="connsiteY3" fmla="*/ 3057 h 10000"/>
              <a:gd name="connsiteX4" fmla="*/ 1161 w 9692"/>
              <a:gd name="connsiteY4" fmla="*/ 3105 h 10000"/>
              <a:gd name="connsiteX5" fmla="*/ 911 w 9692"/>
              <a:gd name="connsiteY5" fmla="*/ 3411 h 10000"/>
              <a:gd name="connsiteX6" fmla="*/ 1355 w 9692"/>
              <a:gd name="connsiteY6" fmla="*/ 4097 h 10000"/>
              <a:gd name="connsiteX7" fmla="*/ 1811 w 9692"/>
              <a:gd name="connsiteY7" fmla="*/ 5040 h 10000"/>
              <a:gd name="connsiteX8" fmla="*/ 1742 w 9692"/>
              <a:gd name="connsiteY8" fmla="*/ 5863 h 10000"/>
              <a:gd name="connsiteX9" fmla="*/ 1607 w 9692"/>
              <a:gd name="connsiteY9" fmla="*/ 6613 h 10000"/>
              <a:gd name="connsiteX10" fmla="*/ 602 w 9692"/>
              <a:gd name="connsiteY10" fmla="*/ 7339 h 10000"/>
              <a:gd name="connsiteX11" fmla="*/ 0 w 9692"/>
              <a:gd name="connsiteY11" fmla="*/ 7725 h 10000"/>
              <a:gd name="connsiteX12" fmla="*/ 86 w 9692"/>
              <a:gd name="connsiteY12" fmla="*/ 8113 h 10000"/>
              <a:gd name="connsiteX13" fmla="*/ 454 w 9692"/>
              <a:gd name="connsiteY13" fmla="*/ 8492 h 10000"/>
              <a:gd name="connsiteX14" fmla="*/ 623 w 9692"/>
              <a:gd name="connsiteY14" fmla="*/ 8815 h 10000"/>
              <a:gd name="connsiteX15" fmla="*/ 930 w 9692"/>
              <a:gd name="connsiteY15" fmla="*/ 9008 h 10000"/>
              <a:gd name="connsiteX16" fmla="*/ 1182 w 9692"/>
              <a:gd name="connsiteY16" fmla="*/ 9468 h 10000"/>
              <a:gd name="connsiteX17" fmla="*/ 1481 w 9692"/>
              <a:gd name="connsiteY17" fmla="*/ 9895 h 10000"/>
              <a:gd name="connsiteX18" fmla="*/ 1690 w 9692"/>
              <a:gd name="connsiteY18" fmla="*/ 10000 h 10000"/>
              <a:gd name="connsiteX19" fmla="*/ 1900 w 9692"/>
              <a:gd name="connsiteY19" fmla="*/ 9855 h 10000"/>
              <a:gd name="connsiteX20" fmla="*/ 2095 w 9692"/>
              <a:gd name="connsiteY20" fmla="*/ 9509 h 10000"/>
              <a:gd name="connsiteX21" fmla="*/ 1938 w 9692"/>
              <a:gd name="connsiteY21" fmla="*/ 8984 h 10000"/>
              <a:gd name="connsiteX22" fmla="*/ 1952 w 9692"/>
              <a:gd name="connsiteY22" fmla="*/ 8766 h 10000"/>
              <a:gd name="connsiteX23" fmla="*/ 2476 w 9692"/>
              <a:gd name="connsiteY23" fmla="*/ 8621 h 10000"/>
              <a:gd name="connsiteX24" fmla="*/ 2767 w 9692"/>
              <a:gd name="connsiteY24" fmla="*/ 8516 h 10000"/>
              <a:gd name="connsiteX25" fmla="*/ 3005 w 9692"/>
              <a:gd name="connsiteY25" fmla="*/ 8492 h 10000"/>
              <a:gd name="connsiteX26" fmla="*/ 3366 w 9692"/>
              <a:gd name="connsiteY26" fmla="*/ 8330 h 10000"/>
              <a:gd name="connsiteX27" fmla="*/ 3807 w 9692"/>
              <a:gd name="connsiteY27" fmla="*/ 7992 h 10000"/>
              <a:gd name="connsiteX28" fmla="*/ 4307 w 9692"/>
              <a:gd name="connsiteY28" fmla="*/ 8137 h 10000"/>
              <a:gd name="connsiteX29" fmla="*/ 4508 w 9692"/>
              <a:gd name="connsiteY29" fmla="*/ 8041 h 10000"/>
              <a:gd name="connsiteX30" fmla="*/ 4544 w 9692"/>
              <a:gd name="connsiteY30" fmla="*/ 8476 h 10000"/>
              <a:gd name="connsiteX31" fmla="*/ 4660 w 9692"/>
              <a:gd name="connsiteY31" fmla="*/ 8669 h 10000"/>
              <a:gd name="connsiteX32" fmla="*/ 4790 w 9692"/>
              <a:gd name="connsiteY32" fmla="*/ 8589 h 10000"/>
              <a:gd name="connsiteX33" fmla="*/ 4850 w 9692"/>
              <a:gd name="connsiteY33" fmla="*/ 8686 h 10000"/>
              <a:gd name="connsiteX34" fmla="*/ 5102 w 9692"/>
              <a:gd name="connsiteY34" fmla="*/ 8572 h 10000"/>
              <a:gd name="connsiteX35" fmla="*/ 5604 w 9692"/>
              <a:gd name="connsiteY35" fmla="*/ 8452 h 10000"/>
              <a:gd name="connsiteX36" fmla="*/ 5394 w 9692"/>
              <a:gd name="connsiteY36" fmla="*/ 8137 h 10000"/>
              <a:gd name="connsiteX37" fmla="*/ 5307 w 9692"/>
              <a:gd name="connsiteY37" fmla="*/ 8017 h 10000"/>
              <a:gd name="connsiteX38" fmla="*/ 5276 w 9692"/>
              <a:gd name="connsiteY38" fmla="*/ 7718 h 10000"/>
              <a:gd name="connsiteX39" fmla="*/ 5226 w 9692"/>
              <a:gd name="connsiteY39" fmla="*/ 7581 h 10000"/>
              <a:gd name="connsiteX40" fmla="*/ 5379 w 9692"/>
              <a:gd name="connsiteY40" fmla="*/ 7508 h 10000"/>
              <a:gd name="connsiteX41" fmla="*/ 5372 w 9692"/>
              <a:gd name="connsiteY41" fmla="*/ 7411 h 10000"/>
              <a:gd name="connsiteX42" fmla="*/ 5431 w 9692"/>
              <a:gd name="connsiteY42" fmla="*/ 7403 h 10000"/>
              <a:gd name="connsiteX43" fmla="*/ 5549 w 9692"/>
              <a:gd name="connsiteY43" fmla="*/ 7411 h 10000"/>
              <a:gd name="connsiteX44" fmla="*/ 5644 w 9692"/>
              <a:gd name="connsiteY44" fmla="*/ 7500 h 10000"/>
              <a:gd name="connsiteX45" fmla="*/ 5468 w 9692"/>
              <a:gd name="connsiteY45" fmla="*/ 7556 h 10000"/>
              <a:gd name="connsiteX46" fmla="*/ 5372 w 9692"/>
              <a:gd name="connsiteY46" fmla="*/ 7508 h 10000"/>
              <a:gd name="connsiteX47" fmla="*/ 5226 w 9692"/>
              <a:gd name="connsiteY47" fmla="*/ 7556 h 10000"/>
              <a:gd name="connsiteX48" fmla="*/ 5267 w 9692"/>
              <a:gd name="connsiteY48" fmla="*/ 7702 h 10000"/>
              <a:gd name="connsiteX49" fmla="*/ 5331 w 9692"/>
              <a:gd name="connsiteY49" fmla="*/ 8033 h 10000"/>
              <a:gd name="connsiteX50" fmla="*/ 5394 w 9692"/>
              <a:gd name="connsiteY50" fmla="*/ 8137 h 10000"/>
              <a:gd name="connsiteX51" fmla="*/ 5582 w 9692"/>
              <a:gd name="connsiteY51" fmla="*/ 8443 h 10000"/>
              <a:gd name="connsiteX52" fmla="*/ 5660 w 9692"/>
              <a:gd name="connsiteY52" fmla="*/ 8589 h 10000"/>
              <a:gd name="connsiteX53" fmla="*/ 5830 w 9692"/>
              <a:gd name="connsiteY53" fmla="*/ 8855 h 10000"/>
              <a:gd name="connsiteX54" fmla="*/ 6153 w 9692"/>
              <a:gd name="connsiteY54" fmla="*/ 8839 h 10000"/>
              <a:gd name="connsiteX55" fmla="*/ 6634 w 9692"/>
              <a:gd name="connsiteY55" fmla="*/ 8911 h 10000"/>
              <a:gd name="connsiteX56" fmla="*/ 7060 w 9692"/>
              <a:gd name="connsiteY56" fmla="*/ 8589 h 10000"/>
              <a:gd name="connsiteX57" fmla="*/ 7165 w 9692"/>
              <a:gd name="connsiteY57" fmla="*/ 8443 h 10000"/>
              <a:gd name="connsiteX58" fmla="*/ 7271 w 9692"/>
              <a:gd name="connsiteY58" fmla="*/ 8443 h 10000"/>
              <a:gd name="connsiteX59" fmla="*/ 7403 w 9692"/>
              <a:gd name="connsiteY59" fmla="*/ 8427 h 10000"/>
              <a:gd name="connsiteX60" fmla="*/ 7614 w 9692"/>
              <a:gd name="connsiteY60" fmla="*/ 8346 h 10000"/>
              <a:gd name="connsiteX61" fmla="*/ 7790 w 9692"/>
              <a:gd name="connsiteY61" fmla="*/ 8356 h 10000"/>
              <a:gd name="connsiteX62" fmla="*/ 7920 w 9692"/>
              <a:gd name="connsiteY62" fmla="*/ 8346 h 10000"/>
              <a:gd name="connsiteX63" fmla="*/ 7875 w 9692"/>
              <a:gd name="connsiteY63" fmla="*/ 8137 h 10000"/>
              <a:gd name="connsiteX64" fmla="*/ 7881 w 9692"/>
              <a:gd name="connsiteY64" fmla="*/ 7984 h 10000"/>
              <a:gd name="connsiteX65" fmla="*/ 7757 w 9692"/>
              <a:gd name="connsiteY65" fmla="*/ 7500 h 10000"/>
              <a:gd name="connsiteX66" fmla="*/ 7372 w 9692"/>
              <a:gd name="connsiteY66" fmla="*/ 7629 h 10000"/>
              <a:gd name="connsiteX67" fmla="*/ 7015 w 9692"/>
              <a:gd name="connsiteY67" fmla="*/ 7088 h 10000"/>
              <a:gd name="connsiteX68" fmla="*/ 6776 w 9692"/>
              <a:gd name="connsiteY68" fmla="*/ 7145 h 10000"/>
              <a:gd name="connsiteX69" fmla="*/ 6540 w 9692"/>
              <a:gd name="connsiteY69" fmla="*/ 7073 h 10000"/>
              <a:gd name="connsiteX70" fmla="*/ 6360 w 9692"/>
              <a:gd name="connsiteY70" fmla="*/ 7088 h 10000"/>
              <a:gd name="connsiteX71" fmla="*/ 6229 w 9692"/>
              <a:gd name="connsiteY71" fmla="*/ 7017 h 10000"/>
              <a:gd name="connsiteX72" fmla="*/ 6175 w 9692"/>
              <a:gd name="connsiteY72" fmla="*/ 6757 h 10000"/>
              <a:gd name="connsiteX73" fmla="*/ 6007 w 9692"/>
              <a:gd name="connsiteY73" fmla="*/ 6580 h 10000"/>
              <a:gd name="connsiteX74" fmla="*/ 5830 w 9692"/>
              <a:gd name="connsiteY74" fmla="*/ 6637 h 10000"/>
              <a:gd name="connsiteX75" fmla="*/ 5622 w 9692"/>
              <a:gd name="connsiteY75" fmla="*/ 6565 h 10000"/>
              <a:gd name="connsiteX76" fmla="*/ 5582 w 9692"/>
              <a:gd name="connsiteY76" fmla="*/ 6492 h 10000"/>
              <a:gd name="connsiteX77" fmla="*/ 5622 w 9692"/>
              <a:gd name="connsiteY77" fmla="*/ 6387 h 10000"/>
              <a:gd name="connsiteX78" fmla="*/ 5734 w 9692"/>
              <a:gd name="connsiteY78" fmla="*/ 6218 h 10000"/>
              <a:gd name="connsiteX79" fmla="*/ 5769 w 9692"/>
              <a:gd name="connsiteY79" fmla="*/ 5984 h 10000"/>
              <a:gd name="connsiteX80" fmla="*/ 5710 w 9692"/>
              <a:gd name="connsiteY80" fmla="*/ 5838 h 10000"/>
              <a:gd name="connsiteX81" fmla="*/ 5734 w 9692"/>
              <a:gd name="connsiteY81" fmla="*/ 5734 h 10000"/>
              <a:gd name="connsiteX82" fmla="*/ 5714 w 9692"/>
              <a:gd name="connsiteY82" fmla="*/ 5597 h 10000"/>
              <a:gd name="connsiteX83" fmla="*/ 5891 w 9692"/>
              <a:gd name="connsiteY83" fmla="*/ 5500 h 10000"/>
              <a:gd name="connsiteX84" fmla="*/ 5959 w 9692"/>
              <a:gd name="connsiteY84" fmla="*/ 5420 h 10000"/>
              <a:gd name="connsiteX85" fmla="*/ 5982 w 9692"/>
              <a:gd name="connsiteY85" fmla="*/ 5282 h 10000"/>
              <a:gd name="connsiteX86" fmla="*/ 6132 w 9692"/>
              <a:gd name="connsiteY86" fmla="*/ 5178 h 10000"/>
              <a:gd name="connsiteX87" fmla="*/ 6234 w 9692"/>
              <a:gd name="connsiteY87" fmla="*/ 5234 h 10000"/>
              <a:gd name="connsiteX88" fmla="*/ 6390 w 9692"/>
              <a:gd name="connsiteY88" fmla="*/ 5282 h 10000"/>
              <a:gd name="connsiteX89" fmla="*/ 6456 w 9692"/>
              <a:gd name="connsiteY89" fmla="*/ 5330 h 10000"/>
              <a:gd name="connsiteX90" fmla="*/ 6400 w 9692"/>
              <a:gd name="connsiteY90" fmla="*/ 5404 h 10000"/>
              <a:gd name="connsiteX91" fmla="*/ 6485 w 9692"/>
              <a:gd name="connsiteY91" fmla="*/ 5541 h 10000"/>
              <a:gd name="connsiteX92" fmla="*/ 6587 w 9692"/>
              <a:gd name="connsiteY92" fmla="*/ 5694 h 10000"/>
              <a:gd name="connsiteX93" fmla="*/ 6460 w 9692"/>
              <a:gd name="connsiteY93" fmla="*/ 5743 h 10000"/>
              <a:gd name="connsiteX94" fmla="*/ 6501 w 9692"/>
              <a:gd name="connsiteY94" fmla="*/ 5880 h 10000"/>
              <a:gd name="connsiteX95" fmla="*/ 6340 w 9692"/>
              <a:gd name="connsiteY95" fmla="*/ 6009 h 10000"/>
              <a:gd name="connsiteX96" fmla="*/ 6153 w 9692"/>
              <a:gd name="connsiteY96" fmla="*/ 6024 h 10000"/>
              <a:gd name="connsiteX97" fmla="*/ 5982 w 9692"/>
              <a:gd name="connsiteY97" fmla="*/ 5976 h 10000"/>
              <a:gd name="connsiteX98" fmla="*/ 5816 w 9692"/>
              <a:gd name="connsiteY98" fmla="*/ 5935 h 10000"/>
              <a:gd name="connsiteX99" fmla="*/ 5749 w 9692"/>
              <a:gd name="connsiteY99" fmla="*/ 6000 h 10000"/>
              <a:gd name="connsiteX100" fmla="*/ 5725 w 9692"/>
              <a:gd name="connsiteY100" fmla="*/ 6218 h 10000"/>
              <a:gd name="connsiteX101" fmla="*/ 5622 w 9692"/>
              <a:gd name="connsiteY101" fmla="*/ 6371 h 10000"/>
              <a:gd name="connsiteX102" fmla="*/ 5570 w 9692"/>
              <a:gd name="connsiteY102" fmla="*/ 6492 h 10000"/>
              <a:gd name="connsiteX103" fmla="*/ 5629 w 9692"/>
              <a:gd name="connsiteY103" fmla="*/ 6580 h 10000"/>
              <a:gd name="connsiteX104" fmla="*/ 5851 w 9692"/>
              <a:gd name="connsiteY104" fmla="*/ 6628 h 10000"/>
              <a:gd name="connsiteX105" fmla="*/ 6007 w 9692"/>
              <a:gd name="connsiteY105" fmla="*/ 6557 h 10000"/>
              <a:gd name="connsiteX106" fmla="*/ 6168 w 9692"/>
              <a:gd name="connsiteY106" fmla="*/ 6783 h 10000"/>
              <a:gd name="connsiteX107" fmla="*/ 6234 w 9692"/>
              <a:gd name="connsiteY107" fmla="*/ 7040 h 10000"/>
              <a:gd name="connsiteX108" fmla="*/ 6374 w 9692"/>
              <a:gd name="connsiteY108" fmla="*/ 7096 h 10000"/>
              <a:gd name="connsiteX109" fmla="*/ 6562 w 9692"/>
              <a:gd name="connsiteY109" fmla="*/ 7088 h 10000"/>
              <a:gd name="connsiteX110" fmla="*/ 6798 w 9692"/>
              <a:gd name="connsiteY110" fmla="*/ 7170 h 10000"/>
              <a:gd name="connsiteX111" fmla="*/ 6994 w 9692"/>
              <a:gd name="connsiteY111" fmla="*/ 7073 h 10000"/>
              <a:gd name="connsiteX112" fmla="*/ 7380 w 9692"/>
              <a:gd name="connsiteY112" fmla="*/ 7629 h 10000"/>
              <a:gd name="connsiteX113" fmla="*/ 7757 w 9692"/>
              <a:gd name="connsiteY113" fmla="*/ 7488 h 10000"/>
              <a:gd name="connsiteX114" fmla="*/ 7881 w 9692"/>
              <a:gd name="connsiteY114" fmla="*/ 7992 h 10000"/>
              <a:gd name="connsiteX115" fmla="*/ 7987 w 9692"/>
              <a:gd name="connsiteY115" fmla="*/ 8041 h 10000"/>
              <a:gd name="connsiteX116" fmla="*/ 8099 w 9692"/>
              <a:gd name="connsiteY116" fmla="*/ 8081 h 10000"/>
              <a:gd name="connsiteX117" fmla="*/ 8152 w 9692"/>
              <a:gd name="connsiteY117" fmla="*/ 8089 h 10000"/>
              <a:gd name="connsiteX118" fmla="*/ 8269 w 9692"/>
              <a:gd name="connsiteY118" fmla="*/ 7984 h 10000"/>
              <a:gd name="connsiteX119" fmla="*/ 8344 w 9692"/>
              <a:gd name="connsiteY119" fmla="*/ 8162 h 10000"/>
              <a:gd name="connsiteX120" fmla="*/ 8687 w 9692"/>
              <a:gd name="connsiteY120" fmla="*/ 7597 h 10000"/>
              <a:gd name="connsiteX121" fmla="*/ 8857 w 9692"/>
              <a:gd name="connsiteY121" fmla="*/ 7548 h 10000"/>
              <a:gd name="connsiteX122" fmla="*/ 9040 w 9692"/>
              <a:gd name="connsiteY122" fmla="*/ 7694 h 10000"/>
              <a:gd name="connsiteX123" fmla="*/ 9026 w 9692"/>
              <a:gd name="connsiteY123" fmla="*/ 7065 h 10000"/>
              <a:gd name="connsiteX124" fmla="*/ 9250 w 9692"/>
              <a:gd name="connsiteY124" fmla="*/ 7040 h 10000"/>
              <a:gd name="connsiteX125" fmla="*/ 9605 w 9692"/>
              <a:gd name="connsiteY125" fmla="*/ 7290 h 10000"/>
              <a:gd name="connsiteX126" fmla="*/ 9692 w 9692"/>
              <a:gd name="connsiteY126" fmla="*/ 7307 h 10000"/>
              <a:gd name="connsiteX127" fmla="*/ 9287 w 9692"/>
              <a:gd name="connsiteY127" fmla="*/ 6833 h 10000"/>
              <a:gd name="connsiteX128" fmla="*/ 8033 w 9692"/>
              <a:gd name="connsiteY128" fmla="*/ 6169 h 10000"/>
              <a:gd name="connsiteX129" fmla="*/ 7000 w 9692"/>
              <a:gd name="connsiteY129" fmla="*/ 4157 h 10000"/>
              <a:gd name="connsiteX130" fmla="*/ 6457 w 9692"/>
              <a:gd name="connsiteY130" fmla="*/ 3863 h 10000"/>
              <a:gd name="connsiteX131" fmla="*/ 6311 w 9692"/>
              <a:gd name="connsiteY131" fmla="*/ 3548 h 10000"/>
              <a:gd name="connsiteX132" fmla="*/ 6248 w 9692"/>
              <a:gd name="connsiteY132" fmla="*/ 3488 h 10000"/>
              <a:gd name="connsiteX133" fmla="*/ 6186 w 9692"/>
              <a:gd name="connsiteY133" fmla="*/ 3016 h 10000"/>
              <a:gd name="connsiteX134" fmla="*/ 6143 w 9692"/>
              <a:gd name="connsiteY134" fmla="*/ 2762 h 10000"/>
              <a:gd name="connsiteX135" fmla="*/ 6059 w 9692"/>
              <a:gd name="connsiteY135" fmla="*/ 2617 h 10000"/>
              <a:gd name="connsiteX136" fmla="*/ 6310 w 9692"/>
              <a:gd name="connsiteY136" fmla="*/ 2318 h 10000"/>
              <a:gd name="connsiteX137" fmla="*/ 5976 w 9692"/>
              <a:gd name="connsiteY137" fmla="*/ 1714 h 10000"/>
              <a:gd name="connsiteX138" fmla="*/ 6491 w 9692"/>
              <a:gd name="connsiteY138" fmla="*/ 48 h 10000"/>
              <a:gd name="connsiteX139" fmla="*/ 5060 w 9692"/>
              <a:gd name="connsiteY139" fmla="*/ 0 h 10000"/>
              <a:gd name="connsiteX140" fmla="*/ 4354 w 9692"/>
              <a:gd name="connsiteY140" fmla="*/ 145 h 10000"/>
              <a:gd name="connsiteX141" fmla="*/ 4162 w 9692"/>
              <a:gd name="connsiteY141" fmla="*/ 589 h 10000"/>
              <a:gd name="connsiteX142" fmla="*/ 4624 w 9692"/>
              <a:gd name="connsiteY142" fmla="*/ 1484 h 10000"/>
              <a:gd name="connsiteX143" fmla="*/ 4057 w 9692"/>
              <a:gd name="connsiteY143" fmla="*/ 2041 h 10000"/>
              <a:gd name="connsiteX144" fmla="*/ 3733 w 9692"/>
              <a:gd name="connsiteY144" fmla="*/ 3097 h 10000"/>
              <a:gd name="connsiteX145" fmla="*/ 3337 w 9692"/>
              <a:gd name="connsiteY145" fmla="*/ 2637 h 10000"/>
              <a:gd name="connsiteX0" fmla="*/ 3443 w 9910"/>
              <a:gd name="connsiteY0" fmla="*/ 2637 h 10000"/>
              <a:gd name="connsiteX1" fmla="*/ 2799 w 9910"/>
              <a:gd name="connsiteY1" fmla="*/ 3000 h 10000"/>
              <a:gd name="connsiteX2" fmla="*/ 1980 w 9910"/>
              <a:gd name="connsiteY2" fmla="*/ 3129 h 10000"/>
              <a:gd name="connsiteX3" fmla="*/ 1543 w 9910"/>
              <a:gd name="connsiteY3" fmla="*/ 3057 h 10000"/>
              <a:gd name="connsiteX4" fmla="*/ 1198 w 9910"/>
              <a:gd name="connsiteY4" fmla="*/ 3105 h 10000"/>
              <a:gd name="connsiteX5" fmla="*/ 940 w 9910"/>
              <a:gd name="connsiteY5" fmla="*/ 3411 h 10000"/>
              <a:gd name="connsiteX6" fmla="*/ 1398 w 9910"/>
              <a:gd name="connsiteY6" fmla="*/ 4097 h 10000"/>
              <a:gd name="connsiteX7" fmla="*/ 1869 w 9910"/>
              <a:gd name="connsiteY7" fmla="*/ 5040 h 10000"/>
              <a:gd name="connsiteX8" fmla="*/ 1797 w 9910"/>
              <a:gd name="connsiteY8" fmla="*/ 5863 h 10000"/>
              <a:gd name="connsiteX9" fmla="*/ 1658 w 9910"/>
              <a:gd name="connsiteY9" fmla="*/ 6613 h 10000"/>
              <a:gd name="connsiteX10" fmla="*/ 621 w 9910"/>
              <a:gd name="connsiteY10" fmla="*/ 7339 h 10000"/>
              <a:gd name="connsiteX11" fmla="*/ 0 w 9910"/>
              <a:gd name="connsiteY11" fmla="*/ 7725 h 10000"/>
              <a:gd name="connsiteX12" fmla="*/ 89 w 9910"/>
              <a:gd name="connsiteY12" fmla="*/ 8113 h 10000"/>
              <a:gd name="connsiteX13" fmla="*/ 468 w 9910"/>
              <a:gd name="connsiteY13" fmla="*/ 8492 h 10000"/>
              <a:gd name="connsiteX14" fmla="*/ 643 w 9910"/>
              <a:gd name="connsiteY14" fmla="*/ 8815 h 10000"/>
              <a:gd name="connsiteX15" fmla="*/ 960 w 9910"/>
              <a:gd name="connsiteY15" fmla="*/ 9008 h 10000"/>
              <a:gd name="connsiteX16" fmla="*/ 1220 w 9910"/>
              <a:gd name="connsiteY16" fmla="*/ 9468 h 10000"/>
              <a:gd name="connsiteX17" fmla="*/ 1528 w 9910"/>
              <a:gd name="connsiteY17" fmla="*/ 9895 h 10000"/>
              <a:gd name="connsiteX18" fmla="*/ 1744 w 9910"/>
              <a:gd name="connsiteY18" fmla="*/ 10000 h 10000"/>
              <a:gd name="connsiteX19" fmla="*/ 1960 w 9910"/>
              <a:gd name="connsiteY19" fmla="*/ 9855 h 10000"/>
              <a:gd name="connsiteX20" fmla="*/ 2162 w 9910"/>
              <a:gd name="connsiteY20" fmla="*/ 9509 h 10000"/>
              <a:gd name="connsiteX21" fmla="*/ 2000 w 9910"/>
              <a:gd name="connsiteY21" fmla="*/ 8984 h 10000"/>
              <a:gd name="connsiteX22" fmla="*/ 2014 w 9910"/>
              <a:gd name="connsiteY22" fmla="*/ 8766 h 10000"/>
              <a:gd name="connsiteX23" fmla="*/ 2555 w 9910"/>
              <a:gd name="connsiteY23" fmla="*/ 8621 h 10000"/>
              <a:gd name="connsiteX24" fmla="*/ 2855 w 9910"/>
              <a:gd name="connsiteY24" fmla="*/ 8516 h 10000"/>
              <a:gd name="connsiteX25" fmla="*/ 3100 w 9910"/>
              <a:gd name="connsiteY25" fmla="*/ 8492 h 10000"/>
              <a:gd name="connsiteX26" fmla="*/ 3473 w 9910"/>
              <a:gd name="connsiteY26" fmla="*/ 8330 h 10000"/>
              <a:gd name="connsiteX27" fmla="*/ 3928 w 9910"/>
              <a:gd name="connsiteY27" fmla="*/ 7992 h 10000"/>
              <a:gd name="connsiteX28" fmla="*/ 4444 w 9910"/>
              <a:gd name="connsiteY28" fmla="*/ 8137 h 10000"/>
              <a:gd name="connsiteX29" fmla="*/ 4651 w 9910"/>
              <a:gd name="connsiteY29" fmla="*/ 8041 h 10000"/>
              <a:gd name="connsiteX30" fmla="*/ 4688 w 9910"/>
              <a:gd name="connsiteY30" fmla="*/ 8476 h 10000"/>
              <a:gd name="connsiteX31" fmla="*/ 4808 w 9910"/>
              <a:gd name="connsiteY31" fmla="*/ 8669 h 10000"/>
              <a:gd name="connsiteX32" fmla="*/ 4942 w 9910"/>
              <a:gd name="connsiteY32" fmla="*/ 8589 h 10000"/>
              <a:gd name="connsiteX33" fmla="*/ 5004 w 9910"/>
              <a:gd name="connsiteY33" fmla="*/ 8686 h 10000"/>
              <a:gd name="connsiteX34" fmla="*/ 5264 w 9910"/>
              <a:gd name="connsiteY34" fmla="*/ 8572 h 10000"/>
              <a:gd name="connsiteX35" fmla="*/ 5782 w 9910"/>
              <a:gd name="connsiteY35" fmla="*/ 8452 h 10000"/>
              <a:gd name="connsiteX36" fmla="*/ 5565 w 9910"/>
              <a:gd name="connsiteY36" fmla="*/ 8137 h 10000"/>
              <a:gd name="connsiteX37" fmla="*/ 5476 w 9910"/>
              <a:gd name="connsiteY37" fmla="*/ 8017 h 10000"/>
              <a:gd name="connsiteX38" fmla="*/ 5444 w 9910"/>
              <a:gd name="connsiteY38" fmla="*/ 7718 h 10000"/>
              <a:gd name="connsiteX39" fmla="*/ 5392 w 9910"/>
              <a:gd name="connsiteY39" fmla="*/ 7581 h 10000"/>
              <a:gd name="connsiteX40" fmla="*/ 5550 w 9910"/>
              <a:gd name="connsiteY40" fmla="*/ 7508 h 10000"/>
              <a:gd name="connsiteX41" fmla="*/ 5543 w 9910"/>
              <a:gd name="connsiteY41" fmla="*/ 7411 h 10000"/>
              <a:gd name="connsiteX42" fmla="*/ 5604 w 9910"/>
              <a:gd name="connsiteY42" fmla="*/ 7403 h 10000"/>
              <a:gd name="connsiteX43" fmla="*/ 5725 w 9910"/>
              <a:gd name="connsiteY43" fmla="*/ 7411 h 10000"/>
              <a:gd name="connsiteX44" fmla="*/ 5823 w 9910"/>
              <a:gd name="connsiteY44" fmla="*/ 7500 h 10000"/>
              <a:gd name="connsiteX45" fmla="*/ 5642 w 9910"/>
              <a:gd name="connsiteY45" fmla="*/ 7556 h 10000"/>
              <a:gd name="connsiteX46" fmla="*/ 5543 w 9910"/>
              <a:gd name="connsiteY46" fmla="*/ 7508 h 10000"/>
              <a:gd name="connsiteX47" fmla="*/ 5392 w 9910"/>
              <a:gd name="connsiteY47" fmla="*/ 7556 h 10000"/>
              <a:gd name="connsiteX48" fmla="*/ 5434 w 9910"/>
              <a:gd name="connsiteY48" fmla="*/ 7702 h 10000"/>
              <a:gd name="connsiteX49" fmla="*/ 5500 w 9910"/>
              <a:gd name="connsiteY49" fmla="*/ 8033 h 10000"/>
              <a:gd name="connsiteX50" fmla="*/ 5565 w 9910"/>
              <a:gd name="connsiteY50" fmla="*/ 8137 h 10000"/>
              <a:gd name="connsiteX51" fmla="*/ 5759 w 9910"/>
              <a:gd name="connsiteY51" fmla="*/ 8443 h 10000"/>
              <a:gd name="connsiteX52" fmla="*/ 5840 w 9910"/>
              <a:gd name="connsiteY52" fmla="*/ 8589 h 10000"/>
              <a:gd name="connsiteX53" fmla="*/ 6015 w 9910"/>
              <a:gd name="connsiteY53" fmla="*/ 8855 h 10000"/>
              <a:gd name="connsiteX54" fmla="*/ 6349 w 9910"/>
              <a:gd name="connsiteY54" fmla="*/ 8839 h 10000"/>
              <a:gd name="connsiteX55" fmla="*/ 6845 w 9910"/>
              <a:gd name="connsiteY55" fmla="*/ 8911 h 10000"/>
              <a:gd name="connsiteX56" fmla="*/ 7284 w 9910"/>
              <a:gd name="connsiteY56" fmla="*/ 8589 h 10000"/>
              <a:gd name="connsiteX57" fmla="*/ 7393 w 9910"/>
              <a:gd name="connsiteY57" fmla="*/ 8443 h 10000"/>
              <a:gd name="connsiteX58" fmla="*/ 7502 w 9910"/>
              <a:gd name="connsiteY58" fmla="*/ 8443 h 10000"/>
              <a:gd name="connsiteX59" fmla="*/ 7638 w 9910"/>
              <a:gd name="connsiteY59" fmla="*/ 8427 h 10000"/>
              <a:gd name="connsiteX60" fmla="*/ 7856 w 9910"/>
              <a:gd name="connsiteY60" fmla="*/ 8346 h 10000"/>
              <a:gd name="connsiteX61" fmla="*/ 8038 w 9910"/>
              <a:gd name="connsiteY61" fmla="*/ 8356 h 10000"/>
              <a:gd name="connsiteX62" fmla="*/ 8172 w 9910"/>
              <a:gd name="connsiteY62" fmla="*/ 8346 h 10000"/>
              <a:gd name="connsiteX63" fmla="*/ 8125 w 9910"/>
              <a:gd name="connsiteY63" fmla="*/ 8137 h 10000"/>
              <a:gd name="connsiteX64" fmla="*/ 8131 w 9910"/>
              <a:gd name="connsiteY64" fmla="*/ 7984 h 10000"/>
              <a:gd name="connsiteX65" fmla="*/ 8004 w 9910"/>
              <a:gd name="connsiteY65" fmla="*/ 7500 h 10000"/>
              <a:gd name="connsiteX66" fmla="*/ 7606 w 9910"/>
              <a:gd name="connsiteY66" fmla="*/ 7629 h 10000"/>
              <a:gd name="connsiteX67" fmla="*/ 7238 w 9910"/>
              <a:gd name="connsiteY67" fmla="*/ 7088 h 10000"/>
              <a:gd name="connsiteX68" fmla="*/ 6991 w 9910"/>
              <a:gd name="connsiteY68" fmla="*/ 7145 h 10000"/>
              <a:gd name="connsiteX69" fmla="*/ 6748 w 9910"/>
              <a:gd name="connsiteY69" fmla="*/ 7073 h 10000"/>
              <a:gd name="connsiteX70" fmla="*/ 6562 w 9910"/>
              <a:gd name="connsiteY70" fmla="*/ 7088 h 10000"/>
              <a:gd name="connsiteX71" fmla="*/ 6427 w 9910"/>
              <a:gd name="connsiteY71" fmla="*/ 7017 h 10000"/>
              <a:gd name="connsiteX72" fmla="*/ 6371 w 9910"/>
              <a:gd name="connsiteY72" fmla="*/ 6757 h 10000"/>
              <a:gd name="connsiteX73" fmla="*/ 6198 w 9910"/>
              <a:gd name="connsiteY73" fmla="*/ 6580 h 10000"/>
              <a:gd name="connsiteX74" fmla="*/ 6015 w 9910"/>
              <a:gd name="connsiteY74" fmla="*/ 6637 h 10000"/>
              <a:gd name="connsiteX75" fmla="*/ 5801 w 9910"/>
              <a:gd name="connsiteY75" fmla="*/ 6565 h 10000"/>
              <a:gd name="connsiteX76" fmla="*/ 5759 w 9910"/>
              <a:gd name="connsiteY76" fmla="*/ 6492 h 10000"/>
              <a:gd name="connsiteX77" fmla="*/ 5801 w 9910"/>
              <a:gd name="connsiteY77" fmla="*/ 6387 h 10000"/>
              <a:gd name="connsiteX78" fmla="*/ 5916 w 9910"/>
              <a:gd name="connsiteY78" fmla="*/ 6218 h 10000"/>
              <a:gd name="connsiteX79" fmla="*/ 5952 w 9910"/>
              <a:gd name="connsiteY79" fmla="*/ 5984 h 10000"/>
              <a:gd name="connsiteX80" fmla="*/ 5891 w 9910"/>
              <a:gd name="connsiteY80" fmla="*/ 5838 h 10000"/>
              <a:gd name="connsiteX81" fmla="*/ 5916 w 9910"/>
              <a:gd name="connsiteY81" fmla="*/ 5734 h 10000"/>
              <a:gd name="connsiteX82" fmla="*/ 5896 w 9910"/>
              <a:gd name="connsiteY82" fmla="*/ 5597 h 10000"/>
              <a:gd name="connsiteX83" fmla="*/ 6078 w 9910"/>
              <a:gd name="connsiteY83" fmla="*/ 5500 h 10000"/>
              <a:gd name="connsiteX84" fmla="*/ 6148 w 9910"/>
              <a:gd name="connsiteY84" fmla="*/ 5420 h 10000"/>
              <a:gd name="connsiteX85" fmla="*/ 6172 w 9910"/>
              <a:gd name="connsiteY85" fmla="*/ 5282 h 10000"/>
              <a:gd name="connsiteX86" fmla="*/ 6327 w 9910"/>
              <a:gd name="connsiteY86" fmla="*/ 5178 h 10000"/>
              <a:gd name="connsiteX87" fmla="*/ 6432 w 9910"/>
              <a:gd name="connsiteY87" fmla="*/ 5234 h 10000"/>
              <a:gd name="connsiteX88" fmla="*/ 6593 w 9910"/>
              <a:gd name="connsiteY88" fmla="*/ 5282 h 10000"/>
              <a:gd name="connsiteX89" fmla="*/ 6661 w 9910"/>
              <a:gd name="connsiteY89" fmla="*/ 5330 h 10000"/>
              <a:gd name="connsiteX90" fmla="*/ 6603 w 9910"/>
              <a:gd name="connsiteY90" fmla="*/ 5404 h 10000"/>
              <a:gd name="connsiteX91" fmla="*/ 6691 w 9910"/>
              <a:gd name="connsiteY91" fmla="*/ 5541 h 10000"/>
              <a:gd name="connsiteX92" fmla="*/ 6796 w 9910"/>
              <a:gd name="connsiteY92" fmla="*/ 5694 h 10000"/>
              <a:gd name="connsiteX93" fmla="*/ 6665 w 9910"/>
              <a:gd name="connsiteY93" fmla="*/ 5743 h 10000"/>
              <a:gd name="connsiteX94" fmla="*/ 6708 w 9910"/>
              <a:gd name="connsiteY94" fmla="*/ 5880 h 10000"/>
              <a:gd name="connsiteX95" fmla="*/ 6541 w 9910"/>
              <a:gd name="connsiteY95" fmla="*/ 6009 h 10000"/>
              <a:gd name="connsiteX96" fmla="*/ 6349 w 9910"/>
              <a:gd name="connsiteY96" fmla="*/ 6024 h 10000"/>
              <a:gd name="connsiteX97" fmla="*/ 6172 w 9910"/>
              <a:gd name="connsiteY97" fmla="*/ 5976 h 10000"/>
              <a:gd name="connsiteX98" fmla="*/ 6001 w 9910"/>
              <a:gd name="connsiteY98" fmla="*/ 5935 h 10000"/>
              <a:gd name="connsiteX99" fmla="*/ 5932 w 9910"/>
              <a:gd name="connsiteY99" fmla="*/ 6000 h 10000"/>
              <a:gd name="connsiteX100" fmla="*/ 5907 w 9910"/>
              <a:gd name="connsiteY100" fmla="*/ 6218 h 10000"/>
              <a:gd name="connsiteX101" fmla="*/ 5801 w 9910"/>
              <a:gd name="connsiteY101" fmla="*/ 6371 h 10000"/>
              <a:gd name="connsiteX102" fmla="*/ 5747 w 9910"/>
              <a:gd name="connsiteY102" fmla="*/ 6492 h 10000"/>
              <a:gd name="connsiteX103" fmla="*/ 5808 w 9910"/>
              <a:gd name="connsiteY103" fmla="*/ 6580 h 10000"/>
              <a:gd name="connsiteX104" fmla="*/ 6037 w 9910"/>
              <a:gd name="connsiteY104" fmla="*/ 6628 h 10000"/>
              <a:gd name="connsiteX105" fmla="*/ 6198 w 9910"/>
              <a:gd name="connsiteY105" fmla="*/ 6557 h 10000"/>
              <a:gd name="connsiteX106" fmla="*/ 6364 w 9910"/>
              <a:gd name="connsiteY106" fmla="*/ 6783 h 10000"/>
              <a:gd name="connsiteX107" fmla="*/ 6432 w 9910"/>
              <a:gd name="connsiteY107" fmla="*/ 7040 h 10000"/>
              <a:gd name="connsiteX108" fmla="*/ 6577 w 9910"/>
              <a:gd name="connsiteY108" fmla="*/ 7096 h 10000"/>
              <a:gd name="connsiteX109" fmla="*/ 6771 w 9910"/>
              <a:gd name="connsiteY109" fmla="*/ 7088 h 10000"/>
              <a:gd name="connsiteX110" fmla="*/ 7014 w 9910"/>
              <a:gd name="connsiteY110" fmla="*/ 7170 h 10000"/>
              <a:gd name="connsiteX111" fmla="*/ 7216 w 9910"/>
              <a:gd name="connsiteY111" fmla="*/ 7073 h 10000"/>
              <a:gd name="connsiteX112" fmla="*/ 7615 w 9910"/>
              <a:gd name="connsiteY112" fmla="*/ 7629 h 10000"/>
              <a:gd name="connsiteX113" fmla="*/ 8004 w 9910"/>
              <a:gd name="connsiteY113" fmla="*/ 7488 h 10000"/>
              <a:gd name="connsiteX114" fmla="*/ 8131 w 9910"/>
              <a:gd name="connsiteY114" fmla="*/ 7992 h 10000"/>
              <a:gd name="connsiteX115" fmla="*/ 8241 w 9910"/>
              <a:gd name="connsiteY115" fmla="*/ 8041 h 10000"/>
              <a:gd name="connsiteX116" fmla="*/ 8356 w 9910"/>
              <a:gd name="connsiteY116" fmla="*/ 8081 h 10000"/>
              <a:gd name="connsiteX117" fmla="*/ 8411 w 9910"/>
              <a:gd name="connsiteY117" fmla="*/ 8089 h 10000"/>
              <a:gd name="connsiteX118" fmla="*/ 8532 w 9910"/>
              <a:gd name="connsiteY118" fmla="*/ 7984 h 10000"/>
              <a:gd name="connsiteX119" fmla="*/ 8609 w 9910"/>
              <a:gd name="connsiteY119" fmla="*/ 8162 h 10000"/>
              <a:gd name="connsiteX120" fmla="*/ 8963 w 9910"/>
              <a:gd name="connsiteY120" fmla="*/ 7597 h 10000"/>
              <a:gd name="connsiteX121" fmla="*/ 9138 w 9910"/>
              <a:gd name="connsiteY121" fmla="*/ 7548 h 10000"/>
              <a:gd name="connsiteX122" fmla="*/ 9327 w 9910"/>
              <a:gd name="connsiteY122" fmla="*/ 7694 h 10000"/>
              <a:gd name="connsiteX123" fmla="*/ 9313 w 9910"/>
              <a:gd name="connsiteY123" fmla="*/ 7065 h 10000"/>
              <a:gd name="connsiteX124" fmla="*/ 9544 w 9910"/>
              <a:gd name="connsiteY124" fmla="*/ 7040 h 10000"/>
              <a:gd name="connsiteX125" fmla="*/ 9910 w 9910"/>
              <a:gd name="connsiteY125" fmla="*/ 7290 h 10000"/>
              <a:gd name="connsiteX126" fmla="*/ 9582 w 9910"/>
              <a:gd name="connsiteY126" fmla="*/ 6833 h 10000"/>
              <a:gd name="connsiteX127" fmla="*/ 8288 w 9910"/>
              <a:gd name="connsiteY127" fmla="*/ 6169 h 10000"/>
              <a:gd name="connsiteX128" fmla="*/ 7222 w 9910"/>
              <a:gd name="connsiteY128" fmla="*/ 4157 h 10000"/>
              <a:gd name="connsiteX129" fmla="*/ 6662 w 9910"/>
              <a:gd name="connsiteY129" fmla="*/ 3863 h 10000"/>
              <a:gd name="connsiteX130" fmla="*/ 6512 w 9910"/>
              <a:gd name="connsiteY130" fmla="*/ 3548 h 10000"/>
              <a:gd name="connsiteX131" fmla="*/ 6447 w 9910"/>
              <a:gd name="connsiteY131" fmla="*/ 3488 h 10000"/>
              <a:gd name="connsiteX132" fmla="*/ 6383 w 9910"/>
              <a:gd name="connsiteY132" fmla="*/ 3016 h 10000"/>
              <a:gd name="connsiteX133" fmla="*/ 6338 w 9910"/>
              <a:gd name="connsiteY133" fmla="*/ 2762 h 10000"/>
              <a:gd name="connsiteX134" fmla="*/ 6252 w 9910"/>
              <a:gd name="connsiteY134" fmla="*/ 2617 h 10000"/>
              <a:gd name="connsiteX135" fmla="*/ 6511 w 9910"/>
              <a:gd name="connsiteY135" fmla="*/ 2318 h 10000"/>
              <a:gd name="connsiteX136" fmla="*/ 6166 w 9910"/>
              <a:gd name="connsiteY136" fmla="*/ 1714 h 10000"/>
              <a:gd name="connsiteX137" fmla="*/ 6697 w 9910"/>
              <a:gd name="connsiteY137" fmla="*/ 48 h 10000"/>
              <a:gd name="connsiteX138" fmla="*/ 5221 w 9910"/>
              <a:gd name="connsiteY138" fmla="*/ 0 h 10000"/>
              <a:gd name="connsiteX139" fmla="*/ 4492 w 9910"/>
              <a:gd name="connsiteY139" fmla="*/ 145 h 10000"/>
              <a:gd name="connsiteX140" fmla="*/ 4294 w 9910"/>
              <a:gd name="connsiteY140" fmla="*/ 589 h 10000"/>
              <a:gd name="connsiteX141" fmla="*/ 4771 w 9910"/>
              <a:gd name="connsiteY141" fmla="*/ 1484 h 10000"/>
              <a:gd name="connsiteX142" fmla="*/ 4186 w 9910"/>
              <a:gd name="connsiteY142" fmla="*/ 2041 h 10000"/>
              <a:gd name="connsiteX143" fmla="*/ 3852 w 9910"/>
              <a:gd name="connsiteY143" fmla="*/ 3097 h 10000"/>
              <a:gd name="connsiteX144" fmla="*/ 3443 w 9910"/>
              <a:gd name="connsiteY144" fmla="*/ 2637 h 10000"/>
              <a:gd name="connsiteX0" fmla="*/ 3474 w 9669"/>
              <a:gd name="connsiteY0" fmla="*/ 2637 h 10000"/>
              <a:gd name="connsiteX1" fmla="*/ 2824 w 9669"/>
              <a:gd name="connsiteY1" fmla="*/ 3000 h 10000"/>
              <a:gd name="connsiteX2" fmla="*/ 1998 w 9669"/>
              <a:gd name="connsiteY2" fmla="*/ 3129 h 10000"/>
              <a:gd name="connsiteX3" fmla="*/ 1557 w 9669"/>
              <a:gd name="connsiteY3" fmla="*/ 3057 h 10000"/>
              <a:gd name="connsiteX4" fmla="*/ 1209 w 9669"/>
              <a:gd name="connsiteY4" fmla="*/ 3105 h 10000"/>
              <a:gd name="connsiteX5" fmla="*/ 949 w 9669"/>
              <a:gd name="connsiteY5" fmla="*/ 3411 h 10000"/>
              <a:gd name="connsiteX6" fmla="*/ 1411 w 9669"/>
              <a:gd name="connsiteY6" fmla="*/ 4097 h 10000"/>
              <a:gd name="connsiteX7" fmla="*/ 1886 w 9669"/>
              <a:gd name="connsiteY7" fmla="*/ 5040 h 10000"/>
              <a:gd name="connsiteX8" fmla="*/ 1813 w 9669"/>
              <a:gd name="connsiteY8" fmla="*/ 5863 h 10000"/>
              <a:gd name="connsiteX9" fmla="*/ 1673 w 9669"/>
              <a:gd name="connsiteY9" fmla="*/ 6613 h 10000"/>
              <a:gd name="connsiteX10" fmla="*/ 627 w 9669"/>
              <a:gd name="connsiteY10" fmla="*/ 7339 h 10000"/>
              <a:gd name="connsiteX11" fmla="*/ 0 w 9669"/>
              <a:gd name="connsiteY11" fmla="*/ 7725 h 10000"/>
              <a:gd name="connsiteX12" fmla="*/ 90 w 9669"/>
              <a:gd name="connsiteY12" fmla="*/ 8113 h 10000"/>
              <a:gd name="connsiteX13" fmla="*/ 472 w 9669"/>
              <a:gd name="connsiteY13" fmla="*/ 8492 h 10000"/>
              <a:gd name="connsiteX14" fmla="*/ 649 w 9669"/>
              <a:gd name="connsiteY14" fmla="*/ 8815 h 10000"/>
              <a:gd name="connsiteX15" fmla="*/ 969 w 9669"/>
              <a:gd name="connsiteY15" fmla="*/ 9008 h 10000"/>
              <a:gd name="connsiteX16" fmla="*/ 1231 w 9669"/>
              <a:gd name="connsiteY16" fmla="*/ 9468 h 10000"/>
              <a:gd name="connsiteX17" fmla="*/ 1542 w 9669"/>
              <a:gd name="connsiteY17" fmla="*/ 9895 h 10000"/>
              <a:gd name="connsiteX18" fmla="*/ 1760 w 9669"/>
              <a:gd name="connsiteY18" fmla="*/ 10000 h 10000"/>
              <a:gd name="connsiteX19" fmla="*/ 1978 w 9669"/>
              <a:gd name="connsiteY19" fmla="*/ 9855 h 10000"/>
              <a:gd name="connsiteX20" fmla="*/ 2182 w 9669"/>
              <a:gd name="connsiteY20" fmla="*/ 9509 h 10000"/>
              <a:gd name="connsiteX21" fmla="*/ 2018 w 9669"/>
              <a:gd name="connsiteY21" fmla="*/ 8984 h 10000"/>
              <a:gd name="connsiteX22" fmla="*/ 2032 w 9669"/>
              <a:gd name="connsiteY22" fmla="*/ 8766 h 10000"/>
              <a:gd name="connsiteX23" fmla="*/ 2578 w 9669"/>
              <a:gd name="connsiteY23" fmla="*/ 8621 h 10000"/>
              <a:gd name="connsiteX24" fmla="*/ 2881 w 9669"/>
              <a:gd name="connsiteY24" fmla="*/ 8516 h 10000"/>
              <a:gd name="connsiteX25" fmla="*/ 3128 w 9669"/>
              <a:gd name="connsiteY25" fmla="*/ 8492 h 10000"/>
              <a:gd name="connsiteX26" fmla="*/ 3505 w 9669"/>
              <a:gd name="connsiteY26" fmla="*/ 8330 h 10000"/>
              <a:gd name="connsiteX27" fmla="*/ 3964 w 9669"/>
              <a:gd name="connsiteY27" fmla="*/ 7992 h 10000"/>
              <a:gd name="connsiteX28" fmla="*/ 4484 w 9669"/>
              <a:gd name="connsiteY28" fmla="*/ 8137 h 10000"/>
              <a:gd name="connsiteX29" fmla="*/ 4693 w 9669"/>
              <a:gd name="connsiteY29" fmla="*/ 8041 h 10000"/>
              <a:gd name="connsiteX30" fmla="*/ 4731 w 9669"/>
              <a:gd name="connsiteY30" fmla="*/ 8476 h 10000"/>
              <a:gd name="connsiteX31" fmla="*/ 4852 w 9669"/>
              <a:gd name="connsiteY31" fmla="*/ 8669 h 10000"/>
              <a:gd name="connsiteX32" fmla="*/ 4987 w 9669"/>
              <a:gd name="connsiteY32" fmla="*/ 8589 h 10000"/>
              <a:gd name="connsiteX33" fmla="*/ 5049 w 9669"/>
              <a:gd name="connsiteY33" fmla="*/ 8686 h 10000"/>
              <a:gd name="connsiteX34" fmla="*/ 5312 w 9669"/>
              <a:gd name="connsiteY34" fmla="*/ 8572 h 10000"/>
              <a:gd name="connsiteX35" fmla="*/ 5835 w 9669"/>
              <a:gd name="connsiteY35" fmla="*/ 8452 h 10000"/>
              <a:gd name="connsiteX36" fmla="*/ 5616 w 9669"/>
              <a:gd name="connsiteY36" fmla="*/ 8137 h 10000"/>
              <a:gd name="connsiteX37" fmla="*/ 5526 w 9669"/>
              <a:gd name="connsiteY37" fmla="*/ 8017 h 10000"/>
              <a:gd name="connsiteX38" fmla="*/ 5493 w 9669"/>
              <a:gd name="connsiteY38" fmla="*/ 7718 h 10000"/>
              <a:gd name="connsiteX39" fmla="*/ 5441 w 9669"/>
              <a:gd name="connsiteY39" fmla="*/ 7581 h 10000"/>
              <a:gd name="connsiteX40" fmla="*/ 5600 w 9669"/>
              <a:gd name="connsiteY40" fmla="*/ 7508 h 10000"/>
              <a:gd name="connsiteX41" fmla="*/ 5593 w 9669"/>
              <a:gd name="connsiteY41" fmla="*/ 7411 h 10000"/>
              <a:gd name="connsiteX42" fmla="*/ 5655 w 9669"/>
              <a:gd name="connsiteY42" fmla="*/ 7403 h 10000"/>
              <a:gd name="connsiteX43" fmla="*/ 5777 w 9669"/>
              <a:gd name="connsiteY43" fmla="*/ 7411 h 10000"/>
              <a:gd name="connsiteX44" fmla="*/ 5876 w 9669"/>
              <a:gd name="connsiteY44" fmla="*/ 7500 h 10000"/>
              <a:gd name="connsiteX45" fmla="*/ 5693 w 9669"/>
              <a:gd name="connsiteY45" fmla="*/ 7556 h 10000"/>
              <a:gd name="connsiteX46" fmla="*/ 5593 w 9669"/>
              <a:gd name="connsiteY46" fmla="*/ 7508 h 10000"/>
              <a:gd name="connsiteX47" fmla="*/ 5441 w 9669"/>
              <a:gd name="connsiteY47" fmla="*/ 7556 h 10000"/>
              <a:gd name="connsiteX48" fmla="*/ 5483 w 9669"/>
              <a:gd name="connsiteY48" fmla="*/ 7702 h 10000"/>
              <a:gd name="connsiteX49" fmla="*/ 5550 w 9669"/>
              <a:gd name="connsiteY49" fmla="*/ 8033 h 10000"/>
              <a:gd name="connsiteX50" fmla="*/ 5616 w 9669"/>
              <a:gd name="connsiteY50" fmla="*/ 8137 h 10000"/>
              <a:gd name="connsiteX51" fmla="*/ 5811 w 9669"/>
              <a:gd name="connsiteY51" fmla="*/ 8443 h 10000"/>
              <a:gd name="connsiteX52" fmla="*/ 5893 w 9669"/>
              <a:gd name="connsiteY52" fmla="*/ 8589 h 10000"/>
              <a:gd name="connsiteX53" fmla="*/ 6070 w 9669"/>
              <a:gd name="connsiteY53" fmla="*/ 8855 h 10000"/>
              <a:gd name="connsiteX54" fmla="*/ 6407 w 9669"/>
              <a:gd name="connsiteY54" fmla="*/ 8839 h 10000"/>
              <a:gd name="connsiteX55" fmla="*/ 6907 w 9669"/>
              <a:gd name="connsiteY55" fmla="*/ 8911 h 10000"/>
              <a:gd name="connsiteX56" fmla="*/ 7350 w 9669"/>
              <a:gd name="connsiteY56" fmla="*/ 8589 h 10000"/>
              <a:gd name="connsiteX57" fmla="*/ 7460 w 9669"/>
              <a:gd name="connsiteY57" fmla="*/ 8443 h 10000"/>
              <a:gd name="connsiteX58" fmla="*/ 7570 w 9669"/>
              <a:gd name="connsiteY58" fmla="*/ 8443 h 10000"/>
              <a:gd name="connsiteX59" fmla="*/ 7707 w 9669"/>
              <a:gd name="connsiteY59" fmla="*/ 8427 h 10000"/>
              <a:gd name="connsiteX60" fmla="*/ 7927 w 9669"/>
              <a:gd name="connsiteY60" fmla="*/ 8346 h 10000"/>
              <a:gd name="connsiteX61" fmla="*/ 8111 w 9669"/>
              <a:gd name="connsiteY61" fmla="*/ 8356 h 10000"/>
              <a:gd name="connsiteX62" fmla="*/ 8246 w 9669"/>
              <a:gd name="connsiteY62" fmla="*/ 8346 h 10000"/>
              <a:gd name="connsiteX63" fmla="*/ 8199 w 9669"/>
              <a:gd name="connsiteY63" fmla="*/ 8137 h 10000"/>
              <a:gd name="connsiteX64" fmla="*/ 8205 w 9669"/>
              <a:gd name="connsiteY64" fmla="*/ 7984 h 10000"/>
              <a:gd name="connsiteX65" fmla="*/ 8077 w 9669"/>
              <a:gd name="connsiteY65" fmla="*/ 7500 h 10000"/>
              <a:gd name="connsiteX66" fmla="*/ 7675 w 9669"/>
              <a:gd name="connsiteY66" fmla="*/ 7629 h 10000"/>
              <a:gd name="connsiteX67" fmla="*/ 7304 w 9669"/>
              <a:gd name="connsiteY67" fmla="*/ 7088 h 10000"/>
              <a:gd name="connsiteX68" fmla="*/ 7054 w 9669"/>
              <a:gd name="connsiteY68" fmla="*/ 7145 h 10000"/>
              <a:gd name="connsiteX69" fmla="*/ 6809 w 9669"/>
              <a:gd name="connsiteY69" fmla="*/ 7073 h 10000"/>
              <a:gd name="connsiteX70" fmla="*/ 6622 w 9669"/>
              <a:gd name="connsiteY70" fmla="*/ 7088 h 10000"/>
              <a:gd name="connsiteX71" fmla="*/ 6485 w 9669"/>
              <a:gd name="connsiteY71" fmla="*/ 7017 h 10000"/>
              <a:gd name="connsiteX72" fmla="*/ 6429 w 9669"/>
              <a:gd name="connsiteY72" fmla="*/ 6757 h 10000"/>
              <a:gd name="connsiteX73" fmla="*/ 6254 w 9669"/>
              <a:gd name="connsiteY73" fmla="*/ 6580 h 10000"/>
              <a:gd name="connsiteX74" fmla="*/ 6070 w 9669"/>
              <a:gd name="connsiteY74" fmla="*/ 6637 h 10000"/>
              <a:gd name="connsiteX75" fmla="*/ 5854 w 9669"/>
              <a:gd name="connsiteY75" fmla="*/ 6565 h 10000"/>
              <a:gd name="connsiteX76" fmla="*/ 5811 w 9669"/>
              <a:gd name="connsiteY76" fmla="*/ 6492 h 10000"/>
              <a:gd name="connsiteX77" fmla="*/ 5854 w 9669"/>
              <a:gd name="connsiteY77" fmla="*/ 6387 h 10000"/>
              <a:gd name="connsiteX78" fmla="*/ 5970 w 9669"/>
              <a:gd name="connsiteY78" fmla="*/ 6218 h 10000"/>
              <a:gd name="connsiteX79" fmla="*/ 6006 w 9669"/>
              <a:gd name="connsiteY79" fmla="*/ 5984 h 10000"/>
              <a:gd name="connsiteX80" fmla="*/ 5945 w 9669"/>
              <a:gd name="connsiteY80" fmla="*/ 5838 h 10000"/>
              <a:gd name="connsiteX81" fmla="*/ 5970 w 9669"/>
              <a:gd name="connsiteY81" fmla="*/ 5734 h 10000"/>
              <a:gd name="connsiteX82" fmla="*/ 5950 w 9669"/>
              <a:gd name="connsiteY82" fmla="*/ 5597 h 10000"/>
              <a:gd name="connsiteX83" fmla="*/ 6133 w 9669"/>
              <a:gd name="connsiteY83" fmla="*/ 5500 h 10000"/>
              <a:gd name="connsiteX84" fmla="*/ 6204 w 9669"/>
              <a:gd name="connsiteY84" fmla="*/ 5420 h 10000"/>
              <a:gd name="connsiteX85" fmla="*/ 6228 w 9669"/>
              <a:gd name="connsiteY85" fmla="*/ 5282 h 10000"/>
              <a:gd name="connsiteX86" fmla="*/ 6384 w 9669"/>
              <a:gd name="connsiteY86" fmla="*/ 5178 h 10000"/>
              <a:gd name="connsiteX87" fmla="*/ 6490 w 9669"/>
              <a:gd name="connsiteY87" fmla="*/ 5234 h 10000"/>
              <a:gd name="connsiteX88" fmla="*/ 6653 w 9669"/>
              <a:gd name="connsiteY88" fmla="*/ 5282 h 10000"/>
              <a:gd name="connsiteX89" fmla="*/ 6721 w 9669"/>
              <a:gd name="connsiteY89" fmla="*/ 5330 h 10000"/>
              <a:gd name="connsiteX90" fmla="*/ 6663 w 9669"/>
              <a:gd name="connsiteY90" fmla="*/ 5404 h 10000"/>
              <a:gd name="connsiteX91" fmla="*/ 6752 w 9669"/>
              <a:gd name="connsiteY91" fmla="*/ 5541 h 10000"/>
              <a:gd name="connsiteX92" fmla="*/ 6858 w 9669"/>
              <a:gd name="connsiteY92" fmla="*/ 5694 h 10000"/>
              <a:gd name="connsiteX93" fmla="*/ 6726 w 9669"/>
              <a:gd name="connsiteY93" fmla="*/ 5743 h 10000"/>
              <a:gd name="connsiteX94" fmla="*/ 6769 w 9669"/>
              <a:gd name="connsiteY94" fmla="*/ 5880 h 10000"/>
              <a:gd name="connsiteX95" fmla="*/ 6600 w 9669"/>
              <a:gd name="connsiteY95" fmla="*/ 6009 h 10000"/>
              <a:gd name="connsiteX96" fmla="*/ 6407 w 9669"/>
              <a:gd name="connsiteY96" fmla="*/ 6024 h 10000"/>
              <a:gd name="connsiteX97" fmla="*/ 6228 w 9669"/>
              <a:gd name="connsiteY97" fmla="*/ 5976 h 10000"/>
              <a:gd name="connsiteX98" fmla="*/ 6055 w 9669"/>
              <a:gd name="connsiteY98" fmla="*/ 5935 h 10000"/>
              <a:gd name="connsiteX99" fmla="*/ 5986 w 9669"/>
              <a:gd name="connsiteY99" fmla="*/ 6000 h 10000"/>
              <a:gd name="connsiteX100" fmla="*/ 5961 w 9669"/>
              <a:gd name="connsiteY100" fmla="*/ 6218 h 10000"/>
              <a:gd name="connsiteX101" fmla="*/ 5854 w 9669"/>
              <a:gd name="connsiteY101" fmla="*/ 6371 h 10000"/>
              <a:gd name="connsiteX102" fmla="*/ 5799 w 9669"/>
              <a:gd name="connsiteY102" fmla="*/ 6492 h 10000"/>
              <a:gd name="connsiteX103" fmla="*/ 5861 w 9669"/>
              <a:gd name="connsiteY103" fmla="*/ 6580 h 10000"/>
              <a:gd name="connsiteX104" fmla="*/ 6092 w 9669"/>
              <a:gd name="connsiteY104" fmla="*/ 6628 h 10000"/>
              <a:gd name="connsiteX105" fmla="*/ 6254 w 9669"/>
              <a:gd name="connsiteY105" fmla="*/ 6557 h 10000"/>
              <a:gd name="connsiteX106" fmla="*/ 6422 w 9669"/>
              <a:gd name="connsiteY106" fmla="*/ 6783 h 10000"/>
              <a:gd name="connsiteX107" fmla="*/ 6490 w 9669"/>
              <a:gd name="connsiteY107" fmla="*/ 7040 h 10000"/>
              <a:gd name="connsiteX108" fmla="*/ 6637 w 9669"/>
              <a:gd name="connsiteY108" fmla="*/ 7096 h 10000"/>
              <a:gd name="connsiteX109" fmla="*/ 6832 w 9669"/>
              <a:gd name="connsiteY109" fmla="*/ 7088 h 10000"/>
              <a:gd name="connsiteX110" fmla="*/ 7078 w 9669"/>
              <a:gd name="connsiteY110" fmla="*/ 7170 h 10000"/>
              <a:gd name="connsiteX111" fmla="*/ 7282 w 9669"/>
              <a:gd name="connsiteY111" fmla="*/ 7073 h 10000"/>
              <a:gd name="connsiteX112" fmla="*/ 7684 w 9669"/>
              <a:gd name="connsiteY112" fmla="*/ 7629 h 10000"/>
              <a:gd name="connsiteX113" fmla="*/ 8077 w 9669"/>
              <a:gd name="connsiteY113" fmla="*/ 7488 h 10000"/>
              <a:gd name="connsiteX114" fmla="*/ 8205 w 9669"/>
              <a:gd name="connsiteY114" fmla="*/ 7992 h 10000"/>
              <a:gd name="connsiteX115" fmla="*/ 8316 w 9669"/>
              <a:gd name="connsiteY115" fmla="*/ 8041 h 10000"/>
              <a:gd name="connsiteX116" fmla="*/ 8432 w 9669"/>
              <a:gd name="connsiteY116" fmla="*/ 8081 h 10000"/>
              <a:gd name="connsiteX117" fmla="*/ 8487 w 9669"/>
              <a:gd name="connsiteY117" fmla="*/ 8089 h 10000"/>
              <a:gd name="connsiteX118" fmla="*/ 8609 w 9669"/>
              <a:gd name="connsiteY118" fmla="*/ 7984 h 10000"/>
              <a:gd name="connsiteX119" fmla="*/ 8687 w 9669"/>
              <a:gd name="connsiteY119" fmla="*/ 8162 h 10000"/>
              <a:gd name="connsiteX120" fmla="*/ 9044 w 9669"/>
              <a:gd name="connsiteY120" fmla="*/ 7597 h 10000"/>
              <a:gd name="connsiteX121" fmla="*/ 9221 w 9669"/>
              <a:gd name="connsiteY121" fmla="*/ 7548 h 10000"/>
              <a:gd name="connsiteX122" fmla="*/ 9412 w 9669"/>
              <a:gd name="connsiteY122" fmla="*/ 7694 h 10000"/>
              <a:gd name="connsiteX123" fmla="*/ 9398 w 9669"/>
              <a:gd name="connsiteY123" fmla="*/ 7065 h 10000"/>
              <a:gd name="connsiteX124" fmla="*/ 9631 w 9669"/>
              <a:gd name="connsiteY124" fmla="*/ 7040 h 10000"/>
              <a:gd name="connsiteX125" fmla="*/ 9669 w 9669"/>
              <a:gd name="connsiteY125" fmla="*/ 6833 h 10000"/>
              <a:gd name="connsiteX126" fmla="*/ 8363 w 9669"/>
              <a:gd name="connsiteY126" fmla="*/ 6169 h 10000"/>
              <a:gd name="connsiteX127" fmla="*/ 7288 w 9669"/>
              <a:gd name="connsiteY127" fmla="*/ 4157 h 10000"/>
              <a:gd name="connsiteX128" fmla="*/ 6723 w 9669"/>
              <a:gd name="connsiteY128" fmla="*/ 3863 h 10000"/>
              <a:gd name="connsiteX129" fmla="*/ 6571 w 9669"/>
              <a:gd name="connsiteY129" fmla="*/ 3548 h 10000"/>
              <a:gd name="connsiteX130" fmla="*/ 6506 w 9669"/>
              <a:gd name="connsiteY130" fmla="*/ 3488 h 10000"/>
              <a:gd name="connsiteX131" fmla="*/ 6441 w 9669"/>
              <a:gd name="connsiteY131" fmla="*/ 3016 h 10000"/>
              <a:gd name="connsiteX132" fmla="*/ 6396 w 9669"/>
              <a:gd name="connsiteY132" fmla="*/ 2762 h 10000"/>
              <a:gd name="connsiteX133" fmla="*/ 6309 w 9669"/>
              <a:gd name="connsiteY133" fmla="*/ 2617 h 10000"/>
              <a:gd name="connsiteX134" fmla="*/ 6570 w 9669"/>
              <a:gd name="connsiteY134" fmla="*/ 2318 h 10000"/>
              <a:gd name="connsiteX135" fmla="*/ 6222 w 9669"/>
              <a:gd name="connsiteY135" fmla="*/ 1714 h 10000"/>
              <a:gd name="connsiteX136" fmla="*/ 6758 w 9669"/>
              <a:gd name="connsiteY136" fmla="*/ 48 h 10000"/>
              <a:gd name="connsiteX137" fmla="*/ 5268 w 9669"/>
              <a:gd name="connsiteY137" fmla="*/ 0 h 10000"/>
              <a:gd name="connsiteX138" fmla="*/ 4533 w 9669"/>
              <a:gd name="connsiteY138" fmla="*/ 145 h 10000"/>
              <a:gd name="connsiteX139" fmla="*/ 4333 w 9669"/>
              <a:gd name="connsiteY139" fmla="*/ 589 h 10000"/>
              <a:gd name="connsiteX140" fmla="*/ 4814 w 9669"/>
              <a:gd name="connsiteY140" fmla="*/ 1484 h 10000"/>
              <a:gd name="connsiteX141" fmla="*/ 4224 w 9669"/>
              <a:gd name="connsiteY141" fmla="*/ 2041 h 10000"/>
              <a:gd name="connsiteX142" fmla="*/ 3887 w 9669"/>
              <a:gd name="connsiteY142" fmla="*/ 3097 h 10000"/>
              <a:gd name="connsiteX143" fmla="*/ 3474 w 9669"/>
              <a:gd name="connsiteY143" fmla="*/ 2637 h 10000"/>
              <a:gd name="connsiteX0" fmla="*/ 3593 w 9961"/>
              <a:gd name="connsiteY0" fmla="*/ 2637 h 10000"/>
              <a:gd name="connsiteX1" fmla="*/ 2921 w 9961"/>
              <a:gd name="connsiteY1" fmla="*/ 3000 h 10000"/>
              <a:gd name="connsiteX2" fmla="*/ 2066 w 9961"/>
              <a:gd name="connsiteY2" fmla="*/ 3129 h 10000"/>
              <a:gd name="connsiteX3" fmla="*/ 1610 w 9961"/>
              <a:gd name="connsiteY3" fmla="*/ 3057 h 10000"/>
              <a:gd name="connsiteX4" fmla="*/ 1250 w 9961"/>
              <a:gd name="connsiteY4" fmla="*/ 3105 h 10000"/>
              <a:gd name="connsiteX5" fmla="*/ 981 w 9961"/>
              <a:gd name="connsiteY5" fmla="*/ 3411 h 10000"/>
              <a:gd name="connsiteX6" fmla="*/ 1459 w 9961"/>
              <a:gd name="connsiteY6" fmla="*/ 4097 h 10000"/>
              <a:gd name="connsiteX7" fmla="*/ 1951 w 9961"/>
              <a:gd name="connsiteY7" fmla="*/ 5040 h 10000"/>
              <a:gd name="connsiteX8" fmla="*/ 1875 w 9961"/>
              <a:gd name="connsiteY8" fmla="*/ 5863 h 10000"/>
              <a:gd name="connsiteX9" fmla="*/ 1730 w 9961"/>
              <a:gd name="connsiteY9" fmla="*/ 6613 h 10000"/>
              <a:gd name="connsiteX10" fmla="*/ 648 w 9961"/>
              <a:gd name="connsiteY10" fmla="*/ 7339 h 10000"/>
              <a:gd name="connsiteX11" fmla="*/ 0 w 9961"/>
              <a:gd name="connsiteY11" fmla="*/ 7725 h 10000"/>
              <a:gd name="connsiteX12" fmla="*/ 93 w 9961"/>
              <a:gd name="connsiteY12" fmla="*/ 8113 h 10000"/>
              <a:gd name="connsiteX13" fmla="*/ 488 w 9961"/>
              <a:gd name="connsiteY13" fmla="*/ 8492 h 10000"/>
              <a:gd name="connsiteX14" fmla="*/ 671 w 9961"/>
              <a:gd name="connsiteY14" fmla="*/ 8815 h 10000"/>
              <a:gd name="connsiteX15" fmla="*/ 1002 w 9961"/>
              <a:gd name="connsiteY15" fmla="*/ 9008 h 10000"/>
              <a:gd name="connsiteX16" fmla="*/ 1273 w 9961"/>
              <a:gd name="connsiteY16" fmla="*/ 9468 h 10000"/>
              <a:gd name="connsiteX17" fmla="*/ 1595 w 9961"/>
              <a:gd name="connsiteY17" fmla="*/ 9895 h 10000"/>
              <a:gd name="connsiteX18" fmla="*/ 1820 w 9961"/>
              <a:gd name="connsiteY18" fmla="*/ 10000 h 10000"/>
              <a:gd name="connsiteX19" fmla="*/ 2046 w 9961"/>
              <a:gd name="connsiteY19" fmla="*/ 9855 h 10000"/>
              <a:gd name="connsiteX20" fmla="*/ 2257 w 9961"/>
              <a:gd name="connsiteY20" fmla="*/ 9509 h 10000"/>
              <a:gd name="connsiteX21" fmla="*/ 2087 w 9961"/>
              <a:gd name="connsiteY21" fmla="*/ 8984 h 10000"/>
              <a:gd name="connsiteX22" fmla="*/ 2102 w 9961"/>
              <a:gd name="connsiteY22" fmla="*/ 8766 h 10000"/>
              <a:gd name="connsiteX23" fmla="*/ 2666 w 9961"/>
              <a:gd name="connsiteY23" fmla="*/ 8621 h 10000"/>
              <a:gd name="connsiteX24" fmla="*/ 2980 w 9961"/>
              <a:gd name="connsiteY24" fmla="*/ 8516 h 10000"/>
              <a:gd name="connsiteX25" fmla="*/ 3235 w 9961"/>
              <a:gd name="connsiteY25" fmla="*/ 8492 h 10000"/>
              <a:gd name="connsiteX26" fmla="*/ 3625 w 9961"/>
              <a:gd name="connsiteY26" fmla="*/ 8330 h 10000"/>
              <a:gd name="connsiteX27" fmla="*/ 4100 w 9961"/>
              <a:gd name="connsiteY27" fmla="*/ 7992 h 10000"/>
              <a:gd name="connsiteX28" fmla="*/ 4638 w 9961"/>
              <a:gd name="connsiteY28" fmla="*/ 8137 h 10000"/>
              <a:gd name="connsiteX29" fmla="*/ 4854 w 9961"/>
              <a:gd name="connsiteY29" fmla="*/ 8041 h 10000"/>
              <a:gd name="connsiteX30" fmla="*/ 4893 w 9961"/>
              <a:gd name="connsiteY30" fmla="*/ 8476 h 10000"/>
              <a:gd name="connsiteX31" fmla="*/ 5018 w 9961"/>
              <a:gd name="connsiteY31" fmla="*/ 8669 h 10000"/>
              <a:gd name="connsiteX32" fmla="*/ 5158 w 9961"/>
              <a:gd name="connsiteY32" fmla="*/ 8589 h 10000"/>
              <a:gd name="connsiteX33" fmla="*/ 5222 w 9961"/>
              <a:gd name="connsiteY33" fmla="*/ 8686 h 10000"/>
              <a:gd name="connsiteX34" fmla="*/ 5494 w 9961"/>
              <a:gd name="connsiteY34" fmla="*/ 8572 h 10000"/>
              <a:gd name="connsiteX35" fmla="*/ 6035 w 9961"/>
              <a:gd name="connsiteY35" fmla="*/ 8452 h 10000"/>
              <a:gd name="connsiteX36" fmla="*/ 5808 w 9961"/>
              <a:gd name="connsiteY36" fmla="*/ 8137 h 10000"/>
              <a:gd name="connsiteX37" fmla="*/ 5715 w 9961"/>
              <a:gd name="connsiteY37" fmla="*/ 8017 h 10000"/>
              <a:gd name="connsiteX38" fmla="*/ 5681 w 9961"/>
              <a:gd name="connsiteY38" fmla="*/ 7718 h 10000"/>
              <a:gd name="connsiteX39" fmla="*/ 5627 w 9961"/>
              <a:gd name="connsiteY39" fmla="*/ 7581 h 10000"/>
              <a:gd name="connsiteX40" fmla="*/ 5792 w 9961"/>
              <a:gd name="connsiteY40" fmla="*/ 7508 h 10000"/>
              <a:gd name="connsiteX41" fmla="*/ 5784 w 9961"/>
              <a:gd name="connsiteY41" fmla="*/ 7411 h 10000"/>
              <a:gd name="connsiteX42" fmla="*/ 5849 w 9961"/>
              <a:gd name="connsiteY42" fmla="*/ 7403 h 10000"/>
              <a:gd name="connsiteX43" fmla="*/ 5975 w 9961"/>
              <a:gd name="connsiteY43" fmla="*/ 7411 h 10000"/>
              <a:gd name="connsiteX44" fmla="*/ 6077 w 9961"/>
              <a:gd name="connsiteY44" fmla="*/ 7500 h 10000"/>
              <a:gd name="connsiteX45" fmla="*/ 5888 w 9961"/>
              <a:gd name="connsiteY45" fmla="*/ 7556 h 10000"/>
              <a:gd name="connsiteX46" fmla="*/ 5784 w 9961"/>
              <a:gd name="connsiteY46" fmla="*/ 7508 h 10000"/>
              <a:gd name="connsiteX47" fmla="*/ 5627 w 9961"/>
              <a:gd name="connsiteY47" fmla="*/ 7556 h 10000"/>
              <a:gd name="connsiteX48" fmla="*/ 5671 w 9961"/>
              <a:gd name="connsiteY48" fmla="*/ 7702 h 10000"/>
              <a:gd name="connsiteX49" fmla="*/ 5740 w 9961"/>
              <a:gd name="connsiteY49" fmla="*/ 8033 h 10000"/>
              <a:gd name="connsiteX50" fmla="*/ 5808 w 9961"/>
              <a:gd name="connsiteY50" fmla="*/ 8137 h 10000"/>
              <a:gd name="connsiteX51" fmla="*/ 6010 w 9961"/>
              <a:gd name="connsiteY51" fmla="*/ 8443 h 10000"/>
              <a:gd name="connsiteX52" fmla="*/ 6095 w 9961"/>
              <a:gd name="connsiteY52" fmla="*/ 8589 h 10000"/>
              <a:gd name="connsiteX53" fmla="*/ 6278 w 9961"/>
              <a:gd name="connsiteY53" fmla="*/ 8855 h 10000"/>
              <a:gd name="connsiteX54" fmla="*/ 6626 w 9961"/>
              <a:gd name="connsiteY54" fmla="*/ 8839 h 10000"/>
              <a:gd name="connsiteX55" fmla="*/ 7143 w 9961"/>
              <a:gd name="connsiteY55" fmla="*/ 8911 h 10000"/>
              <a:gd name="connsiteX56" fmla="*/ 7602 w 9961"/>
              <a:gd name="connsiteY56" fmla="*/ 8589 h 10000"/>
              <a:gd name="connsiteX57" fmla="*/ 7715 w 9961"/>
              <a:gd name="connsiteY57" fmla="*/ 8443 h 10000"/>
              <a:gd name="connsiteX58" fmla="*/ 7829 w 9961"/>
              <a:gd name="connsiteY58" fmla="*/ 8443 h 10000"/>
              <a:gd name="connsiteX59" fmla="*/ 7971 w 9961"/>
              <a:gd name="connsiteY59" fmla="*/ 8427 h 10000"/>
              <a:gd name="connsiteX60" fmla="*/ 8198 w 9961"/>
              <a:gd name="connsiteY60" fmla="*/ 8346 h 10000"/>
              <a:gd name="connsiteX61" fmla="*/ 8389 w 9961"/>
              <a:gd name="connsiteY61" fmla="*/ 8356 h 10000"/>
              <a:gd name="connsiteX62" fmla="*/ 8528 w 9961"/>
              <a:gd name="connsiteY62" fmla="*/ 8346 h 10000"/>
              <a:gd name="connsiteX63" fmla="*/ 8480 w 9961"/>
              <a:gd name="connsiteY63" fmla="*/ 8137 h 10000"/>
              <a:gd name="connsiteX64" fmla="*/ 8486 w 9961"/>
              <a:gd name="connsiteY64" fmla="*/ 7984 h 10000"/>
              <a:gd name="connsiteX65" fmla="*/ 8354 w 9961"/>
              <a:gd name="connsiteY65" fmla="*/ 7500 h 10000"/>
              <a:gd name="connsiteX66" fmla="*/ 7938 w 9961"/>
              <a:gd name="connsiteY66" fmla="*/ 7629 h 10000"/>
              <a:gd name="connsiteX67" fmla="*/ 7554 w 9961"/>
              <a:gd name="connsiteY67" fmla="*/ 7088 h 10000"/>
              <a:gd name="connsiteX68" fmla="*/ 7295 w 9961"/>
              <a:gd name="connsiteY68" fmla="*/ 7145 h 10000"/>
              <a:gd name="connsiteX69" fmla="*/ 7042 w 9961"/>
              <a:gd name="connsiteY69" fmla="*/ 7073 h 10000"/>
              <a:gd name="connsiteX70" fmla="*/ 6849 w 9961"/>
              <a:gd name="connsiteY70" fmla="*/ 7088 h 10000"/>
              <a:gd name="connsiteX71" fmla="*/ 6707 w 9961"/>
              <a:gd name="connsiteY71" fmla="*/ 7017 h 10000"/>
              <a:gd name="connsiteX72" fmla="*/ 6649 w 9961"/>
              <a:gd name="connsiteY72" fmla="*/ 6757 h 10000"/>
              <a:gd name="connsiteX73" fmla="*/ 6468 w 9961"/>
              <a:gd name="connsiteY73" fmla="*/ 6580 h 10000"/>
              <a:gd name="connsiteX74" fmla="*/ 6278 w 9961"/>
              <a:gd name="connsiteY74" fmla="*/ 6637 h 10000"/>
              <a:gd name="connsiteX75" fmla="*/ 6054 w 9961"/>
              <a:gd name="connsiteY75" fmla="*/ 6565 h 10000"/>
              <a:gd name="connsiteX76" fmla="*/ 6010 w 9961"/>
              <a:gd name="connsiteY76" fmla="*/ 6492 h 10000"/>
              <a:gd name="connsiteX77" fmla="*/ 6054 w 9961"/>
              <a:gd name="connsiteY77" fmla="*/ 6387 h 10000"/>
              <a:gd name="connsiteX78" fmla="*/ 6174 w 9961"/>
              <a:gd name="connsiteY78" fmla="*/ 6218 h 10000"/>
              <a:gd name="connsiteX79" fmla="*/ 6212 w 9961"/>
              <a:gd name="connsiteY79" fmla="*/ 5984 h 10000"/>
              <a:gd name="connsiteX80" fmla="*/ 6149 w 9961"/>
              <a:gd name="connsiteY80" fmla="*/ 5838 h 10000"/>
              <a:gd name="connsiteX81" fmla="*/ 6174 w 9961"/>
              <a:gd name="connsiteY81" fmla="*/ 5734 h 10000"/>
              <a:gd name="connsiteX82" fmla="*/ 6154 w 9961"/>
              <a:gd name="connsiteY82" fmla="*/ 5597 h 10000"/>
              <a:gd name="connsiteX83" fmla="*/ 6343 w 9961"/>
              <a:gd name="connsiteY83" fmla="*/ 5500 h 10000"/>
              <a:gd name="connsiteX84" fmla="*/ 6416 w 9961"/>
              <a:gd name="connsiteY84" fmla="*/ 5420 h 10000"/>
              <a:gd name="connsiteX85" fmla="*/ 6441 w 9961"/>
              <a:gd name="connsiteY85" fmla="*/ 5282 h 10000"/>
              <a:gd name="connsiteX86" fmla="*/ 6603 w 9961"/>
              <a:gd name="connsiteY86" fmla="*/ 5178 h 10000"/>
              <a:gd name="connsiteX87" fmla="*/ 6712 w 9961"/>
              <a:gd name="connsiteY87" fmla="*/ 5234 h 10000"/>
              <a:gd name="connsiteX88" fmla="*/ 6881 w 9961"/>
              <a:gd name="connsiteY88" fmla="*/ 5282 h 10000"/>
              <a:gd name="connsiteX89" fmla="*/ 6951 w 9961"/>
              <a:gd name="connsiteY89" fmla="*/ 5330 h 10000"/>
              <a:gd name="connsiteX90" fmla="*/ 6891 w 9961"/>
              <a:gd name="connsiteY90" fmla="*/ 5404 h 10000"/>
              <a:gd name="connsiteX91" fmla="*/ 6983 w 9961"/>
              <a:gd name="connsiteY91" fmla="*/ 5541 h 10000"/>
              <a:gd name="connsiteX92" fmla="*/ 7093 w 9961"/>
              <a:gd name="connsiteY92" fmla="*/ 5694 h 10000"/>
              <a:gd name="connsiteX93" fmla="*/ 6956 w 9961"/>
              <a:gd name="connsiteY93" fmla="*/ 5743 h 10000"/>
              <a:gd name="connsiteX94" fmla="*/ 7001 w 9961"/>
              <a:gd name="connsiteY94" fmla="*/ 5880 h 10000"/>
              <a:gd name="connsiteX95" fmla="*/ 6826 w 9961"/>
              <a:gd name="connsiteY95" fmla="*/ 6009 h 10000"/>
              <a:gd name="connsiteX96" fmla="*/ 6626 w 9961"/>
              <a:gd name="connsiteY96" fmla="*/ 6024 h 10000"/>
              <a:gd name="connsiteX97" fmla="*/ 6441 w 9961"/>
              <a:gd name="connsiteY97" fmla="*/ 5976 h 10000"/>
              <a:gd name="connsiteX98" fmla="*/ 6262 w 9961"/>
              <a:gd name="connsiteY98" fmla="*/ 5935 h 10000"/>
              <a:gd name="connsiteX99" fmla="*/ 6191 w 9961"/>
              <a:gd name="connsiteY99" fmla="*/ 6000 h 10000"/>
              <a:gd name="connsiteX100" fmla="*/ 6165 w 9961"/>
              <a:gd name="connsiteY100" fmla="*/ 6218 h 10000"/>
              <a:gd name="connsiteX101" fmla="*/ 6054 w 9961"/>
              <a:gd name="connsiteY101" fmla="*/ 6371 h 10000"/>
              <a:gd name="connsiteX102" fmla="*/ 5998 w 9961"/>
              <a:gd name="connsiteY102" fmla="*/ 6492 h 10000"/>
              <a:gd name="connsiteX103" fmla="*/ 6062 w 9961"/>
              <a:gd name="connsiteY103" fmla="*/ 6580 h 10000"/>
              <a:gd name="connsiteX104" fmla="*/ 6301 w 9961"/>
              <a:gd name="connsiteY104" fmla="*/ 6628 h 10000"/>
              <a:gd name="connsiteX105" fmla="*/ 6468 w 9961"/>
              <a:gd name="connsiteY105" fmla="*/ 6557 h 10000"/>
              <a:gd name="connsiteX106" fmla="*/ 6642 w 9961"/>
              <a:gd name="connsiteY106" fmla="*/ 6783 h 10000"/>
              <a:gd name="connsiteX107" fmla="*/ 6712 w 9961"/>
              <a:gd name="connsiteY107" fmla="*/ 7040 h 10000"/>
              <a:gd name="connsiteX108" fmla="*/ 6864 w 9961"/>
              <a:gd name="connsiteY108" fmla="*/ 7096 h 10000"/>
              <a:gd name="connsiteX109" fmla="*/ 7066 w 9961"/>
              <a:gd name="connsiteY109" fmla="*/ 7088 h 10000"/>
              <a:gd name="connsiteX110" fmla="*/ 7320 w 9961"/>
              <a:gd name="connsiteY110" fmla="*/ 7170 h 10000"/>
              <a:gd name="connsiteX111" fmla="*/ 7531 w 9961"/>
              <a:gd name="connsiteY111" fmla="*/ 7073 h 10000"/>
              <a:gd name="connsiteX112" fmla="*/ 7947 w 9961"/>
              <a:gd name="connsiteY112" fmla="*/ 7629 h 10000"/>
              <a:gd name="connsiteX113" fmla="*/ 8354 w 9961"/>
              <a:gd name="connsiteY113" fmla="*/ 7488 h 10000"/>
              <a:gd name="connsiteX114" fmla="*/ 8486 w 9961"/>
              <a:gd name="connsiteY114" fmla="*/ 7992 h 10000"/>
              <a:gd name="connsiteX115" fmla="*/ 8601 w 9961"/>
              <a:gd name="connsiteY115" fmla="*/ 8041 h 10000"/>
              <a:gd name="connsiteX116" fmla="*/ 8721 w 9961"/>
              <a:gd name="connsiteY116" fmla="*/ 8081 h 10000"/>
              <a:gd name="connsiteX117" fmla="*/ 8778 w 9961"/>
              <a:gd name="connsiteY117" fmla="*/ 8089 h 10000"/>
              <a:gd name="connsiteX118" fmla="*/ 8904 w 9961"/>
              <a:gd name="connsiteY118" fmla="*/ 7984 h 10000"/>
              <a:gd name="connsiteX119" fmla="*/ 8984 w 9961"/>
              <a:gd name="connsiteY119" fmla="*/ 8162 h 10000"/>
              <a:gd name="connsiteX120" fmla="*/ 9354 w 9961"/>
              <a:gd name="connsiteY120" fmla="*/ 7597 h 10000"/>
              <a:gd name="connsiteX121" fmla="*/ 9537 w 9961"/>
              <a:gd name="connsiteY121" fmla="*/ 7548 h 10000"/>
              <a:gd name="connsiteX122" fmla="*/ 9734 w 9961"/>
              <a:gd name="connsiteY122" fmla="*/ 7694 h 10000"/>
              <a:gd name="connsiteX123" fmla="*/ 9720 w 9961"/>
              <a:gd name="connsiteY123" fmla="*/ 7065 h 10000"/>
              <a:gd name="connsiteX124" fmla="*/ 9961 w 9961"/>
              <a:gd name="connsiteY124" fmla="*/ 7040 h 10000"/>
              <a:gd name="connsiteX125" fmla="*/ 8649 w 9961"/>
              <a:gd name="connsiteY125" fmla="*/ 6169 h 10000"/>
              <a:gd name="connsiteX126" fmla="*/ 7537 w 9961"/>
              <a:gd name="connsiteY126" fmla="*/ 4157 h 10000"/>
              <a:gd name="connsiteX127" fmla="*/ 6953 w 9961"/>
              <a:gd name="connsiteY127" fmla="*/ 3863 h 10000"/>
              <a:gd name="connsiteX128" fmla="*/ 6796 w 9961"/>
              <a:gd name="connsiteY128" fmla="*/ 3548 h 10000"/>
              <a:gd name="connsiteX129" fmla="*/ 6729 w 9961"/>
              <a:gd name="connsiteY129" fmla="*/ 3488 h 10000"/>
              <a:gd name="connsiteX130" fmla="*/ 6661 w 9961"/>
              <a:gd name="connsiteY130" fmla="*/ 3016 h 10000"/>
              <a:gd name="connsiteX131" fmla="*/ 6615 w 9961"/>
              <a:gd name="connsiteY131" fmla="*/ 2762 h 10000"/>
              <a:gd name="connsiteX132" fmla="*/ 6525 w 9961"/>
              <a:gd name="connsiteY132" fmla="*/ 2617 h 10000"/>
              <a:gd name="connsiteX133" fmla="*/ 6795 w 9961"/>
              <a:gd name="connsiteY133" fmla="*/ 2318 h 10000"/>
              <a:gd name="connsiteX134" fmla="*/ 6435 w 9961"/>
              <a:gd name="connsiteY134" fmla="*/ 1714 h 10000"/>
              <a:gd name="connsiteX135" fmla="*/ 6989 w 9961"/>
              <a:gd name="connsiteY135" fmla="*/ 48 h 10000"/>
              <a:gd name="connsiteX136" fmla="*/ 5448 w 9961"/>
              <a:gd name="connsiteY136" fmla="*/ 0 h 10000"/>
              <a:gd name="connsiteX137" fmla="*/ 4688 w 9961"/>
              <a:gd name="connsiteY137" fmla="*/ 145 h 10000"/>
              <a:gd name="connsiteX138" fmla="*/ 4481 w 9961"/>
              <a:gd name="connsiteY138" fmla="*/ 589 h 10000"/>
              <a:gd name="connsiteX139" fmla="*/ 4979 w 9961"/>
              <a:gd name="connsiteY139" fmla="*/ 1484 h 10000"/>
              <a:gd name="connsiteX140" fmla="*/ 4369 w 9961"/>
              <a:gd name="connsiteY140" fmla="*/ 2041 h 10000"/>
              <a:gd name="connsiteX141" fmla="*/ 4020 w 9961"/>
              <a:gd name="connsiteY141" fmla="*/ 3097 h 10000"/>
              <a:gd name="connsiteX142" fmla="*/ 3593 w 9961"/>
              <a:gd name="connsiteY142" fmla="*/ 2637 h 10000"/>
              <a:gd name="connsiteX0" fmla="*/ 3607 w 9772"/>
              <a:gd name="connsiteY0" fmla="*/ 2637 h 10000"/>
              <a:gd name="connsiteX1" fmla="*/ 2932 w 9772"/>
              <a:gd name="connsiteY1" fmla="*/ 3000 h 10000"/>
              <a:gd name="connsiteX2" fmla="*/ 2074 w 9772"/>
              <a:gd name="connsiteY2" fmla="*/ 3129 h 10000"/>
              <a:gd name="connsiteX3" fmla="*/ 1616 w 9772"/>
              <a:gd name="connsiteY3" fmla="*/ 3057 h 10000"/>
              <a:gd name="connsiteX4" fmla="*/ 1255 w 9772"/>
              <a:gd name="connsiteY4" fmla="*/ 3105 h 10000"/>
              <a:gd name="connsiteX5" fmla="*/ 985 w 9772"/>
              <a:gd name="connsiteY5" fmla="*/ 3411 h 10000"/>
              <a:gd name="connsiteX6" fmla="*/ 1465 w 9772"/>
              <a:gd name="connsiteY6" fmla="*/ 4097 h 10000"/>
              <a:gd name="connsiteX7" fmla="*/ 1959 w 9772"/>
              <a:gd name="connsiteY7" fmla="*/ 5040 h 10000"/>
              <a:gd name="connsiteX8" fmla="*/ 1882 w 9772"/>
              <a:gd name="connsiteY8" fmla="*/ 5863 h 10000"/>
              <a:gd name="connsiteX9" fmla="*/ 1737 w 9772"/>
              <a:gd name="connsiteY9" fmla="*/ 6613 h 10000"/>
              <a:gd name="connsiteX10" fmla="*/ 651 w 9772"/>
              <a:gd name="connsiteY10" fmla="*/ 7339 h 10000"/>
              <a:gd name="connsiteX11" fmla="*/ 0 w 9772"/>
              <a:gd name="connsiteY11" fmla="*/ 7725 h 10000"/>
              <a:gd name="connsiteX12" fmla="*/ 93 w 9772"/>
              <a:gd name="connsiteY12" fmla="*/ 8113 h 10000"/>
              <a:gd name="connsiteX13" fmla="*/ 490 w 9772"/>
              <a:gd name="connsiteY13" fmla="*/ 8492 h 10000"/>
              <a:gd name="connsiteX14" fmla="*/ 674 w 9772"/>
              <a:gd name="connsiteY14" fmla="*/ 8815 h 10000"/>
              <a:gd name="connsiteX15" fmla="*/ 1006 w 9772"/>
              <a:gd name="connsiteY15" fmla="*/ 9008 h 10000"/>
              <a:gd name="connsiteX16" fmla="*/ 1278 w 9772"/>
              <a:gd name="connsiteY16" fmla="*/ 9468 h 10000"/>
              <a:gd name="connsiteX17" fmla="*/ 1601 w 9772"/>
              <a:gd name="connsiteY17" fmla="*/ 9895 h 10000"/>
              <a:gd name="connsiteX18" fmla="*/ 1827 w 9772"/>
              <a:gd name="connsiteY18" fmla="*/ 10000 h 10000"/>
              <a:gd name="connsiteX19" fmla="*/ 2054 w 9772"/>
              <a:gd name="connsiteY19" fmla="*/ 9855 h 10000"/>
              <a:gd name="connsiteX20" fmla="*/ 2266 w 9772"/>
              <a:gd name="connsiteY20" fmla="*/ 9509 h 10000"/>
              <a:gd name="connsiteX21" fmla="*/ 2095 w 9772"/>
              <a:gd name="connsiteY21" fmla="*/ 8984 h 10000"/>
              <a:gd name="connsiteX22" fmla="*/ 2110 w 9772"/>
              <a:gd name="connsiteY22" fmla="*/ 8766 h 10000"/>
              <a:gd name="connsiteX23" fmla="*/ 2676 w 9772"/>
              <a:gd name="connsiteY23" fmla="*/ 8621 h 10000"/>
              <a:gd name="connsiteX24" fmla="*/ 2992 w 9772"/>
              <a:gd name="connsiteY24" fmla="*/ 8516 h 10000"/>
              <a:gd name="connsiteX25" fmla="*/ 3248 w 9772"/>
              <a:gd name="connsiteY25" fmla="*/ 8492 h 10000"/>
              <a:gd name="connsiteX26" fmla="*/ 3639 w 9772"/>
              <a:gd name="connsiteY26" fmla="*/ 8330 h 10000"/>
              <a:gd name="connsiteX27" fmla="*/ 4116 w 9772"/>
              <a:gd name="connsiteY27" fmla="*/ 7992 h 10000"/>
              <a:gd name="connsiteX28" fmla="*/ 4656 w 9772"/>
              <a:gd name="connsiteY28" fmla="*/ 8137 h 10000"/>
              <a:gd name="connsiteX29" fmla="*/ 4873 w 9772"/>
              <a:gd name="connsiteY29" fmla="*/ 8041 h 10000"/>
              <a:gd name="connsiteX30" fmla="*/ 4912 w 9772"/>
              <a:gd name="connsiteY30" fmla="*/ 8476 h 10000"/>
              <a:gd name="connsiteX31" fmla="*/ 5038 w 9772"/>
              <a:gd name="connsiteY31" fmla="*/ 8669 h 10000"/>
              <a:gd name="connsiteX32" fmla="*/ 5178 w 9772"/>
              <a:gd name="connsiteY32" fmla="*/ 8589 h 10000"/>
              <a:gd name="connsiteX33" fmla="*/ 5242 w 9772"/>
              <a:gd name="connsiteY33" fmla="*/ 8686 h 10000"/>
              <a:gd name="connsiteX34" fmla="*/ 5516 w 9772"/>
              <a:gd name="connsiteY34" fmla="*/ 8572 h 10000"/>
              <a:gd name="connsiteX35" fmla="*/ 6059 w 9772"/>
              <a:gd name="connsiteY35" fmla="*/ 8452 h 10000"/>
              <a:gd name="connsiteX36" fmla="*/ 5831 w 9772"/>
              <a:gd name="connsiteY36" fmla="*/ 8137 h 10000"/>
              <a:gd name="connsiteX37" fmla="*/ 5737 w 9772"/>
              <a:gd name="connsiteY37" fmla="*/ 8017 h 10000"/>
              <a:gd name="connsiteX38" fmla="*/ 5703 w 9772"/>
              <a:gd name="connsiteY38" fmla="*/ 7718 h 10000"/>
              <a:gd name="connsiteX39" fmla="*/ 5649 w 9772"/>
              <a:gd name="connsiteY39" fmla="*/ 7581 h 10000"/>
              <a:gd name="connsiteX40" fmla="*/ 5815 w 9772"/>
              <a:gd name="connsiteY40" fmla="*/ 7508 h 10000"/>
              <a:gd name="connsiteX41" fmla="*/ 5807 w 9772"/>
              <a:gd name="connsiteY41" fmla="*/ 7411 h 10000"/>
              <a:gd name="connsiteX42" fmla="*/ 5872 w 9772"/>
              <a:gd name="connsiteY42" fmla="*/ 7403 h 10000"/>
              <a:gd name="connsiteX43" fmla="*/ 5998 w 9772"/>
              <a:gd name="connsiteY43" fmla="*/ 7411 h 10000"/>
              <a:gd name="connsiteX44" fmla="*/ 6101 w 9772"/>
              <a:gd name="connsiteY44" fmla="*/ 7500 h 10000"/>
              <a:gd name="connsiteX45" fmla="*/ 5911 w 9772"/>
              <a:gd name="connsiteY45" fmla="*/ 7556 h 10000"/>
              <a:gd name="connsiteX46" fmla="*/ 5807 w 9772"/>
              <a:gd name="connsiteY46" fmla="*/ 7508 h 10000"/>
              <a:gd name="connsiteX47" fmla="*/ 5649 w 9772"/>
              <a:gd name="connsiteY47" fmla="*/ 7556 h 10000"/>
              <a:gd name="connsiteX48" fmla="*/ 5693 w 9772"/>
              <a:gd name="connsiteY48" fmla="*/ 7702 h 10000"/>
              <a:gd name="connsiteX49" fmla="*/ 5762 w 9772"/>
              <a:gd name="connsiteY49" fmla="*/ 8033 h 10000"/>
              <a:gd name="connsiteX50" fmla="*/ 5831 w 9772"/>
              <a:gd name="connsiteY50" fmla="*/ 8137 h 10000"/>
              <a:gd name="connsiteX51" fmla="*/ 6034 w 9772"/>
              <a:gd name="connsiteY51" fmla="*/ 8443 h 10000"/>
              <a:gd name="connsiteX52" fmla="*/ 6119 w 9772"/>
              <a:gd name="connsiteY52" fmla="*/ 8589 h 10000"/>
              <a:gd name="connsiteX53" fmla="*/ 6303 w 9772"/>
              <a:gd name="connsiteY53" fmla="*/ 8855 h 10000"/>
              <a:gd name="connsiteX54" fmla="*/ 6652 w 9772"/>
              <a:gd name="connsiteY54" fmla="*/ 8839 h 10000"/>
              <a:gd name="connsiteX55" fmla="*/ 7171 w 9772"/>
              <a:gd name="connsiteY55" fmla="*/ 8911 h 10000"/>
              <a:gd name="connsiteX56" fmla="*/ 7632 w 9772"/>
              <a:gd name="connsiteY56" fmla="*/ 8589 h 10000"/>
              <a:gd name="connsiteX57" fmla="*/ 7745 w 9772"/>
              <a:gd name="connsiteY57" fmla="*/ 8443 h 10000"/>
              <a:gd name="connsiteX58" fmla="*/ 7860 w 9772"/>
              <a:gd name="connsiteY58" fmla="*/ 8443 h 10000"/>
              <a:gd name="connsiteX59" fmla="*/ 8002 w 9772"/>
              <a:gd name="connsiteY59" fmla="*/ 8427 h 10000"/>
              <a:gd name="connsiteX60" fmla="*/ 8230 w 9772"/>
              <a:gd name="connsiteY60" fmla="*/ 8346 h 10000"/>
              <a:gd name="connsiteX61" fmla="*/ 8422 w 9772"/>
              <a:gd name="connsiteY61" fmla="*/ 8356 h 10000"/>
              <a:gd name="connsiteX62" fmla="*/ 8561 w 9772"/>
              <a:gd name="connsiteY62" fmla="*/ 8346 h 10000"/>
              <a:gd name="connsiteX63" fmla="*/ 8513 w 9772"/>
              <a:gd name="connsiteY63" fmla="*/ 8137 h 10000"/>
              <a:gd name="connsiteX64" fmla="*/ 8519 w 9772"/>
              <a:gd name="connsiteY64" fmla="*/ 7984 h 10000"/>
              <a:gd name="connsiteX65" fmla="*/ 8387 w 9772"/>
              <a:gd name="connsiteY65" fmla="*/ 7500 h 10000"/>
              <a:gd name="connsiteX66" fmla="*/ 7969 w 9772"/>
              <a:gd name="connsiteY66" fmla="*/ 7629 h 10000"/>
              <a:gd name="connsiteX67" fmla="*/ 7584 w 9772"/>
              <a:gd name="connsiteY67" fmla="*/ 7088 h 10000"/>
              <a:gd name="connsiteX68" fmla="*/ 7324 w 9772"/>
              <a:gd name="connsiteY68" fmla="*/ 7145 h 10000"/>
              <a:gd name="connsiteX69" fmla="*/ 7070 w 9772"/>
              <a:gd name="connsiteY69" fmla="*/ 7073 h 10000"/>
              <a:gd name="connsiteX70" fmla="*/ 6876 w 9772"/>
              <a:gd name="connsiteY70" fmla="*/ 7088 h 10000"/>
              <a:gd name="connsiteX71" fmla="*/ 6733 w 9772"/>
              <a:gd name="connsiteY71" fmla="*/ 7017 h 10000"/>
              <a:gd name="connsiteX72" fmla="*/ 6675 w 9772"/>
              <a:gd name="connsiteY72" fmla="*/ 6757 h 10000"/>
              <a:gd name="connsiteX73" fmla="*/ 6493 w 9772"/>
              <a:gd name="connsiteY73" fmla="*/ 6580 h 10000"/>
              <a:gd name="connsiteX74" fmla="*/ 6303 w 9772"/>
              <a:gd name="connsiteY74" fmla="*/ 6637 h 10000"/>
              <a:gd name="connsiteX75" fmla="*/ 6078 w 9772"/>
              <a:gd name="connsiteY75" fmla="*/ 6565 h 10000"/>
              <a:gd name="connsiteX76" fmla="*/ 6034 w 9772"/>
              <a:gd name="connsiteY76" fmla="*/ 6492 h 10000"/>
              <a:gd name="connsiteX77" fmla="*/ 6078 w 9772"/>
              <a:gd name="connsiteY77" fmla="*/ 6387 h 10000"/>
              <a:gd name="connsiteX78" fmla="*/ 6198 w 9772"/>
              <a:gd name="connsiteY78" fmla="*/ 6218 h 10000"/>
              <a:gd name="connsiteX79" fmla="*/ 6236 w 9772"/>
              <a:gd name="connsiteY79" fmla="*/ 5984 h 10000"/>
              <a:gd name="connsiteX80" fmla="*/ 6173 w 9772"/>
              <a:gd name="connsiteY80" fmla="*/ 5838 h 10000"/>
              <a:gd name="connsiteX81" fmla="*/ 6198 w 9772"/>
              <a:gd name="connsiteY81" fmla="*/ 5734 h 10000"/>
              <a:gd name="connsiteX82" fmla="*/ 6178 w 9772"/>
              <a:gd name="connsiteY82" fmla="*/ 5597 h 10000"/>
              <a:gd name="connsiteX83" fmla="*/ 6368 w 9772"/>
              <a:gd name="connsiteY83" fmla="*/ 5500 h 10000"/>
              <a:gd name="connsiteX84" fmla="*/ 6441 w 9772"/>
              <a:gd name="connsiteY84" fmla="*/ 5420 h 10000"/>
              <a:gd name="connsiteX85" fmla="*/ 6466 w 9772"/>
              <a:gd name="connsiteY85" fmla="*/ 5282 h 10000"/>
              <a:gd name="connsiteX86" fmla="*/ 6629 w 9772"/>
              <a:gd name="connsiteY86" fmla="*/ 5178 h 10000"/>
              <a:gd name="connsiteX87" fmla="*/ 6738 w 9772"/>
              <a:gd name="connsiteY87" fmla="*/ 5234 h 10000"/>
              <a:gd name="connsiteX88" fmla="*/ 6908 w 9772"/>
              <a:gd name="connsiteY88" fmla="*/ 5282 h 10000"/>
              <a:gd name="connsiteX89" fmla="*/ 6978 w 9772"/>
              <a:gd name="connsiteY89" fmla="*/ 5330 h 10000"/>
              <a:gd name="connsiteX90" fmla="*/ 6918 w 9772"/>
              <a:gd name="connsiteY90" fmla="*/ 5404 h 10000"/>
              <a:gd name="connsiteX91" fmla="*/ 7010 w 9772"/>
              <a:gd name="connsiteY91" fmla="*/ 5541 h 10000"/>
              <a:gd name="connsiteX92" fmla="*/ 7121 w 9772"/>
              <a:gd name="connsiteY92" fmla="*/ 5694 h 10000"/>
              <a:gd name="connsiteX93" fmla="*/ 6983 w 9772"/>
              <a:gd name="connsiteY93" fmla="*/ 5743 h 10000"/>
              <a:gd name="connsiteX94" fmla="*/ 7028 w 9772"/>
              <a:gd name="connsiteY94" fmla="*/ 5880 h 10000"/>
              <a:gd name="connsiteX95" fmla="*/ 6853 w 9772"/>
              <a:gd name="connsiteY95" fmla="*/ 6009 h 10000"/>
              <a:gd name="connsiteX96" fmla="*/ 6652 w 9772"/>
              <a:gd name="connsiteY96" fmla="*/ 6024 h 10000"/>
              <a:gd name="connsiteX97" fmla="*/ 6466 w 9772"/>
              <a:gd name="connsiteY97" fmla="*/ 5976 h 10000"/>
              <a:gd name="connsiteX98" fmla="*/ 6287 w 9772"/>
              <a:gd name="connsiteY98" fmla="*/ 5935 h 10000"/>
              <a:gd name="connsiteX99" fmla="*/ 6215 w 9772"/>
              <a:gd name="connsiteY99" fmla="*/ 6000 h 10000"/>
              <a:gd name="connsiteX100" fmla="*/ 6189 w 9772"/>
              <a:gd name="connsiteY100" fmla="*/ 6218 h 10000"/>
              <a:gd name="connsiteX101" fmla="*/ 6078 w 9772"/>
              <a:gd name="connsiteY101" fmla="*/ 6371 h 10000"/>
              <a:gd name="connsiteX102" fmla="*/ 6021 w 9772"/>
              <a:gd name="connsiteY102" fmla="*/ 6492 h 10000"/>
              <a:gd name="connsiteX103" fmla="*/ 6086 w 9772"/>
              <a:gd name="connsiteY103" fmla="*/ 6580 h 10000"/>
              <a:gd name="connsiteX104" fmla="*/ 6326 w 9772"/>
              <a:gd name="connsiteY104" fmla="*/ 6628 h 10000"/>
              <a:gd name="connsiteX105" fmla="*/ 6493 w 9772"/>
              <a:gd name="connsiteY105" fmla="*/ 6557 h 10000"/>
              <a:gd name="connsiteX106" fmla="*/ 6668 w 9772"/>
              <a:gd name="connsiteY106" fmla="*/ 6783 h 10000"/>
              <a:gd name="connsiteX107" fmla="*/ 6738 w 9772"/>
              <a:gd name="connsiteY107" fmla="*/ 7040 h 10000"/>
              <a:gd name="connsiteX108" fmla="*/ 6891 w 9772"/>
              <a:gd name="connsiteY108" fmla="*/ 7096 h 10000"/>
              <a:gd name="connsiteX109" fmla="*/ 7094 w 9772"/>
              <a:gd name="connsiteY109" fmla="*/ 7088 h 10000"/>
              <a:gd name="connsiteX110" fmla="*/ 7349 w 9772"/>
              <a:gd name="connsiteY110" fmla="*/ 7170 h 10000"/>
              <a:gd name="connsiteX111" fmla="*/ 7560 w 9772"/>
              <a:gd name="connsiteY111" fmla="*/ 7073 h 10000"/>
              <a:gd name="connsiteX112" fmla="*/ 7978 w 9772"/>
              <a:gd name="connsiteY112" fmla="*/ 7629 h 10000"/>
              <a:gd name="connsiteX113" fmla="*/ 8387 w 9772"/>
              <a:gd name="connsiteY113" fmla="*/ 7488 h 10000"/>
              <a:gd name="connsiteX114" fmla="*/ 8519 w 9772"/>
              <a:gd name="connsiteY114" fmla="*/ 7992 h 10000"/>
              <a:gd name="connsiteX115" fmla="*/ 8635 w 9772"/>
              <a:gd name="connsiteY115" fmla="*/ 8041 h 10000"/>
              <a:gd name="connsiteX116" fmla="*/ 8755 w 9772"/>
              <a:gd name="connsiteY116" fmla="*/ 8081 h 10000"/>
              <a:gd name="connsiteX117" fmla="*/ 8812 w 9772"/>
              <a:gd name="connsiteY117" fmla="*/ 8089 h 10000"/>
              <a:gd name="connsiteX118" fmla="*/ 8939 w 9772"/>
              <a:gd name="connsiteY118" fmla="*/ 7984 h 10000"/>
              <a:gd name="connsiteX119" fmla="*/ 9019 w 9772"/>
              <a:gd name="connsiteY119" fmla="*/ 8162 h 10000"/>
              <a:gd name="connsiteX120" fmla="*/ 9391 w 9772"/>
              <a:gd name="connsiteY120" fmla="*/ 7597 h 10000"/>
              <a:gd name="connsiteX121" fmla="*/ 9574 w 9772"/>
              <a:gd name="connsiteY121" fmla="*/ 7548 h 10000"/>
              <a:gd name="connsiteX122" fmla="*/ 9772 w 9772"/>
              <a:gd name="connsiteY122" fmla="*/ 7694 h 10000"/>
              <a:gd name="connsiteX123" fmla="*/ 9758 w 9772"/>
              <a:gd name="connsiteY123" fmla="*/ 7065 h 10000"/>
              <a:gd name="connsiteX124" fmla="*/ 8683 w 9772"/>
              <a:gd name="connsiteY124" fmla="*/ 6169 h 10000"/>
              <a:gd name="connsiteX125" fmla="*/ 7567 w 9772"/>
              <a:gd name="connsiteY125" fmla="*/ 4157 h 10000"/>
              <a:gd name="connsiteX126" fmla="*/ 6980 w 9772"/>
              <a:gd name="connsiteY126" fmla="*/ 3863 h 10000"/>
              <a:gd name="connsiteX127" fmla="*/ 6823 w 9772"/>
              <a:gd name="connsiteY127" fmla="*/ 3548 h 10000"/>
              <a:gd name="connsiteX128" fmla="*/ 6755 w 9772"/>
              <a:gd name="connsiteY128" fmla="*/ 3488 h 10000"/>
              <a:gd name="connsiteX129" fmla="*/ 6687 w 9772"/>
              <a:gd name="connsiteY129" fmla="*/ 3016 h 10000"/>
              <a:gd name="connsiteX130" fmla="*/ 6641 w 9772"/>
              <a:gd name="connsiteY130" fmla="*/ 2762 h 10000"/>
              <a:gd name="connsiteX131" fmla="*/ 6551 w 9772"/>
              <a:gd name="connsiteY131" fmla="*/ 2617 h 10000"/>
              <a:gd name="connsiteX132" fmla="*/ 6822 w 9772"/>
              <a:gd name="connsiteY132" fmla="*/ 2318 h 10000"/>
              <a:gd name="connsiteX133" fmla="*/ 6460 w 9772"/>
              <a:gd name="connsiteY133" fmla="*/ 1714 h 10000"/>
              <a:gd name="connsiteX134" fmla="*/ 7016 w 9772"/>
              <a:gd name="connsiteY134" fmla="*/ 48 h 10000"/>
              <a:gd name="connsiteX135" fmla="*/ 5469 w 9772"/>
              <a:gd name="connsiteY135" fmla="*/ 0 h 10000"/>
              <a:gd name="connsiteX136" fmla="*/ 4706 w 9772"/>
              <a:gd name="connsiteY136" fmla="*/ 145 h 10000"/>
              <a:gd name="connsiteX137" fmla="*/ 4499 w 9772"/>
              <a:gd name="connsiteY137" fmla="*/ 589 h 10000"/>
              <a:gd name="connsiteX138" fmla="*/ 4998 w 9772"/>
              <a:gd name="connsiteY138" fmla="*/ 1484 h 10000"/>
              <a:gd name="connsiteX139" fmla="*/ 4386 w 9772"/>
              <a:gd name="connsiteY139" fmla="*/ 2041 h 10000"/>
              <a:gd name="connsiteX140" fmla="*/ 4036 w 9772"/>
              <a:gd name="connsiteY140" fmla="*/ 3097 h 10000"/>
              <a:gd name="connsiteX141" fmla="*/ 3607 w 9772"/>
              <a:gd name="connsiteY141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9797"/>
              <a:gd name="connsiteY0" fmla="*/ 2637 h 10000"/>
              <a:gd name="connsiteX1" fmla="*/ 3000 w 9797"/>
              <a:gd name="connsiteY1" fmla="*/ 3000 h 10000"/>
              <a:gd name="connsiteX2" fmla="*/ 2122 w 9797"/>
              <a:gd name="connsiteY2" fmla="*/ 3129 h 10000"/>
              <a:gd name="connsiteX3" fmla="*/ 1654 w 9797"/>
              <a:gd name="connsiteY3" fmla="*/ 3057 h 10000"/>
              <a:gd name="connsiteX4" fmla="*/ 1284 w 9797"/>
              <a:gd name="connsiteY4" fmla="*/ 3105 h 10000"/>
              <a:gd name="connsiteX5" fmla="*/ 1008 w 9797"/>
              <a:gd name="connsiteY5" fmla="*/ 3411 h 10000"/>
              <a:gd name="connsiteX6" fmla="*/ 1499 w 9797"/>
              <a:gd name="connsiteY6" fmla="*/ 4097 h 10000"/>
              <a:gd name="connsiteX7" fmla="*/ 2005 w 9797"/>
              <a:gd name="connsiteY7" fmla="*/ 5040 h 10000"/>
              <a:gd name="connsiteX8" fmla="*/ 1926 w 9797"/>
              <a:gd name="connsiteY8" fmla="*/ 5863 h 10000"/>
              <a:gd name="connsiteX9" fmla="*/ 1778 w 9797"/>
              <a:gd name="connsiteY9" fmla="*/ 6613 h 10000"/>
              <a:gd name="connsiteX10" fmla="*/ 666 w 9797"/>
              <a:gd name="connsiteY10" fmla="*/ 7339 h 10000"/>
              <a:gd name="connsiteX11" fmla="*/ 0 w 9797"/>
              <a:gd name="connsiteY11" fmla="*/ 7725 h 10000"/>
              <a:gd name="connsiteX12" fmla="*/ 95 w 9797"/>
              <a:gd name="connsiteY12" fmla="*/ 8113 h 10000"/>
              <a:gd name="connsiteX13" fmla="*/ 501 w 9797"/>
              <a:gd name="connsiteY13" fmla="*/ 8492 h 10000"/>
              <a:gd name="connsiteX14" fmla="*/ 690 w 9797"/>
              <a:gd name="connsiteY14" fmla="*/ 8815 h 10000"/>
              <a:gd name="connsiteX15" fmla="*/ 1029 w 9797"/>
              <a:gd name="connsiteY15" fmla="*/ 9008 h 10000"/>
              <a:gd name="connsiteX16" fmla="*/ 1308 w 9797"/>
              <a:gd name="connsiteY16" fmla="*/ 9468 h 10000"/>
              <a:gd name="connsiteX17" fmla="*/ 1638 w 9797"/>
              <a:gd name="connsiteY17" fmla="*/ 9895 h 10000"/>
              <a:gd name="connsiteX18" fmla="*/ 1870 w 9797"/>
              <a:gd name="connsiteY18" fmla="*/ 10000 h 10000"/>
              <a:gd name="connsiteX19" fmla="*/ 2102 w 9797"/>
              <a:gd name="connsiteY19" fmla="*/ 9855 h 10000"/>
              <a:gd name="connsiteX20" fmla="*/ 2319 w 9797"/>
              <a:gd name="connsiteY20" fmla="*/ 9509 h 10000"/>
              <a:gd name="connsiteX21" fmla="*/ 2144 w 9797"/>
              <a:gd name="connsiteY21" fmla="*/ 8984 h 10000"/>
              <a:gd name="connsiteX22" fmla="*/ 2159 w 9797"/>
              <a:gd name="connsiteY22" fmla="*/ 8766 h 10000"/>
              <a:gd name="connsiteX23" fmla="*/ 2738 w 9797"/>
              <a:gd name="connsiteY23" fmla="*/ 8621 h 10000"/>
              <a:gd name="connsiteX24" fmla="*/ 3062 w 9797"/>
              <a:gd name="connsiteY24" fmla="*/ 8516 h 10000"/>
              <a:gd name="connsiteX25" fmla="*/ 3324 w 9797"/>
              <a:gd name="connsiteY25" fmla="*/ 8492 h 10000"/>
              <a:gd name="connsiteX26" fmla="*/ 3724 w 9797"/>
              <a:gd name="connsiteY26" fmla="*/ 8330 h 10000"/>
              <a:gd name="connsiteX27" fmla="*/ 4212 w 9797"/>
              <a:gd name="connsiteY27" fmla="*/ 7992 h 10000"/>
              <a:gd name="connsiteX28" fmla="*/ 4765 w 9797"/>
              <a:gd name="connsiteY28" fmla="*/ 8137 h 10000"/>
              <a:gd name="connsiteX29" fmla="*/ 4987 w 9797"/>
              <a:gd name="connsiteY29" fmla="*/ 8041 h 10000"/>
              <a:gd name="connsiteX30" fmla="*/ 5027 w 9797"/>
              <a:gd name="connsiteY30" fmla="*/ 8476 h 10000"/>
              <a:gd name="connsiteX31" fmla="*/ 5156 w 9797"/>
              <a:gd name="connsiteY31" fmla="*/ 8669 h 10000"/>
              <a:gd name="connsiteX32" fmla="*/ 5299 w 9797"/>
              <a:gd name="connsiteY32" fmla="*/ 8589 h 10000"/>
              <a:gd name="connsiteX33" fmla="*/ 5364 w 9797"/>
              <a:gd name="connsiteY33" fmla="*/ 8686 h 10000"/>
              <a:gd name="connsiteX34" fmla="*/ 5645 w 9797"/>
              <a:gd name="connsiteY34" fmla="*/ 8572 h 10000"/>
              <a:gd name="connsiteX35" fmla="*/ 6200 w 9797"/>
              <a:gd name="connsiteY35" fmla="*/ 8452 h 10000"/>
              <a:gd name="connsiteX36" fmla="*/ 5967 w 9797"/>
              <a:gd name="connsiteY36" fmla="*/ 8137 h 10000"/>
              <a:gd name="connsiteX37" fmla="*/ 5871 w 9797"/>
              <a:gd name="connsiteY37" fmla="*/ 8017 h 10000"/>
              <a:gd name="connsiteX38" fmla="*/ 5836 w 9797"/>
              <a:gd name="connsiteY38" fmla="*/ 7718 h 10000"/>
              <a:gd name="connsiteX39" fmla="*/ 5781 w 9797"/>
              <a:gd name="connsiteY39" fmla="*/ 7581 h 10000"/>
              <a:gd name="connsiteX40" fmla="*/ 5951 w 9797"/>
              <a:gd name="connsiteY40" fmla="*/ 7508 h 10000"/>
              <a:gd name="connsiteX41" fmla="*/ 5942 w 9797"/>
              <a:gd name="connsiteY41" fmla="*/ 7411 h 10000"/>
              <a:gd name="connsiteX42" fmla="*/ 6009 w 9797"/>
              <a:gd name="connsiteY42" fmla="*/ 7403 h 10000"/>
              <a:gd name="connsiteX43" fmla="*/ 6138 w 9797"/>
              <a:gd name="connsiteY43" fmla="*/ 7411 h 10000"/>
              <a:gd name="connsiteX44" fmla="*/ 6243 w 9797"/>
              <a:gd name="connsiteY44" fmla="*/ 7500 h 10000"/>
              <a:gd name="connsiteX45" fmla="*/ 6049 w 9797"/>
              <a:gd name="connsiteY45" fmla="*/ 7556 h 10000"/>
              <a:gd name="connsiteX46" fmla="*/ 5942 w 9797"/>
              <a:gd name="connsiteY46" fmla="*/ 7508 h 10000"/>
              <a:gd name="connsiteX47" fmla="*/ 5781 w 9797"/>
              <a:gd name="connsiteY47" fmla="*/ 7556 h 10000"/>
              <a:gd name="connsiteX48" fmla="*/ 5826 w 9797"/>
              <a:gd name="connsiteY48" fmla="*/ 7702 h 10000"/>
              <a:gd name="connsiteX49" fmla="*/ 5896 w 9797"/>
              <a:gd name="connsiteY49" fmla="*/ 8033 h 10000"/>
              <a:gd name="connsiteX50" fmla="*/ 5967 w 9797"/>
              <a:gd name="connsiteY50" fmla="*/ 8137 h 10000"/>
              <a:gd name="connsiteX51" fmla="*/ 6175 w 9797"/>
              <a:gd name="connsiteY51" fmla="*/ 8443 h 10000"/>
              <a:gd name="connsiteX52" fmla="*/ 6262 w 9797"/>
              <a:gd name="connsiteY52" fmla="*/ 8589 h 10000"/>
              <a:gd name="connsiteX53" fmla="*/ 6450 w 9797"/>
              <a:gd name="connsiteY53" fmla="*/ 8855 h 10000"/>
              <a:gd name="connsiteX54" fmla="*/ 6807 w 9797"/>
              <a:gd name="connsiteY54" fmla="*/ 8839 h 10000"/>
              <a:gd name="connsiteX55" fmla="*/ 7338 w 9797"/>
              <a:gd name="connsiteY55" fmla="*/ 8911 h 10000"/>
              <a:gd name="connsiteX56" fmla="*/ 7810 w 9797"/>
              <a:gd name="connsiteY56" fmla="*/ 8589 h 10000"/>
              <a:gd name="connsiteX57" fmla="*/ 7926 w 9797"/>
              <a:gd name="connsiteY57" fmla="*/ 8443 h 10000"/>
              <a:gd name="connsiteX58" fmla="*/ 8043 w 9797"/>
              <a:gd name="connsiteY58" fmla="*/ 8443 h 10000"/>
              <a:gd name="connsiteX59" fmla="*/ 8189 w 9797"/>
              <a:gd name="connsiteY59" fmla="*/ 8427 h 10000"/>
              <a:gd name="connsiteX60" fmla="*/ 8422 w 9797"/>
              <a:gd name="connsiteY60" fmla="*/ 8346 h 10000"/>
              <a:gd name="connsiteX61" fmla="*/ 8619 w 9797"/>
              <a:gd name="connsiteY61" fmla="*/ 8356 h 10000"/>
              <a:gd name="connsiteX62" fmla="*/ 8761 w 9797"/>
              <a:gd name="connsiteY62" fmla="*/ 8346 h 10000"/>
              <a:gd name="connsiteX63" fmla="*/ 8712 w 9797"/>
              <a:gd name="connsiteY63" fmla="*/ 8137 h 10000"/>
              <a:gd name="connsiteX64" fmla="*/ 8718 w 9797"/>
              <a:gd name="connsiteY64" fmla="*/ 7984 h 10000"/>
              <a:gd name="connsiteX65" fmla="*/ 8583 w 9797"/>
              <a:gd name="connsiteY65" fmla="*/ 7500 h 10000"/>
              <a:gd name="connsiteX66" fmla="*/ 8155 w 9797"/>
              <a:gd name="connsiteY66" fmla="*/ 7629 h 10000"/>
              <a:gd name="connsiteX67" fmla="*/ 7761 w 9797"/>
              <a:gd name="connsiteY67" fmla="*/ 7088 h 10000"/>
              <a:gd name="connsiteX68" fmla="*/ 7495 w 9797"/>
              <a:gd name="connsiteY68" fmla="*/ 7145 h 10000"/>
              <a:gd name="connsiteX69" fmla="*/ 7235 w 9797"/>
              <a:gd name="connsiteY69" fmla="*/ 7073 h 10000"/>
              <a:gd name="connsiteX70" fmla="*/ 7036 w 9797"/>
              <a:gd name="connsiteY70" fmla="*/ 7088 h 10000"/>
              <a:gd name="connsiteX71" fmla="*/ 6890 w 9797"/>
              <a:gd name="connsiteY71" fmla="*/ 7017 h 10000"/>
              <a:gd name="connsiteX72" fmla="*/ 6831 w 9797"/>
              <a:gd name="connsiteY72" fmla="*/ 6757 h 10000"/>
              <a:gd name="connsiteX73" fmla="*/ 6644 w 9797"/>
              <a:gd name="connsiteY73" fmla="*/ 6580 h 10000"/>
              <a:gd name="connsiteX74" fmla="*/ 6450 w 9797"/>
              <a:gd name="connsiteY74" fmla="*/ 6637 h 10000"/>
              <a:gd name="connsiteX75" fmla="*/ 6220 w 9797"/>
              <a:gd name="connsiteY75" fmla="*/ 6565 h 10000"/>
              <a:gd name="connsiteX76" fmla="*/ 6175 w 9797"/>
              <a:gd name="connsiteY76" fmla="*/ 6492 h 10000"/>
              <a:gd name="connsiteX77" fmla="*/ 6220 w 9797"/>
              <a:gd name="connsiteY77" fmla="*/ 6387 h 10000"/>
              <a:gd name="connsiteX78" fmla="*/ 6343 w 9797"/>
              <a:gd name="connsiteY78" fmla="*/ 6218 h 10000"/>
              <a:gd name="connsiteX79" fmla="*/ 6381 w 9797"/>
              <a:gd name="connsiteY79" fmla="*/ 5984 h 10000"/>
              <a:gd name="connsiteX80" fmla="*/ 6317 w 9797"/>
              <a:gd name="connsiteY80" fmla="*/ 5838 h 10000"/>
              <a:gd name="connsiteX81" fmla="*/ 6343 w 9797"/>
              <a:gd name="connsiteY81" fmla="*/ 5734 h 10000"/>
              <a:gd name="connsiteX82" fmla="*/ 6322 w 9797"/>
              <a:gd name="connsiteY82" fmla="*/ 5597 h 10000"/>
              <a:gd name="connsiteX83" fmla="*/ 6517 w 9797"/>
              <a:gd name="connsiteY83" fmla="*/ 5500 h 10000"/>
              <a:gd name="connsiteX84" fmla="*/ 6591 w 9797"/>
              <a:gd name="connsiteY84" fmla="*/ 5420 h 10000"/>
              <a:gd name="connsiteX85" fmla="*/ 6617 w 9797"/>
              <a:gd name="connsiteY85" fmla="*/ 5282 h 10000"/>
              <a:gd name="connsiteX86" fmla="*/ 6784 w 9797"/>
              <a:gd name="connsiteY86" fmla="*/ 5178 h 10000"/>
              <a:gd name="connsiteX87" fmla="*/ 6895 w 9797"/>
              <a:gd name="connsiteY87" fmla="*/ 5234 h 10000"/>
              <a:gd name="connsiteX88" fmla="*/ 7069 w 9797"/>
              <a:gd name="connsiteY88" fmla="*/ 5282 h 10000"/>
              <a:gd name="connsiteX89" fmla="*/ 7141 w 9797"/>
              <a:gd name="connsiteY89" fmla="*/ 5330 h 10000"/>
              <a:gd name="connsiteX90" fmla="*/ 7079 w 9797"/>
              <a:gd name="connsiteY90" fmla="*/ 5404 h 10000"/>
              <a:gd name="connsiteX91" fmla="*/ 7174 w 9797"/>
              <a:gd name="connsiteY91" fmla="*/ 5541 h 10000"/>
              <a:gd name="connsiteX92" fmla="*/ 7287 w 9797"/>
              <a:gd name="connsiteY92" fmla="*/ 5694 h 10000"/>
              <a:gd name="connsiteX93" fmla="*/ 7146 w 9797"/>
              <a:gd name="connsiteY93" fmla="*/ 5743 h 10000"/>
              <a:gd name="connsiteX94" fmla="*/ 7192 w 9797"/>
              <a:gd name="connsiteY94" fmla="*/ 5880 h 10000"/>
              <a:gd name="connsiteX95" fmla="*/ 7013 w 9797"/>
              <a:gd name="connsiteY95" fmla="*/ 6009 h 10000"/>
              <a:gd name="connsiteX96" fmla="*/ 6807 w 9797"/>
              <a:gd name="connsiteY96" fmla="*/ 6024 h 10000"/>
              <a:gd name="connsiteX97" fmla="*/ 6617 w 9797"/>
              <a:gd name="connsiteY97" fmla="*/ 5976 h 10000"/>
              <a:gd name="connsiteX98" fmla="*/ 6434 w 9797"/>
              <a:gd name="connsiteY98" fmla="*/ 5935 h 10000"/>
              <a:gd name="connsiteX99" fmla="*/ 6360 w 9797"/>
              <a:gd name="connsiteY99" fmla="*/ 6000 h 10000"/>
              <a:gd name="connsiteX100" fmla="*/ 6333 w 9797"/>
              <a:gd name="connsiteY100" fmla="*/ 6218 h 10000"/>
              <a:gd name="connsiteX101" fmla="*/ 6220 w 9797"/>
              <a:gd name="connsiteY101" fmla="*/ 6371 h 10000"/>
              <a:gd name="connsiteX102" fmla="*/ 6161 w 9797"/>
              <a:gd name="connsiteY102" fmla="*/ 6492 h 10000"/>
              <a:gd name="connsiteX103" fmla="*/ 6228 w 9797"/>
              <a:gd name="connsiteY103" fmla="*/ 6580 h 10000"/>
              <a:gd name="connsiteX104" fmla="*/ 6474 w 9797"/>
              <a:gd name="connsiteY104" fmla="*/ 6628 h 10000"/>
              <a:gd name="connsiteX105" fmla="*/ 6644 w 9797"/>
              <a:gd name="connsiteY105" fmla="*/ 6557 h 10000"/>
              <a:gd name="connsiteX106" fmla="*/ 6824 w 9797"/>
              <a:gd name="connsiteY106" fmla="*/ 6783 h 10000"/>
              <a:gd name="connsiteX107" fmla="*/ 6895 w 9797"/>
              <a:gd name="connsiteY107" fmla="*/ 7040 h 10000"/>
              <a:gd name="connsiteX108" fmla="*/ 7052 w 9797"/>
              <a:gd name="connsiteY108" fmla="*/ 7096 h 10000"/>
              <a:gd name="connsiteX109" fmla="*/ 7260 w 9797"/>
              <a:gd name="connsiteY109" fmla="*/ 7088 h 10000"/>
              <a:gd name="connsiteX110" fmla="*/ 7520 w 9797"/>
              <a:gd name="connsiteY110" fmla="*/ 7170 h 10000"/>
              <a:gd name="connsiteX111" fmla="*/ 7736 w 9797"/>
              <a:gd name="connsiteY111" fmla="*/ 7073 h 10000"/>
              <a:gd name="connsiteX112" fmla="*/ 8164 w 9797"/>
              <a:gd name="connsiteY112" fmla="*/ 7629 h 10000"/>
              <a:gd name="connsiteX113" fmla="*/ 8583 w 9797"/>
              <a:gd name="connsiteY113" fmla="*/ 7488 h 10000"/>
              <a:gd name="connsiteX114" fmla="*/ 8718 w 9797"/>
              <a:gd name="connsiteY114" fmla="*/ 7992 h 10000"/>
              <a:gd name="connsiteX115" fmla="*/ 8836 w 9797"/>
              <a:gd name="connsiteY115" fmla="*/ 8041 h 10000"/>
              <a:gd name="connsiteX116" fmla="*/ 8959 w 9797"/>
              <a:gd name="connsiteY116" fmla="*/ 8081 h 10000"/>
              <a:gd name="connsiteX117" fmla="*/ 9018 w 9797"/>
              <a:gd name="connsiteY117" fmla="*/ 8089 h 10000"/>
              <a:gd name="connsiteX118" fmla="*/ 9148 w 9797"/>
              <a:gd name="connsiteY118" fmla="*/ 7984 h 10000"/>
              <a:gd name="connsiteX119" fmla="*/ 9229 w 9797"/>
              <a:gd name="connsiteY119" fmla="*/ 8162 h 10000"/>
              <a:gd name="connsiteX120" fmla="*/ 9610 w 9797"/>
              <a:gd name="connsiteY120" fmla="*/ 7597 h 10000"/>
              <a:gd name="connsiteX121" fmla="*/ 9797 w 9797"/>
              <a:gd name="connsiteY121" fmla="*/ 7548 h 10000"/>
              <a:gd name="connsiteX122" fmla="*/ 8886 w 9797"/>
              <a:gd name="connsiteY122" fmla="*/ 6169 h 10000"/>
              <a:gd name="connsiteX123" fmla="*/ 7744 w 9797"/>
              <a:gd name="connsiteY123" fmla="*/ 4157 h 10000"/>
              <a:gd name="connsiteX124" fmla="*/ 7143 w 9797"/>
              <a:gd name="connsiteY124" fmla="*/ 3863 h 10000"/>
              <a:gd name="connsiteX125" fmla="*/ 6982 w 9797"/>
              <a:gd name="connsiteY125" fmla="*/ 3548 h 10000"/>
              <a:gd name="connsiteX126" fmla="*/ 6913 w 9797"/>
              <a:gd name="connsiteY126" fmla="*/ 3488 h 10000"/>
              <a:gd name="connsiteX127" fmla="*/ 6843 w 9797"/>
              <a:gd name="connsiteY127" fmla="*/ 3016 h 10000"/>
              <a:gd name="connsiteX128" fmla="*/ 6796 w 9797"/>
              <a:gd name="connsiteY128" fmla="*/ 2762 h 10000"/>
              <a:gd name="connsiteX129" fmla="*/ 6704 w 9797"/>
              <a:gd name="connsiteY129" fmla="*/ 2617 h 10000"/>
              <a:gd name="connsiteX130" fmla="*/ 6981 w 9797"/>
              <a:gd name="connsiteY130" fmla="*/ 2318 h 10000"/>
              <a:gd name="connsiteX131" fmla="*/ 6611 w 9797"/>
              <a:gd name="connsiteY131" fmla="*/ 1714 h 10000"/>
              <a:gd name="connsiteX132" fmla="*/ 7180 w 9797"/>
              <a:gd name="connsiteY132" fmla="*/ 48 h 10000"/>
              <a:gd name="connsiteX133" fmla="*/ 5597 w 9797"/>
              <a:gd name="connsiteY133" fmla="*/ 0 h 10000"/>
              <a:gd name="connsiteX134" fmla="*/ 4816 w 9797"/>
              <a:gd name="connsiteY134" fmla="*/ 145 h 10000"/>
              <a:gd name="connsiteX135" fmla="*/ 4604 w 9797"/>
              <a:gd name="connsiteY135" fmla="*/ 589 h 10000"/>
              <a:gd name="connsiteX136" fmla="*/ 5115 w 9797"/>
              <a:gd name="connsiteY136" fmla="*/ 1484 h 10000"/>
              <a:gd name="connsiteX137" fmla="*/ 4488 w 9797"/>
              <a:gd name="connsiteY137" fmla="*/ 2041 h 10000"/>
              <a:gd name="connsiteX138" fmla="*/ 4130 w 9797"/>
              <a:gd name="connsiteY138" fmla="*/ 3097 h 10000"/>
              <a:gd name="connsiteX139" fmla="*/ 3691 w 9797"/>
              <a:gd name="connsiteY139" fmla="*/ 2637 h 10000"/>
              <a:gd name="connsiteX0" fmla="*/ 3767 w 9809"/>
              <a:gd name="connsiteY0" fmla="*/ 2637 h 10000"/>
              <a:gd name="connsiteX1" fmla="*/ 3062 w 9809"/>
              <a:gd name="connsiteY1" fmla="*/ 3000 h 10000"/>
              <a:gd name="connsiteX2" fmla="*/ 2166 w 9809"/>
              <a:gd name="connsiteY2" fmla="*/ 3129 h 10000"/>
              <a:gd name="connsiteX3" fmla="*/ 1688 w 9809"/>
              <a:gd name="connsiteY3" fmla="*/ 3057 h 10000"/>
              <a:gd name="connsiteX4" fmla="*/ 1311 w 9809"/>
              <a:gd name="connsiteY4" fmla="*/ 3105 h 10000"/>
              <a:gd name="connsiteX5" fmla="*/ 1029 w 9809"/>
              <a:gd name="connsiteY5" fmla="*/ 3411 h 10000"/>
              <a:gd name="connsiteX6" fmla="*/ 1530 w 9809"/>
              <a:gd name="connsiteY6" fmla="*/ 4097 h 10000"/>
              <a:gd name="connsiteX7" fmla="*/ 2047 w 9809"/>
              <a:gd name="connsiteY7" fmla="*/ 5040 h 10000"/>
              <a:gd name="connsiteX8" fmla="*/ 1966 w 9809"/>
              <a:gd name="connsiteY8" fmla="*/ 5863 h 10000"/>
              <a:gd name="connsiteX9" fmla="*/ 1815 w 9809"/>
              <a:gd name="connsiteY9" fmla="*/ 6613 h 10000"/>
              <a:gd name="connsiteX10" fmla="*/ 680 w 9809"/>
              <a:gd name="connsiteY10" fmla="*/ 7339 h 10000"/>
              <a:gd name="connsiteX11" fmla="*/ 0 w 9809"/>
              <a:gd name="connsiteY11" fmla="*/ 7725 h 10000"/>
              <a:gd name="connsiteX12" fmla="*/ 97 w 9809"/>
              <a:gd name="connsiteY12" fmla="*/ 8113 h 10000"/>
              <a:gd name="connsiteX13" fmla="*/ 511 w 9809"/>
              <a:gd name="connsiteY13" fmla="*/ 8492 h 10000"/>
              <a:gd name="connsiteX14" fmla="*/ 704 w 9809"/>
              <a:gd name="connsiteY14" fmla="*/ 8815 h 10000"/>
              <a:gd name="connsiteX15" fmla="*/ 1050 w 9809"/>
              <a:gd name="connsiteY15" fmla="*/ 9008 h 10000"/>
              <a:gd name="connsiteX16" fmla="*/ 1335 w 9809"/>
              <a:gd name="connsiteY16" fmla="*/ 9468 h 10000"/>
              <a:gd name="connsiteX17" fmla="*/ 1672 w 9809"/>
              <a:gd name="connsiteY17" fmla="*/ 9895 h 10000"/>
              <a:gd name="connsiteX18" fmla="*/ 1909 w 9809"/>
              <a:gd name="connsiteY18" fmla="*/ 10000 h 10000"/>
              <a:gd name="connsiteX19" fmla="*/ 2146 w 9809"/>
              <a:gd name="connsiteY19" fmla="*/ 9855 h 10000"/>
              <a:gd name="connsiteX20" fmla="*/ 2367 w 9809"/>
              <a:gd name="connsiteY20" fmla="*/ 9509 h 10000"/>
              <a:gd name="connsiteX21" fmla="*/ 2188 w 9809"/>
              <a:gd name="connsiteY21" fmla="*/ 8984 h 10000"/>
              <a:gd name="connsiteX22" fmla="*/ 2204 w 9809"/>
              <a:gd name="connsiteY22" fmla="*/ 8766 h 10000"/>
              <a:gd name="connsiteX23" fmla="*/ 2795 w 9809"/>
              <a:gd name="connsiteY23" fmla="*/ 8621 h 10000"/>
              <a:gd name="connsiteX24" fmla="*/ 3125 w 9809"/>
              <a:gd name="connsiteY24" fmla="*/ 8516 h 10000"/>
              <a:gd name="connsiteX25" fmla="*/ 3393 w 9809"/>
              <a:gd name="connsiteY25" fmla="*/ 8492 h 10000"/>
              <a:gd name="connsiteX26" fmla="*/ 3801 w 9809"/>
              <a:gd name="connsiteY26" fmla="*/ 8330 h 10000"/>
              <a:gd name="connsiteX27" fmla="*/ 4299 w 9809"/>
              <a:gd name="connsiteY27" fmla="*/ 7992 h 10000"/>
              <a:gd name="connsiteX28" fmla="*/ 4864 w 9809"/>
              <a:gd name="connsiteY28" fmla="*/ 8137 h 10000"/>
              <a:gd name="connsiteX29" fmla="*/ 5090 w 9809"/>
              <a:gd name="connsiteY29" fmla="*/ 8041 h 10000"/>
              <a:gd name="connsiteX30" fmla="*/ 5131 w 9809"/>
              <a:gd name="connsiteY30" fmla="*/ 8476 h 10000"/>
              <a:gd name="connsiteX31" fmla="*/ 5263 w 9809"/>
              <a:gd name="connsiteY31" fmla="*/ 8669 h 10000"/>
              <a:gd name="connsiteX32" fmla="*/ 5409 w 9809"/>
              <a:gd name="connsiteY32" fmla="*/ 8589 h 10000"/>
              <a:gd name="connsiteX33" fmla="*/ 5475 w 9809"/>
              <a:gd name="connsiteY33" fmla="*/ 8686 h 10000"/>
              <a:gd name="connsiteX34" fmla="*/ 5762 w 9809"/>
              <a:gd name="connsiteY34" fmla="*/ 8572 h 10000"/>
              <a:gd name="connsiteX35" fmla="*/ 6328 w 9809"/>
              <a:gd name="connsiteY35" fmla="*/ 8452 h 10000"/>
              <a:gd name="connsiteX36" fmla="*/ 6091 w 9809"/>
              <a:gd name="connsiteY36" fmla="*/ 8137 h 10000"/>
              <a:gd name="connsiteX37" fmla="*/ 5993 w 9809"/>
              <a:gd name="connsiteY37" fmla="*/ 8017 h 10000"/>
              <a:gd name="connsiteX38" fmla="*/ 5957 w 9809"/>
              <a:gd name="connsiteY38" fmla="*/ 7718 h 10000"/>
              <a:gd name="connsiteX39" fmla="*/ 5901 w 9809"/>
              <a:gd name="connsiteY39" fmla="*/ 7581 h 10000"/>
              <a:gd name="connsiteX40" fmla="*/ 6074 w 9809"/>
              <a:gd name="connsiteY40" fmla="*/ 7508 h 10000"/>
              <a:gd name="connsiteX41" fmla="*/ 6065 w 9809"/>
              <a:gd name="connsiteY41" fmla="*/ 7411 h 10000"/>
              <a:gd name="connsiteX42" fmla="*/ 6134 w 9809"/>
              <a:gd name="connsiteY42" fmla="*/ 7403 h 10000"/>
              <a:gd name="connsiteX43" fmla="*/ 6265 w 9809"/>
              <a:gd name="connsiteY43" fmla="*/ 7411 h 10000"/>
              <a:gd name="connsiteX44" fmla="*/ 6372 w 9809"/>
              <a:gd name="connsiteY44" fmla="*/ 7500 h 10000"/>
              <a:gd name="connsiteX45" fmla="*/ 6174 w 9809"/>
              <a:gd name="connsiteY45" fmla="*/ 7556 h 10000"/>
              <a:gd name="connsiteX46" fmla="*/ 6065 w 9809"/>
              <a:gd name="connsiteY46" fmla="*/ 7508 h 10000"/>
              <a:gd name="connsiteX47" fmla="*/ 5901 w 9809"/>
              <a:gd name="connsiteY47" fmla="*/ 7556 h 10000"/>
              <a:gd name="connsiteX48" fmla="*/ 5947 w 9809"/>
              <a:gd name="connsiteY48" fmla="*/ 7702 h 10000"/>
              <a:gd name="connsiteX49" fmla="*/ 6018 w 9809"/>
              <a:gd name="connsiteY49" fmla="*/ 8033 h 10000"/>
              <a:gd name="connsiteX50" fmla="*/ 6091 w 9809"/>
              <a:gd name="connsiteY50" fmla="*/ 8137 h 10000"/>
              <a:gd name="connsiteX51" fmla="*/ 6303 w 9809"/>
              <a:gd name="connsiteY51" fmla="*/ 8443 h 10000"/>
              <a:gd name="connsiteX52" fmla="*/ 6392 w 9809"/>
              <a:gd name="connsiteY52" fmla="*/ 8589 h 10000"/>
              <a:gd name="connsiteX53" fmla="*/ 6584 w 9809"/>
              <a:gd name="connsiteY53" fmla="*/ 8855 h 10000"/>
              <a:gd name="connsiteX54" fmla="*/ 6948 w 9809"/>
              <a:gd name="connsiteY54" fmla="*/ 8839 h 10000"/>
              <a:gd name="connsiteX55" fmla="*/ 7490 w 9809"/>
              <a:gd name="connsiteY55" fmla="*/ 8911 h 10000"/>
              <a:gd name="connsiteX56" fmla="*/ 7972 w 9809"/>
              <a:gd name="connsiteY56" fmla="*/ 8589 h 10000"/>
              <a:gd name="connsiteX57" fmla="*/ 8090 w 9809"/>
              <a:gd name="connsiteY57" fmla="*/ 8443 h 10000"/>
              <a:gd name="connsiteX58" fmla="*/ 8210 w 9809"/>
              <a:gd name="connsiteY58" fmla="*/ 8443 h 10000"/>
              <a:gd name="connsiteX59" fmla="*/ 8359 w 9809"/>
              <a:gd name="connsiteY59" fmla="*/ 8427 h 10000"/>
              <a:gd name="connsiteX60" fmla="*/ 8597 w 9809"/>
              <a:gd name="connsiteY60" fmla="*/ 8346 h 10000"/>
              <a:gd name="connsiteX61" fmla="*/ 8798 w 9809"/>
              <a:gd name="connsiteY61" fmla="*/ 8356 h 10000"/>
              <a:gd name="connsiteX62" fmla="*/ 8943 w 9809"/>
              <a:gd name="connsiteY62" fmla="*/ 8346 h 10000"/>
              <a:gd name="connsiteX63" fmla="*/ 8893 w 9809"/>
              <a:gd name="connsiteY63" fmla="*/ 8137 h 10000"/>
              <a:gd name="connsiteX64" fmla="*/ 8899 w 9809"/>
              <a:gd name="connsiteY64" fmla="*/ 7984 h 10000"/>
              <a:gd name="connsiteX65" fmla="*/ 8761 w 9809"/>
              <a:gd name="connsiteY65" fmla="*/ 7500 h 10000"/>
              <a:gd name="connsiteX66" fmla="*/ 8324 w 9809"/>
              <a:gd name="connsiteY66" fmla="*/ 7629 h 10000"/>
              <a:gd name="connsiteX67" fmla="*/ 7922 w 9809"/>
              <a:gd name="connsiteY67" fmla="*/ 7088 h 10000"/>
              <a:gd name="connsiteX68" fmla="*/ 7650 w 9809"/>
              <a:gd name="connsiteY68" fmla="*/ 7145 h 10000"/>
              <a:gd name="connsiteX69" fmla="*/ 7385 w 9809"/>
              <a:gd name="connsiteY69" fmla="*/ 7073 h 10000"/>
              <a:gd name="connsiteX70" fmla="*/ 7182 w 9809"/>
              <a:gd name="connsiteY70" fmla="*/ 7088 h 10000"/>
              <a:gd name="connsiteX71" fmla="*/ 7033 w 9809"/>
              <a:gd name="connsiteY71" fmla="*/ 7017 h 10000"/>
              <a:gd name="connsiteX72" fmla="*/ 6973 w 9809"/>
              <a:gd name="connsiteY72" fmla="*/ 6757 h 10000"/>
              <a:gd name="connsiteX73" fmla="*/ 6782 w 9809"/>
              <a:gd name="connsiteY73" fmla="*/ 6580 h 10000"/>
              <a:gd name="connsiteX74" fmla="*/ 6584 w 9809"/>
              <a:gd name="connsiteY74" fmla="*/ 6637 h 10000"/>
              <a:gd name="connsiteX75" fmla="*/ 6349 w 9809"/>
              <a:gd name="connsiteY75" fmla="*/ 6565 h 10000"/>
              <a:gd name="connsiteX76" fmla="*/ 6303 w 9809"/>
              <a:gd name="connsiteY76" fmla="*/ 6492 h 10000"/>
              <a:gd name="connsiteX77" fmla="*/ 6349 w 9809"/>
              <a:gd name="connsiteY77" fmla="*/ 6387 h 10000"/>
              <a:gd name="connsiteX78" fmla="*/ 6474 w 9809"/>
              <a:gd name="connsiteY78" fmla="*/ 6218 h 10000"/>
              <a:gd name="connsiteX79" fmla="*/ 6513 w 9809"/>
              <a:gd name="connsiteY79" fmla="*/ 5984 h 10000"/>
              <a:gd name="connsiteX80" fmla="*/ 6448 w 9809"/>
              <a:gd name="connsiteY80" fmla="*/ 5838 h 10000"/>
              <a:gd name="connsiteX81" fmla="*/ 6474 w 9809"/>
              <a:gd name="connsiteY81" fmla="*/ 5734 h 10000"/>
              <a:gd name="connsiteX82" fmla="*/ 6453 w 9809"/>
              <a:gd name="connsiteY82" fmla="*/ 5597 h 10000"/>
              <a:gd name="connsiteX83" fmla="*/ 6652 w 9809"/>
              <a:gd name="connsiteY83" fmla="*/ 5500 h 10000"/>
              <a:gd name="connsiteX84" fmla="*/ 6728 w 9809"/>
              <a:gd name="connsiteY84" fmla="*/ 5420 h 10000"/>
              <a:gd name="connsiteX85" fmla="*/ 6754 w 9809"/>
              <a:gd name="connsiteY85" fmla="*/ 5282 h 10000"/>
              <a:gd name="connsiteX86" fmla="*/ 6925 w 9809"/>
              <a:gd name="connsiteY86" fmla="*/ 5178 h 10000"/>
              <a:gd name="connsiteX87" fmla="*/ 7038 w 9809"/>
              <a:gd name="connsiteY87" fmla="*/ 5234 h 10000"/>
              <a:gd name="connsiteX88" fmla="*/ 7215 w 9809"/>
              <a:gd name="connsiteY88" fmla="*/ 5282 h 10000"/>
              <a:gd name="connsiteX89" fmla="*/ 7289 w 9809"/>
              <a:gd name="connsiteY89" fmla="*/ 5330 h 10000"/>
              <a:gd name="connsiteX90" fmla="*/ 7226 w 9809"/>
              <a:gd name="connsiteY90" fmla="*/ 5404 h 10000"/>
              <a:gd name="connsiteX91" fmla="*/ 7323 w 9809"/>
              <a:gd name="connsiteY91" fmla="*/ 5541 h 10000"/>
              <a:gd name="connsiteX92" fmla="*/ 7438 w 9809"/>
              <a:gd name="connsiteY92" fmla="*/ 5694 h 10000"/>
              <a:gd name="connsiteX93" fmla="*/ 7294 w 9809"/>
              <a:gd name="connsiteY93" fmla="*/ 5743 h 10000"/>
              <a:gd name="connsiteX94" fmla="*/ 7341 w 9809"/>
              <a:gd name="connsiteY94" fmla="*/ 5880 h 10000"/>
              <a:gd name="connsiteX95" fmla="*/ 7158 w 9809"/>
              <a:gd name="connsiteY95" fmla="*/ 6009 h 10000"/>
              <a:gd name="connsiteX96" fmla="*/ 6948 w 9809"/>
              <a:gd name="connsiteY96" fmla="*/ 6024 h 10000"/>
              <a:gd name="connsiteX97" fmla="*/ 6754 w 9809"/>
              <a:gd name="connsiteY97" fmla="*/ 5976 h 10000"/>
              <a:gd name="connsiteX98" fmla="*/ 6567 w 9809"/>
              <a:gd name="connsiteY98" fmla="*/ 5935 h 10000"/>
              <a:gd name="connsiteX99" fmla="*/ 6492 w 9809"/>
              <a:gd name="connsiteY99" fmla="*/ 6000 h 10000"/>
              <a:gd name="connsiteX100" fmla="*/ 6464 w 9809"/>
              <a:gd name="connsiteY100" fmla="*/ 6218 h 10000"/>
              <a:gd name="connsiteX101" fmla="*/ 6349 w 9809"/>
              <a:gd name="connsiteY101" fmla="*/ 6371 h 10000"/>
              <a:gd name="connsiteX102" fmla="*/ 6289 w 9809"/>
              <a:gd name="connsiteY102" fmla="*/ 6492 h 10000"/>
              <a:gd name="connsiteX103" fmla="*/ 6357 w 9809"/>
              <a:gd name="connsiteY103" fmla="*/ 6580 h 10000"/>
              <a:gd name="connsiteX104" fmla="*/ 6608 w 9809"/>
              <a:gd name="connsiteY104" fmla="*/ 6628 h 10000"/>
              <a:gd name="connsiteX105" fmla="*/ 6782 w 9809"/>
              <a:gd name="connsiteY105" fmla="*/ 6557 h 10000"/>
              <a:gd name="connsiteX106" fmla="*/ 6965 w 9809"/>
              <a:gd name="connsiteY106" fmla="*/ 6783 h 10000"/>
              <a:gd name="connsiteX107" fmla="*/ 7038 w 9809"/>
              <a:gd name="connsiteY107" fmla="*/ 7040 h 10000"/>
              <a:gd name="connsiteX108" fmla="*/ 7198 w 9809"/>
              <a:gd name="connsiteY108" fmla="*/ 7096 h 10000"/>
              <a:gd name="connsiteX109" fmla="*/ 7410 w 9809"/>
              <a:gd name="connsiteY109" fmla="*/ 7088 h 10000"/>
              <a:gd name="connsiteX110" fmla="*/ 7676 w 9809"/>
              <a:gd name="connsiteY110" fmla="*/ 7170 h 10000"/>
              <a:gd name="connsiteX111" fmla="*/ 7896 w 9809"/>
              <a:gd name="connsiteY111" fmla="*/ 7073 h 10000"/>
              <a:gd name="connsiteX112" fmla="*/ 8333 w 9809"/>
              <a:gd name="connsiteY112" fmla="*/ 7629 h 10000"/>
              <a:gd name="connsiteX113" fmla="*/ 8761 w 9809"/>
              <a:gd name="connsiteY113" fmla="*/ 7488 h 10000"/>
              <a:gd name="connsiteX114" fmla="*/ 8899 w 9809"/>
              <a:gd name="connsiteY114" fmla="*/ 7992 h 10000"/>
              <a:gd name="connsiteX115" fmla="*/ 9019 w 9809"/>
              <a:gd name="connsiteY115" fmla="*/ 8041 h 10000"/>
              <a:gd name="connsiteX116" fmla="*/ 9145 w 9809"/>
              <a:gd name="connsiteY116" fmla="*/ 8081 h 10000"/>
              <a:gd name="connsiteX117" fmla="*/ 9205 w 9809"/>
              <a:gd name="connsiteY117" fmla="*/ 8089 h 10000"/>
              <a:gd name="connsiteX118" fmla="*/ 9338 w 9809"/>
              <a:gd name="connsiteY118" fmla="*/ 7984 h 10000"/>
              <a:gd name="connsiteX119" fmla="*/ 9420 w 9809"/>
              <a:gd name="connsiteY119" fmla="*/ 8162 h 10000"/>
              <a:gd name="connsiteX120" fmla="*/ 9809 w 9809"/>
              <a:gd name="connsiteY120" fmla="*/ 7597 h 10000"/>
              <a:gd name="connsiteX121" fmla="*/ 9070 w 9809"/>
              <a:gd name="connsiteY121" fmla="*/ 6169 h 10000"/>
              <a:gd name="connsiteX122" fmla="*/ 7904 w 9809"/>
              <a:gd name="connsiteY122" fmla="*/ 4157 h 10000"/>
              <a:gd name="connsiteX123" fmla="*/ 7291 w 9809"/>
              <a:gd name="connsiteY123" fmla="*/ 3863 h 10000"/>
              <a:gd name="connsiteX124" fmla="*/ 7127 w 9809"/>
              <a:gd name="connsiteY124" fmla="*/ 3548 h 10000"/>
              <a:gd name="connsiteX125" fmla="*/ 7056 w 9809"/>
              <a:gd name="connsiteY125" fmla="*/ 3488 h 10000"/>
              <a:gd name="connsiteX126" fmla="*/ 6985 w 9809"/>
              <a:gd name="connsiteY126" fmla="*/ 3016 h 10000"/>
              <a:gd name="connsiteX127" fmla="*/ 6937 w 9809"/>
              <a:gd name="connsiteY127" fmla="*/ 2762 h 10000"/>
              <a:gd name="connsiteX128" fmla="*/ 6843 w 9809"/>
              <a:gd name="connsiteY128" fmla="*/ 2617 h 10000"/>
              <a:gd name="connsiteX129" fmla="*/ 7126 w 9809"/>
              <a:gd name="connsiteY129" fmla="*/ 2318 h 10000"/>
              <a:gd name="connsiteX130" fmla="*/ 6748 w 9809"/>
              <a:gd name="connsiteY130" fmla="*/ 1714 h 10000"/>
              <a:gd name="connsiteX131" fmla="*/ 7329 w 9809"/>
              <a:gd name="connsiteY131" fmla="*/ 48 h 10000"/>
              <a:gd name="connsiteX132" fmla="*/ 5713 w 9809"/>
              <a:gd name="connsiteY132" fmla="*/ 0 h 10000"/>
              <a:gd name="connsiteX133" fmla="*/ 4916 w 9809"/>
              <a:gd name="connsiteY133" fmla="*/ 145 h 10000"/>
              <a:gd name="connsiteX134" fmla="*/ 4699 w 9809"/>
              <a:gd name="connsiteY134" fmla="*/ 589 h 10000"/>
              <a:gd name="connsiteX135" fmla="*/ 5221 w 9809"/>
              <a:gd name="connsiteY135" fmla="*/ 1484 h 10000"/>
              <a:gd name="connsiteX136" fmla="*/ 4581 w 9809"/>
              <a:gd name="connsiteY136" fmla="*/ 2041 h 10000"/>
              <a:gd name="connsiteX137" fmla="*/ 4216 w 9809"/>
              <a:gd name="connsiteY137" fmla="*/ 3097 h 10000"/>
              <a:gd name="connsiteX138" fmla="*/ 3767 w 9809"/>
              <a:gd name="connsiteY138" fmla="*/ 2637 h 10000"/>
              <a:gd name="connsiteX0" fmla="*/ 3840 w 9603"/>
              <a:gd name="connsiteY0" fmla="*/ 2637 h 10000"/>
              <a:gd name="connsiteX1" fmla="*/ 3122 w 9603"/>
              <a:gd name="connsiteY1" fmla="*/ 3000 h 10000"/>
              <a:gd name="connsiteX2" fmla="*/ 2208 w 9603"/>
              <a:gd name="connsiteY2" fmla="*/ 3129 h 10000"/>
              <a:gd name="connsiteX3" fmla="*/ 1721 w 9603"/>
              <a:gd name="connsiteY3" fmla="*/ 3057 h 10000"/>
              <a:gd name="connsiteX4" fmla="*/ 1337 w 9603"/>
              <a:gd name="connsiteY4" fmla="*/ 3105 h 10000"/>
              <a:gd name="connsiteX5" fmla="*/ 1049 w 9603"/>
              <a:gd name="connsiteY5" fmla="*/ 3411 h 10000"/>
              <a:gd name="connsiteX6" fmla="*/ 1560 w 9603"/>
              <a:gd name="connsiteY6" fmla="*/ 4097 h 10000"/>
              <a:gd name="connsiteX7" fmla="*/ 2087 w 9603"/>
              <a:gd name="connsiteY7" fmla="*/ 5040 h 10000"/>
              <a:gd name="connsiteX8" fmla="*/ 2004 w 9603"/>
              <a:gd name="connsiteY8" fmla="*/ 5863 h 10000"/>
              <a:gd name="connsiteX9" fmla="*/ 1850 w 9603"/>
              <a:gd name="connsiteY9" fmla="*/ 6613 h 10000"/>
              <a:gd name="connsiteX10" fmla="*/ 693 w 9603"/>
              <a:gd name="connsiteY10" fmla="*/ 7339 h 10000"/>
              <a:gd name="connsiteX11" fmla="*/ 0 w 9603"/>
              <a:gd name="connsiteY11" fmla="*/ 7725 h 10000"/>
              <a:gd name="connsiteX12" fmla="*/ 99 w 9603"/>
              <a:gd name="connsiteY12" fmla="*/ 8113 h 10000"/>
              <a:gd name="connsiteX13" fmla="*/ 521 w 9603"/>
              <a:gd name="connsiteY13" fmla="*/ 8492 h 10000"/>
              <a:gd name="connsiteX14" fmla="*/ 718 w 9603"/>
              <a:gd name="connsiteY14" fmla="*/ 8815 h 10000"/>
              <a:gd name="connsiteX15" fmla="*/ 1070 w 9603"/>
              <a:gd name="connsiteY15" fmla="*/ 9008 h 10000"/>
              <a:gd name="connsiteX16" fmla="*/ 1361 w 9603"/>
              <a:gd name="connsiteY16" fmla="*/ 9468 h 10000"/>
              <a:gd name="connsiteX17" fmla="*/ 1705 w 9603"/>
              <a:gd name="connsiteY17" fmla="*/ 9895 h 10000"/>
              <a:gd name="connsiteX18" fmla="*/ 1946 w 9603"/>
              <a:gd name="connsiteY18" fmla="*/ 10000 h 10000"/>
              <a:gd name="connsiteX19" fmla="*/ 2188 w 9603"/>
              <a:gd name="connsiteY19" fmla="*/ 9855 h 10000"/>
              <a:gd name="connsiteX20" fmla="*/ 2413 w 9603"/>
              <a:gd name="connsiteY20" fmla="*/ 9509 h 10000"/>
              <a:gd name="connsiteX21" fmla="*/ 2231 w 9603"/>
              <a:gd name="connsiteY21" fmla="*/ 8984 h 10000"/>
              <a:gd name="connsiteX22" fmla="*/ 2247 w 9603"/>
              <a:gd name="connsiteY22" fmla="*/ 8766 h 10000"/>
              <a:gd name="connsiteX23" fmla="*/ 2849 w 9603"/>
              <a:gd name="connsiteY23" fmla="*/ 8621 h 10000"/>
              <a:gd name="connsiteX24" fmla="*/ 3186 w 9603"/>
              <a:gd name="connsiteY24" fmla="*/ 8516 h 10000"/>
              <a:gd name="connsiteX25" fmla="*/ 3459 w 9603"/>
              <a:gd name="connsiteY25" fmla="*/ 8492 h 10000"/>
              <a:gd name="connsiteX26" fmla="*/ 3875 w 9603"/>
              <a:gd name="connsiteY26" fmla="*/ 8330 h 10000"/>
              <a:gd name="connsiteX27" fmla="*/ 4383 w 9603"/>
              <a:gd name="connsiteY27" fmla="*/ 7992 h 10000"/>
              <a:gd name="connsiteX28" fmla="*/ 4959 w 9603"/>
              <a:gd name="connsiteY28" fmla="*/ 8137 h 10000"/>
              <a:gd name="connsiteX29" fmla="*/ 5189 w 9603"/>
              <a:gd name="connsiteY29" fmla="*/ 8041 h 10000"/>
              <a:gd name="connsiteX30" fmla="*/ 5231 w 9603"/>
              <a:gd name="connsiteY30" fmla="*/ 8476 h 10000"/>
              <a:gd name="connsiteX31" fmla="*/ 5365 w 9603"/>
              <a:gd name="connsiteY31" fmla="*/ 8669 h 10000"/>
              <a:gd name="connsiteX32" fmla="*/ 5514 w 9603"/>
              <a:gd name="connsiteY32" fmla="*/ 8589 h 10000"/>
              <a:gd name="connsiteX33" fmla="*/ 5582 w 9603"/>
              <a:gd name="connsiteY33" fmla="*/ 8686 h 10000"/>
              <a:gd name="connsiteX34" fmla="*/ 5874 w 9603"/>
              <a:gd name="connsiteY34" fmla="*/ 8572 h 10000"/>
              <a:gd name="connsiteX35" fmla="*/ 6451 w 9603"/>
              <a:gd name="connsiteY35" fmla="*/ 8452 h 10000"/>
              <a:gd name="connsiteX36" fmla="*/ 6210 w 9603"/>
              <a:gd name="connsiteY36" fmla="*/ 8137 h 10000"/>
              <a:gd name="connsiteX37" fmla="*/ 6110 w 9603"/>
              <a:gd name="connsiteY37" fmla="*/ 8017 h 10000"/>
              <a:gd name="connsiteX38" fmla="*/ 6073 w 9603"/>
              <a:gd name="connsiteY38" fmla="*/ 7718 h 10000"/>
              <a:gd name="connsiteX39" fmla="*/ 6016 w 9603"/>
              <a:gd name="connsiteY39" fmla="*/ 7581 h 10000"/>
              <a:gd name="connsiteX40" fmla="*/ 6192 w 9603"/>
              <a:gd name="connsiteY40" fmla="*/ 7508 h 10000"/>
              <a:gd name="connsiteX41" fmla="*/ 6183 w 9603"/>
              <a:gd name="connsiteY41" fmla="*/ 7411 h 10000"/>
              <a:gd name="connsiteX42" fmla="*/ 6253 w 9603"/>
              <a:gd name="connsiteY42" fmla="*/ 7403 h 10000"/>
              <a:gd name="connsiteX43" fmla="*/ 6387 w 9603"/>
              <a:gd name="connsiteY43" fmla="*/ 7411 h 10000"/>
              <a:gd name="connsiteX44" fmla="*/ 6496 w 9603"/>
              <a:gd name="connsiteY44" fmla="*/ 7500 h 10000"/>
              <a:gd name="connsiteX45" fmla="*/ 6294 w 9603"/>
              <a:gd name="connsiteY45" fmla="*/ 7556 h 10000"/>
              <a:gd name="connsiteX46" fmla="*/ 6183 w 9603"/>
              <a:gd name="connsiteY46" fmla="*/ 7508 h 10000"/>
              <a:gd name="connsiteX47" fmla="*/ 6016 w 9603"/>
              <a:gd name="connsiteY47" fmla="*/ 7556 h 10000"/>
              <a:gd name="connsiteX48" fmla="*/ 6063 w 9603"/>
              <a:gd name="connsiteY48" fmla="*/ 7702 h 10000"/>
              <a:gd name="connsiteX49" fmla="*/ 6135 w 9603"/>
              <a:gd name="connsiteY49" fmla="*/ 8033 h 10000"/>
              <a:gd name="connsiteX50" fmla="*/ 6210 w 9603"/>
              <a:gd name="connsiteY50" fmla="*/ 8137 h 10000"/>
              <a:gd name="connsiteX51" fmla="*/ 6426 w 9603"/>
              <a:gd name="connsiteY51" fmla="*/ 8443 h 10000"/>
              <a:gd name="connsiteX52" fmla="*/ 6516 w 9603"/>
              <a:gd name="connsiteY52" fmla="*/ 8589 h 10000"/>
              <a:gd name="connsiteX53" fmla="*/ 6712 w 9603"/>
              <a:gd name="connsiteY53" fmla="*/ 8855 h 10000"/>
              <a:gd name="connsiteX54" fmla="*/ 7083 w 9603"/>
              <a:gd name="connsiteY54" fmla="*/ 8839 h 10000"/>
              <a:gd name="connsiteX55" fmla="*/ 7636 w 9603"/>
              <a:gd name="connsiteY55" fmla="*/ 8911 h 10000"/>
              <a:gd name="connsiteX56" fmla="*/ 8127 w 9603"/>
              <a:gd name="connsiteY56" fmla="*/ 8589 h 10000"/>
              <a:gd name="connsiteX57" fmla="*/ 8248 w 9603"/>
              <a:gd name="connsiteY57" fmla="*/ 8443 h 10000"/>
              <a:gd name="connsiteX58" fmla="*/ 8370 w 9603"/>
              <a:gd name="connsiteY58" fmla="*/ 8443 h 10000"/>
              <a:gd name="connsiteX59" fmla="*/ 8522 w 9603"/>
              <a:gd name="connsiteY59" fmla="*/ 8427 h 10000"/>
              <a:gd name="connsiteX60" fmla="*/ 8764 w 9603"/>
              <a:gd name="connsiteY60" fmla="*/ 8346 h 10000"/>
              <a:gd name="connsiteX61" fmla="*/ 8969 w 9603"/>
              <a:gd name="connsiteY61" fmla="*/ 8356 h 10000"/>
              <a:gd name="connsiteX62" fmla="*/ 9117 w 9603"/>
              <a:gd name="connsiteY62" fmla="*/ 8346 h 10000"/>
              <a:gd name="connsiteX63" fmla="*/ 9066 w 9603"/>
              <a:gd name="connsiteY63" fmla="*/ 8137 h 10000"/>
              <a:gd name="connsiteX64" fmla="*/ 9072 w 9603"/>
              <a:gd name="connsiteY64" fmla="*/ 7984 h 10000"/>
              <a:gd name="connsiteX65" fmla="*/ 8932 w 9603"/>
              <a:gd name="connsiteY65" fmla="*/ 7500 h 10000"/>
              <a:gd name="connsiteX66" fmla="*/ 8486 w 9603"/>
              <a:gd name="connsiteY66" fmla="*/ 7629 h 10000"/>
              <a:gd name="connsiteX67" fmla="*/ 8076 w 9603"/>
              <a:gd name="connsiteY67" fmla="*/ 7088 h 10000"/>
              <a:gd name="connsiteX68" fmla="*/ 7799 w 9603"/>
              <a:gd name="connsiteY68" fmla="*/ 7145 h 10000"/>
              <a:gd name="connsiteX69" fmla="*/ 7529 w 9603"/>
              <a:gd name="connsiteY69" fmla="*/ 7073 h 10000"/>
              <a:gd name="connsiteX70" fmla="*/ 7322 w 9603"/>
              <a:gd name="connsiteY70" fmla="*/ 7088 h 10000"/>
              <a:gd name="connsiteX71" fmla="*/ 7170 w 9603"/>
              <a:gd name="connsiteY71" fmla="*/ 7017 h 10000"/>
              <a:gd name="connsiteX72" fmla="*/ 7109 w 9603"/>
              <a:gd name="connsiteY72" fmla="*/ 6757 h 10000"/>
              <a:gd name="connsiteX73" fmla="*/ 6914 w 9603"/>
              <a:gd name="connsiteY73" fmla="*/ 6580 h 10000"/>
              <a:gd name="connsiteX74" fmla="*/ 6712 w 9603"/>
              <a:gd name="connsiteY74" fmla="*/ 6637 h 10000"/>
              <a:gd name="connsiteX75" fmla="*/ 6473 w 9603"/>
              <a:gd name="connsiteY75" fmla="*/ 6565 h 10000"/>
              <a:gd name="connsiteX76" fmla="*/ 6426 w 9603"/>
              <a:gd name="connsiteY76" fmla="*/ 6492 h 10000"/>
              <a:gd name="connsiteX77" fmla="*/ 6473 w 9603"/>
              <a:gd name="connsiteY77" fmla="*/ 6387 h 10000"/>
              <a:gd name="connsiteX78" fmla="*/ 6600 w 9603"/>
              <a:gd name="connsiteY78" fmla="*/ 6218 h 10000"/>
              <a:gd name="connsiteX79" fmla="*/ 6640 w 9603"/>
              <a:gd name="connsiteY79" fmla="*/ 5984 h 10000"/>
              <a:gd name="connsiteX80" fmla="*/ 6574 w 9603"/>
              <a:gd name="connsiteY80" fmla="*/ 5838 h 10000"/>
              <a:gd name="connsiteX81" fmla="*/ 6600 w 9603"/>
              <a:gd name="connsiteY81" fmla="*/ 5734 h 10000"/>
              <a:gd name="connsiteX82" fmla="*/ 6579 w 9603"/>
              <a:gd name="connsiteY82" fmla="*/ 5597 h 10000"/>
              <a:gd name="connsiteX83" fmla="*/ 6782 w 9603"/>
              <a:gd name="connsiteY83" fmla="*/ 5500 h 10000"/>
              <a:gd name="connsiteX84" fmla="*/ 6859 w 9603"/>
              <a:gd name="connsiteY84" fmla="*/ 5420 h 10000"/>
              <a:gd name="connsiteX85" fmla="*/ 6886 w 9603"/>
              <a:gd name="connsiteY85" fmla="*/ 5282 h 10000"/>
              <a:gd name="connsiteX86" fmla="*/ 7060 w 9603"/>
              <a:gd name="connsiteY86" fmla="*/ 5178 h 10000"/>
              <a:gd name="connsiteX87" fmla="*/ 7175 w 9603"/>
              <a:gd name="connsiteY87" fmla="*/ 5234 h 10000"/>
              <a:gd name="connsiteX88" fmla="*/ 7355 w 9603"/>
              <a:gd name="connsiteY88" fmla="*/ 5282 h 10000"/>
              <a:gd name="connsiteX89" fmla="*/ 7431 w 9603"/>
              <a:gd name="connsiteY89" fmla="*/ 5330 h 10000"/>
              <a:gd name="connsiteX90" fmla="*/ 7367 w 9603"/>
              <a:gd name="connsiteY90" fmla="*/ 5404 h 10000"/>
              <a:gd name="connsiteX91" fmla="*/ 7466 w 9603"/>
              <a:gd name="connsiteY91" fmla="*/ 5541 h 10000"/>
              <a:gd name="connsiteX92" fmla="*/ 7583 w 9603"/>
              <a:gd name="connsiteY92" fmla="*/ 5694 h 10000"/>
              <a:gd name="connsiteX93" fmla="*/ 7436 w 9603"/>
              <a:gd name="connsiteY93" fmla="*/ 5743 h 10000"/>
              <a:gd name="connsiteX94" fmla="*/ 7484 w 9603"/>
              <a:gd name="connsiteY94" fmla="*/ 5880 h 10000"/>
              <a:gd name="connsiteX95" fmla="*/ 7297 w 9603"/>
              <a:gd name="connsiteY95" fmla="*/ 6009 h 10000"/>
              <a:gd name="connsiteX96" fmla="*/ 7083 w 9603"/>
              <a:gd name="connsiteY96" fmla="*/ 6024 h 10000"/>
              <a:gd name="connsiteX97" fmla="*/ 6886 w 9603"/>
              <a:gd name="connsiteY97" fmla="*/ 5976 h 10000"/>
              <a:gd name="connsiteX98" fmla="*/ 6695 w 9603"/>
              <a:gd name="connsiteY98" fmla="*/ 5935 h 10000"/>
              <a:gd name="connsiteX99" fmla="*/ 6618 w 9603"/>
              <a:gd name="connsiteY99" fmla="*/ 6000 h 10000"/>
              <a:gd name="connsiteX100" fmla="*/ 6590 w 9603"/>
              <a:gd name="connsiteY100" fmla="*/ 6218 h 10000"/>
              <a:gd name="connsiteX101" fmla="*/ 6473 w 9603"/>
              <a:gd name="connsiteY101" fmla="*/ 6371 h 10000"/>
              <a:gd name="connsiteX102" fmla="*/ 6411 w 9603"/>
              <a:gd name="connsiteY102" fmla="*/ 6492 h 10000"/>
              <a:gd name="connsiteX103" fmla="*/ 6481 w 9603"/>
              <a:gd name="connsiteY103" fmla="*/ 6580 h 10000"/>
              <a:gd name="connsiteX104" fmla="*/ 6737 w 9603"/>
              <a:gd name="connsiteY104" fmla="*/ 6628 h 10000"/>
              <a:gd name="connsiteX105" fmla="*/ 6914 w 9603"/>
              <a:gd name="connsiteY105" fmla="*/ 6557 h 10000"/>
              <a:gd name="connsiteX106" fmla="*/ 7101 w 9603"/>
              <a:gd name="connsiteY106" fmla="*/ 6783 h 10000"/>
              <a:gd name="connsiteX107" fmla="*/ 7175 w 9603"/>
              <a:gd name="connsiteY107" fmla="*/ 7040 h 10000"/>
              <a:gd name="connsiteX108" fmla="*/ 7338 w 9603"/>
              <a:gd name="connsiteY108" fmla="*/ 7096 h 10000"/>
              <a:gd name="connsiteX109" fmla="*/ 7554 w 9603"/>
              <a:gd name="connsiteY109" fmla="*/ 7088 h 10000"/>
              <a:gd name="connsiteX110" fmla="*/ 7825 w 9603"/>
              <a:gd name="connsiteY110" fmla="*/ 7170 h 10000"/>
              <a:gd name="connsiteX111" fmla="*/ 8050 w 9603"/>
              <a:gd name="connsiteY111" fmla="*/ 7073 h 10000"/>
              <a:gd name="connsiteX112" fmla="*/ 8495 w 9603"/>
              <a:gd name="connsiteY112" fmla="*/ 7629 h 10000"/>
              <a:gd name="connsiteX113" fmla="*/ 8932 w 9603"/>
              <a:gd name="connsiteY113" fmla="*/ 7488 h 10000"/>
              <a:gd name="connsiteX114" fmla="*/ 9072 w 9603"/>
              <a:gd name="connsiteY114" fmla="*/ 7992 h 10000"/>
              <a:gd name="connsiteX115" fmla="*/ 9195 w 9603"/>
              <a:gd name="connsiteY115" fmla="*/ 8041 h 10000"/>
              <a:gd name="connsiteX116" fmla="*/ 9323 w 9603"/>
              <a:gd name="connsiteY116" fmla="*/ 8081 h 10000"/>
              <a:gd name="connsiteX117" fmla="*/ 9384 w 9603"/>
              <a:gd name="connsiteY117" fmla="*/ 8089 h 10000"/>
              <a:gd name="connsiteX118" fmla="*/ 9520 w 9603"/>
              <a:gd name="connsiteY118" fmla="*/ 7984 h 10000"/>
              <a:gd name="connsiteX119" fmla="*/ 9603 w 9603"/>
              <a:gd name="connsiteY119" fmla="*/ 8162 h 10000"/>
              <a:gd name="connsiteX120" fmla="*/ 9247 w 9603"/>
              <a:gd name="connsiteY120" fmla="*/ 6169 h 10000"/>
              <a:gd name="connsiteX121" fmla="*/ 8058 w 9603"/>
              <a:gd name="connsiteY121" fmla="*/ 4157 h 10000"/>
              <a:gd name="connsiteX122" fmla="*/ 7433 w 9603"/>
              <a:gd name="connsiteY122" fmla="*/ 3863 h 10000"/>
              <a:gd name="connsiteX123" fmla="*/ 7266 w 9603"/>
              <a:gd name="connsiteY123" fmla="*/ 3548 h 10000"/>
              <a:gd name="connsiteX124" fmla="*/ 7193 w 9603"/>
              <a:gd name="connsiteY124" fmla="*/ 3488 h 10000"/>
              <a:gd name="connsiteX125" fmla="*/ 7121 w 9603"/>
              <a:gd name="connsiteY125" fmla="*/ 3016 h 10000"/>
              <a:gd name="connsiteX126" fmla="*/ 7072 w 9603"/>
              <a:gd name="connsiteY126" fmla="*/ 2762 h 10000"/>
              <a:gd name="connsiteX127" fmla="*/ 6976 w 9603"/>
              <a:gd name="connsiteY127" fmla="*/ 2617 h 10000"/>
              <a:gd name="connsiteX128" fmla="*/ 7265 w 9603"/>
              <a:gd name="connsiteY128" fmla="*/ 2318 h 10000"/>
              <a:gd name="connsiteX129" fmla="*/ 6879 w 9603"/>
              <a:gd name="connsiteY129" fmla="*/ 1714 h 10000"/>
              <a:gd name="connsiteX130" fmla="*/ 7472 w 9603"/>
              <a:gd name="connsiteY130" fmla="*/ 48 h 10000"/>
              <a:gd name="connsiteX131" fmla="*/ 5824 w 9603"/>
              <a:gd name="connsiteY131" fmla="*/ 0 h 10000"/>
              <a:gd name="connsiteX132" fmla="*/ 5012 w 9603"/>
              <a:gd name="connsiteY132" fmla="*/ 145 h 10000"/>
              <a:gd name="connsiteX133" fmla="*/ 4790 w 9603"/>
              <a:gd name="connsiteY133" fmla="*/ 589 h 10000"/>
              <a:gd name="connsiteX134" fmla="*/ 5323 w 9603"/>
              <a:gd name="connsiteY134" fmla="*/ 1484 h 10000"/>
              <a:gd name="connsiteX135" fmla="*/ 4670 w 9603"/>
              <a:gd name="connsiteY135" fmla="*/ 2041 h 10000"/>
              <a:gd name="connsiteX136" fmla="*/ 4298 w 9603"/>
              <a:gd name="connsiteY136" fmla="*/ 3097 h 10000"/>
              <a:gd name="connsiteX137" fmla="*/ 3840 w 9603"/>
              <a:gd name="connsiteY137" fmla="*/ 2637 h 10000"/>
              <a:gd name="connsiteX0" fmla="*/ 3999 w 10001"/>
              <a:gd name="connsiteY0" fmla="*/ 2637 h 10000"/>
              <a:gd name="connsiteX1" fmla="*/ 3251 w 10001"/>
              <a:gd name="connsiteY1" fmla="*/ 3000 h 10000"/>
              <a:gd name="connsiteX2" fmla="*/ 2299 w 10001"/>
              <a:gd name="connsiteY2" fmla="*/ 3129 h 10000"/>
              <a:gd name="connsiteX3" fmla="*/ 1792 w 10001"/>
              <a:gd name="connsiteY3" fmla="*/ 3057 h 10000"/>
              <a:gd name="connsiteX4" fmla="*/ 1392 w 10001"/>
              <a:gd name="connsiteY4" fmla="*/ 3105 h 10000"/>
              <a:gd name="connsiteX5" fmla="*/ 1092 w 10001"/>
              <a:gd name="connsiteY5" fmla="*/ 3411 h 10000"/>
              <a:gd name="connsiteX6" fmla="*/ 1624 w 10001"/>
              <a:gd name="connsiteY6" fmla="*/ 4097 h 10000"/>
              <a:gd name="connsiteX7" fmla="*/ 2173 w 10001"/>
              <a:gd name="connsiteY7" fmla="*/ 5040 h 10000"/>
              <a:gd name="connsiteX8" fmla="*/ 2087 w 10001"/>
              <a:gd name="connsiteY8" fmla="*/ 5863 h 10000"/>
              <a:gd name="connsiteX9" fmla="*/ 1926 w 10001"/>
              <a:gd name="connsiteY9" fmla="*/ 6613 h 10000"/>
              <a:gd name="connsiteX10" fmla="*/ 722 w 10001"/>
              <a:gd name="connsiteY10" fmla="*/ 7339 h 10000"/>
              <a:gd name="connsiteX11" fmla="*/ 0 w 10001"/>
              <a:gd name="connsiteY11" fmla="*/ 7725 h 10000"/>
              <a:gd name="connsiteX12" fmla="*/ 103 w 10001"/>
              <a:gd name="connsiteY12" fmla="*/ 8113 h 10000"/>
              <a:gd name="connsiteX13" fmla="*/ 543 w 10001"/>
              <a:gd name="connsiteY13" fmla="*/ 8492 h 10000"/>
              <a:gd name="connsiteX14" fmla="*/ 748 w 10001"/>
              <a:gd name="connsiteY14" fmla="*/ 8815 h 10000"/>
              <a:gd name="connsiteX15" fmla="*/ 1114 w 10001"/>
              <a:gd name="connsiteY15" fmla="*/ 9008 h 10000"/>
              <a:gd name="connsiteX16" fmla="*/ 1417 w 10001"/>
              <a:gd name="connsiteY16" fmla="*/ 9468 h 10000"/>
              <a:gd name="connsiteX17" fmla="*/ 1775 w 10001"/>
              <a:gd name="connsiteY17" fmla="*/ 9895 h 10000"/>
              <a:gd name="connsiteX18" fmla="*/ 2026 w 10001"/>
              <a:gd name="connsiteY18" fmla="*/ 10000 h 10000"/>
              <a:gd name="connsiteX19" fmla="*/ 2278 w 10001"/>
              <a:gd name="connsiteY19" fmla="*/ 9855 h 10000"/>
              <a:gd name="connsiteX20" fmla="*/ 2513 w 10001"/>
              <a:gd name="connsiteY20" fmla="*/ 9509 h 10000"/>
              <a:gd name="connsiteX21" fmla="*/ 2323 w 10001"/>
              <a:gd name="connsiteY21" fmla="*/ 8984 h 10000"/>
              <a:gd name="connsiteX22" fmla="*/ 2340 w 10001"/>
              <a:gd name="connsiteY22" fmla="*/ 8766 h 10000"/>
              <a:gd name="connsiteX23" fmla="*/ 2967 w 10001"/>
              <a:gd name="connsiteY23" fmla="*/ 8621 h 10000"/>
              <a:gd name="connsiteX24" fmla="*/ 3318 w 10001"/>
              <a:gd name="connsiteY24" fmla="*/ 8516 h 10000"/>
              <a:gd name="connsiteX25" fmla="*/ 3602 w 10001"/>
              <a:gd name="connsiteY25" fmla="*/ 8492 h 10000"/>
              <a:gd name="connsiteX26" fmla="*/ 4035 w 10001"/>
              <a:gd name="connsiteY26" fmla="*/ 8330 h 10000"/>
              <a:gd name="connsiteX27" fmla="*/ 4564 w 10001"/>
              <a:gd name="connsiteY27" fmla="*/ 7992 h 10000"/>
              <a:gd name="connsiteX28" fmla="*/ 5164 w 10001"/>
              <a:gd name="connsiteY28" fmla="*/ 8137 h 10000"/>
              <a:gd name="connsiteX29" fmla="*/ 5404 w 10001"/>
              <a:gd name="connsiteY29" fmla="*/ 8041 h 10000"/>
              <a:gd name="connsiteX30" fmla="*/ 5447 w 10001"/>
              <a:gd name="connsiteY30" fmla="*/ 8476 h 10000"/>
              <a:gd name="connsiteX31" fmla="*/ 5587 w 10001"/>
              <a:gd name="connsiteY31" fmla="*/ 8669 h 10000"/>
              <a:gd name="connsiteX32" fmla="*/ 5742 w 10001"/>
              <a:gd name="connsiteY32" fmla="*/ 8589 h 10000"/>
              <a:gd name="connsiteX33" fmla="*/ 5813 w 10001"/>
              <a:gd name="connsiteY33" fmla="*/ 8686 h 10000"/>
              <a:gd name="connsiteX34" fmla="*/ 6117 w 10001"/>
              <a:gd name="connsiteY34" fmla="*/ 8572 h 10000"/>
              <a:gd name="connsiteX35" fmla="*/ 6718 w 10001"/>
              <a:gd name="connsiteY35" fmla="*/ 8452 h 10000"/>
              <a:gd name="connsiteX36" fmla="*/ 6467 w 10001"/>
              <a:gd name="connsiteY36" fmla="*/ 8137 h 10000"/>
              <a:gd name="connsiteX37" fmla="*/ 6363 w 10001"/>
              <a:gd name="connsiteY37" fmla="*/ 8017 h 10000"/>
              <a:gd name="connsiteX38" fmla="*/ 6324 w 10001"/>
              <a:gd name="connsiteY38" fmla="*/ 7718 h 10000"/>
              <a:gd name="connsiteX39" fmla="*/ 6265 w 10001"/>
              <a:gd name="connsiteY39" fmla="*/ 7581 h 10000"/>
              <a:gd name="connsiteX40" fmla="*/ 6448 w 10001"/>
              <a:gd name="connsiteY40" fmla="*/ 7508 h 10000"/>
              <a:gd name="connsiteX41" fmla="*/ 6439 w 10001"/>
              <a:gd name="connsiteY41" fmla="*/ 7411 h 10000"/>
              <a:gd name="connsiteX42" fmla="*/ 6512 w 10001"/>
              <a:gd name="connsiteY42" fmla="*/ 7403 h 10000"/>
              <a:gd name="connsiteX43" fmla="*/ 6651 w 10001"/>
              <a:gd name="connsiteY43" fmla="*/ 7411 h 10000"/>
              <a:gd name="connsiteX44" fmla="*/ 6765 w 10001"/>
              <a:gd name="connsiteY44" fmla="*/ 7500 h 10000"/>
              <a:gd name="connsiteX45" fmla="*/ 6554 w 10001"/>
              <a:gd name="connsiteY45" fmla="*/ 7556 h 10000"/>
              <a:gd name="connsiteX46" fmla="*/ 6439 w 10001"/>
              <a:gd name="connsiteY46" fmla="*/ 7508 h 10000"/>
              <a:gd name="connsiteX47" fmla="*/ 6265 w 10001"/>
              <a:gd name="connsiteY47" fmla="*/ 7556 h 10000"/>
              <a:gd name="connsiteX48" fmla="*/ 6314 w 10001"/>
              <a:gd name="connsiteY48" fmla="*/ 7702 h 10000"/>
              <a:gd name="connsiteX49" fmla="*/ 6389 w 10001"/>
              <a:gd name="connsiteY49" fmla="*/ 8033 h 10000"/>
              <a:gd name="connsiteX50" fmla="*/ 6467 w 10001"/>
              <a:gd name="connsiteY50" fmla="*/ 8137 h 10000"/>
              <a:gd name="connsiteX51" fmla="*/ 6692 w 10001"/>
              <a:gd name="connsiteY51" fmla="*/ 8443 h 10000"/>
              <a:gd name="connsiteX52" fmla="*/ 6785 w 10001"/>
              <a:gd name="connsiteY52" fmla="*/ 8589 h 10000"/>
              <a:gd name="connsiteX53" fmla="*/ 6989 w 10001"/>
              <a:gd name="connsiteY53" fmla="*/ 8855 h 10000"/>
              <a:gd name="connsiteX54" fmla="*/ 7376 w 10001"/>
              <a:gd name="connsiteY54" fmla="*/ 8839 h 10000"/>
              <a:gd name="connsiteX55" fmla="*/ 7952 w 10001"/>
              <a:gd name="connsiteY55" fmla="*/ 8911 h 10000"/>
              <a:gd name="connsiteX56" fmla="*/ 8463 w 10001"/>
              <a:gd name="connsiteY56" fmla="*/ 8589 h 10000"/>
              <a:gd name="connsiteX57" fmla="*/ 8589 w 10001"/>
              <a:gd name="connsiteY57" fmla="*/ 8443 h 10000"/>
              <a:gd name="connsiteX58" fmla="*/ 8716 w 10001"/>
              <a:gd name="connsiteY58" fmla="*/ 8443 h 10000"/>
              <a:gd name="connsiteX59" fmla="*/ 8874 w 10001"/>
              <a:gd name="connsiteY59" fmla="*/ 8427 h 10000"/>
              <a:gd name="connsiteX60" fmla="*/ 9126 w 10001"/>
              <a:gd name="connsiteY60" fmla="*/ 8346 h 10000"/>
              <a:gd name="connsiteX61" fmla="*/ 9340 w 10001"/>
              <a:gd name="connsiteY61" fmla="*/ 8356 h 10000"/>
              <a:gd name="connsiteX62" fmla="*/ 9494 w 10001"/>
              <a:gd name="connsiteY62" fmla="*/ 8346 h 10000"/>
              <a:gd name="connsiteX63" fmla="*/ 9441 w 10001"/>
              <a:gd name="connsiteY63" fmla="*/ 8137 h 10000"/>
              <a:gd name="connsiteX64" fmla="*/ 9447 w 10001"/>
              <a:gd name="connsiteY64" fmla="*/ 7984 h 10000"/>
              <a:gd name="connsiteX65" fmla="*/ 9301 w 10001"/>
              <a:gd name="connsiteY65" fmla="*/ 7500 h 10000"/>
              <a:gd name="connsiteX66" fmla="*/ 8837 w 10001"/>
              <a:gd name="connsiteY66" fmla="*/ 7629 h 10000"/>
              <a:gd name="connsiteX67" fmla="*/ 8410 w 10001"/>
              <a:gd name="connsiteY67" fmla="*/ 7088 h 10000"/>
              <a:gd name="connsiteX68" fmla="*/ 8121 w 10001"/>
              <a:gd name="connsiteY68" fmla="*/ 7145 h 10000"/>
              <a:gd name="connsiteX69" fmla="*/ 7840 w 10001"/>
              <a:gd name="connsiteY69" fmla="*/ 7073 h 10000"/>
              <a:gd name="connsiteX70" fmla="*/ 7625 w 10001"/>
              <a:gd name="connsiteY70" fmla="*/ 7088 h 10000"/>
              <a:gd name="connsiteX71" fmla="*/ 7466 w 10001"/>
              <a:gd name="connsiteY71" fmla="*/ 7017 h 10000"/>
              <a:gd name="connsiteX72" fmla="*/ 7403 w 10001"/>
              <a:gd name="connsiteY72" fmla="*/ 6757 h 10000"/>
              <a:gd name="connsiteX73" fmla="*/ 7200 w 10001"/>
              <a:gd name="connsiteY73" fmla="*/ 6580 h 10000"/>
              <a:gd name="connsiteX74" fmla="*/ 6989 w 10001"/>
              <a:gd name="connsiteY74" fmla="*/ 6637 h 10000"/>
              <a:gd name="connsiteX75" fmla="*/ 6741 w 10001"/>
              <a:gd name="connsiteY75" fmla="*/ 6565 h 10000"/>
              <a:gd name="connsiteX76" fmla="*/ 6692 w 10001"/>
              <a:gd name="connsiteY76" fmla="*/ 6492 h 10000"/>
              <a:gd name="connsiteX77" fmla="*/ 6741 w 10001"/>
              <a:gd name="connsiteY77" fmla="*/ 6387 h 10000"/>
              <a:gd name="connsiteX78" fmla="*/ 6873 w 10001"/>
              <a:gd name="connsiteY78" fmla="*/ 6218 h 10000"/>
              <a:gd name="connsiteX79" fmla="*/ 6915 w 10001"/>
              <a:gd name="connsiteY79" fmla="*/ 5984 h 10000"/>
              <a:gd name="connsiteX80" fmla="*/ 6846 w 10001"/>
              <a:gd name="connsiteY80" fmla="*/ 5838 h 10000"/>
              <a:gd name="connsiteX81" fmla="*/ 6873 w 10001"/>
              <a:gd name="connsiteY81" fmla="*/ 5734 h 10000"/>
              <a:gd name="connsiteX82" fmla="*/ 6851 w 10001"/>
              <a:gd name="connsiteY82" fmla="*/ 5597 h 10000"/>
              <a:gd name="connsiteX83" fmla="*/ 7062 w 10001"/>
              <a:gd name="connsiteY83" fmla="*/ 5500 h 10000"/>
              <a:gd name="connsiteX84" fmla="*/ 7143 w 10001"/>
              <a:gd name="connsiteY84" fmla="*/ 5420 h 10000"/>
              <a:gd name="connsiteX85" fmla="*/ 7171 w 10001"/>
              <a:gd name="connsiteY85" fmla="*/ 5282 h 10000"/>
              <a:gd name="connsiteX86" fmla="*/ 7352 w 10001"/>
              <a:gd name="connsiteY86" fmla="*/ 5178 h 10000"/>
              <a:gd name="connsiteX87" fmla="*/ 7472 w 10001"/>
              <a:gd name="connsiteY87" fmla="*/ 5234 h 10000"/>
              <a:gd name="connsiteX88" fmla="*/ 7659 w 10001"/>
              <a:gd name="connsiteY88" fmla="*/ 5282 h 10000"/>
              <a:gd name="connsiteX89" fmla="*/ 7738 w 10001"/>
              <a:gd name="connsiteY89" fmla="*/ 5330 h 10000"/>
              <a:gd name="connsiteX90" fmla="*/ 7672 w 10001"/>
              <a:gd name="connsiteY90" fmla="*/ 5404 h 10000"/>
              <a:gd name="connsiteX91" fmla="*/ 7775 w 10001"/>
              <a:gd name="connsiteY91" fmla="*/ 5541 h 10000"/>
              <a:gd name="connsiteX92" fmla="*/ 7896 w 10001"/>
              <a:gd name="connsiteY92" fmla="*/ 5694 h 10000"/>
              <a:gd name="connsiteX93" fmla="*/ 7743 w 10001"/>
              <a:gd name="connsiteY93" fmla="*/ 5743 h 10000"/>
              <a:gd name="connsiteX94" fmla="*/ 7793 w 10001"/>
              <a:gd name="connsiteY94" fmla="*/ 5880 h 10000"/>
              <a:gd name="connsiteX95" fmla="*/ 7599 w 10001"/>
              <a:gd name="connsiteY95" fmla="*/ 6009 h 10000"/>
              <a:gd name="connsiteX96" fmla="*/ 7376 w 10001"/>
              <a:gd name="connsiteY96" fmla="*/ 6024 h 10000"/>
              <a:gd name="connsiteX97" fmla="*/ 7171 w 10001"/>
              <a:gd name="connsiteY97" fmla="*/ 5976 h 10000"/>
              <a:gd name="connsiteX98" fmla="*/ 6972 w 10001"/>
              <a:gd name="connsiteY98" fmla="*/ 5935 h 10000"/>
              <a:gd name="connsiteX99" fmla="*/ 6892 w 10001"/>
              <a:gd name="connsiteY99" fmla="*/ 6000 h 10000"/>
              <a:gd name="connsiteX100" fmla="*/ 6862 w 10001"/>
              <a:gd name="connsiteY100" fmla="*/ 6218 h 10000"/>
              <a:gd name="connsiteX101" fmla="*/ 6741 w 10001"/>
              <a:gd name="connsiteY101" fmla="*/ 6371 h 10000"/>
              <a:gd name="connsiteX102" fmla="*/ 6676 w 10001"/>
              <a:gd name="connsiteY102" fmla="*/ 6492 h 10000"/>
              <a:gd name="connsiteX103" fmla="*/ 6749 w 10001"/>
              <a:gd name="connsiteY103" fmla="*/ 6580 h 10000"/>
              <a:gd name="connsiteX104" fmla="*/ 7016 w 10001"/>
              <a:gd name="connsiteY104" fmla="*/ 6628 h 10000"/>
              <a:gd name="connsiteX105" fmla="*/ 7200 w 10001"/>
              <a:gd name="connsiteY105" fmla="*/ 6557 h 10000"/>
              <a:gd name="connsiteX106" fmla="*/ 7395 w 10001"/>
              <a:gd name="connsiteY106" fmla="*/ 6783 h 10000"/>
              <a:gd name="connsiteX107" fmla="*/ 7472 w 10001"/>
              <a:gd name="connsiteY107" fmla="*/ 7040 h 10000"/>
              <a:gd name="connsiteX108" fmla="*/ 7641 w 10001"/>
              <a:gd name="connsiteY108" fmla="*/ 7096 h 10000"/>
              <a:gd name="connsiteX109" fmla="*/ 7866 w 10001"/>
              <a:gd name="connsiteY109" fmla="*/ 7088 h 10000"/>
              <a:gd name="connsiteX110" fmla="*/ 8148 w 10001"/>
              <a:gd name="connsiteY110" fmla="*/ 7170 h 10000"/>
              <a:gd name="connsiteX111" fmla="*/ 8383 w 10001"/>
              <a:gd name="connsiteY111" fmla="*/ 7073 h 10000"/>
              <a:gd name="connsiteX112" fmla="*/ 8846 w 10001"/>
              <a:gd name="connsiteY112" fmla="*/ 7629 h 10000"/>
              <a:gd name="connsiteX113" fmla="*/ 9301 w 10001"/>
              <a:gd name="connsiteY113" fmla="*/ 7488 h 10000"/>
              <a:gd name="connsiteX114" fmla="*/ 9447 w 10001"/>
              <a:gd name="connsiteY114" fmla="*/ 7992 h 10000"/>
              <a:gd name="connsiteX115" fmla="*/ 9575 w 10001"/>
              <a:gd name="connsiteY115" fmla="*/ 8041 h 10000"/>
              <a:gd name="connsiteX116" fmla="*/ 9708 w 10001"/>
              <a:gd name="connsiteY116" fmla="*/ 8081 h 10000"/>
              <a:gd name="connsiteX117" fmla="*/ 9772 w 10001"/>
              <a:gd name="connsiteY117" fmla="*/ 8089 h 10000"/>
              <a:gd name="connsiteX118" fmla="*/ 10000 w 10001"/>
              <a:gd name="connsiteY118" fmla="*/ 8162 h 10000"/>
              <a:gd name="connsiteX119" fmla="*/ 9629 w 10001"/>
              <a:gd name="connsiteY119" fmla="*/ 6169 h 10000"/>
              <a:gd name="connsiteX120" fmla="*/ 8391 w 10001"/>
              <a:gd name="connsiteY120" fmla="*/ 4157 h 10000"/>
              <a:gd name="connsiteX121" fmla="*/ 7740 w 10001"/>
              <a:gd name="connsiteY121" fmla="*/ 3863 h 10000"/>
              <a:gd name="connsiteX122" fmla="*/ 7566 w 10001"/>
              <a:gd name="connsiteY122" fmla="*/ 3548 h 10000"/>
              <a:gd name="connsiteX123" fmla="*/ 7490 w 10001"/>
              <a:gd name="connsiteY123" fmla="*/ 3488 h 10000"/>
              <a:gd name="connsiteX124" fmla="*/ 7415 w 10001"/>
              <a:gd name="connsiteY124" fmla="*/ 3016 h 10000"/>
              <a:gd name="connsiteX125" fmla="*/ 7364 w 10001"/>
              <a:gd name="connsiteY125" fmla="*/ 2762 h 10000"/>
              <a:gd name="connsiteX126" fmla="*/ 7264 w 10001"/>
              <a:gd name="connsiteY126" fmla="*/ 2617 h 10000"/>
              <a:gd name="connsiteX127" fmla="*/ 7565 w 10001"/>
              <a:gd name="connsiteY127" fmla="*/ 2318 h 10000"/>
              <a:gd name="connsiteX128" fmla="*/ 7163 w 10001"/>
              <a:gd name="connsiteY128" fmla="*/ 1714 h 10000"/>
              <a:gd name="connsiteX129" fmla="*/ 7781 w 10001"/>
              <a:gd name="connsiteY129" fmla="*/ 48 h 10000"/>
              <a:gd name="connsiteX130" fmla="*/ 6065 w 10001"/>
              <a:gd name="connsiteY130" fmla="*/ 0 h 10000"/>
              <a:gd name="connsiteX131" fmla="*/ 5219 w 10001"/>
              <a:gd name="connsiteY131" fmla="*/ 145 h 10000"/>
              <a:gd name="connsiteX132" fmla="*/ 4988 w 10001"/>
              <a:gd name="connsiteY132" fmla="*/ 589 h 10000"/>
              <a:gd name="connsiteX133" fmla="*/ 5543 w 10001"/>
              <a:gd name="connsiteY133" fmla="*/ 1484 h 10000"/>
              <a:gd name="connsiteX134" fmla="*/ 4863 w 10001"/>
              <a:gd name="connsiteY134" fmla="*/ 2041 h 10000"/>
              <a:gd name="connsiteX135" fmla="*/ 4476 w 10001"/>
              <a:gd name="connsiteY135" fmla="*/ 3097 h 10000"/>
              <a:gd name="connsiteX136" fmla="*/ 3999 w 10001"/>
              <a:gd name="connsiteY136" fmla="*/ 2637 h 10000"/>
              <a:gd name="connsiteX0" fmla="*/ 3999 w 9782"/>
              <a:gd name="connsiteY0" fmla="*/ 2637 h 10000"/>
              <a:gd name="connsiteX1" fmla="*/ 3251 w 9782"/>
              <a:gd name="connsiteY1" fmla="*/ 3000 h 10000"/>
              <a:gd name="connsiteX2" fmla="*/ 2299 w 9782"/>
              <a:gd name="connsiteY2" fmla="*/ 3129 h 10000"/>
              <a:gd name="connsiteX3" fmla="*/ 1792 w 9782"/>
              <a:gd name="connsiteY3" fmla="*/ 3057 h 10000"/>
              <a:gd name="connsiteX4" fmla="*/ 1392 w 9782"/>
              <a:gd name="connsiteY4" fmla="*/ 3105 h 10000"/>
              <a:gd name="connsiteX5" fmla="*/ 1092 w 9782"/>
              <a:gd name="connsiteY5" fmla="*/ 3411 h 10000"/>
              <a:gd name="connsiteX6" fmla="*/ 1624 w 9782"/>
              <a:gd name="connsiteY6" fmla="*/ 4097 h 10000"/>
              <a:gd name="connsiteX7" fmla="*/ 2173 w 9782"/>
              <a:gd name="connsiteY7" fmla="*/ 5040 h 10000"/>
              <a:gd name="connsiteX8" fmla="*/ 2087 w 9782"/>
              <a:gd name="connsiteY8" fmla="*/ 5863 h 10000"/>
              <a:gd name="connsiteX9" fmla="*/ 1926 w 9782"/>
              <a:gd name="connsiteY9" fmla="*/ 6613 h 10000"/>
              <a:gd name="connsiteX10" fmla="*/ 722 w 9782"/>
              <a:gd name="connsiteY10" fmla="*/ 7339 h 10000"/>
              <a:gd name="connsiteX11" fmla="*/ 0 w 9782"/>
              <a:gd name="connsiteY11" fmla="*/ 7725 h 10000"/>
              <a:gd name="connsiteX12" fmla="*/ 103 w 9782"/>
              <a:gd name="connsiteY12" fmla="*/ 8113 h 10000"/>
              <a:gd name="connsiteX13" fmla="*/ 543 w 9782"/>
              <a:gd name="connsiteY13" fmla="*/ 8492 h 10000"/>
              <a:gd name="connsiteX14" fmla="*/ 748 w 9782"/>
              <a:gd name="connsiteY14" fmla="*/ 8815 h 10000"/>
              <a:gd name="connsiteX15" fmla="*/ 1114 w 9782"/>
              <a:gd name="connsiteY15" fmla="*/ 9008 h 10000"/>
              <a:gd name="connsiteX16" fmla="*/ 1417 w 9782"/>
              <a:gd name="connsiteY16" fmla="*/ 9468 h 10000"/>
              <a:gd name="connsiteX17" fmla="*/ 1775 w 9782"/>
              <a:gd name="connsiteY17" fmla="*/ 9895 h 10000"/>
              <a:gd name="connsiteX18" fmla="*/ 2026 w 9782"/>
              <a:gd name="connsiteY18" fmla="*/ 10000 h 10000"/>
              <a:gd name="connsiteX19" fmla="*/ 2278 w 9782"/>
              <a:gd name="connsiteY19" fmla="*/ 9855 h 10000"/>
              <a:gd name="connsiteX20" fmla="*/ 2513 w 9782"/>
              <a:gd name="connsiteY20" fmla="*/ 9509 h 10000"/>
              <a:gd name="connsiteX21" fmla="*/ 2323 w 9782"/>
              <a:gd name="connsiteY21" fmla="*/ 8984 h 10000"/>
              <a:gd name="connsiteX22" fmla="*/ 2340 w 9782"/>
              <a:gd name="connsiteY22" fmla="*/ 8766 h 10000"/>
              <a:gd name="connsiteX23" fmla="*/ 2967 w 9782"/>
              <a:gd name="connsiteY23" fmla="*/ 8621 h 10000"/>
              <a:gd name="connsiteX24" fmla="*/ 3318 w 9782"/>
              <a:gd name="connsiteY24" fmla="*/ 8516 h 10000"/>
              <a:gd name="connsiteX25" fmla="*/ 3602 w 9782"/>
              <a:gd name="connsiteY25" fmla="*/ 8492 h 10000"/>
              <a:gd name="connsiteX26" fmla="*/ 4035 w 9782"/>
              <a:gd name="connsiteY26" fmla="*/ 8330 h 10000"/>
              <a:gd name="connsiteX27" fmla="*/ 4564 w 9782"/>
              <a:gd name="connsiteY27" fmla="*/ 7992 h 10000"/>
              <a:gd name="connsiteX28" fmla="*/ 5164 w 9782"/>
              <a:gd name="connsiteY28" fmla="*/ 8137 h 10000"/>
              <a:gd name="connsiteX29" fmla="*/ 5404 w 9782"/>
              <a:gd name="connsiteY29" fmla="*/ 8041 h 10000"/>
              <a:gd name="connsiteX30" fmla="*/ 5447 w 9782"/>
              <a:gd name="connsiteY30" fmla="*/ 8476 h 10000"/>
              <a:gd name="connsiteX31" fmla="*/ 5587 w 9782"/>
              <a:gd name="connsiteY31" fmla="*/ 8669 h 10000"/>
              <a:gd name="connsiteX32" fmla="*/ 5742 w 9782"/>
              <a:gd name="connsiteY32" fmla="*/ 8589 h 10000"/>
              <a:gd name="connsiteX33" fmla="*/ 5813 w 9782"/>
              <a:gd name="connsiteY33" fmla="*/ 8686 h 10000"/>
              <a:gd name="connsiteX34" fmla="*/ 6117 w 9782"/>
              <a:gd name="connsiteY34" fmla="*/ 8572 h 10000"/>
              <a:gd name="connsiteX35" fmla="*/ 6718 w 9782"/>
              <a:gd name="connsiteY35" fmla="*/ 8452 h 10000"/>
              <a:gd name="connsiteX36" fmla="*/ 6467 w 9782"/>
              <a:gd name="connsiteY36" fmla="*/ 8137 h 10000"/>
              <a:gd name="connsiteX37" fmla="*/ 6363 w 9782"/>
              <a:gd name="connsiteY37" fmla="*/ 8017 h 10000"/>
              <a:gd name="connsiteX38" fmla="*/ 6324 w 9782"/>
              <a:gd name="connsiteY38" fmla="*/ 7718 h 10000"/>
              <a:gd name="connsiteX39" fmla="*/ 6265 w 9782"/>
              <a:gd name="connsiteY39" fmla="*/ 7581 h 10000"/>
              <a:gd name="connsiteX40" fmla="*/ 6448 w 9782"/>
              <a:gd name="connsiteY40" fmla="*/ 7508 h 10000"/>
              <a:gd name="connsiteX41" fmla="*/ 6439 w 9782"/>
              <a:gd name="connsiteY41" fmla="*/ 7411 h 10000"/>
              <a:gd name="connsiteX42" fmla="*/ 6512 w 9782"/>
              <a:gd name="connsiteY42" fmla="*/ 7403 h 10000"/>
              <a:gd name="connsiteX43" fmla="*/ 6651 w 9782"/>
              <a:gd name="connsiteY43" fmla="*/ 7411 h 10000"/>
              <a:gd name="connsiteX44" fmla="*/ 6765 w 9782"/>
              <a:gd name="connsiteY44" fmla="*/ 7500 h 10000"/>
              <a:gd name="connsiteX45" fmla="*/ 6554 w 9782"/>
              <a:gd name="connsiteY45" fmla="*/ 7556 h 10000"/>
              <a:gd name="connsiteX46" fmla="*/ 6439 w 9782"/>
              <a:gd name="connsiteY46" fmla="*/ 7508 h 10000"/>
              <a:gd name="connsiteX47" fmla="*/ 6265 w 9782"/>
              <a:gd name="connsiteY47" fmla="*/ 7556 h 10000"/>
              <a:gd name="connsiteX48" fmla="*/ 6314 w 9782"/>
              <a:gd name="connsiteY48" fmla="*/ 7702 h 10000"/>
              <a:gd name="connsiteX49" fmla="*/ 6389 w 9782"/>
              <a:gd name="connsiteY49" fmla="*/ 8033 h 10000"/>
              <a:gd name="connsiteX50" fmla="*/ 6467 w 9782"/>
              <a:gd name="connsiteY50" fmla="*/ 8137 h 10000"/>
              <a:gd name="connsiteX51" fmla="*/ 6692 w 9782"/>
              <a:gd name="connsiteY51" fmla="*/ 8443 h 10000"/>
              <a:gd name="connsiteX52" fmla="*/ 6785 w 9782"/>
              <a:gd name="connsiteY52" fmla="*/ 8589 h 10000"/>
              <a:gd name="connsiteX53" fmla="*/ 6989 w 9782"/>
              <a:gd name="connsiteY53" fmla="*/ 8855 h 10000"/>
              <a:gd name="connsiteX54" fmla="*/ 7376 w 9782"/>
              <a:gd name="connsiteY54" fmla="*/ 8839 h 10000"/>
              <a:gd name="connsiteX55" fmla="*/ 7952 w 9782"/>
              <a:gd name="connsiteY55" fmla="*/ 8911 h 10000"/>
              <a:gd name="connsiteX56" fmla="*/ 8463 w 9782"/>
              <a:gd name="connsiteY56" fmla="*/ 8589 h 10000"/>
              <a:gd name="connsiteX57" fmla="*/ 8589 w 9782"/>
              <a:gd name="connsiteY57" fmla="*/ 8443 h 10000"/>
              <a:gd name="connsiteX58" fmla="*/ 8716 w 9782"/>
              <a:gd name="connsiteY58" fmla="*/ 8443 h 10000"/>
              <a:gd name="connsiteX59" fmla="*/ 8874 w 9782"/>
              <a:gd name="connsiteY59" fmla="*/ 8427 h 10000"/>
              <a:gd name="connsiteX60" fmla="*/ 9126 w 9782"/>
              <a:gd name="connsiteY60" fmla="*/ 8346 h 10000"/>
              <a:gd name="connsiteX61" fmla="*/ 9340 w 9782"/>
              <a:gd name="connsiteY61" fmla="*/ 8356 h 10000"/>
              <a:gd name="connsiteX62" fmla="*/ 9494 w 9782"/>
              <a:gd name="connsiteY62" fmla="*/ 8346 h 10000"/>
              <a:gd name="connsiteX63" fmla="*/ 9441 w 9782"/>
              <a:gd name="connsiteY63" fmla="*/ 8137 h 10000"/>
              <a:gd name="connsiteX64" fmla="*/ 9447 w 9782"/>
              <a:gd name="connsiteY64" fmla="*/ 7984 h 10000"/>
              <a:gd name="connsiteX65" fmla="*/ 9301 w 9782"/>
              <a:gd name="connsiteY65" fmla="*/ 7500 h 10000"/>
              <a:gd name="connsiteX66" fmla="*/ 8837 w 9782"/>
              <a:gd name="connsiteY66" fmla="*/ 7629 h 10000"/>
              <a:gd name="connsiteX67" fmla="*/ 8410 w 9782"/>
              <a:gd name="connsiteY67" fmla="*/ 7088 h 10000"/>
              <a:gd name="connsiteX68" fmla="*/ 8121 w 9782"/>
              <a:gd name="connsiteY68" fmla="*/ 7145 h 10000"/>
              <a:gd name="connsiteX69" fmla="*/ 7840 w 9782"/>
              <a:gd name="connsiteY69" fmla="*/ 7073 h 10000"/>
              <a:gd name="connsiteX70" fmla="*/ 7625 w 9782"/>
              <a:gd name="connsiteY70" fmla="*/ 7088 h 10000"/>
              <a:gd name="connsiteX71" fmla="*/ 7466 w 9782"/>
              <a:gd name="connsiteY71" fmla="*/ 7017 h 10000"/>
              <a:gd name="connsiteX72" fmla="*/ 7403 w 9782"/>
              <a:gd name="connsiteY72" fmla="*/ 6757 h 10000"/>
              <a:gd name="connsiteX73" fmla="*/ 7200 w 9782"/>
              <a:gd name="connsiteY73" fmla="*/ 6580 h 10000"/>
              <a:gd name="connsiteX74" fmla="*/ 6989 w 9782"/>
              <a:gd name="connsiteY74" fmla="*/ 6637 h 10000"/>
              <a:gd name="connsiteX75" fmla="*/ 6741 w 9782"/>
              <a:gd name="connsiteY75" fmla="*/ 6565 h 10000"/>
              <a:gd name="connsiteX76" fmla="*/ 6692 w 9782"/>
              <a:gd name="connsiteY76" fmla="*/ 6492 h 10000"/>
              <a:gd name="connsiteX77" fmla="*/ 6741 w 9782"/>
              <a:gd name="connsiteY77" fmla="*/ 6387 h 10000"/>
              <a:gd name="connsiteX78" fmla="*/ 6873 w 9782"/>
              <a:gd name="connsiteY78" fmla="*/ 6218 h 10000"/>
              <a:gd name="connsiteX79" fmla="*/ 6915 w 9782"/>
              <a:gd name="connsiteY79" fmla="*/ 5984 h 10000"/>
              <a:gd name="connsiteX80" fmla="*/ 6846 w 9782"/>
              <a:gd name="connsiteY80" fmla="*/ 5838 h 10000"/>
              <a:gd name="connsiteX81" fmla="*/ 6873 w 9782"/>
              <a:gd name="connsiteY81" fmla="*/ 5734 h 10000"/>
              <a:gd name="connsiteX82" fmla="*/ 6851 w 9782"/>
              <a:gd name="connsiteY82" fmla="*/ 5597 h 10000"/>
              <a:gd name="connsiteX83" fmla="*/ 7062 w 9782"/>
              <a:gd name="connsiteY83" fmla="*/ 5500 h 10000"/>
              <a:gd name="connsiteX84" fmla="*/ 7143 w 9782"/>
              <a:gd name="connsiteY84" fmla="*/ 5420 h 10000"/>
              <a:gd name="connsiteX85" fmla="*/ 7171 w 9782"/>
              <a:gd name="connsiteY85" fmla="*/ 5282 h 10000"/>
              <a:gd name="connsiteX86" fmla="*/ 7352 w 9782"/>
              <a:gd name="connsiteY86" fmla="*/ 5178 h 10000"/>
              <a:gd name="connsiteX87" fmla="*/ 7472 w 9782"/>
              <a:gd name="connsiteY87" fmla="*/ 5234 h 10000"/>
              <a:gd name="connsiteX88" fmla="*/ 7659 w 9782"/>
              <a:gd name="connsiteY88" fmla="*/ 5282 h 10000"/>
              <a:gd name="connsiteX89" fmla="*/ 7738 w 9782"/>
              <a:gd name="connsiteY89" fmla="*/ 5330 h 10000"/>
              <a:gd name="connsiteX90" fmla="*/ 7672 w 9782"/>
              <a:gd name="connsiteY90" fmla="*/ 5404 h 10000"/>
              <a:gd name="connsiteX91" fmla="*/ 7775 w 9782"/>
              <a:gd name="connsiteY91" fmla="*/ 5541 h 10000"/>
              <a:gd name="connsiteX92" fmla="*/ 7896 w 9782"/>
              <a:gd name="connsiteY92" fmla="*/ 5694 h 10000"/>
              <a:gd name="connsiteX93" fmla="*/ 7743 w 9782"/>
              <a:gd name="connsiteY93" fmla="*/ 5743 h 10000"/>
              <a:gd name="connsiteX94" fmla="*/ 7793 w 9782"/>
              <a:gd name="connsiteY94" fmla="*/ 5880 h 10000"/>
              <a:gd name="connsiteX95" fmla="*/ 7599 w 9782"/>
              <a:gd name="connsiteY95" fmla="*/ 6009 h 10000"/>
              <a:gd name="connsiteX96" fmla="*/ 7376 w 9782"/>
              <a:gd name="connsiteY96" fmla="*/ 6024 h 10000"/>
              <a:gd name="connsiteX97" fmla="*/ 7171 w 9782"/>
              <a:gd name="connsiteY97" fmla="*/ 5976 h 10000"/>
              <a:gd name="connsiteX98" fmla="*/ 6972 w 9782"/>
              <a:gd name="connsiteY98" fmla="*/ 5935 h 10000"/>
              <a:gd name="connsiteX99" fmla="*/ 6892 w 9782"/>
              <a:gd name="connsiteY99" fmla="*/ 6000 h 10000"/>
              <a:gd name="connsiteX100" fmla="*/ 6862 w 9782"/>
              <a:gd name="connsiteY100" fmla="*/ 6218 h 10000"/>
              <a:gd name="connsiteX101" fmla="*/ 6741 w 9782"/>
              <a:gd name="connsiteY101" fmla="*/ 6371 h 10000"/>
              <a:gd name="connsiteX102" fmla="*/ 6676 w 9782"/>
              <a:gd name="connsiteY102" fmla="*/ 6492 h 10000"/>
              <a:gd name="connsiteX103" fmla="*/ 6749 w 9782"/>
              <a:gd name="connsiteY103" fmla="*/ 6580 h 10000"/>
              <a:gd name="connsiteX104" fmla="*/ 7016 w 9782"/>
              <a:gd name="connsiteY104" fmla="*/ 6628 h 10000"/>
              <a:gd name="connsiteX105" fmla="*/ 7200 w 9782"/>
              <a:gd name="connsiteY105" fmla="*/ 6557 h 10000"/>
              <a:gd name="connsiteX106" fmla="*/ 7395 w 9782"/>
              <a:gd name="connsiteY106" fmla="*/ 6783 h 10000"/>
              <a:gd name="connsiteX107" fmla="*/ 7472 w 9782"/>
              <a:gd name="connsiteY107" fmla="*/ 7040 h 10000"/>
              <a:gd name="connsiteX108" fmla="*/ 7641 w 9782"/>
              <a:gd name="connsiteY108" fmla="*/ 7096 h 10000"/>
              <a:gd name="connsiteX109" fmla="*/ 7866 w 9782"/>
              <a:gd name="connsiteY109" fmla="*/ 7088 h 10000"/>
              <a:gd name="connsiteX110" fmla="*/ 8148 w 9782"/>
              <a:gd name="connsiteY110" fmla="*/ 7170 h 10000"/>
              <a:gd name="connsiteX111" fmla="*/ 8383 w 9782"/>
              <a:gd name="connsiteY111" fmla="*/ 7073 h 10000"/>
              <a:gd name="connsiteX112" fmla="*/ 8846 w 9782"/>
              <a:gd name="connsiteY112" fmla="*/ 7629 h 10000"/>
              <a:gd name="connsiteX113" fmla="*/ 9301 w 9782"/>
              <a:gd name="connsiteY113" fmla="*/ 7488 h 10000"/>
              <a:gd name="connsiteX114" fmla="*/ 9447 w 9782"/>
              <a:gd name="connsiteY114" fmla="*/ 7992 h 10000"/>
              <a:gd name="connsiteX115" fmla="*/ 9575 w 9782"/>
              <a:gd name="connsiteY115" fmla="*/ 8041 h 10000"/>
              <a:gd name="connsiteX116" fmla="*/ 9708 w 9782"/>
              <a:gd name="connsiteY116" fmla="*/ 8081 h 10000"/>
              <a:gd name="connsiteX117" fmla="*/ 9772 w 9782"/>
              <a:gd name="connsiteY117" fmla="*/ 8089 h 10000"/>
              <a:gd name="connsiteX118" fmla="*/ 9629 w 9782"/>
              <a:gd name="connsiteY118" fmla="*/ 6169 h 10000"/>
              <a:gd name="connsiteX119" fmla="*/ 8391 w 9782"/>
              <a:gd name="connsiteY119" fmla="*/ 4157 h 10000"/>
              <a:gd name="connsiteX120" fmla="*/ 7740 w 9782"/>
              <a:gd name="connsiteY120" fmla="*/ 3863 h 10000"/>
              <a:gd name="connsiteX121" fmla="*/ 7566 w 9782"/>
              <a:gd name="connsiteY121" fmla="*/ 3548 h 10000"/>
              <a:gd name="connsiteX122" fmla="*/ 7490 w 9782"/>
              <a:gd name="connsiteY122" fmla="*/ 3488 h 10000"/>
              <a:gd name="connsiteX123" fmla="*/ 7415 w 9782"/>
              <a:gd name="connsiteY123" fmla="*/ 3016 h 10000"/>
              <a:gd name="connsiteX124" fmla="*/ 7364 w 9782"/>
              <a:gd name="connsiteY124" fmla="*/ 2762 h 10000"/>
              <a:gd name="connsiteX125" fmla="*/ 7264 w 9782"/>
              <a:gd name="connsiteY125" fmla="*/ 2617 h 10000"/>
              <a:gd name="connsiteX126" fmla="*/ 7565 w 9782"/>
              <a:gd name="connsiteY126" fmla="*/ 2318 h 10000"/>
              <a:gd name="connsiteX127" fmla="*/ 7163 w 9782"/>
              <a:gd name="connsiteY127" fmla="*/ 1714 h 10000"/>
              <a:gd name="connsiteX128" fmla="*/ 7781 w 9782"/>
              <a:gd name="connsiteY128" fmla="*/ 48 h 10000"/>
              <a:gd name="connsiteX129" fmla="*/ 6065 w 9782"/>
              <a:gd name="connsiteY129" fmla="*/ 0 h 10000"/>
              <a:gd name="connsiteX130" fmla="*/ 5219 w 9782"/>
              <a:gd name="connsiteY130" fmla="*/ 145 h 10000"/>
              <a:gd name="connsiteX131" fmla="*/ 4988 w 9782"/>
              <a:gd name="connsiteY131" fmla="*/ 589 h 10000"/>
              <a:gd name="connsiteX132" fmla="*/ 5543 w 9782"/>
              <a:gd name="connsiteY132" fmla="*/ 1484 h 10000"/>
              <a:gd name="connsiteX133" fmla="*/ 4863 w 9782"/>
              <a:gd name="connsiteY133" fmla="*/ 2041 h 10000"/>
              <a:gd name="connsiteX134" fmla="*/ 4476 w 9782"/>
              <a:gd name="connsiteY134" fmla="*/ 3097 h 10000"/>
              <a:gd name="connsiteX135" fmla="*/ 3999 w 9782"/>
              <a:gd name="connsiteY135" fmla="*/ 2637 h 10000"/>
              <a:gd name="connsiteX0" fmla="*/ 4088 w 9990"/>
              <a:gd name="connsiteY0" fmla="*/ 2637 h 10000"/>
              <a:gd name="connsiteX1" fmla="*/ 3323 w 9990"/>
              <a:gd name="connsiteY1" fmla="*/ 3000 h 10000"/>
              <a:gd name="connsiteX2" fmla="*/ 2350 w 9990"/>
              <a:gd name="connsiteY2" fmla="*/ 3129 h 10000"/>
              <a:gd name="connsiteX3" fmla="*/ 1832 w 9990"/>
              <a:gd name="connsiteY3" fmla="*/ 3057 h 10000"/>
              <a:gd name="connsiteX4" fmla="*/ 1423 w 9990"/>
              <a:gd name="connsiteY4" fmla="*/ 3105 h 10000"/>
              <a:gd name="connsiteX5" fmla="*/ 1116 w 9990"/>
              <a:gd name="connsiteY5" fmla="*/ 3411 h 10000"/>
              <a:gd name="connsiteX6" fmla="*/ 1660 w 9990"/>
              <a:gd name="connsiteY6" fmla="*/ 4097 h 10000"/>
              <a:gd name="connsiteX7" fmla="*/ 2221 w 9990"/>
              <a:gd name="connsiteY7" fmla="*/ 5040 h 10000"/>
              <a:gd name="connsiteX8" fmla="*/ 2134 w 9990"/>
              <a:gd name="connsiteY8" fmla="*/ 5863 h 10000"/>
              <a:gd name="connsiteX9" fmla="*/ 1969 w 9990"/>
              <a:gd name="connsiteY9" fmla="*/ 6613 h 10000"/>
              <a:gd name="connsiteX10" fmla="*/ 738 w 9990"/>
              <a:gd name="connsiteY10" fmla="*/ 7339 h 10000"/>
              <a:gd name="connsiteX11" fmla="*/ 0 w 9990"/>
              <a:gd name="connsiteY11" fmla="*/ 7725 h 10000"/>
              <a:gd name="connsiteX12" fmla="*/ 105 w 9990"/>
              <a:gd name="connsiteY12" fmla="*/ 8113 h 10000"/>
              <a:gd name="connsiteX13" fmla="*/ 555 w 9990"/>
              <a:gd name="connsiteY13" fmla="*/ 8492 h 10000"/>
              <a:gd name="connsiteX14" fmla="*/ 765 w 9990"/>
              <a:gd name="connsiteY14" fmla="*/ 8815 h 10000"/>
              <a:gd name="connsiteX15" fmla="*/ 1139 w 9990"/>
              <a:gd name="connsiteY15" fmla="*/ 9008 h 10000"/>
              <a:gd name="connsiteX16" fmla="*/ 1449 w 9990"/>
              <a:gd name="connsiteY16" fmla="*/ 9468 h 10000"/>
              <a:gd name="connsiteX17" fmla="*/ 1815 w 9990"/>
              <a:gd name="connsiteY17" fmla="*/ 9895 h 10000"/>
              <a:gd name="connsiteX18" fmla="*/ 2071 w 9990"/>
              <a:gd name="connsiteY18" fmla="*/ 10000 h 10000"/>
              <a:gd name="connsiteX19" fmla="*/ 2329 w 9990"/>
              <a:gd name="connsiteY19" fmla="*/ 9855 h 10000"/>
              <a:gd name="connsiteX20" fmla="*/ 2569 w 9990"/>
              <a:gd name="connsiteY20" fmla="*/ 9509 h 10000"/>
              <a:gd name="connsiteX21" fmla="*/ 2375 w 9990"/>
              <a:gd name="connsiteY21" fmla="*/ 8984 h 10000"/>
              <a:gd name="connsiteX22" fmla="*/ 2392 w 9990"/>
              <a:gd name="connsiteY22" fmla="*/ 8766 h 10000"/>
              <a:gd name="connsiteX23" fmla="*/ 3033 w 9990"/>
              <a:gd name="connsiteY23" fmla="*/ 8621 h 10000"/>
              <a:gd name="connsiteX24" fmla="*/ 3392 w 9990"/>
              <a:gd name="connsiteY24" fmla="*/ 8516 h 10000"/>
              <a:gd name="connsiteX25" fmla="*/ 3682 w 9990"/>
              <a:gd name="connsiteY25" fmla="*/ 8492 h 10000"/>
              <a:gd name="connsiteX26" fmla="*/ 4125 w 9990"/>
              <a:gd name="connsiteY26" fmla="*/ 8330 h 10000"/>
              <a:gd name="connsiteX27" fmla="*/ 4666 w 9990"/>
              <a:gd name="connsiteY27" fmla="*/ 7992 h 10000"/>
              <a:gd name="connsiteX28" fmla="*/ 5279 w 9990"/>
              <a:gd name="connsiteY28" fmla="*/ 8137 h 10000"/>
              <a:gd name="connsiteX29" fmla="*/ 5524 w 9990"/>
              <a:gd name="connsiteY29" fmla="*/ 8041 h 10000"/>
              <a:gd name="connsiteX30" fmla="*/ 5568 w 9990"/>
              <a:gd name="connsiteY30" fmla="*/ 8476 h 10000"/>
              <a:gd name="connsiteX31" fmla="*/ 5712 w 9990"/>
              <a:gd name="connsiteY31" fmla="*/ 8669 h 10000"/>
              <a:gd name="connsiteX32" fmla="*/ 5870 w 9990"/>
              <a:gd name="connsiteY32" fmla="*/ 8589 h 10000"/>
              <a:gd name="connsiteX33" fmla="*/ 5943 w 9990"/>
              <a:gd name="connsiteY33" fmla="*/ 8686 h 10000"/>
              <a:gd name="connsiteX34" fmla="*/ 6253 w 9990"/>
              <a:gd name="connsiteY34" fmla="*/ 8572 h 10000"/>
              <a:gd name="connsiteX35" fmla="*/ 6868 w 9990"/>
              <a:gd name="connsiteY35" fmla="*/ 8452 h 10000"/>
              <a:gd name="connsiteX36" fmla="*/ 6611 w 9990"/>
              <a:gd name="connsiteY36" fmla="*/ 8137 h 10000"/>
              <a:gd name="connsiteX37" fmla="*/ 6505 w 9990"/>
              <a:gd name="connsiteY37" fmla="*/ 8017 h 10000"/>
              <a:gd name="connsiteX38" fmla="*/ 6465 w 9990"/>
              <a:gd name="connsiteY38" fmla="*/ 7718 h 10000"/>
              <a:gd name="connsiteX39" fmla="*/ 6405 w 9990"/>
              <a:gd name="connsiteY39" fmla="*/ 7581 h 10000"/>
              <a:gd name="connsiteX40" fmla="*/ 6592 w 9990"/>
              <a:gd name="connsiteY40" fmla="*/ 7508 h 10000"/>
              <a:gd name="connsiteX41" fmla="*/ 6582 w 9990"/>
              <a:gd name="connsiteY41" fmla="*/ 7411 h 10000"/>
              <a:gd name="connsiteX42" fmla="*/ 6657 w 9990"/>
              <a:gd name="connsiteY42" fmla="*/ 7403 h 10000"/>
              <a:gd name="connsiteX43" fmla="*/ 6799 w 9990"/>
              <a:gd name="connsiteY43" fmla="*/ 7411 h 10000"/>
              <a:gd name="connsiteX44" fmla="*/ 6916 w 9990"/>
              <a:gd name="connsiteY44" fmla="*/ 7500 h 10000"/>
              <a:gd name="connsiteX45" fmla="*/ 6700 w 9990"/>
              <a:gd name="connsiteY45" fmla="*/ 7556 h 10000"/>
              <a:gd name="connsiteX46" fmla="*/ 6582 w 9990"/>
              <a:gd name="connsiteY46" fmla="*/ 7508 h 10000"/>
              <a:gd name="connsiteX47" fmla="*/ 6405 w 9990"/>
              <a:gd name="connsiteY47" fmla="*/ 7556 h 10000"/>
              <a:gd name="connsiteX48" fmla="*/ 6455 w 9990"/>
              <a:gd name="connsiteY48" fmla="*/ 7702 h 10000"/>
              <a:gd name="connsiteX49" fmla="*/ 6531 w 9990"/>
              <a:gd name="connsiteY49" fmla="*/ 8033 h 10000"/>
              <a:gd name="connsiteX50" fmla="*/ 6611 w 9990"/>
              <a:gd name="connsiteY50" fmla="*/ 8137 h 10000"/>
              <a:gd name="connsiteX51" fmla="*/ 6841 w 9990"/>
              <a:gd name="connsiteY51" fmla="*/ 8443 h 10000"/>
              <a:gd name="connsiteX52" fmla="*/ 6936 w 9990"/>
              <a:gd name="connsiteY52" fmla="*/ 8589 h 10000"/>
              <a:gd name="connsiteX53" fmla="*/ 7145 w 9990"/>
              <a:gd name="connsiteY53" fmla="*/ 8855 h 10000"/>
              <a:gd name="connsiteX54" fmla="*/ 7540 w 9990"/>
              <a:gd name="connsiteY54" fmla="*/ 8839 h 10000"/>
              <a:gd name="connsiteX55" fmla="*/ 8129 w 9990"/>
              <a:gd name="connsiteY55" fmla="*/ 8911 h 10000"/>
              <a:gd name="connsiteX56" fmla="*/ 8652 w 9990"/>
              <a:gd name="connsiteY56" fmla="*/ 8589 h 10000"/>
              <a:gd name="connsiteX57" fmla="*/ 8780 w 9990"/>
              <a:gd name="connsiteY57" fmla="*/ 8443 h 10000"/>
              <a:gd name="connsiteX58" fmla="*/ 8910 w 9990"/>
              <a:gd name="connsiteY58" fmla="*/ 8443 h 10000"/>
              <a:gd name="connsiteX59" fmla="*/ 9072 w 9990"/>
              <a:gd name="connsiteY59" fmla="*/ 8427 h 10000"/>
              <a:gd name="connsiteX60" fmla="*/ 9329 w 9990"/>
              <a:gd name="connsiteY60" fmla="*/ 8346 h 10000"/>
              <a:gd name="connsiteX61" fmla="*/ 9548 w 9990"/>
              <a:gd name="connsiteY61" fmla="*/ 8356 h 10000"/>
              <a:gd name="connsiteX62" fmla="*/ 9706 w 9990"/>
              <a:gd name="connsiteY62" fmla="*/ 8346 h 10000"/>
              <a:gd name="connsiteX63" fmla="*/ 9651 w 9990"/>
              <a:gd name="connsiteY63" fmla="*/ 8137 h 10000"/>
              <a:gd name="connsiteX64" fmla="*/ 9658 w 9990"/>
              <a:gd name="connsiteY64" fmla="*/ 7984 h 10000"/>
              <a:gd name="connsiteX65" fmla="*/ 9508 w 9990"/>
              <a:gd name="connsiteY65" fmla="*/ 7500 h 10000"/>
              <a:gd name="connsiteX66" fmla="*/ 9034 w 9990"/>
              <a:gd name="connsiteY66" fmla="*/ 7629 h 10000"/>
              <a:gd name="connsiteX67" fmla="*/ 8597 w 9990"/>
              <a:gd name="connsiteY67" fmla="*/ 7088 h 10000"/>
              <a:gd name="connsiteX68" fmla="*/ 8302 w 9990"/>
              <a:gd name="connsiteY68" fmla="*/ 7145 h 10000"/>
              <a:gd name="connsiteX69" fmla="*/ 8015 w 9990"/>
              <a:gd name="connsiteY69" fmla="*/ 7073 h 10000"/>
              <a:gd name="connsiteX70" fmla="*/ 7795 w 9990"/>
              <a:gd name="connsiteY70" fmla="*/ 7088 h 10000"/>
              <a:gd name="connsiteX71" fmla="*/ 7632 w 9990"/>
              <a:gd name="connsiteY71" fmla="*/ 7017 h 10000"/>
              <a:gd name="connsiteX72" fmla="*/ 7568 w 9990"/>
              <a:gd name="connsiteY72" fmla="*/ 6757 h 10000"/>
              <a:gd name="connsiteX73" fmla="*/ 7360 w 9990"/>
              <a:gd name="connsiteY73" fmla="*/ 6580 h 10000"/>
              <a:gd name="connsiteX74" fmla="*/ 7145 w 9990"/>
              <a:gd name="connsiteY74" fmla="*/ 6637 h 10000"/>
              <a:gd name="connsiteX75" fmla="*/ 6891 w 9990"/>
              <a:gd name="connsiteY75" fmla="*/ 6565 h 10000"/>
              <a:gd name="connsiteX76" fmla="*/ 6841 w 9990"/>
              <a:gd name="connsiteY76" fmla="*/ 6492 h 10000"/>
              <a:gd name="connsiteX77" fmla="*/ 6891 w 9990"/>
              <a:gd name="connsiteY77" fmla="*/ 6387 h 10000"/>
              <a:gd name="connsiteX78" fmla="*/ 7026 w 9990"/>
              <a:gd name="connsiteY78" fmla="*/ 6218 h 10000"/>
              <a:gd name="connsiteX79" fmla="*/ 7069 w 9990"/>
              <a:gd name="connsiteY79" fmla="*/ 5984 h 10000"/>
              <a:gd name="connsiteX80" fmla="*/ 6999 w 9990"/>
              <a:gd name="connsiteY80" fmla="*/ 5838 h 10000"/>
              <a:gd name="connsiteX81" fmla="*/ 7026 w 9990"/>
              <a:gd name="connsiteY81" fmla="*/ 5734 h 10000"/>
              <a:gd name="connsiteX82" fmla="*/ 7004 w 9990"/>
              <a:gd name="connsiteY82" fmla="*/ 5597 h 10000"/>
              <a:gd name="connsiteX83" fmla="*/ 7219 w 9990"/>
              <a:gd name="connsiteY83" fmla="*/ 5500 h 10000"/>
              <a:gd name="connsiteX84" fmla="*/ 7302 w 9990"/>
              <a:gd name="connsiteY84" fmla="*/ 5420 h 10000"/>
              <a:gd name="connsiteX85" fmla="*/ 7331 w 9990"/>
              <a:gd name="connsiteY85" fmla="*/ 5282 h 10000"/>
              <a:gd name="connsiteX86" fmla="*/ 7516 w 9990"/>
              <a:gd name="connsiteY86" fmla="*/ 5178 h 10000"/>
              <a:gd name="connsiteX87" fmla="*/ 7639 w 9990"/>
              <a:gd name="connsiteY87" fmla="*/ 5234 h 10000"/>
              <a:gd name="connsiteX88" fmla="*/ 7830 w 9990"/>
              <a:gd name="connsiteY88" fmla="*/ 5282 h 10000"/>
              <a:gd name="connsiteX89" fmla="*/ 7910 w 9990"/>
              <a:gd name="connsiteY89" fmla="*/ 5330 h 10000"/>
              <a:gd name="connsiteX90" fmla="*/ 7843 w 9990"/>
              <a:gd name="connsiteY90" fmla="*/ 5404 h 10000"/>
              <a:gd name="connsiteX91" fmla="*/ 7948 w 9990"/>
              <a:gd name="connsiteY91" fmla="*/ 5541 h 10000"/>
              <a:gd name="connsiteX92" fmla="*/ 8072 w 9990"/>
              <a:gd name="connsiteY92" fmla="*/ 5694 h 10000"/>
              <a:gd name="connsiteX93" fmla="*/ 7916 w 9990"/>
              <a:gd name="connsiteY93" fmla="*/ 5743 h 10000"/>
              <a:gd name="connsiteX94" fmla="*/ 7967 w 9990"/>
              <a:gd name="connsiteY94" fmla="*/ 5880 h 10000"/>
              <a:gd name="connsiteX95" fmla="*/ 7768 w 9990"/>
              <a:gd name="connsiteY95" fmla="*/ 6009 h 10000"/>
              <a:gd name="connsiteX96" fmla="*/ 7540 w 9990"/>
              <a:gd name="connsiteY96" fmla="*/ 6024 h 10000"/>
              <a:gd name="connsiteX97" fmla="*/ 7331 w 9990"/>
              <a:gd name="connsiteY97" fmla="*/ 5976 h 10000"/>
              <a:gd name="connsiteX98" fmla="*/ 7127 w 9990"/>
              <a:gd name="connsiteY98" fmla="*/ 5935 h 10000"/>
              <a:gd name="connsiteX99" fmla="*/ 7046 w 9990"/>
              <a:gd name="connsiteY99" fmla="*/ 6000 h 10000"/>
              <a:gd name="connsiteX100" fmla="*/ 7015 w 9990"/>
              <a:gd name="connsiteY100" fmla="*/ 6218 h 10000"/>
              <a:gd name="connsiteX101" fmla="*/ 6891 w 9990"/>
              <a:gd name="connsiteY101" fmla="*/ 6371 h 10000"/>
              <a:gd name="connsiteX102" fmla="*/ 6825 w 9990"/>
              <a:gd name="connsiteY102" fmla="*/ 6492 h 10000"/>
              <a:gd name="connsiteX103" fmla="*/ 6899 w 9990"/>
              <a:gd name="connsiteY103" fmla="*/ 6580 h 10000"/>
              <a:gd name="connsiteX104" fmla="*/ 7172 w 9990"/>
              <a:gd name="connsiteY104" fmla="*/ 6628 h 10000"/>
              <a:gd name="connsiteX105" fmla="*/ 7360 w 9990"/>
              <a:gd name="connsiteY105" fmla="*/ 6557 h 10000"/>
              <a:gd name="connsiteX106" fmla="*/ 7560 w 9990"/>
              <a:gd name="connsiteY106" fmla="*/ 6783 h 10000"/>
              <a:gd name="connsiteX107" fmla="*/ 7639 w 9990"/>
              <a:gd name="connsiteY107" fmla="*/ 7040 h 10000"/>
              <a:gd name="connsiteX108" fmla="*/ 7811 w 9990"/>
              <a:gd name="connsiteY108" fmla="*/ 7096 h 10000"/>
              <a:gd name="connsiteX109" fmla="*/ 8041 w 9990"/>
              <a:gd name="connsiteY109" fmla="*/ 7088 h 10000"/>
              <a:gd name="connsiteX110" fmla="*/ 8330 w 9990"/>
              <a:gd name="connsiteY110" fmla="*/ 7170 h 10000"/>
              <a:gd name="connsiteX111" fmla="*/ 8570 w 9990"/>
              <a:gd name="connsiteY111" fmla="*/ 7073 h 10000"/>
              <a:gd name="connsiteX112" fmla="*/ 9043 w 9990"/>
              <a:gd name="connsiteY112" fmla="*/ 7629 h 10000"/>
              <a:gd name="connsiteX113" fmla="*/ 9508 w 9990"/>
              <a:gd name="connsiteY113" fmla="*/ 7488 h 10000"/>
              <a:gd name="connsiteX114" fmla="*/ 9658 w 9990"/>
              <a:gd name="connsiteY114" fmla="*/ 7992 h 10000"/>
              <a:gd name="connsiteX115" fmla="*/ 9788 w 9990"/>
              <a:gd name="connsiteY115" fmla="*/ 8041 h 10000"/>
              <a:gd name="connsiteX116" fmla="*/ 9924 w 9990"/>
              <a:gd name="connsiteY116" fmla="*/ 8081 h 10000"/>
              <a:gd name="connsiteX117" fmla="*/ 9990 w 9990"/>
              <a:gd name="connsiteY117" fmla="*/ 8089 h 10000"/>
              <a:gd name="connsiteX118" fmla="*/ 8578 w 9990"/>
              <a:gd name="connsiteY118" fmla="*/ 4157 h 10000"/>
              <a:gd name="connsiteX119" fmla="*/ 7912 w 9990"/>
              <a:gd name="connsiteY119" fmla="*/ 3863 h 10000"/>
              <a:gd name="connsiteX120" fmla="*/ 7735 w 9990"/>
              <a:gd name="connsiteY120" fmla="*/ 3548 h 10000"/>
              <a:gd name="connsiteX121" fmla="*/ 7657 w 9990"/>
              <a:gd name="connsiteY121" fmla="*/ 3488 h 10000"/>
              <a:gd name="connsiteX122" fmla="*/ 7580 w 9990"/>
              <a:gd name="connsiteY122" fmla="*/ 3016 h 10000"/>
              <a:gd name="connsiteX123" fmla="*/ 7528 w 9990"/>
              <a:gd name="connsiteY123" fmla="*/ 2762 h 10000"/>
              <a:gd name="connsiteX124" fmla="*/ 7426 w 9990"/>
              <a:gd name="connsiteY124" fmla="*/ 2617 h 10000"/>
              <a:gd name="connsiteX125" fmla="*/ 7734 w 9990"/>
              <a:gd name="connsiteY125" fmla="*/ 2318 h 10000"/>
              <a:gd name="connsiteX126" fmla="*/ 7323 w 9990"/>
              <a:gd name="connsiteY126" fmla="*/ 1714 h 10000"/>
              <a:gd name="connsiteX127" fmla="*/ 7954 w 9990"/>
              <a:gd name="connsiteY127" fmla="*/ 48 h 10000"/>
              <a:gd name="connsiteX128" fmla="*/ 6200 w 9990"/>
              <a:gd name="connsiteY128" fmla="*/ 0 h 10000"/>
              <a:gd name="connsiteX129" fmla="*/ 5335 w 9990"/>
              <a:gd name="connsiteY129" fmla="*/ 145 h 10000"/>
              <a:gd name="connsiteX130" fmla="*/ 5099 w 9990"/>
              <a:gd name="connsiteY130" fmla="*/ 589 h 10000"/>
              <a:gd name="connsiteX131" fmla="*/ 5667 w 9990"/>
              <a:gd name="connsiteY131" fmla="*/ 1484 h 10000"/>
              <a:gd name="connsiteX132" fmla="*/ 4971 w 9990"/>
              <a:gd name="connsiteY132" fmla="*/ 2041 h 10000"/>
              <a:gd name="connsiteX133" fmla="*/ 4576 w 9990"/>
              <a:gd name="connsiteY133" fmla="*/ 3097 h 10000"/>
              <a:gd name="connsiteX134" fmla="*/ 4088 w 9990"/>
              <a:gd name="connsiteY134" fmla="*/ 2637 h 10000"/>
              <a:gd name="connsiteX0" fmla="*/ 4092 w 10000"/>
              <a:gd name="connsiteY0" fmla="*/ 2637 h 10000"/>
              <a:gd name="connsiteX1" fmla="*/ 3326 w 10000"/>
              <a:gd name="connsiteY1" fmla="*/ 3000 h 10000"/>
              <a:gd name="connsiteX2" fmla="*/ 2352 w 10000"/>
              <a:gd name="connsiteY2" fmla="*/ 3129 h 10000"/>
              <a:gd name="connsiteX3" fmla="*/ 1834 w 10000"/>
              <a:gd name="connsiteY3" fmla="*/ 3057 h 10000"/>
              <a:gd name="connsiteX4" fmla="*/ 1424 w 10000"/>
              <a:gd name="connsiteY4" fmla="*/ 3105 h 10000"/>
              <a:gd name="connsiteX5" fmla="*/ 1117 w 10000"/>
              <a:gd name="connsiteY5" fmla="*/ 3411 h 10000"/>
              <a:gd name="connsiteX6" fmla="*/ 1662 w 10000"/>
              <a:gd name="connsiteY6" fmla="*/ 4097 h 10000"/>
              <a:gd name="connsiteX7" fmla="*/ 2223 w 10000"/>
              <a:gd name="connsiteY7" fmla="*/ 5040 h 10000"/>
              <a:gd name="connsiteX8" fmla="*/ 2136 w 10000"/>
              <a:gd name="connsiteY8" fmla="*/ 5863 h 10000"/>
              <a:gd name="connsiteX9" fmla="*/ 1971 w 10000"/>
              <a:gd name="connsiteY9" fmla="*/ 6613 h 10000"/>
              <a:gd name="connsiteX10" fmla="*/ 739 w 10000"/>
              <a:gd name="connsiteY10" fmla="*/ 7339 h 10000"/>
              <a:gd name="connsiteX11" fmla="*/ 0 w 10000"/>
              <a:gd name="connsiteY11" fmla="*/ 7725 h 10000"/>
              <a:gd name="connsiteX12" fmla="*/ 105 w 10000"/>
              <a:gd name="connsiteY12" fmla="*/ 8113 h 10000"/>
              <a:gd name="connsiteX13" fmla="*/ 556 w 10000"/>
              <a:gd name="connsiteY13" fmla="*/ 8492 h 10000"/>
              <a:gd name="connsiteX14" fmla="*/ 766 w 10000"/>
              <a:gd name="connsiteY14" fmla="*/ 8815 h 10000"/>
              <a:gd name="connsiteX15" fmla="*/ 1140 w 10000"/>
              <a:gd name="connsiteY15" fmla="*/ 9008 h 10000"/>
              <a:gd name="connsiteX16" fmla="*/ 1450 w 10000"/>
              <a:gd name="connsiteY16" fmla="*/ 9468 h 10000"/>
              <a:gd name="connsiteX17" fmla="*/ 1817 w 10000"/>
              <a:gd name="connsiteY17" fmla="*/ 9895 h 10000"/>
              <a:gd name="connsiteX18" fmla="*/ 2073 w 10000"/>
              <a:gd name="connsiteY18" fmla="*/ 10000 h 10000"/>
              <a:gd name="connsiteX19" fmla="*/ 2331 w 10000"/>
              <a:gd name="connsiteY19" fmla="*/ 9855 h 10000"/>
              <a:gd name="connsiteX20" fmla="*/ 2572 w 10000"/>
              <a:gd name="connsiteY20" fmla="*/ 9509 h 10000"/>
              <a:gd name="connsiteX21" fmla="*/ 2377 w 10000"/>
              <a:gd name="connsiteY21" fmla="*/ 8984 h 10000"/>
              <a:gd name="connsiteX22" fmla="*/ 2394 w 10000"/>
              <a:gd name="connsiteY22" fmla="*/ 8766 h 10000"/>
              <a:gd name="connsiteX23" fmla="*/ 3036 w 10000"/>
              <a:gd name="connsiteY23" fmla="*/ 8621 h 10000"/>
              <a:gd name="connsiteX24" fmla="*/ 3395 w 10000"/>
              <a:gd name="connsiteY24" fmla="*/ 8516 h 10000"/>
              <a:gd name="connsiteX25" fmla="*/ 3686 w 10000"/>
              <a:gd name="connsiteY25" fmla="*/ 8492 h 10000"/>
              <a:gd name="connsiteX26" fmla="*/ 4129 w 10000"/>
              <a:gd name="connsiteY26" fmla="*/ 8330 h 10000"/>
              <a:gd name="connsiteX27" fmla="*/ 4671 w 10000"/>
              <a:gd name="connsiteY27" fmla="*/ 7992 h 10000"/>
              <a:gd name="connsiteX28" fmla="*/ 5284 w 10000"/>
              <a:gd name="connsiteY28" fmla="*/ 8137 h 10000"/>
              <a:gd name="connsiteX29" fmla="*/ 5530 w 10000"/>
              <a:gd name="connsiteY29" fmla="*/ 8041 h 10000"/>
              <a:gd name="connsiteX30" fmla="*/ 5574 w 10000"/>
              <a:gd name="connsiteY30" fmla="*/ 8476 h 10000"/>
              <a:gd name="connsiteX31" fmla="*/ 5718 w 10000"/>
              <a:gd name="connsiteY31" fmla="*/ 8669 h 10000"/>
              <a:gd name="connsiteX32" fmla="*/ 5876 w 10000"/>
              <a:gd name="connsiteY32" fmla="*/ 8589 h 10000"/>
              <a:gd name="connsiteX33" fmla="*/ 5949 w 10000"/>
              <a:gd name="connsiteY33" fmla="*/ 8686 h 10000"/>
              <a:gd name="connsiteX34" fmla="*/ 6259 w 10000"/>
              <a:gd name="connsiteY34" fmla="*/ 8572 h 10000"/>
              <a:gd name="connsiteX35" fmla="*/ 6875 w 10000"/>
              <a:gd name="connsiteY35" fmla="*/ 8452 h 10000"/>
              <a:gd name="connsiteX36" fmla="*/ 6618 w 10000"/>
              <a:gd name="connsiteY36" fmla="*/ 8137 h 10000"/>
              <a:gd name="connsiteX37" fmla="*/ 6512 w 10000"/>
              <a:gd name="connsiteY37" fmla="*/ 8017 h 10000"/>
              <a:gd name="connsiteX38" fmla="*/ 6471 w 10000"/>
              <a:gd name="connsiteY38" fmla="*/ 7718 h 10000"/>
              <a:gd name="connsiteX39" fmla="*/ 6411 w 10000"/>
              <a:gd name="connsiteY39" fmla="*/ 7581 h 10000"/>
              <a:gd name="connsiteX40" fmla="*/ 6599 w 10000"/>
              <a:gd name="connsiteY40" fmla="*/ 7508 h 10000"/>
              <a:gd name="connsiteX41" fmla="*/ 6589 w 10000"/>
              <a:gd name="connsiteY41" fmla="*/ 7411 h 10000"/>
              <a:gd name="connsiteX42" fmla="*/ 6664 w 10000"/>
              <a:gd name="connsiteY42" fmla="*/ 7403 h 10000"/>
              <a:gd name="connsiteX43" fmla="*/ 6806 w 10000"/>
              <a:gd name="connsiteY43" fmla="*/ 7411 h 10000"/>
              <a:gd name="connsiteX44" fmla="*/ 6923 w 10000"/>
              <a:gd name="connsiteY44" fmla="*/ 7500 h 10000"/>
              <a:gd name="connsiteX45" fmla="*/ 6707 w 10000"/>
              <a:gd name="connsiteY45" fmla="*/ 7556 h 10000"/>
              <a:gd name="connsiteX46" fmla="*/ 6589 w 10000"/>
              <a:gd name="connsiteY46" fmla="*/ 7508 h 10000"/>
              <a:gd name="connsiteX47" fmla="*/ 6411 w 10000"/>
              <a:gd name="connsiteY47" fmla="*/ 7556 h 10000"/>
              <a:gd name="connsiteX48" fmla="*/ 6461 w 10000"/>
              <a:gd name="connsiteY48" fmla="*/ 7702 h 10000"/>
              <a:gd name="connsiteX49" fmla="*/ 6538 w 10000"/>
              <a:gd name="connsiteY49" fmla="*/ 8033 h 10000"/>
              <a:gd name="connsiteX50" fmla="*/ 6618 w 10000"/>
              <a:gd name="connsiteY50" fmla="*/ 8137 h 10000"/>
              <a:gd name="connsiteX51" fmla="*/ 6848 w 10000"/>
              <a:gd name="connsiteY51" fmla="*/ 8443 h 10000"/>
              <a:gd name="connsiteX52" fmla="*/ 6943 w 10000"/>
              <a:gd name="connsiteY52" fmla="*/ 8589 h 10000"/>
              <a:gd name="connsiteX53" fmla="*/ 7152 w 10000"/>
              <a:gd name="connsiteY53" fmla="*/ 8855 h 10000"/>
              <a:gd name="connsiteX54" fmla="*/ 7548 w 10000"/>
              <a:gd name="connsiteY54" fmla="*/ 8839 h 10000"/>
              <a:gd name="connsiteX55" fmla="*/ 8137 w 10000"/>
              <a:gd name="connsiteY55" fmla="*/ 8911 h 10000"/>
              <a:gd name="connsiteX56" fmla="*/ 8661 w 10000"/>
              <a:gd name="connsiteY56" fmla="*/ 8589 h 10000"/>
              <a:gd name="connsiteX57" fmla="*/ 8789 w 10000"/>
              <a:gd name="connsiteY57" fmla="*/ 8443 h 10000"/>
              <a:gd name="connsiteX58" fmla="*/ 8919 w 10000"/>
              <a:gd name="connsiteY58" fmla="*/ 8443 h 10000"/>
              <a:gd name="connsiteX59" fmla="*/ 9081 w 10000"/>
              <a:gd name="connsiteY59" fmla="*/ 8427 h 10000"/>
              <a:gd name="connsiteX60" fmla="*/ 9338 w 10000"/>
              <a:gd name="connsiteY60" fmla="*/ 8346 h 10000"/>
              <a:gd name="connsiteX61" fmla="*/ 9558 w 10000"/>
              <a:gd name="connsiteY61" fmla="*/ 8356 h 10000"/>
              <a:gd name="connsiteX62" fmla="*/ 9716 w 10000"/>
              <a:gd name="connsiteY62" fmla="*/ 8346 h 10000"/>
              <a:gd name="connsiteX63" fmla="*/ 9661 w 10000"/>
              <a:gd name="connsiteY63" fmla="*/ 8137 h 10000"/>
              <a:gd name="connsiteX64" fmla="*/ 9668 w 10000"/>
              <a:gd name="connsiteY64" fmla="*/ 7984 h 10000"/>
              <a:gd name="connsiteX65" fmla="*/ 9518 w 10000"/>
              <a:gd name="connsiteY65" fmla="*/ 7500 h 10000"/>
              <a:gd name="connsiteX66" fmla="*/ 9043 w 10000"/>
              <a:gd name="connsiteY66" fmla="*/ 7629 h 10000"/>
              <a:gd name="connsiteX67" fmla="*/ 8606 w 10000"/>
              <a:gd name="connsiteY67" fmla="*/ 7088 h 10000"/>
              <a:gd name="connsiteX68" fmla="*/ 8310 w 10000"/>
              <a:gd name="connsiteY68" fmla="*/ 7145 h 10000"/>
              <a:gd name="connsiteX69" fmla="*/ 8023 w 10000"/>
              <a:gd name="connsiteY69" fmla="*/ 7073 h 10000"/>
              <a:gd name="connsiteX70" fmla="*/ 7803 w 10000"/>
              <a:gd name="connsiteY70" fmla="*/ 7088 h 10000"/>
              <a:gd name="connsiteX71" fmla="*/ 7640 w 10000"/>
              <a:gd name="connsiteY71" fmla="*/ 7017 h 10000"/>
              <a:gd name="connsiteX72" fmla="*/ 7576 w 10000"/>
              <a:gd name="connsiteY72" fmla="*/ 6757 h 10000"/>
              <a:gd name="connsiteX73" fmla="*/ 7367 w 10000"/>
              <a:gd name="connsiteY73" fmla="*/ 6580 h 10000"/>
              <a:gd name="connsiteX74" fmla="*/ 7152 w 10000"/>
              <a:gd name="connsiteY74" fmla="*/ 6637 h 10000"/>
              <a:gd name="connsiteX75" fmla="*/ 6898 w 10000"/>
              <a:gd name="connsiteY75" fmla="*/ 6565 h 10000"/>
              <a:gd name="connsiteX76" fmla="*/ 6848 w 10000"/>
              <a:gd name="connsiteY76" fmla="*/ 6492 h 10000"/>
              <a:gd name="connsiteX77" fmla="*/ 6898 w 10000"/>
              <a:gd name="connsiteY77" fmla="*/ 6387 h 10000"/>
              <a:gd name="connsiteX78" fmla="*/ 7033 w 10000"/>
              <a:gd name="connsiteY78" fmla="*/ 6218 h 10000"/>
              <a:gd name="connsiteX79" fmla="*/ 7076 w 10000"/>
              <a:gd name="connsiteY79" fmla="*/ 5984 h 10000"/>
              <a:gd name="connsiteX80" fmla="*/ 7006 w 10000"/>
              <a:gd name="connsiteY80" fmla="*/ 5838 h 10000"/>
              <a:gd name="connsiteX81" fmla="*/ 7033 w 10000"/>
              <a:gd name="connsiteY81" fmla="*/ 5734 h 10000"/>
              <a:gd name="connsiteX82" fmla="*/ 7011 w 10000"/>
              <a:gd name="connsiteY82" fmla="*/ 5597 h 10000"/>
              <a:gd name="connsiteX83" fmla="*/ 7226 w 10000"/>
              <a:gd name="connsiteY83" fmla="*/ 5500 h 10000"/>
              <a:gd name="connsiteX84" fmla="*/ 7309 w 10000"/>
              <a:gd name="connsiteY84" fmla="*/ 5420 h 10000"/>
              <a:gd name="connsiteX85" fmla="*/ 7338 w 10000"/>
              <a:gd name="connsiteY85" fmla="*/ 5282 h 10000"/>
              <a:gd name="connsiteX86" fmla="*/ 7524 w 10000"/>
              <a:gd name="connsiteY86" fmla="*/ 5178 h 10000"/>
              <a:gd name="connsiteX87" fmla="*/ 7647 w 10000"/>
              <a:gd name="connsiteY87" fmla="*/ 5234 h 10000"/>
              <a:gd name="connsiteX88" fmla="*/ 7838 w 10000"/>
              <a:gd name="connsiteY88" fmla="*/ 5282 h 10000"/>
              <a:gd name="connsiteX89" fmla="*/ 7918 w 10000"/>
              <a:gd name="connsiteY89" fmla="*/ 5330 h 10000"/>
              <a:gd name="connsiteX90" fmla="*/ 7851 w 10000"/>
              <a:gd name="connsiteY90" fmla="*/ 5404 h 10000"/>
              <a:gd name="connsiteX91" fmla="*/ 7956 w 10000"/>
              <a:gd name="connsiteY91" fmla="*/ 5541 h 10000"/>
              <a:gd name="connsiteX92" fmla="*/ 8080 w 10000"/>
              <a:gd name="connsiteY92" fmla="*/ 5694 h 10000"/>
              <a:gd name="connsiteX93" fmla="*/ 7924 w 10000"/>
              <a:gd name="connsiteY93" fmla="*/ 5743 h 10000"/>
              <a:gd name="connsiteX94" fmla="*/ 7975 w 10000"/>
              <a:gd name="connsiteY94" fmla="*/ 5880 h 10000"/>
              <a:gd name="connsiteX95" fmla="*/ 7776 w 10000"/>
              <a:gd name="connsiteY95" fmla="*/ 6009 h 10000"/>
              <a:gd name="connsiteX96" fmla="*/ 7548 w 10000"/>
              <a:gd name="connsiteY96" fmla="*/ 6024 h 10000"/>
              <a:gd name="connsiteX97" fmla="*/ 7338 w 10000"/>
              <a:gd name="connsiteY97" fmla="*/ 5976 h 10000"/>
              <a:gd name="connsiteX98" fmla="*/ 7134 w 10000"/>
              <a:gd name="connsiteY98" fmla="*/ 5935 h 10000"/>
              <a:gd name="connsiteX99" fmla="*/ 7053 w 10000"/>
              <a:gd name="connsiteY99" fmla="*/ 6000 h 10000"/>
              <a:gd name="connsiteX100" fmla="*/ 7022 w 10000"/>
              <a:gd name="connsiteY100" fmla="*/ 6218 h 10000"/>
              <a:gd name="connsiteX101" fmla="*/ 6898 w 10000"/>
              <a:gd name="connsiteY101" fmla="*/ 6371 h 10000"/>
              <a:gd name="connsiteX102" fmla="*/ 6832 w 10000"/>
              <a:gd name="connsiteY102" fmla="*/ 6492 h 10000"/>
              <a:gd name="connsiteX103" fmla="*/ 6906 w 10000"/>
              <a:gd name="connsiteY103" fmla="*/ 6580 h 10000"/>
              <a:gd name="connsiteX104" fmla="*/ 7179 w 10000"/>
              <a:gd name="connsiteY104" fmla="*/ 6628 h 10000"/>
              <a:gd name="connsiteX105" fmla="*/ 7367 w 10000"/>
              <a:gd name="connsiteY105" fmla="*/ 6557 h 10000"/>
              <a:gd name="connsiteX106" fmla="*/ 7568 w 10000"/>
              <a:gd name="connsiteY106" fmla="*/ 6783 h 10000"/>
              <a:gd name="connsiteX107" fmla="*/ 7647 w 10000"/>
              <a:gd name="connsiteY107" fmla="*/ 7040 h 10000"/>
              <a:gd name="connsiteX108" fmla="*/ 7819 w 10000"/>
              <a:gd name="connsiteY108" fmla="*/ 7096 h 10000"/>
              <a:gd name="connsiteX109" fmla="*/ 8049 w 10000"/>
              <a:gd name="connsiteY109" fmla="*/ 7088 h 10000"/>
              <a:gd name="connsiteX110" fmla="*/ 8338 w 10000"/>
              <a:gd name="connsiteY110" fmla="*/ 7170 h 10000"/>
              <a:gd name="connsiteX111" fmla="*/ 8579 w 10000"/>
              <a:gd name="connsiteY111" fmla="*/ 7073 h 10000"/>
              <a:gd name="connsiteX112" fmla="*/ 9052 w 10000"/>
              <a:gd name="connsiteY112" fmla="*/ 7629 h 10000"/>
              <a:gd name="connsiteX113" fmla="*/ 9518 w 10000"/>
              <a:gd name="connsiteY113" fmla="*/ 7488 h 10000"/>
              <a:gd name="connsiteX114" fmla="*/ 9668 w 10000"/>
              <a:gd name="connsiteY114" fmla="*/ 7992 h 10000"/>
              <a:gd name="connsiteX115" fmla="*/ 9798 w 10000"/>
              <a:gd name="connsiteY115" fmla="*/ 8041 h 10000"/>
              <a:gd name="connsiteX116" fmla="*/ 9934 w 10000"/>
              <a:gd name="connsiteY116" fmla="*/ 8081 h 10000"/>
              <a:gd name="connsiteX117" fmla="*/ 10000 w 10000"/>
              <a:gd name="connsiteY117" fmla="*/ 8089 h 10000"/>
              <a:gd name="connsiteX118" fmla="*/ 9224 w 10000"/>
              <a:gd name="connsiteY118" fmla="*/ 4480 h 10000"/>
              <a:gd name="connsiteX119" fmla="*/ 8587 w 10000"/>
              <a:gd name="connsiteY119" fmla="*/ 4157 h 10000"/>
              <a:gd name="connsiteX120" fmla="*/ 7920 w 10000"/>
              <a:gd name="connsiteY120" fmla="*/ 3863 h 10000"/>
              <a:gd name="connsiteX121" fmla="*/ 7743 w 10000"/>
              <a:gd name="connsiteY121" fmla="*/ 3548 h 10000"/>
              <a:gd name="connsiteX122" fmla="*/ 7665 w 10000"/>
              <a:gd name="connsiteY122" fmla="*/ 3488 h 10000"/>
              <a:gd name="connsiteX123" fmla="*/ 7588 w 10000"/>
              <a:gd name="connsiteY123" fmla="*/ 3016 h 10000"/>
              <a:gd name="connsiteX124" fmla="*/ 7536 w 10000"/>
              <a:gd name="connsiteY124" fmla="*/ 2762 h 10000"/>
              <a:gd name="connsiteX125" fmla="*/ 7433 w 10000"/>
              <a:gd name="connsiteY125" fmla="*/ 2617 h 10000"/>
              <a:gd name="connsiteX126" fmla="*/ 7742 w 10000"/>
              <a:gd name="connsiteY126" fmla="*/ 2318 h 10000"/>
              <a:gd name="connsiteX127" fmla="*/ 7330 w 10000"/>
              <a:gd name="connsiteY127" fmla="*/ 1714 h 10000"/>
              <a:gd name="connsiteX128" fmla="*/ 7962 w 10000"/>
              <a:gd name="connsiteY128" fmla="*/ 48 h 10000"/>
              <a:gd name="connsiteX129" fmla="*/ 6206 w 10000"/>
              <a:gd name="connsiteY129" fmla="*/ 0 h 10000"/>
              <a:gd name="connsiteX130" fmla="*/ 5340 w 10000"/>
              <a:gd name="connsiteY130" fmla="*/ 145 h 10000"/>
              <a:gd name="connsiteX131" fmla="*/ 5104 w 10000"/>
              <a:gd name="connsiteY131" fmla="*/ 589 h 10000"/>
              <a:gd name="connsiteX132" fmla="*/ 5673 w 10000"/>
              <a:gd name="connsiteY132" fmla="*/ 1484 h 10000"/>
              <a:gd name="connsiteX133" fmla="*/ 4976 w 10000"/>
              <a:gd name="connsiteY133" fmla="*/ 2041 h 10000"/>
              <a:gd name="connsiteX134" fmla="*/ 4581 w 10000"/>
              <a:gd name="connsiteY134" fmla="*/ 3097 h 10000"/>
              <a:gd name="connsiteX135" fmla="*/ 4092 w 10000"/>
              <a:gd name="connsiteY135" fmla="*/ 2637 h 10000"/>
              <a:gd name="connsiteX0" fmla="*/ 4092 w 9934"/>
              <a:gd name="connsiteY0" fmla="*/ 2637 h 10000"/>
              <a:gd name="connsiteX1" fmla="*/ 3326 w 9934"/>
              <a:gd name="connsiteY1" fmla="*/ 3000 h 10000"/>
              <a:gd name="connsiteX2" fmla="*/ 2352 w 9934"/>
              <a:gd name="connsiteY2" fmla="*/ 3129 h 10000"/>
              <a:gd name="connsiteX3" fmla="*/ 1834 w 9934"/>
              <a:gd name="connsiteY3" fmla="*/ 3057 h 10000"/>
              <a:gd name="connsiteX4" fmla="*/ 1424 w 9934"/>
              <a:gd name="connsiteY4" fmla="*/ 3105 h 10000"/>
              <a:gd name="connsiteX5" fmla="*/ 1117 w 9934"/>
              <a:gd name="connsiteY5" fmla="*/ 3411 h 10000"/>
              <a:gd name="connsiteX6" fmla="*/ 1662 w 9934"/>
              <a:gd name="connsiteY6" fmla="*/ 4097 h 10000"/>
              <a:gd name="connsiteX7" fmla="*/ 2223 w 9934"/>
              <a:gd name="connsiteY7" fmla="*/ 5040 h 10000"/>
              <a:gd name="connsiteX8" fmla="*/ 2136 w 9934"/>
              <a:gd name="connsiteY8" fmla="*/ 5863 h 10000"/>
              <a:gd name="connsiteX9" fmla="*/ 1971 w 9934"/>
              <a:gd name="connsiteY9" fmla="*/ 6613 h 10000"/>
              <a:gd name="connsiteX10" fmla="*/ 739 w 9934"/>
              <a:gd name="connsiteY10" fmla="*/ 7339 h 10000"/>
              <a:gd name="connsiteX11" fmla="*/ 0 w 9934"/>
              <a:gd name="connsiteY11" fmla="*/ 7725 h 10000"/>
              <a:gd name="connsiteX12" fmla="*/ 105 w 9934"/>
              <a:gd name="connsiteY12" fmla="*/ 8113 h 10000"/>
              <a:gd name="connsiteX13" fmla="*/ 556 w 9934"/>
              <a:gd name="connsiteY13" fmla="*/ 8492 h 10000"/>
              <a:gd name="connsiteX14" fmla="*/ 766 w 9934"/>
              <a:gd name="connsiteY14" fmla="*/ 8815 h 10000"/>
              <a:gd name="connsiteX15" fmla="*/ 1140 w 9934"/>
              <a:gd name="connsiteY15" fmla="*/ 9008 h 10000"/>
              <a:gd name="connsiteX16" fmla="*/ 1450 w 9934"/>
              <a:gd name="connsiteY16" fmla="*/ 9468 h 10000"/>
              <a:gd name="connsiteX17" fmla="*/ 1817 w 9934"/>
              <a:gd name="connsiteY17" fmla="*/ 9895 h 10000"/>
              <a:gd name="connsiteX18" fmla="*/ 2073 w 9934"/>
              <a:gd name="connsiteY18" fmla="*/ 10000 h 10000"/>
              <a:gd name="connsiteX19" fmla="*/ 2331 w 9934"/>
              <a:gd name="connsiteY19" fmla="*/ 9855 h 10000"/>
              <a:gd name="connsiteX20" fmla="*/ 2572 w 9934"/>
              <a:gd name="connsiteY20" fmla="*/ 9509 h 10000"/>
              <a:gd name="connsiteX21" fmla="*/ 2377 w 9934"/>
              <a:gd name="connsiteY21" fmla="*/ 8984 h 10000"/>
              <a:gd name="connsiteX22" fmla="*/ 2394 w 9934"/>
              <a:gd name="connsiteY22" fmla="*/ 8766 h 10000"/>
              <a:gd name="connsiteX23" fmla="*/ 3036 w 9934"/>
              <a:gd name="connsiteY23" fmla="*/ 8621 h 10000"/>
              <a:gd name="connsiteX24" fmla="*/ 3395 w 9934"/>
              <a:gd name="connsiteY24" fmla="*/ 8516 h 10000"/>
              <a:gd name="connsiteX25" fmla="*/ 3686 w 9934"/>
              <a:gd name="connsiteY25" fmla="*/ 8492 h 10000"/>
              <a:gd name="connsiteX26" fmla="*/ 4129 w 9934"/>
              <a:gd name="connsiteY26" fmla="*/ 8330 h 10000"/>
              <a:gd name="connsiteX27" fmla="*/ 4671 w 9934"/>
              <a:gd name="connsiteY27" fmla="*/ 7992 h 10000"/>
              <a:gd name="connsiteX28" fmla="*/ 5284 w 9934"/>
              <a:gd name="connsiteY28" fmla="*/ 8137 h 10000"/>
              <a:gd name="connsiteX29" fmla="*/ 5530 w 9934"/>
              <a:gd name="connsiteY29" fmla="*/ 8041 h 10000"/>
              <a:gd name="connsiteX30" fmla="*/ 5574 w 9934"/>
              <a:gd name="connsiteY30" fmla="*/ 8476 h 10000"/>
              <a:gd name="connsiteX31" fmla="*/ 5718 w 9934"/>
              <a:gd name="connsiteY31" fmla="*/ 8669 h 10000"/>
              <a:gd name="connsiteX32" fmla="*/ 5876 w 9934"/>
              <a:gd name="connsiteY32" fmla="*/ 8589 h 10000"/>
              <a:gd name="connsiteX33" fmla="*/ 5949 w 9934"/>
              <a:gd name="connsiteY33" fmla="*/ 8686 h 10000"/>
              <a:gd name="connsiteX34" fmla="*/ 6259 w 9934"/>
              <a:gd name="connsiteY34" fmla="*/ 8572 h 10000"/>
              <a:gd name="connsiteX35" fmla="*/ 6875 w 9934"/>
              <a:gd name="connsiteY35" fmla="*/ 8452 h 10000"/>
              <a:gd name="connsiteX36" fmla="*/ 6618 w 9934"/>
              <a:gd name="connsiteY36" fmla="*/ 8137 h 10000"/>
              <a:gd name="connsiteX37" fmla="*/ 6512 w 9934"/>
              <a:gd name="connsiteY37" fmla="*/ 8017 h 10000"/>
              <a:gd name="connsiteX38" fmla="*/ 6471 w 9934"/>
              <a:gd name="connsiteY38" fmla="*/ 7718 h 10000"/>
              <a:gd name="connsiteX39" fmla="*/ 6411 w 9934"/>
              <a:gd name="connsiteY39" fmla="*/ 7581 h 10000"/>
              <a:gd name="connsiteX40" fmla="*/ 6599 w 9934"/>
              <a:gd name="connsiteY40" fmla="*/ 7508 h 10000"/>
              <a:gd name="connsiteX41" fmla="*/ 6589 w 9934"/>
              <a:gd name="connsiteY41" fmla="*/ 7411 h 10000"/>
              <a:gd name="connsiteX42" fmla="*/ 6664 w 9934"/>
              <a:gd name="connsiteY42" fmla="*/ 7403 h 10000"/>
              <a:gd name="connsiteX43" fmla="*/ 6806 w 9934"/>
              <a:gd name="connsiteY43" fmla="*/ 7411 h 10000"/>
              <a:gd name="connsiteX44" fmla="*/ 6923 w 9934"/>
              <a:gd name="connsiteY44" fmla="*/ 7500 h 10000"/>
              <a:gd name="connsiteX45" fmla="*/ 6707 w 9934"/>
              <a:gd name="connsiteY45" fmla="*/ 7556 h 10000"/>
              <a:gd name="connsiteX46" fmla="*/ 6589 w 9934"/>
              <a:gd name="connsiteY46" fmla="*/ 7508 h 10000"/>
              <a:gd name="connsiteX47" fmla="*/ 6411 w 9934"/>
              <a:gd name="connsiteY47" fmla="*/ 7556 h 10000"/>
              <a:gd name="connsiteX48" fmla="*/ 6461 w 9934"/>
              <a:gd name="connsiteY48" fmla="*/ 7702 h 10000"/>
              <a:gd name="connsiteX49" fmla="*/ 6538 w 9934"/>
              <a:gd name="connsiteY49" fmla="*/ 8033 h 10000"/>
              <a:gd name="connsiteX50" fmla="*/ 6618 w 9934"/>
              <a:gd name="connsiteY50" fmla="*/ 8137 h 10000"/>
              <a:gd name="connsiteX51" fmla="*/ 6848 w 9934"/>
              <a:gd name="connsiteY51" fmla="*/ 8443 h 10000"/>
              <a:gd name="connsiteX52" fmla="*/ 6943 w 9934"/>
              <a:gd name="connsiteY52" fmla="*/ 8589 h 10000"/>
              <a:gd name="connsiteX53" fmla="*/ 7152 w 9934"/>
              <a:gd name="connsiteY53" fmla="*/ 8855 h 10000"/>
              <a:gd name="connsiteX54" fmla="*/ 7548 w 9934"/>
              <a:gd name="connsiteY54" fmla="*/ 8839 h 10000"/>
              <a:gd name="connsiteX55" fmla="*/ 8137 w 9934"/>
              <a:gd name="connsiteY55" fmla="*/ 8911 h 10000"/>
              <a:gd name="connsiteX56" fmla="*/ 8661 w 9934"/>
              <a:gd name="connsiteY56" fmla="*/ 8589 h 10000"/>
              <a:gd name="connsiteX57" fmla="*/ 8789 w 9934"/>
              <a:gd name="connsiteY57" fmla="*/ 8443 h 10000"/>
              <a:gd name="connsiteX58" fmla="*/ 8919 w 9934"/>
              <a:gd name="connsiteY58" fmla="*/ 8443 h 10000"/>
              <a:gd name="connsiteX59" fmla="*/ 9081 w 9934"/>
              <a:gd name="connsiteY59" fmla="*/ 8427 h 10000"/>
              <a:gd name="connsiteX60" fmla="*/ 9338 w 9934"/>
              <a:gd name="connsiteY60" fmla="*/ 8346 h 10000"/>
              <a:gd name="connsiteX61" fmla="*/ 9558 w 9934"/>
              <a:gd name="connsiteY61" fmla="*/ 8356 h 10000"/>
              <a:gd name="connsiteX62" fmla="*/ 9716 w 9934"/>
              <a:gd name="connsiteY62" fmla="*/ 8346 h 10000"/>
              <a:gd name="connsiteX63" fmla="*/ 9661 w 9934"/>
              <a:gd name="connsiteY63" fmla="*/ 8137 h 10000"/>
              <a:gd name="connsiteX64" fmla="*/ 9668 w 9934"/>
              <a:gd name="connsiteY64" fmla="*/ 7984 h 10000"/>
              <a:gd name="connsiteX65" fmla="*/ 9518 w 9934"/>
              <a:gd name="connsiteY65" fmla="*/ 7500 h 10000"/>
              <a:gd name="connsiteX66" fmla="*/ 9043 w 9934"/>
              <a:gd name="connsiteY66" fmla="*/ 7629 h 10000"/>
              <a:gd name="connsiteX67" fmla="*/ 8606 w 9934"/>
              <a:gd name="connsiteY67" fmla="*/ 7088 h 10000"/>
              <a:gd name="connsiteX68" fmla="*/ 8310 w 9934"/>
              <a:gd name="connsiteY68" fmla="*/ 7145 h 10000"/>
              <a:gd name="connsiteX69" fmla="*/ 8023 w 9934"/>
              <a:gd name="connsiteY69" fmla="*/ 7073 h 10000"/>
              <a:gd name="connsiteX70" fmla="*/ 7803 w 9934"/>
              <a:gd name="connsiteY70" fmla="*/ 7088 h 10000"/>
              <a:gd name="connsiteX71" fmla="*/ 7640 w 9934"/>
              <a:gd name="connsiteY71" fmla="*/ 7017 h 10000"/>
              <a:gd name="connsiteX72" fmla="*/ 7576 w 9934"/>
              <a:gd name="connsiteY72" fmla="*/ 6757 h 10000"/>
              <a:gd name="connsiteX73" fmla="*/ 7367 w 9934"/>
              <a:gd name="connsiteY73" fmla="*/ 6580 h 10000"/>
              <a:gd name="connsiteX74" fmla="*/ 7152 w 9934"/>
              <a:gd name="connsiteY74" fmla="*/ 6637 h 10000"/>
              <a:gd name="connsiteX75" fmla="*/ 6898 w 9934"/>
              <a:gd name="connsiteY75" fmla="*/ 6565 h 10000"/>
              <a:gd name="connsiteX76" fmla="*/ 6848 w 9934"/>
              <a:gd name="connsiteY76" fmla="*/ 6492 h 10000"/>
              <a:gd name="connsiteX77" fmla="*/ 6898 w 9934"/>
              <a:gd name="connsiteY77" fmla="*/ 6387 h 10000"/>
              <a:gd name="connsiteX78" fmla="*/ 7033 w 9934"/>
              <a:gd name="connsiteY78" fmla="*/ 6218 h 10000"/>
              <a:gd name="connsiteX79" fmla="*/ 7076 w 9934"/>
              <a:gd name="connsiteY79" fmla="*/ 5984 h 10000"/>
              <a:gd name="connsiteX80" fmla="*/ 7006 w 9934"/>
              <a:gd name="connsiteY80" fmla="*/ 5838 h 10000"/>
              <a:gd name="connsiteX81" fmla="*/ 7033 w 9934"/>
              <a:gd name="connsiteY81" fmla="*/ 5734 h 10000"/>
              <a:gd name="connsiteX82" fmla="*/ 7011 w 9934"/>
              <a:gd name="connsiteY82" fmla="*/ 5597 h 10000"/>
              <a:gd name="connsiteX83" fmla="*/ 7226 w 9934"/>
              <a:gd name="connsiteY83" fmla="*/ 5500 h 10000"/>
              <a:gd name="connsiteX84" fmla="*/ 7309 w 9934"/>
              <a:gd name="connsiteY84" fmla="*/ 5420 h 10000"/>
              <a:gd name="connsiteX85" fmla="*/ 7338 w 9934"/>
              <a:gd name="connsiteY85" fmla="*/ 5282 h 10000"/>
              <a:gd name="connsiteX86" fmla="*/ 7524 w 9934"/>
              <a:gd name="connsiteY86" fmla="*/ 5178 h 10000"/>
              <a:gd name="connsiteX87" fmla="*/ 7647 w 9934"/>
              <a:gd name="connsiteY87" fmla="*/ 5234 h 10000"/>
              <a:gd name="connsiteX88" fmla="*/ 7838 w 9934"/>
              <a:gd name="connsiteY88" fmla="*/ 5282 h 10000"/>
              <a:gd name="connsiteX89" fmla="*/ 7918 w 9934"/>
              <a:gd name="connsiteY89" fmla="*/ 5330 h 10000"/>
              <a:gd name="connsiteX90" fmla="*/ 7851 w 9934"/>
              <a:gd name="connsiteY90" fmla="*/ 5404 h 10000"/>
              <a:gd name="connsiteX91" fmla="*/ 7956 w 9934"/>
              <a:gd name="connsiteY91" fmla="*/ 5541 h 10000"/>
              <a:gd name="connsiteX92" fmla="*/ 8080 w 9934"/>
              <a:gd name="connsiteY92" fmla="*/ 5694 h 10000"/>
              <a:gd name="connsiteX93" fmla="*/ 7924 w 9934"/>
              <a:gd name="connsiteY93" fmla="*/ 5743 h 10000"/>
              <a:gd name="connsiteX94" fmla="*/ 7975 w 9934"/>
              <a:gd name="connsiteY94" fmla="*/ 5880 h 10000"/>
              <a:gd name="connsiteX95" fmla="*/ 7776 w 9934"/>
              <a:gd name="connsiteY95" fmla="*/ 6009 h 10000"/>
              <a:gd name="connsiteX96" fmla="*/ 7548 w 9934"/>
              <a:gd name="connsiteY96" fmla="*/ 6024 h 10000"/>
              <a:gd name="connsiteX97" fmla="*/ 7338 w 9934"/>
              <a:gd name="connsiteY97" fmla="*/ 5976 h 10000"/>
              <a:gd name="connsiteX98" fmla="*/ 7134 w 9934"/>
              <a:gd name="connsiteY98" fmla="*/ 5935 h 10000"/>
              <a:gd name="connsiteX99" fmla="*/ 7053 w 9934"/>
              <a:gd name="connsiteY99" fmla="*/ 6000 h 10000"/>
              <a:gd name="connsiteX100" fmla="*/ 7022 w 9934"/>
              <a:gd name="connsiteY100" fmla="*/ 6218 h 10000"/>
              <a:gd name="connsiteX101" fmla="*/ 6898 w 9934"/>
              <a:gd name="connsiteY101" fmla="*/ 6371 h 10000"/>
              <a:gd name="connsiteX102" fmla="*/ 6832 w 9934"/>
              <a:gd name="connsiteY102" fmla="*/ 6492 h 10000"/>
              <a:gd name="connsiteX103" fmla="*/ 6906 w 9934"/>
              <a:gd name="connsiteY103" fmla="*/ 6580 h 10000"/>
              <a:gd name="connsiteX104" fmla="*/ 7179 w 9934"/>
              <a:gd name="connsiteY104" fmla="*/ 6628 h 10000"/>
              <a:gd name="connsiteX105" fmla="*/ 7367 w 9934"/>
              <a:gd name="connsiteY105" fmla="*/ 6557 h 10000"/>
              <a:gd name="connsiteX106" fmla="*/ 7568 w 9934"/>
              <a:gd name="connsiteY106" fmla="*/ 6783 h 10000"/>
              <a:gd name="connsiteX107" fmla="*/ 7647 w 9934"/>
              <a:gd name="connsiteY107" fmla="*/ 7040 h 10000"/>
              <a:gd name="connsiteX108" fmla="*/ 7819 w 9934"/>
              <a:gd name="connsiteY108" fmla="*/ 7096 h 10000"/>
              <a:gd name="connsiteX109" fmla="*/ 8049 w 9934"/>
              <a:gd name="connsiteY109" fmla="*/ 7088 h 10000"/>
              <a:gd name="connsiteX110" fmla="*/ 8338 w 9934"/>
              <a:gd name="connsiteY110" fmla="*/ 7170 h 10000"/>
              <a:gd name="connsiteX111" fmla="*/ 8579 w 9934"/>
              <a:gd name="connsiteY111" fmla="*/ 7073 h 10000"/>
              <a:gd name="connsiteX112" fmla="*/ 9052 w 9934"/>
              <a:gd name="connsiteY112" fmla="*/ 7629 h 10000"/>
              <a:gd name="connsiteX113" fmla="*/ 9518 w 9934"/>
              <a:gd name="connsiteY113" fmla="*/ 7488 h 10000"/>
              <a:gd name="connsiteX114" fmla="*/ 9668 w 9934"/>
              <a:gd name="connsiteY114" fmla="*/ 7992 h 10000"/>
              <a:gd name="connsiteX115" fmla="*/ 9798 w 9934"/>
              <a:gd name="connsiteY115" fmla="*/ 8041 h 10000"/>
              <a:gd name="connsiteX116" fmla="*/ 9934 w 9934"/>
              <a:gd name="connsiteY116" fmla="*/ 8081 h 10000"/>
              <a:gd name="connsiteX117" fmla="*/ 9245 w 9934"/>
              <a:gd name="connsiteY117" fmla="*/ 6057 h 10000"/>
              <a:gd name="connsiteX118" fmla="*/ 9224 w 9934"/>
              <a:gd name="connsiteY118" fmla="*/ 4480 h 10000"/>
              <a:gd name="connsiteX119" fmla="*/ 8587 w 9934"/>
              <a:gd name="connsiteY119" fmla="*/ 4157 h 10000"/>
              <a:gd name="connsiteX120" fmla="*/ 7920 w 9934"/>
              <a:gd name="connsiteY120" fmla="*/ 3863 h 10000"/>
              <a:gd name="connsiteX121" fmla="*/ 7743 w 9934"/>
              <a:gd name="connsiteY121" fmla="*/ 3548 h 10000"/>
              <a:gd name="connsiteX122" fmla="*/ 7665 w 9934"/>
              <a:gd name="connsiteY122" fmla="*/ 3488 h 10000"/>
              <a:gd name="connsiteX123" fmla="*/ 7588 w 9934"/>
              <a:gd name="connsiteY123" fmla="*/ 3016 h 10000"/>
              <a:gd name="connsiteX124" fmla="*/ 7536 w 9934"/>
              <a:gd name="connsiteY124" fmla="*/ 2762 h 10000"/>
              <a:gd name="connsiteX125" fmla="*/ 7433 w 9934"/>
              <a:gd name="connsiteY125" fmla="*/ 2617 h 10000"/>
              <a:gd name="connsiteX126" fmla="*/ 7742 w 9934"/>
              <a:gd name="connsiteY126" fmla="*/ 2318 h 10000"/>
              <a:gd name="connsiteX127" fmla="*/ 7330 w 9934"/>
              <a:gd name="connsiteY127" fmla="*/ 1714 h 10000"/>
              <a:gd name="connsiteX128" fmla="*/ 7962 w 9934"/>
              <a:gd name="connsiteY128" fmla="*/ 48 h 10000"/>
              <a:gd name="connsiteX129" fmla="*/ 6206 w 9934"/>
              <a:gd name="connsiteY129" fmla="*/ 0 h 10000"/>
              <a:gd name="connsiteX130" fmla="*/ 5340 w 9934"/>
              <a:gd name="connsiteY130" fmla="*/ 145 h 10000"/>
              <a:gd name="connsiteX131" fmla="*/ 5104 w 9934"/>
              <a:gd name="connsiteY131" fmla="*/ 589 h 10000"/>
              <a:gd name="connsiteX132" fmla="*/ 5673 w 9934"/>
              <a:gd name="connsiteY132" fmla="*/ 1484 h 10000"/>
              <a:gd name="connsiteX133" fmla="*/ 4976 w 9934"/>
              <a:gd name="connsiteY133" fmla="*/ 2041 h 10000"/>
              <a:gd name="connsiteX134" fmla="*/ 4581 w 9934"/>
              <a:gd name="connsiteY134" fmla="*/ 3097 h 10000"/>
              <a:gd name="connsiteX135" fmla="*/ 4092 w 9934"/>
              <a:gd name="connsiteY135" fmla="*/ 2637 h 10000"/>
              <a:gd name="connsiteX0" fmla="*/ 4119 w 9864"/>
              <a:gd name="connsiteY0" fmla="*/ 2637 h 10000"/>
              <a:gd name="connsiteX1" fmla="*/ 3348 w 9864"/>
              <a:gd name="connsiteY1" fmla="*/ 3000 h 10000"/>
              <a:gd name="connsiteX2" fmla="*/ 2368 w 9864"/>
              <a:gd name="connsiteY2" fmla="*/ 3129 h 10000"/>
              <a:gd name="connsiteX3" fmla="*/ 1846 w 9864"/>
              <a:gd name="connsiteY3" fmla="*/ 3057 h 10000"/>
              <a:gd name="connsiteX4" fmla="*/ 1433 w 9864"/>
              <a:gd name="connsiteY4" fmla="*/ 3105 h 10000"/>
              <a:gd name="connsiteX5" fmla="*/ 1124 w 9864"/>
              <a:gd name="connsiteY5" fmla="*/ 3411 h 10000"/>
              <a:gd name="connsiteX6" fmla="*/ 1673 w 9864"/>
              <a:gd name="connsiteY6" fmla="*/ 4097 h 10000"/>
              <a:gd name="connsiteX7" fmla="*/ 2238 w 9864"/>
              <a:gd name="connsiteY7" fmla="*/ 5040 h 10000"/>
              <a:gd name="connsiteX8" fmla="*/ 2150 w 9864"/>
              <a:gd name="connsiteY8" fmla="*/ 5863 h 10000"/>
              <a:gd name="connsiteX9" fmla="*/ 1984 w 9864"/>
              <a:gd name="connsiteY9" fmla="*/ 6613 h 10000"/>
              <a:gd name="connsiteX10" fmla="*/ 744 w 9864"/>
              <a:gd name="connsiteY10" fmla="*/ 7339 h 10000"/>
              <a:gd name="connsiteX11" fmla="*/ 0 w 9864"/>
              <a:gd name="connsiteY11" fmla="*/ 7725 h 10000"/>
              <a:gd name="connsiteX12" fmla="*/ 106 w 9864"/>
              <a:gd name="connsiteY12" fmla="*/ 8113 h 10000"/>
              <a:gd name="connsiteX13" fmla="*/ 560 w 9864"/>
              <a:gd name="connsiteY13" fmla="*/ 8492 h 10000"/>
              <a:gd name="connsiteX14" fmla="*/ 771 w 9864"/>
              <a:gd name="connsiteY14" fmla="*/ 8815 h 10000"/>
              <a:gd name="connsiteX15" fmla="*/ 1148 w 9864"/>
              <a:gd name="connsiteY15" fmla="*/ 9008 h 10000"/>
              <a:gd name="connsiteX16" fmla="*/ 1460 w 9864"/>
              <a:gd name="connsiteY16" fmla="*/ 9468 h 10000"/>
              <a:gd name="connsiteX17" fmla="*/ 1829 w 9864"/>
              <a:gd name="connsiteY17" fmla="*/ 9895 h 10000"/>
              <a:gd name="connsiteX18" fmla="*/ 2087 w 9864"/>
              <a:gd name="connsiteY18" fmla="*/ 10000 h 10000"/>
              <a:gd name="connsiteX19" fmla="*/ 2346 w 9864"/>
              <a:gd name="connsiteY19" fmla="*/ 9855 h 10000"/>
              <a:gd name="connsiteX20" fmla="*/ 2589 w 9864"/>
              <a:gd name="connsiteY20" fmla="*/ 9509 h 10000"/>
              <a:gd name="connsiteX21" fmla="*/ 2393 w 9864"/>
              <a:gd name="connsiteY21" fmla="*/ 8984 h 10000"/>
              <a:gd name="connsiteX22" fmla="*/ 2410 w 9864"/>
              <a:gd name="connsiteY22" fmla="*/ 8766 h 10000"/>
              <a:gd name="connsiteX23" fmla="*/ 3056 w 9864"/>
              <a:gd name="connsiteY23" fmla="*/ 8621 h 10000"/>
              <a:gd name="connsiteX24" fmla="*/ 3418 w 9864"/>
              <a:gd name="connsiteY24" fmla="*/ 8516 h 10000"/>
              <a:gd name="connsiteX25" fmla="*/ 3710 w 9864"/>
              <a:gd name="connsiteY25" fmla="*/ 8492 h 10000"/>
              <a:gd name="connsiteX26" fmla="*/ 4156 w 9864"/>
              <a:gd name="connsiteY26" fmla="*/ 8330 h 10000"/>
              <a:gd name="connsiteX27" fmla="*/ 4702 w 9864"/>
              <a:gd name="connsiteY27" fmla="*/ 7992 h 10000"/>
              <a:gd name="connsiteX28" fmla="*/ 5319 w 9864"/>
              <a:gd name="connsiteY28" fmla="*/ 8137 h 10000"/>
              <a:gd name="connsiteX29" fmla="*/ 5567 w 9864"/>
              <a:gd name="connsiteY29" fmla="*/ 8041 h 10000"/>
              <a:gd name="connsiteX30" fmla="*/ 5611 w 9864"/>
              <a:gd name="connsiteY30" fmla="*/ 8476 h 10000"/>
              <a:gd name="connsiteX31" fmla="*/ 5756 w 9864"/>
              <a:gd name="connsiteY31" fmla="*/ 8669 h 10000"/>
              <a:gd name="connsiteX32" fmla="*/ 5915 w 9864"/>
              <a:gd name="connsiteY32" fmla="*/ 8589 h 10000"/>
              <a:gd name="connsiteX33" fmla="*/ 5989 w 9864"/>
              <a:gd name="connsiteY33" fmla="*/ 8686 h 10000"/>
              <a:gd name="connsiteX34" fmla="*/ 6301 w 9864"/>
              <a:gd name="connsiteY34" fmla="*/ 8572 h 10000"/>
              <a:gd name="connsiteX35" fmla="*/ 6921 w 9864"/>
              <a:gd name="connsiteY35" fmla="*/ 8452 h 10000"/>
              <a:gd name="connsiteX36" fmla="*/ 6662 w 9864"/>
              <a:gd name="connsiteY36" fmla="*/ 8137 h 10000"/>
              <a:gd name="connsiteX37" fmla="*/ 6555 w 9864"/>
              <a:gd name="connsiteY37" fmla="*/ 8017 h 10000"/>
              <a:gd name="connsiteX38" fmla="*/ 6514 w 9864"/>
              <a:gd name="connsiteY38" fmla="*/ 7718 h 10000"/>
              <a:gd name="connsiteX39" fmla="*/ 6454 w 9864"/>
              <a:gd name="connsiteY39" fmla="*/ 7581 h 10000"/>
              <a:gd name="connsiteX40" fmla="*/ 6643 w 9864"/>
              <a:gd name="connsiteY40" fmla="*/ 7508 h 10000"/>
              <a:gd name="connsiteX41" fmla="*/ 6633 w 9864"/>
              <a:gd name="connsiteY41" fmla="*/ 7411 h 10000"/>
              <a:gd name="connsiteX42" fmla="*/ 6708 w 9864"/>
              <a:gd name="connsiteY42" fmla="*/ 7403 h 10000"/>
              <a:gd name="connsiteX43" fmla="*/ 6851 w 9864"/>
              <a:gd name="connsiteY43" fmla="*/ 7411 h 10000"/>
              <a:gd name="connsiteX44" fmla="*/ 6969 w 9864"/>
              <a:gd name="connsiteY44" fmla="*/ 7500 h 10000"/>
              <a:gd name="connsiteX45" fmla="*/ 6752 w 9864"/>
              <a:gd name="connsiteY45" fmla="*/ 7556 h 10000"/>
              <a:gd name="connsiteX46" fmla="*/ 6633 w 9864"/>
              <a:gd name="connsiteY46" fmla="*/ 7508 h 10000"/>
              <a:gd name="connsiteX47" fmla="*/ 6454 w 9864"/>
              <a:gd name="connsiteY47" fmla="*/ 7556 h 10000"/>
              <a:gd name="connsiteX48" fmla="*/ 6504 w 9864"/>
              <a:gd name="connsiteY48" fmla="*/ 7702 h 10000"/>
              <a:gd name="connsiteX49" fmla="*/ 6581 w 9864"/>
              <a:gd name="connsiteY49" fmla="*/ 8033 h 10000"/>
              <a:gd name="connsiteX50" fmla="*/ 6662 w 9864"/>
              <a:gd name="connsiteY50" fmla="*/ 8137 h 10000"/>
              <a:gd name="connsiteX51" fmla="*/ 6893 w 9864"/>
              <a:gd name="connsiteY51" fmla="*/ 8443 h 10000"/>
              <a:gd name="connsiteX52" fmla="*/ 6989 w 9864"/>
              <a:gd name="connsiteY52" fmla="*/ 8589 h 10000"/>
              <a:gd name="connsiteX53" fmla="*/ 7200 w 9864"/>
              <a:gd name="connsiteY53" fmla="*/ 8855 h 10000"/>
              <a:gd name="connsiteX54" fmla="*/ 7598 w 9864"/>
              <a:gd name="connsiteY54" fmla="*/ 8839 h 10000"/>
              <a:gd name="connsiteX55" fmla="*/ 8191 w 9864"/>
              <a:gd name="connsiteY55" fmla="*/ 8911 h 10000"/>
              <a:gd name="connsiteX56" fmla="*/ 8719 w 9864"/>
              <a:gd name="connsiteY56" fmla="*/ 8589 h 10000"/>
              <a:gd name="connsiteX57" fmla="*/ 8847 w 9864"/>
              <a:gd name="connsiteY57" fmla="*/ 8443 h 10000"/>
              <a:gd name="connsiteX58" fmla="*/ 8978 w 9864"/>
              <a:gd name="connsiteY58" fmla="*/ 8443 h 10000"/>
              <a:gd name="connsiteX59" fmla="*/ 9141 w 9864"/>
              <a:gd name="connsiteY59" fmla="*/ 8427 h 10000"/>
              <a:gd name="connsiteX60" fmla="*/ 9400 w 9864"/>
              <a:gd name="connsiteY60" fmla="*/ 8346 h 10000"/>
              <a:gd name="connsiteX61" fmla="*/ 9622 w 9864"/>
              <a:gd name="connsiteY61" fmla="*/ 8356 h 10000"/>
              <a:gd name="connsiteX62" fmla="*/ 9781 w 9864"/>
              <a:gd name="connsiteY62" fmla="*/ 8346 h 10000"/>
              <a:gd name="connsiteX63" fmla="*/ 9725 w 9864"/>
              <a:gd name="connsiteY63" fmla="*/ 8137 h 10000"/>
              <a:gd name="connsiteX64" fmla="*/ 9732 w 9864"/>
              <a:gd name="connsiteY64" fmla="*/ 7984 h 10000"/>
              <a:gd name="connsiteX65" fmla="*/ 9581 w 9864"/>
              <a:gd name="connsiteY65" fmla="*/ 7500 h 10000"/>
              <a:gd name="connsiteX66" fmla="*/ 9103 w 9864"/>
              <a:gd name="connsiteY66" fmla="*/ 7629 h 10000"/>
              <a:gd name="connsiteX67" fmla="*/ 8663 w 9864"/>
              <a:gd name="connsiteY67" fmla="*/ 7088 h 10000"/>
              <a:gd name="connsiteX68" fmla="*/ 8365 w 9864"/>
              <a:gd name="connsiteY68" fmla="*/ 7145 h 10000"/>
              <a:gd name="connsiteX69" fmla="*/ 8076 w 9864"/>
              <a:gd name="connsiteY69" fmla="*/ 7073 h 10000"/>
              <a:gd name="connsiteX70" fmla="*/ 7855 w 9864"/>
              <a:gd name="connsiteY70" fmla="*/ 7088 h 10000"/>
              <a:gd name="connsiteX71" fmla="*/ 7691 w 9864"/>
              <a:gd name="connsiteY71" fmla="*/ 7017 h 10000"/>
              <a:gd name="connsiteX72" fmla="*/ 7626 w 9864"/>
              <a:gd name="connsiteY72" fmla="*/ 6757 h 10000"/>
              <a:gd name="connsiteX73" fmla="*/ 7416 w 9864"/>
              <a:gd name="connsiteY73" fmla="*/ 6580 h 10000"/>
              <a:gd name="connsiteX74" fmla="*/ 7200 w 9864"/>
              <a:gd name="connsiteY74" fmla="*/ 6637 h 10000"/>
              <a:gd name="connsiteX75" fmla="*/ 6944 w 9864"/>
              <a:gd name="connsiteY75" fmla="*/ 6565 h 10000"/>
              <a:gd name="connsiteX76" fmla="*/ 6893 w 9864"/>
              <a:gd name="connsiteY76" fmla="*/ 6492 h 10000"/>
              <a:gd name="connsiteX77" fmla="*/ 6944 w 9864"/>
              <a:gd name="connsiteY77" fmla="*/ 6387 h 10000"/>
              <a:gd name="connsiteX78" fmla="*/ 7080 w 9864"/>
              <a:gd name="connsiteY78" fmla="*/ 6218 h 10000"/>
              <a:gd name="connsiteX79" fmla="*/ 7123 w 9864"/>
              <a:gd name="connsiteY79" fmla="*/ 5984 h 10000"/>
              <a:gd name="connsiteX80" fmla="*/ 7053 w 9864"/>
              <a:gd name="connsiteY80" fmla="*/ 5838 h 10000"/>
              <a:gd name="connsiteX81" fmla="*/ 7080 w 9864"/>
              <a:gd name="connsiteY81" fmla="*/ 5734 h 10000"/>
              <a:gd name="connsiteX82" fmla="*/ 7058 w 9864"/>
              <a:gd name="connsiteY82" fmla="*/ 5597 h 10000"/>
              <a:gd name="connsiteX83" fmla="*/ 7274 w 9864"/>
              <a:gd name="connsiteY83" fmla="*/ 5500 h 10000"/>
              <a:gd name="connsiteX84" fmla="*/ 7358 w 9864"/>
              <a:gd name="connsiteY84" fmla="*/ 5420 h 10000"/>
              <a:gd name="connsiteX85" fmla="*/ 7387 w 9864"/>
              <a:gd name="connsiteY85" fmla="*/ 5282 h 10000"/>
              <a:gd name="connsiteX86" fmla="*/ 7574 w 9864"/>
              <a:gd name="connsiteY86" fmla="*/ 5178 h 10000"/>
              <a:gd name="connsiteX87" fmla="*/ 7698 w 9864"/>
              <a:gd name="connsiteY87" fmla="*/ 5234 h 10000"/>
              <a:gd name="connsiteX88" fmla="*/ 7890 w 9864"/>
              <a:gd name="connsiteY88" fmla="*/ 5282 h 10000"/>
              <a:gd name="connsiteX89" fmla="*/ 7971 w 9864"/>
              <a:gd name="connsiteY89" fmla="*/ 5330 h 10000"/>
              <a:gd name="connsiteX90" fmla="*/ 7903 w 9864"/>
              <a:gd name="connsiteY90" fmla="*/ 5404 h 10000"/>
              <a:gd name="connsiteX91" fmla="*/ 8009 w 9864"/>
              <a:gd name="connsiteY91" fmla="*/ 5541 h 10000"/>
              <a:gd name="connsiteX92" fmla="*/ 8134 w 9864"/>
              <a:gd name="connsiteY92" fmla="*/ 5694 h 10000"/>
              <a:gd name="connsiteX93" fmla="*/ 7977 w 9864"/>
              <a:gd name="connsiteY93" fmla="*/ 5743 h 10000"/>
              <a:gd name="connsiteX94" fmla="*/ 8028 w 9864"/>
              <a:gd name="connsiteY94" fmla="*/ 5880 h 10000"/>
              <a:gd name="connsiteX95" fmla="*/ 7828 w 9864"/>
              <a:gd name="connsiteY95" fmla="*/ 6009 h 10000"/>
              <a:gd name="connsiteX96" fmla="*/ 7598 w 9864"/>
              <a:gd name="connsiteY96" fmla="*/ 6024 h 10000"/>
              <a:gd name="connsiteX97" fmla="*/ 7387 w 9864"/>
              <a:gd name="connsiteY97" fmla="*/ 5976 h 10000"/>
              <a:gd name="connsiteX98" fmla="*/ 7181 w 9864"/>
              <a:gd name="connsiteY98" fmla="*/ 5935 h 10000"/>
              <a:gd name="connsiteX99" fmla="*/ 7100 w 9864"/>
              <a:gd name="connsiteY99" fmla="*/ 6000 h 10000"/>
              <a:gd name="connsiteX100" fmla="*/ 7069 w 9864"/>
              <a:gd name="connsiteY100" fmla="*/ 6218 h 10000"/>
              <a:gd name="connsiteX101" fmla="*/ 6944 w 9864"/>
              <a:gd name="connsiteY101" fmla="*/ 6371 h 10000"/>
              <a:gd name="connsiteX102" fmla="*/ 6877 w 9864"/>
              <a:gd name="connsiteY102" fmla="*/ 6492 h 10000"/>
              <a:gd name="connsiteX103" fmla="*/ 6952 w 9864"/>
              <a:gd name="connsiteY103" fmla="*/ 6580 h 10000"/>
              <a:gd name="connsiteX104" fmla="*/ 7227 w 9864"/>
              <a:gd name="connsiteY104" fmla="*/ 6628 h 10000"/>
              <a:gd name="connsiteX105" fmla="*/ 7416 w 9864"/>
              <a:gd name="connsiteY105" fmla="*/ 6557 h 10000"/>
              <a:gd name="connsiteX106" fmla="*/ 7618 w 9864"/>
              <a:gd name="connsiteY106" fmla="*/ 6783 h 10000"/>
              <a:gd name="connsiteX107" fmla="*/ 7698 w 9864"/>
              <a:gd name="connsiteY107" fmla="*/ 7040 h 10000"/>
              <a:gd name="connsiteX108" fmla="*/ 7871 w 9864"/>
              <a:gd name="connsiteY108" fmla="*/ 7096 h 10000"/>
              <a:gd name="connsiteX109" fmla="*/ 8102 w 9864"/>
              <a:gd name="connsiteY109" fmla="*/ 7088 h 10000"/>
              <a:gd name="connsiteX110" fmla="*/ 8393 w 9864"/>
              <a:gd name="connsiteY110" fmla="*/ 7170 h 10000"/>
              <a:gd name="connsiteX111" fmla="*/ 8636 w 9864"/>
              <a:gd name="connsiteY111" fmla="*/ 7073 h 10000"/>
              <a:gd name="connsiteX112" fmla="*/ 9112 w 9864"/>
              <a:gd name="connsiteY112" fmla="*/ 7629 h 10000"/>
              <a:gd name="connsiteX113" fmla="*/ 9581 w 9864"/>
              <a:gd name="connsiteY113" fmla="*/ 7488 h 10000"/>
              <a:gd name="connsiteX114" fmla="*/ 9732 w 9864"/>
              <a:gd name="connsiteY114" fmla="*/ 7992 h 10000"/>
              <a:gd name="connsiteX115" fmla="*/ 9863 w 9864"/>
              <a:gd name="connsiteY115" fmla="*/ 8041 h 10000"/>
              <a:gd name="connsiteX116" fmla="*/ 8944 w 9864"/>
              <a:gd name="connsiteY116" fmla="*/ 6339 h 10000"/>
              <a:gd name="connsiteX117" fmla="*/ 9306 w 9864"/>
              <a:gd name="connsiteY117" fmla="*/ 6057 h 10000"/>
              <a:gd name="connsiteX118" fmla="*/ 9285 w 9864"/>
              <a:gd name="connsiteY118" fmla="*/ 4480 h 10000"/>
              <a:gd name="connsiteX119" fmla="*/ 8644 w 9864"/>
              <a:gd name="connsiteY119" fmla="*/ 4157 h 10000"/>
              <a:gd name="connsiteX120" fmla="*/ 7973 w 9864"/>
              <a:gd name="connsiteY120" fmla="*/ 3863 h 10000"/>
              <a:gd name="connsiteX121" fmla="*/ 7794 w 9864"/>
              <a:gd name="connsiteY121" fmla="*/ 3548 h 10000"/>
              <a:gd name="connsiteX122" fmla="*/ 7716 w 9864"/>
              <a:gd name="connsiteY122" fmla="*/ 3488 h 10000"/>
              <a:gd name="connsiteX123" fmla="*/ 7638 w 9864"/>
              <a:gd name="connsiteY123" fmla="*/ 3016 h 10000"/>
              <a:gd name="connsiteX124" fmla="*/ 7586 w 9864"/>
              <a:gd name="connsiteY124" fmla="*/ 2762 h 10000"/>
              <a:gd name="connsiteX125" fmla="*/ 7482 w 9864"/>
              <a:gd name="connsiteY125" fmla="*/ 2617 h 10000"/>
              <a:gd name="connsiteX126" fmla="*/ 7793 w 9864"/>
              <a:gd name="connsiteY126" fmla="*/ 2318 h 10000"/>
              <a:gd name="connsiteX127" fmla="*/ 7379 w 9864"/>
              <a:gd name="connsiteY127" fmla="*/ 1714 h 10000"/>
              <a:gd name="connsiteX128" fmla="*/ 8015 w 9864"/>
              <a:gd name="connsiteY128" fmla="*/ 48 h 10000"/>
              <a:gd name="connsiteX129" fmla="*/ 6247 w 9864"/>
              <a:gd name="connsiteY129" fmla="*/ 0 h 10000"/>
              <a:gd name="connsiteX130" fmla="*/ 5375 w 9864"/>
              <a:gd name="connsiteY130" fmla="*/ 145 h 10000"/>
              <a:gd name="connsiteX131" fmla="*/ 5138 w 9864"/>
              <a:gd name="connsiteY131" fmla="*/ 589 h 10000"/>
              <a:gd name="connsiteX132" fmla="*/ 5711 w 9864"/>
              <a:gd name="connsiteY132" fmla="*/ 1484 h 10000"/>
              <a:gd name="connsiteX133" fmla="*/ 5009 w 9864"/>
              <a:gd name="connsiteY133" fmla="*/ 2041 h 10000"/>
              <a:gd name="connsiteX134" fmla="*/ 4611 w 9864"/>
              <a:gd name="connsiteY134" fmla="*/ 3097 h 10000"/>
              <a:gd name="connsiteX135" fmla="*/ 4119 w 9864"/>
              <a:gd name="connsiteY135" fmla="*/ 2637 h 10000"/>
              <a:gd name="connsiteX0" fmla="*/ 4176 w 10000"/>
              <a:gd name="connsiteY0" fmla="*/ 2637 h 10000"/>
              <a:gd name="connsiteX1" fmla="*/ 3394 w 10000"/>
              <a:gd name="connsiteY1" fmla="*/ 3000 h 10000"/>
              <a:gd name="connsiteX2" fmla="*/ 2401 w 10000"/>
              <a:gd name="connsiteY2" fmla="*/ 3129 h 10000"/>
              <a:gd name="connsiteX3" fmla="*/ 1871 w 10000"/>
              <a:gd name="connsiteY3" fmla="*/ 3057 h 10000"/>
              <a:gd name="connsiteX4" fmla="*/ 1453 w 10000"/>
              <a:gd name="connsiteY4" fmla="*/ 3105 h 10000"/>
              <a:gd name="connsiteX5" fmla="*/ 1139 w 10000"/>
              <a:gd name="connsiteY5" fmla="*/ 3411 h 10000"/>
              <a:gd name="connsiteX6" fmla="*/ 1696 w 10000"/>
              <a:gd name="connsiteY6" fmla="*/ 4097 h 10000"/>
              <a:gd name="connsiteX7" fmla="*/ 2269 w 10000"/>
              <a:gd name="connsiteY7" fmla="*/ 5040 h 10000"/>
              <a:gd name="connsiteX8" fmla="*/ 2180 w 10000"/>
              <a:gd name="connsiteY8" fmla="*/ 5863 h 10000"/>
              <a:gd name="connsiteX9" fmla="*/ 2011 w 10000"/>
              <a:gd name="connsiteY9" fmla="*/ 6613 h 10000"/>
              <a:gd name="connsiteX10" fmla="*/ 754 w 10000"/>
              <a:gd name="connsiteY10" fmla="*/ 7339 h 10000"/>
              <a:gd name="connsiteX11" fmla="*/ 0 w 10000"/>
              <a:gd name="connsiteY11" fmla="*/ 7725 h 10000"/>
              <a:gd name="connsiteX12" fmla="*/ 107 w 10000"/>
              <a:gd name="connsiteY12" fmla="*/ 8113 h 10000"/>
              <a:gd name="connsiteX13" fmla="*/ 568 w 10000"/>
              <a:gd name="connsiteY13" fmla="*/ 8492 h 10000"/>
              <a:gd name="connsiteX14" fmla="*/ 782 w 10000"/>
              <a:gd name="connsiteY14" fmla="*/ 8815 h 10000"/>
              <a:gd name="connsiteX15" fmla="*/ 1164 w 10000"/>
              <a:gd name="connsiteY15" fmla="*/ 9008 h 10000"/>
              <a:gd name="connsiteX16" fmla="*/ 1480 w 10000"/>
              <a:gd name="connsiteY16" fmla="*/ 9468 h 10000"/>
              <a:gd name="connsiteX17" fmla="*/ 1854 w 10000"/>
              <a:gd name="connsiteY17" fmla="*/ 9895 h 10000"/>
              <a:gd name="connsiteX18" fmla="*/ 2116 w 10000"/>
              <a:gd name="connsiteY18" fmla="*/ 10000 h 10000"/>
              <a:gd name="connsiteX19" fmla="*/ 2378 w 10000"/>
              <a:gd name="connsiteY19" fmla="*/ 9855 h 10000"/>
              <a:gd name="connsiteX20" fmla="*/ 2625 w 10000"/>
              <a:gd name="connsiteY20" fmla="*/ 9509 h 10000"/>
              <a:gd name="connsiteX21" fmla="*/ 2426 w 10000"/>
              <a:gd name="connsiteY21" fmla="*/ 8984 h 10000"/>
              <a:gd name="connsiteX22" fmla="*/ 2443 w 10000"/>
              <a:gd name="connsiteY22" fmla="*/ 8766 h 10000"/>
              <a:gd name="connsiteX23" fmla="*/ 3098 w 10000"/>
              <a:gd name="connsiteY23" fmla="*/ 8621 h 10000"/>
              <a:gd name="connsiteX24" fmla="*/ 3465 w 10000"/>
              <a:gd name="connsiteY24" fmla="*/ 8516 h 10000"/>
              <a:gd name="connsiteX25" fmla="*/ 3761 w 10000"/>
              <a:gd name="connsiteY25" fmla="*/ 8492 h 10000"/>
              <a:gd name="connsiteX26" fmla="*/ 4213 w 10000"/>
              <a:gd name="connsiteY26" fmla="*/ 8330 h 10000"/>
              <a:gd name="connsiteX27" fmla="*/ 4767 w 10000"/>
              <a:gd name="connsiteY27" fmla="*/ 7992 h 10000"/>
              <a:gd name="connsiteX28" fmla="*/ 5392 w 10000"/>
              <a:gd name="connsiteY28" fmla="*/ 8137 h 10000"/>
              <a:gd name="connsiteX29" fmla="*/ 5644 w 10000"/>
              <a:gd name="connsiteY29" fmla="*/ 8041 h 10000"/>
              <a:gd name="connsiteX30" fmla="*/ 5688 w 10000"/>
              <a:gd name="connsiteY30" fmla="*/ 8476 h 10000"/>
              <a:gd name="connsiteX31" fmla="*/ 5835 w 10000"/>
              <a:gd name="connsiteY31" fmla="*/ 8669 h 10000"/>
              <a:gd name="connsiteX32" fmla="*/ 5997 w 10000"/>
              <a:gd name="connsiteY32" fmla="*/ 8589 h 10000"/>
              <a:gd name="connsiteX33" fmla="*/ 6072 w 10000"/>
              <a:gd name="connsiteY33" fmla="*/ 8686 h 10000"/>
              <a:gd name="connsiteX34" fmla="*/ 6388 w 10000"/>
              <a:gd name="connsiteY34" fmla="*/ 8572 h 10000"/>
              <a:gd name="connsiteX35" fmla="*/ 7016 w 10000"/>
              <a:gd name="connsiteY35" fmla="*/ 8452 h 10000"/>
              <a:gd name="connsiteX36" fmla="*/ 6754 w 10000"/>
              <a:gd name="connsiteY36" fmla="*/ 8137 h 10000"/>
              <a:gd name="connsiteX37" fmla="*/ 6645 w 10000"/>
              <a:gd name="connsiteY37" fmla="*/ 8017 h 10000"/>
              <a:gd name="connsiteX38" fmla="*/ 6604 w 10000"/>
              <a:gd name="connsiteY38" fmla="*/ 7718 h 10000"/>
              <a:gd name="connsiteX39" fmla="*/ 6543 w 10000"/>
              <a:gd name="connsiteY39" fmla="*/ 7581 h 10000"/>
              <a:gd name="connsiteX40" fmla="*/ 6735 w 10000"/>
              <a:gd name="connsiteY40" fmla="*/ 7508 h 10000"/>
              <a:gd name="connsiteX41" fmla="*/ 6724 w 10000"/>
              <a:gd name="connsiteY41" fmla="*/ 7411 h 10000"/>
              <a:gd name="connsiteX42" fmla="*/ 6800 w 10000"/>
              <a:gd name="connsiteY42" fmla="*/ 7403 h 10000"/>
              <a:gd name="connsiteX43" fmla="*/ 6945 w 10000"/>
              <a:gd name="connsiteY43" fmla="*/ 7411 h 10000"/>
              <a:gd name="connsiteX44" fmla="*/ 7065 w 10000"/>
              <a:gd name="connsiteY44" fmla="*/ 7500 h 10000"/>
              <a:gd name="connsiteX45" fmla="*/ 6845 w 10000"/>
              <a:gd name="connsiteY45" fmla="*/ 7556 h 10000"/>
              <a:gd name="connsiteX46" fmla="*/ 6724 w 10000"/>
              <a:gd name="connsiteY46" fmla="*/ 7508 h 10000"/>
              <a:gd name="connsiteX47" fmla="*/ 6543 w 10000"/>
              <a:gd name="connsiteY47" fmla="*/ 7556 h 10000"/>
              <a:gd name="connsiteX48" fmla="*/ 6594 w 10000"/>
              <a:gd name="connsiteY48" fmla="*/ 7702 h 10000"/>
              <a:gd name="connsiteX49" fmla="*/ 6672 w 10000"/>
              <a:gd name="connsiteY49" fmla="*/ 8033 h 10000"/>
              <a:gd name="connsiteX50" fmla="*/ 6754 w 10000"/>
              <a:gd name="connsiteY50" fmla="*/ 8137 h 10000"/>
              <a:gd name="connsiteX51" fmla="*/ 6988 w 10000"/>
              <a:gd name="connsiteY51" fmla="*/ 8443 h 10000"/>
              <a:gd name="connsiteX52" fmla="*/ 7085 w 10000"/>
              <a:gd name="connsiteY52" fmla="*/ 8589 h 10000"/>
              <a:gd name="connsiteX53" fmla="*/ 7299 w 10000"/>
              <a:gd name="connsiteY53" fmla="*/ 8855 h 10000"/>
              <a:gd name="connsiteX54" fmla="*/ 7703 w 10000"/>
              <a:gd name="connsiteY54" fmla="*/ 8839 h 10000"/>
              <a:gd name="connsiteX55" fmla="*/ 8304 w 10000"/>
              <a:gd name="connsiteY55" fmla="*/ 8911 h 10000"/>
              <a:gd name="connsiteX56" fmla="*/ 8839 w 10000"/>
              <a:gd name="connsiteY56" fmla="*/ 8589 h 10000"/>
              <a:gd name="connsiteX57" fmla="*/ 8969 w 10000"/>
              <a:gd name="connsiteY57" fmla="*/ 8443 h 10000"/>
              <a:gd name="connsiteX58" fmla="*/ 9102 w 10000"/>
              <a:gd name="connsiteY58" fmla="*/ 8443 h 10000"/>
              <a:gd name="connsiteX59" fmla="*/ 9267 w 10000"/>
              <a:gd name="connsiteY59" fmla="*/ 8427 h 10000"/>
              <a:gd name="connsiteX60" fmla="*/ 9530 w 10000"/>
              <a:gd name="connsiteY60" fmla="*/ 8346 h 10000"/>
              <a:gd name="connsiteX61" fmla="*/ 9755 w 10000"/>
              <a:gd name="connsiteY61" fmla="*/ 8356 h 10000"/>
              <a:gd name="connsiteX62" fmla="*/ 9916 w 10000"/>
              <a:gd name="connsiteY62" fmla="*/ 8346 h 10000"/>
              <a:gd name="connsiteX63" fmla="*/ 9859 w 10000"/>
              <a:gd name="connsiteY63" fmla="*/ 8137 h 10000"/>
              <a:gd name="connsiteX64" fmla="*/ 9866 w 10000"/>
              <a:gd name="connsiteY64" fmla="*/ 7984 h 10000"/>
              <a:gd name="connsiteX65" fmla="*/ 9713 w 10000"/>
              <a:gd name="connsiteY65" fmla="*/ 7500 h 10000"/>
              <a:gd name="connsiteX66" fmla="*/ 9229 w 10000"/>
              <a:gd name="connsiteY66" fmla="*/ 7629 h 10000"/>
              <a:gd name="connsiteX67" fmla="*/ 8782 w 10000"/>
              <a:gd name="connsiteY67" fmla="*/ 7088 h 10000"/>
              <a:gd name="connsiteX68" fmla="*/ 8480 w 10000"/>
              <a:gd name="connsiteY68" fmla="*/ 7145 h 10000"/>
              <a:gd name="connsiteX69" fmla="*/ 8187 w 10000"/>
              <a:gd name="connsiteY69" fmla="*/ 7073 h 10000"/>
              <a:gd name="connsiteX70" fmla="*/ 7963 w 10000"/>
              <a:gd name="connsiteY70" fmla="*/ 7088 h 10000"/>
              <a:gd name="connsiteX71" fmla="*/ 7797 w 10000"/>
              <a:gd name="connsiteY71" fmla="*/ 7017 h 10000"/>
              <a:gd name="connsiteX72" fmla="*/ 7731 w 10000"/>
              <a:gd name="connsiteY72" fmla="*/ 6757 h 10000"/>
              <a:gd name="connsiteX73" fmla="*/ 7518 w 10000"/>
              <a:gd name="connsiteY73" fmla="*/ 6580 h 10000"/>
              <a:gd name="connsiteX74" fmla="*/ 7299 w 10000"/>
              <a:gd name="connsiteY74" fmla="*/ 6637 h 10000"/>
              <a:gd name="connsiteX75" fmla="*/ 7040 w 10000"/>
              <a:gd name="connsiteY75" fmla="*/ 6565 h 10000"/>
              <a:gd name="connsiteX76" fmla="*/ 6988 w 10000"/>
              <a:gd name="connsiteY76" fmla="*/ 6492 h 10000"/>
              <a:gd name="connsiteX77" fmla="*/ 7040 w 10000"/>
              <a:gd name="connsiteY77" fmla="*/ 6387 h 10000"/>
              <a:gd name="connsiteX78" fmla="*/ 7178 w 10000"/>
              <a:gd name="connsiteY78" fmla="*/ 6218 h 10000"/>
              <a:gd name="connsiteX79" fmla="*/ 7221 w 10000"/>
              <a:gd name="connsiteY79" fmla="*/ 5984 h 10000"/>
              <a:gd name="connsiteX80" fmla="*/ 7150 w 10000"/>
              <a:gd name="connsiteY80" fmla="*/ 5838 h 10000"/>
              <a:gd name="connsiteX81" fmla="*/ 7178 w 10000"/>
              <a:gd name="connsiteY81" fmla="*/ 5734 h 10000"/>
              <a:gd name="connsiteX82" fmla="*/ 7155 w 10000"/>
              <a:gd name="connsiteY82" fmla="*/ 5597 h 10000"/>
              <a:gd name="connsiteX83" fmla="*/ 7374 w 10000"/>
              <a:gd name="connsiteY83" fmla="*/ 5500 h 10000"/>
              <a:gd name="connsiteX84" fmla="*/ 7459 w 10000"/>
              <a:gd name="connsiteY84" fmla="*/ 5420 h 10000"/>
              <a:gd name="connsiteX85" fmla="*/ 7489 w 10000"/>
              <a:gd name="connsiteY85" fmla="*/ 5282 h 10000"/>
              <a:gd name="connsiteX86" fmla="*/ 7678 w 10000"/>
              <a:gd name="connsiteY86" fmla="*/ 5178 h 10000"/>
              <a:gd name="connsiteX87" fmla="*/ 7804 w 10000"/>
              <a:gd name="connsiteY87" fmla="*/ 5234 h 10000"/>
              <a:gd name="connsiteX88" fmla="*/ 7999 w 10000"/>
              <a:gd name="connsiteY88" fmla="*/ 5282 h 10000"/>
              <a:gd name="connsiteX89" fmla="*/ 8081 w 10000"/>
              <a:gd name="connsiteY89" fmla="*/ 5330 h 10000"/>
              <a:gd name="connsiteX90" fmla="*/ 8012 w 10000"/>
              <a:gd name="connsiteY90" fmla="*/ 5404 h 10000"/>
              <a:gd name="connsiteX91" fmla="*/ 8119 w 10000"/>
              <a:gd name="connsiteY91" fmla="*/ 5541 h 10000"/>
              <a:gd name="connsiteX92" fmla="*/ 8246 w 10000"/>
              <a:gd name="connsiteY92" fmla="*/ 5694 h 10000"/>
              <a:gd name="connsiteX93" fmla="*/ 8087 w 10000"/>
              <a:gd name="connsiteY93" fmla="*/ 5743 h 10000"/>
              <a:gd name="connsiteX94" fmla="*/ 8139 w 10000"/>
              <a:gd name="connsiteY94" fmla="*/ 5880 h 10000"/>
              <a:gd name="connsiteX95" fmla="*/ 7936 w 10000"/>
              <a:gd name="connsiteY95" fmla="*/ 6009 h 10000"/>
              <a:gd name="connsiteX96" fmla="*/ 7703 w 10000"/>
              <a:gd name="connsiteY96" fmla="*/ 6024 h 10000"/>
              <a:gd name="connsiteX97" fmla="*/ 7489 w 10000"/>
              <a:gd name="connsiteY97" fmla="*/ 5976 h 10000"/>
              <a:gd name="connsiteX98" fmla="*/ 7280 w 10000"/>
              <a:gd name="connsiteY98" fmla="*/ 5935 h 10000"/>
              <a:gd name="connsiteX99" fmla="*/ 7198 w 10000"/>
              <a:gd name="connsiteY99" fmla="*/ 6000 h 10000"/>
              <a:gd name="connsiteX100" fmla="*/ 7166 w 10000"/>
              <a:gd name="connsiteY100" fmla="*/ 6218 h 10000"/>
              <a:gd name="connsiteX101" fmla="*/ 7040 w 10000"/>
              <a:gd name="connsiteY101" fmla="*/ 6371 h 10000"/>
              <a:gd name="connsiteX102" fmla="*/ 6972 w 10000"/>
              <a:gd name="connsiteY102" fmla="*/ 6492 h 10000"/>
              <a:gd name="connsiteX103" fmla="*/ 7048 w 10000"/>
              <a:gd name="connsiteY103" fmla="*/ 6580 h 10000"/>
              <a:gd name="connsiteX104" fmla="*/ 7327 w 10000"/>
              <a:gd name="connsiteY104" fmla="*/ 6628 h 10000"/>
              <a:gd name="connsiteX105" fmla="*/ 7518 w 10000"/>
              <a:gd name="connsiteY105" fmla="*/ 6557 h 10000"/>
              <a:gd name="connsiteX106" fmla="*/ 7723 w 10000"/>
              <a:gd name="connsiteY106" fmla="*/ 6783 h 10000"/>
              <a:gd name="connsiteX107" fmla="*/ 7804 w 10000"/>
              <a:gd name="connsiteY107" fmla="*/ 7040 h 10000"/>
              <a:gd name="connsiteX108" fmla="*/ 7980 w 10000"/>
              <a:gd name="connsiteY108" fmla="*/ 7096 h 10000"/>
              <a:gd name="connsiteX109" fmla="*/ 8214 w 10000"/>
              <a:gd name="connsiteY109" fmla="*/ 7088 h 10000"/>
              <a:gd name="connsiteX110" fmla="*/ 8509 w 10000"/>
              <a:gd name="connsiteY110" fmla="*/ 7170 h 10000"/>
              <a:gd name="connsiteX111" fmla="*/ 8755 w 10000"/>
              <a:gd name="connsiteY111" fmla="*/ 7073 h 10000"/>
              <a:gd name="connsiteX112" fmla="*/ 9238 w 10000"/>
              <a:gd name="connsiteY112" fmla="*/ 7629 h 10000"/>
              <a:gd name="connsiteX113" fmla="*/ 9713 w 10000"/>
              <a:gd name="connsiteY113" fmla="*/ 7488 h 10000"/>
              <a:gd name="connsiteX114" fmla="*/ 9866 w 10000"/>
              <a:gd name="connsiteY114" fmla="*/ 7992 h 10000"/>
              <a:gd name="connsiteX115" fmla="*/ 9999 w 10000"/>
              <a:gd name="connsiteY115" fmla="*/ 7291 h 10000"/>
              <a:gd name="connsiteX116" fmla="*/ 9067 w 10000"/>
              <a:gd name="connsiteY116" fmla="*/ 6339 h 10000"/>
              <a:gd name="connsiteX117" fmla="*/ 9434 w 10000"/>
              <a:gd name="connsiteY117" fmla="*/ 6057 h 10000"/>
              <a:gd name="connsiteX118" fmla="*/ 9413 w 10000"/>
              <a:gd name="connsiteY118" fmla="*/ 4480 h 10000"/>
              <a:gd name="connsiteX119" fmla="*/ 8763 w 10000"/>
              <a:gd name="connsiteY119" fmla="*/ 4157 h 10000"/>
              <a:gd name="connsiteX120" fmla="*/ 8083 w 10000"/>
              <a:gd name="connsiteY120" fmla="*/ 3863 h 10000"/>
              <a:gd name="connsiteX121" fmla="*/ 7901 w 10000"/>
              <a:gd name="connsiteY121" fmla="*/ 3548 h 10000"/>
              <a:gd name="connsiteX122" fmla="*/ 7822 w 10000"/>
              <a:gd name="connsiteY122" fmla="*/ 3488 h 10000"/>
              <a:gd name="connsiteX123" fmla="*/ 7743 w 10000"/>
              <a:gd name="connsiteY123" fmla="*/ 3016 h 10000"/>
              <a:gd name="connsiteX124" fmla="*/ 7691 w 10000"/>
              <a:gd name="connsiteY124" fmla="*/ 2762 h 10000"/>
              <a:gd name="connsiteX125" fmla="*/ 7585 w 10000"/>
              <a:gd name="connsiteY125" fmla="*/ 2617 h 10000"/>
              <a:gd name="connsiteX126" fmla="*/ 7900 w 10000"/>
              <a:gd name="connsiteY126" fmla="*/ 2318 h 10000"/>
              <a:gd name="connsiteX127" fmla="*/ 7481 w 10000"/>
              <a:gd name="connsiteY127" fmla="*/ 1714 h 10000"/>
              <a:gd name="connsiteX128" fmla="*/ 8126 w 10000"/>
              <a:gd name="connsiteY128" fmla="*/ 48 h 10000"/>
              <a:gd name="connsiteX129" fmla="*/ 6333 w 10000"/>
              <a:gd name="connsiteY129" fmla="*/ 0 h 10000"/>
              <a:gd name="connsiteX130" fmla="*/ 5449 w 10000"/>
              <a:gd name="connsiteY130" fmla="*/ 145 h 10000"/>
              <a:gd name="connsiteX131" fmla="*/ 5209 w 10000"/>
              <a:gd name="connsiteY131" fmla="*/ 589 h 10000"/>
              <a:gd name="connsiteX132" fmla="*/ 5790 w 10000"/>
              <a:gd name="connsiteY132" fmla="*/ 1484 h 10000"/>
              <a:gd name="connsiteX133" fmla="*/ 5078 w 10000"/>
              <a:gd name="connsiteY133" fmla="*/ 2041 h 10000"/>
              <a:gd name="connsiteX134" fmla="*/ 4675 w 10000"/>
              <a:gd name="connsiteY134" fmla="*/ 3097 h 10000"/>
              <a:gd name="connsiteX135" fmla="*/ 4176 w 10000"/>
              <a:gd name="connsiteY135" fmla="*/ 2637 h 10000"/>
              <a:gd name="connsiteX0" fmla="*/ 4176 w 9916"/>
              <a:gd name="connsiteY0" fmla="*/ 2637 h 10000"/>
              <a:gd name="connsiteX1" fmla="*/ 3394 w 9916"/>
              <a:gd name="connsiteY1" fmla="*/ 3000 h 10000"/>
              <a:gd name="connsiteX2" fmla="*/ 2401 w 9916"/>
              <a:gd name="connsiteY2" fmla="*/ 3129 h 10000"/>
              <a:gd name="connsiteX3" fmla="*/ 1871 w 9916"/>
              <a:gd name="connsiteY3" fmla="*/ 3057 h 10000"/>
              <a:gd name="connsiteX4" fmla="*/ 1453 w 9916"/>
              <a:gd name="connsiteY4" fmla="*/ 3105 h 10000"/>
              <a:gd name="connsiteX5" fmla="*/ 1139 w 9916"/>
              <a:gd name="connsiteY5" fmla="*/ 3411 h 10000"/>
              <a:gd name="connsiteX6" fmla="*/ 1696 w 9916"/>
              <a:gd name="connsiteY6" fmla="*/ 4097 h 10000"/>
              <a:gd name="connsiteX7" fmla="*/ 2269 w 9916"/>
              <a:gd name="connsiteY7" fmla="*/ 5040 h 10000"/>
              <a:gd name="connsiteX8" fmla="*/ 2180 w 9916"/>
              <a:gd name="connsiteY8" fmla="*/ 5863 h 10000"/>
              <a:gd name="connsiteX9" fmla="*/ 2011 w 9916"/>
              <a:gd name="connsiteY9" fmla="*/ 6613 h 10000"/>
              <a:gd name="connsiteX10" fmla="*/ 754 w 9916"/>
              <a:gd name="connsiteY10" fmla="*/ 7339 h 10000"/>
              <a:gd name="connsiteX11" fmla="*/ 0 w 9916"/>
              <a:gd name="connsiteY11" fmla="*/ 7725 h 10000"/>
              <a:gd name="connsiteX12" fmla="*/ 107 w 9916"/>
              <a:gd name="connsiteY12" fmla="*/ 8113 h 10000"/>
              <a:gd name="connsiteX13" fmla="*/ 568 w 9916"/>
              <a:gd name="connsiteY13" fmla="*/ 8492 h 10000"/>
              <a:gd name="connsiteX14" fmla="*/ 782 w 9916"/>
              <a:gd name="connsiteY14" fmla="*/ 8815 h 10000"/>
              <a:gd name="connsiteX15" fmla="*/ 1164 w 9916"/>
              <a:gd name="connsiteY15" fmla="*/ 9008 h 10000"/>
              <a:gd name="connsiteX16" fmla="*/ 1480 w 9916"/>
              <a:gd name="connsiteY16" fmla="*/ 9468 h 10000"/>
              <a:gd name="connsiteX17" fmla="*/ 1854 w 9916"/>
              <a:gd name="connsiteY17" fmla="*/ 9895 h 10000"/>
              <a:gd name="connsiteX18" fmla="*/ 2116 w 9916"/>
              <a:gd name="connsiteY18" fmla="*/ 10000 h 10000"/>
              <a:gd name="connsiteX19" fmla="*/ 2378 w 9916"/>
              <a:gd name="connsiteY19" fmla="*/ 9855 h 10000"/>
              <a:gd name="connsiteX20" fmla="*/ 2625 w 9916"/>
              <a:gd name="connsiteY20" fmla="*/ 9509 h 10000"/>
              <a:gd name="connsiteX21" fmla="*/ 2426 w 9916"/>
              <a:gd name="connsiteY21" fmla="*/ 8984 h 10000"/>
              <a:gd name="connsiteX22" fmla="*/ 2443 w 9916"/>
              <a:gd name="connsiteY22" fmla="*/ 8766 h 10000"/>
              <a:gd name="connsiteX23" fmla="*/ 3098 w 9916"/>
              <a:gd name="connsiteY23" fmla="*/ 8621 h 10000"/>
              <a:gd name="connsiteX24" fmla="*/ 3465 w 9916"/>
              <a:gd name="connsiteY24" fmla="*/ 8516 h 10000"/>
              <a:gd name="connsiteX25" fmla="*/ 3761 w 9916"/>
              <a:gd name="connsiteY25" fmla="*/ 8492 h 10000"/>
              <a:gd name="connsiteX26" fmla="*/ 4213 w 9916"/>
              <a:gd name="connsiteY26" fmla="*/ 8330 h 10000"/>
              <a:gd name="connsiteX27" fmla="*/ 4767 w 9916"/>
              <a:gd name="connsiteY27" fmla="*/ 7992 h 10000"/>
              <a:gd name="connsiteX28" fmla="*/ 5392 w 9916"/>
              <a:gd name="connsiteY28" fmla="*/ 8137 h 10000"/>
              <a:gd name="connsiteX29" fmla="*/ 5644 w 9916"/>
              <a:gd name="connsiteY29" fmla="*/ 8041 h 10000"/>
              <a:gd name="connsiteX30" fmla="*/ 5688 w 9916"/>
              <a:gd name="connsiteY30" fmla="*/ 8476 h 10000"/>
              <a:gd name="connsiteX31" fmla="*/ 5835 w 9916"/>
              <a:gd name="connsiteY31" fmla="*/ 8669 h 10000"/>
              <a:gd name="connsiteX32" fmla="*/ 5997 w 9916"/>
              <a:gd name="connsiteY32" fmla="*/ 8589 h 10000"/>
              <a:gd name="connsiteX33" fmla="*/ 6072 w 9916"/>
              <a:gd name="connsiteY33" fmla="*/ 8686 h 10000"/>
              <a:gd name="connsiteX34" fmla="*/ 6388 w 9916"/>
              <a:gd name="connsiteY34" fmla="*/ 8572 h 10000"/>
              <a:gd name="connsiteX35" fmla="*/ 7016 w 9916"/>
              <a:gd name="connsiteY35" fmla="*/ 8452 h 10000"/>
              <a:gd name="connsiteX36" fmla="*/ 6754 w 9916"/>
              <a:gd name="connsiteY36" fmla="*/ 8137 h 10000"/>
              <a:gd name="connsiteX37" fmla="*/ 6645 w 9916"/>
              <a:gd name="connsiteY37" fmla="*/ 8017 h 10000"/>
              <a:gd name="connsiteX38" fmla="*/ 6604 w 9916"/>
              <a:gd name="connsiteY38" fmla="*/ 7718 h 10000"/>
              <a:gd name="connsiteX39" fmla="*/ 6543 w 9916"/>
              <a:gd name="connsiteY39" fmla="*/ 7581 h 10000"/>
              <a:gd name="connsiteX40" fmla="*/ 6735 w 9916"/>
              <a:gd name="connsiteY40" fmla="*/ 7508 h 10000"/>
              <a:gd name="connsiteX41" fmla="*/ 6724 w 9916"/>
              <a:gd name="connsiteY41" fmla="*/ 7411 h 10000"/>
              <a:gd name="connsiteX42" fmla="*/ 6800 w 9916"/>
              <a:gd name="connsiteY42" fmla="*/ 7403 h 10000"/>
              <a:gd name="connsiteX43" fmla="*/ 6945 w 9916"/>
              <a:gd name="connsiteY43" fmla="*/ 7411 h 10000"/>
              <a:gd name="connsiteX44" fmla="*/ 7065 w 9916"/>
              <a:gd name="connsiteY44" fmla="*/ 7500 h 10000"/>
              <a:gd name="connsiteX45" fmla="*/ 6845 w 9916"/>
              <a:gd name="connsiteY45" fmla="*/ 7556 h 10000"/>
              <a:gd name="connsiteX46" fmla="*/ 6724 w 9916"/>
              <a:gd name="connsiteY46" fmla="*/ 7508 h 10000"/>
              <a:gd name="connsiteX47" fmla="*/ 6543 w 9916"/>
              <a:gd name="connsiteY47" fmla="*/ 7556 h 10000"/>
              <a:gd name="connsiteX48" fmla="*/ 6594 w 9916"/>
              <a:gd name="connsiteY48" fmla="*/ 7702 h 10000"/>
              <a:gd name="connsiteX49" fmla="*/ 6672 w 9916"/>
              <a:gd name="connsiteY49" fmla="*/ 8033 h 10000"/>
              <a:gd name="connsiteX50" fmla="*/ 6754 w 9916"/>
              <a:gd name="connsiteY50" fmla="*/ 8137 h 10000"/>
              <a:gd name="connsiteX51" fmla="*/ 6988 w 9916"/>
              <a:gd name="connsiteY51" fmla="*/ 8443 h 10000"/>
              <a:gd name="connsiteX52" fmla="*/ 7085 w 9916"/>
              <a:gd name="connsiteY52" fmla="*/ 8589 h 10000"/>
              <a:gd name="connsiteX53" fmla="*/ 7299 w 9916"/>
              <a:gd name="connsiteY53" fmla="*/ 8855 h 10000"/>
              <a:gd name="connsiteX54" fmla="*/ 7703 w 9916"/>
              <a:gd name="connsiteY54" fmla="*/ 8839 h 10000"/>
              <a:gd name="connsiteX55" fmla="*/ 8304 w 9916"/>
              <a:gd name="connsiteY55" fmla="*/ 8911 h 10000"/>
              <a:gd name="connsiteX56" fmla="*/ 8839 w 9916"/>
              <a:gd name="connsiteY56" fmla="*/ 8589 h 10000"/>
              <a:gd name="connsiteX57" fmla="*/ 8969 w 9916"/>
              <a:gd name="connsiteY57" fmla="*/ 8443 h 10000"/>
              <a:gd name="connsiteX58" fmla="*/ 9102 w 9916"/>
              <a:gd name="connsiteY58" fmla="*/ 8443 h 10000"/>
              <a:gd name="connsiteX59" fmla="*/ 9267 w 9916"/>
              <a:gd name="connsiteY59" fmla="*/ 8427 h 10000"/>
              <a:gd name="connsiteX60" fmla="*/ 9530 w 9916"/>
              <a:gd name="connsiteY60" fmla="*/ 8346 h 10000"/>
              <a:gd name="connsiteX61" fmla="*/ 9755 w 9916"/>
              <a:gd name="connsiteY61" fmla="*/ 8356 h 10000"/>
              <a:gd name="connsiteX62" fmla="*/ 9916 w 9916"/>
              <a:gd name="connsiteY62" fmla="*/ 8346 h 10000"/>
              <a:gd name="connsiteX63" fmla="*/ 9859 w 9916"/>
              <a:gd name="connsiteY63" fmla="*/ 8137 h 10000"/>
              <a:gd name="connsiteX64" fmla="*/ 9866 w 9916"/>
              <a:gd name="connsiteY64" fmla="*/ 7984 h 10000"/>
              <a:gd name="connsiteX65" fmla="*/ 9713 w 9916"/>
              <a:gd name="connsiteY65" fmla="*/ 7500 h 10000"/>
              <a:gd name="connsiteX66" fmla="*/ 9229 w 9916"/>
              <a:gd name="connsiteY66" fmla="*/ 7629 h 10000"/>
              <a:gd name="connsiteX67" fmla="*/ 8782 w 9916"/>
              <a:gd name="connsiteY67" fmla="*/ 7088 h 10000"/>
              <a:gd name="connsiteX68" fmla="*/ 8480 w 9916"/>
              <a:gd name="connsiteY68" fmla="*/ 7145 h 10000"/>
              <a:gd name="connsiteX69" fmla="*/ 8187 w 9916"/>
              <a:gd name="connsiteY69" fmla="*/ 7073 h 10000"/>
              <a:gd name="connsiteX70" fmla="*/ 7963 w 9916"/>
              <a:gd name="connsiteY70" fmla="*/ 7088 h 10000"/>
              <a:gd name="connsiteX71" fmla="*/ 7797 w 9916"/>
              <a:gd name="connsiteY71" fmla="*/ 7017 h 10000"/>
              <a:gd name="connsiteX72" fmla="*/ 7731 w 9916"/>
              <a:gd name="connsiteY72" fmla="*/ 6757 h 10000"/>
              <a:gd name="connsiteX73" fmla="*/ 7518 w 9916"/>
              <a:gd name="connsiteY73" fmla="*/ 6580 h 10000"/>
              <a:gd name="connsiteX74" fmla="*/ 7299 w 9916"/>
              <a:gd name="connsiteY74" fmla="*/ 6637 h 10000"/>
              <a:gd name="connsiteX75" fmla="*/ 7040 w 9916"/>
              <a:gd name="connsiteY75" fmla="*/ 6565 h 10000"/>
              <a:gd name="connsiteX76" fmla="*/ 6988 w 9916"/>
              <a:gd name="connsiteY76" fmla="*/ 6492 h 10000"/>
              <a:gd name="connsiteX77" fmla="*/ 7040 w 9916"/>
              <a:gd name="connsiteY77" fmla="*/ 6387 h 10000"/>
              <a:gd name="connsiteX78" fmla="*/ 7178 w 9916"/>
              <a:gd name="connsiteY78" fmla="*/ 6218 h 10000"/>
              <a:gd name="connsiteX79" fmla="*/ 7221 w 9916"/>
              <a:gd name="connsiteY79" fmla="*/ 5984 h 10000"/>
              <a:gd name="connsiteX80" fmla="*/ 7150 w 9916"/>
              <a:gd name="connsiteY80" fmla="*/ 5838 h 10000"/>
              <a:gd name="connsiteX81" fmla="*/ 7178 w 9916"/>
              <a:gd name="connsiteY81" fmla="*/ 5734 h 10000"/>
              <a:gd name="connsiteX82" fmla="*/ 7155 w 9916"/>
              <a:gd name="connsiteY82" fmla="*/ 5597 h 10000"/>
              <a:gd name="connsiteX83" fmla="*/ 7374 w 9916"/>
              <a:gd name="connsiteY83" fmla="*/ 5500 h 10000"/>
              <a:gd name="connsiteX84" fmla="*/ 7459 w 9916"/>
              <a:gd name="connsiteY84" fmla="*/ 5420 h 10000"/>
              <a:gd name="connsiteX85" fmla="*/ 7489 w 9916"/>
              <a:gd name="connsiteY85" fmla="*/ 5282 h 10000"/>
              <a:gd name="connsiteX86" fmla="*/ 7678 w 9916"/>
              <a:gd name="connsiteY86" fmla="*/ 5178 h 10000"/>
              <a:gd name="connsiteX87" fmla="*/ 7804 w 9916"/>
              <a:gd name="connsiteY87" fmla="*/ 5234 h 10000"/>
              <a:gd name="connsiteX88" fmla="*/ 7999 w 9916"/>
              <a:gd name="connsiteY88" fmla="*/ 5282 h 10000"/>
              <a:gd name="connsiteX89" fmla="*/ 8081 w 9916"/>
              <a:gd name="connsiteY89" fmla="*/ 5330 h 10000"/>
              <a:gd name="connsiteX90" fmla="*/ 8012 w 9916"/>
              <a:gd name="connsiteY90" fmla="*/ 5404 h 10000"/>
              <a:gd name="connsiteX91" fmla="*/ 8119 w 9916"/>
              <a:gd name="connsiteY91" fmla="*/ 5541 h 10000"/>
              <a:gd name="connsiteX92" fmla="*/ 8246 w 9916"/>
              <a:gd name="connsiteY92" fmla="*/ 5694 h 10000"/>
              <a:gd name="connsiteX93" fmla="*/ 8087 w 9916"/>
              <a:gd name="connsiteY93" fmla="*/ 5743 h 10000"/>
              <a:gd name="connsiteX94" fmla="*/ 8139 w 9916"/>
              <a:gd name="connsiteY94" fmla="*/ 5880 h 10000"/>
              <a:gd name="connsiteX95" fmla="*/ 7936 w 9916"/>
              <a:gd name="connsiteY95" fmla="*/ 6009 h 10000"/>
              <a:gd name="connsiteX96" fmla="*/ 7703 w 9916"/>
              <a:gd name="connsiteY96" fmla="*/ 6024 h 10000"/>
              <a:gd name="connsiteX97" fmla="*/ 7489 w 9916"/>
              <a:gd name="connsiteY97" fmla="*/ 5976 h 10000"/>
              <a:gd name="connsiteX98" fmla="*/ 7280 w 9916"/>
              <a:gd name="connsiteY98" fmla="*/ 5935 h 10000"/>
              <a:gd name="connsiteX99" fmla="*/ 7198 w 9916"/>
              <a:gd name="connsiteY99" fmla="*/ 6000 h 10000"/>
              <a:gd name="connsiteX100" fmla="*/ 7166 w 9916"/>
              <a:gd name="connsiteY100" fmla="*/ 6218 h 10000"/>
              <a:gd name="connsiteX101" fmla="*/ 7040 w 9916"/>
              <a:gd name="connsiteY101" fmla="*/ 6371 h 10000"/>
              <a:gd name="connsiteX102" fmla="*/ 6972 w 9916"/>
              <a:gd name="connsiteY102" fmla="*/ 6492 h 10000"/>
              <a:gd name="connsiteX103" fmla="*/ 7048 w 9916"/>
              <a:gd name="connsiteY103" fmla="*/ 6580 h 10000"/>
              <a:gd name="connsiteX104" fmla="*/ 7327 w 9916"/>
              <a:gd name="connsiteY104" fmla="*/ 6628 h 10000"/>
              <a:gd name="connsiteX105" fmla="*/ 7518 w 9916"/>
              <a:gd name="connsiteY105" fmla="*/ 6557 h 10000"/>
              <a:gd name="connsiteX106" fmla="*/ 7723 w 9916"/>
              <a:gd name="connsiteY106" fmla="*/ 6783 h 10000"/>
              <a:gd name="connsiteX107" fmla="*/ 7804 w 9916"/>
              <a:gd name="connsiteY107" fmla="*/ 7040 h 10000"/>
              <a:gd name="connsiteX108" fmla="*/ 7980 w 9916"/>
              <a:gd name="connsiteY108" fmla="*/ 7096 h 10000"/>
              <a:gd name="connsiteX109" fmla="*/ 8214 w 9916"/>
              <a:gd name="connsiteY109" fmla="*/ 7088 h 10000"/>
              <a:gd name="connsiteX110" fmla="*/ 8509 w 9916"/>
              <a:gd name="connsiteY110" fmla="*/ 7170 h 10000"/>
              <a:gd name="connsiteX111" fmla="*/ 8755 w 9916"/>
              <a:gd name="connsiteY111" fmla="*/ 7073 h 10000"/>
              <a:gd name="connsiteX112" fmla="*/ 9238 w 9916"/>
              <a:gd name="connsiteY112" fmla="*/ 7629 h 10000"/>
              <a:gd name="connsiteX113" fmla="*/ 9713 w 9916"/>
              <a:gd name="connsiteY113" fmla="*/ 7488 h 10000"/>
              <a:gd name="connsiteX114" fmla="*/ 9866 w 9916"/>
              <a:gd name="connsiteY114" fmla="*/ 7992 h 10000"/>
              <a:gd name="connsiteX115" fmla="*/ 9229 w 9916"/>
              <a:gd name="connsiteY115" fmla="*/ 6795 h 10000"/>
              <a:gd name="connsiteX116" fmla="*/ 9067 w 9916"/>
              <a:gd name="connsiteY116" fmla="*/ 6339 h 10000"/>
              <a:gd name="connsiteX117" fmla="*/ 9434 w 9916"/>
              <a:gd name="connsiteY117" fmla="*/ 6057 h 10000"/>
              <a:gd name="connsiteX118" fmla="*/ 9413 w 9916"/>
              <a:gd name="connsiteY118" fmla="*/ 4480 h 10000"/>
              <a:gd name="connsiteX119" fmla="*/ 8763 w 9916"/>
              <a:gd name="connsiteY119" fmla="*/ 4157 h 10000"/>
              <a:gd name="connsiteX120" fmla="*/ 8083 w 9916"/>
              <a:gd name="connsiteY120" fmla="*/ 3863 h 10000"/>
              <a:gd name="connsiteX121" fmla="*/ 7901 w 9916"/>
              <a:gd name="connsiteY121" fmla="*/ 3548 h 10000"/>
              <a:gd name="connsiteX122" fmla="*/ 7822 w 9916"/>
              <a:gd name="connsiteY122" fmla="*/ 3488 h 10000"/>
              <a:gd name="connsiteX123" fmla="*/ 7743 w 9916"/>
              <a:gd name="connsiteY123" fmla="*/ 3016 h 10000"/>
              <a:gd name="connsiteX124" fmla="*/ 7691 w 9916"/>
              <a:gd name="connsiteY124" fmla="*/ 2762 h 10000"/>
              <a:gd name="connsiteX125" fmla="*/ 7585 w 9916"/>
              <a:gd name="connsiteY125" fmla="*/ 2617 h 10000"/>
              <a:gd name="connsiteX126" fmla="*/ 7900 w 9916"/>
              <a:gd name="connsiteY126" fmla="*/ 2318 h 10000"/>
              <a:gd name="connsiteX127" fmla="*/ 7481 w 9916"/>
              <a:gd name="connsiteY127" fmla="*/ 1714 h 10000"/>
              <a:gd name="connsiteX128" fmla="*/ 8126 w 9916"/>
              <a:gd name="connsiteY128" fmla="*/ 48 h 10000"/>
              <a:gd name="connsiteX129" fmla="*/ 6333 w 9916"/>
              <a:gd name="connsiteY129" fmla="*/ 0 h 10000"/>
              <a:gd name="connsiteX130" fmla="*/ 5449 w 9916"/>
              <a:gd name="connsiteY130" fmla="*/ 145 h 10000"/>
              <a:gd name="connsiteX131" fmla="*/ 5209 w 9916"/>
              <a:gd name="connsiteY131" fmla="*/ 589 h 10000"/>
              <a:gd name="connsiteX132" fmla="*/ 5790 w 9916"/>
              <a:gd name="connsiteY132" fmla="*/ 1484 h 10000"/>
              <a:gd name="connsiteX133" fmla="*/ 5078 w 9916"/>
              <a:gd name="connsiteY133" fmla="*/ 2041 h 10000"/>
              <a:gd name="connsiteX134" fmla="*/ 4675 w 9916"/>
              <a:gd name="connsiteY134" fmla="*/ 3097 h 10000"/>
              <a:gd name="connsiteX135" fmla="*/ 4176 w 9916"/>
              <a:gd name="connsiteY135" fmla="*/ 2637 h 10000"/>
              <a:gd name="connsiteX0" fmla="*/ 4211 w 10359"/>
              <a:gd name="connsiteY0" fmla="*/ 2637 h 10000"/>
              <a:gd name="connsiteX1" fmla="*/ 3423 w 10359"/>
              <a:gd name="connsiteY1" fmla="*/ 3000 h 10000"/>
              <a:gd name="connsiteX2" fmla="*/ 2421 w 10359"/>
              <a:gd name="connsiteY2" fmla="*/ 3129 h 10000"/>
              <a:gd name="connsiteX3" fmla="*/ 1887 w 10359"/>
              <a:gd name="connsiteY3" fmla="*/ 3057 h 10000"/>
              <a:gd name="connsiteX4" fmla="*/ 1465 w 10359"/>
              <a:gd name="connsiteY4" fmla="*/ 3105 h 10000"/>
              <a:gd name="connsiteX5" fmla="*/ 1149 w 10359"/>
              <a:gd name="connsiteY5" fmla="*/ 3411 h 10000"/>
              <a:gd name="connsiteX6" fmla="*/ 1710 w 10359"/>
              <a:gd name="connsiteY6" fmla="*/ 4097 h 10000"/>
              <a:gd name="connsiteX7" fmla="*/ 2288 w 10359"/>
              <a:gd name="connsiteY7" fmla="*/ 5040 h 10000"/>
              <a:gd name="connsiteX8" fmla="*/ 2198 w 10359"/>
              <a:gd name="connsiteY8" fmla="*/ 5863 h 10000"/>
              <a:gd name="connsiteX9" fmla="*/ 2028 w 10359"/>
              <a:gd name="connsiteY9" fmla="*/ 6613 h 10000"/>
              <a:gd name="connsiteX10" fmla="*/ 760 w 10359"/>
              <a:gd name="connsiteY10" fmla="*/ 7339 h 10000"/>
              <a:gd name="connsiteX11" fmla="*/ 0 w 10359"/>
              <a:gd name="connsiteY11" fmla="*/ 7725 h 10000"/>
              <a:gd name="connsiteX12" fmla="*/ 108 w 10359"/>
              <a:gd name="connsiteY12" fmla="*/ 8113 h 10000"/>
              <a:gd name="connsiteX13" fmla="*/ 573 w 10359"/>
              <a:gd name="connsiteY13" fmla="*/ 8492 h 10000"/>
              <a:gd name="connsiteX14" fmla="*/ 789 w 10359"/>
              <a:gd name="connsiteY14" fmla="*/ 8815 h 10000"/>
              <a:gd name="connsiteX15" fmla="*/ 1174 w 10359"/>
              <a:gd name="connsiteY15" fmla="*/ 9008 h 10000"/>
              <a:gd name="connsiteX16" fmla="*/ 1493 w 10359"/>
              <a:gd name="connsiteY16" fmla="*/ 9468 h 10000"/>
              <a:gd name="connsiteX17" fmla="*/ 1870 w 10359"/>
              <a:gd name="connsiteY17" fmla="*/ 9895 h 10000"/>
              <a:gd name="connsiteX18" fmla="*/ 2134 w 10359"/>
              <a:gd name="connsiteY18" fmla="*/ 10000 h 10000"/>
              <a:gd name="connsiteX19" fmla="*/ 2398 w 10359"/>
              <a:gd name="connsiteY19" fmla="*/ 9855 h 10000"/>
              <a:gd name="connsiteX20" fmla="*/ 2647 w 10359"/>
              <a:gd name="connsiteY20" fmla="*/ 9509 h 10000"/>
              <a:gd name="connsiteX21" fmla="*/ 2447 w 10359"/>
              <a:gd name="connsiteY21" fmla="*/ 8984 h 10000"/>
              <a:gd name="connsiteX22" fmla="*/ 2464 w 10359"/>
              <a:gd name="connsiteY22" fmla="*/ 8766 h 10000"/>
              <a:gd name="connsiteX23" fmla="*/ 3124 w 10359"/>
              <a:gd name="connsiteY23" fmla="*/ 8621 h 10000"/>
              <a:gd name="connsiteX24" fmla="*/ 3494 w 10359"/>
              <a:gd name="connsiteY24" fmla="*/ 8516 h 10000"/>
              <a:gd name="connsiteX25" fmla="*/ 3793 w 10359"/>
              <a:gd name="connsiteY25" fmla="*/ 8492 h 10000"/>
              <a:gd name="connsiteX26" fmla="*/ 4249 w 10359"/>
              <a:gd name="connsiteY26" fmla="*/ 8330 h 10000"/>
              <a:gd name="connsiteX27" fmla="*/ 4807 w 10359"/>
              <a:gd name="connsiteY27" fmla="*/ 7992 h 10000"/>
              <a:gd name="connsiteX28" fmla="*/ 5438 w 10359"/>
              <a:gd name="connsiteY28" fmla="*/ 8137 h 10000"/>
              <a:gd name="connsiteX29" fmla="*/ 5692 w 10359"/>
              <a:gd name="connsiteY29" fmla="*/ 8041 h 10000"/>
              <a:gd name="connsiteX30" fmla="*/ 5736 w 10359"/>
              <a:gd name="connsiteY30" fmla="*/ 8476 h 10000"/>
              <a:gd name="connsiteX31" fmla="*/ 5884 w 10359"/>
              <a:gd name="connsiteY31" fmla="*/ 8669 h 10000"/>
              <a:gd name="connsiteX32" fmla="*/ 6048 w 10359"/>
              <a:gd name="connsiteY32" fmla="*/ 8589 h 10000"/>
              <a:gd name="connsiteX33" fmla="*/ 6123 w 10359"/>
              <a:gd name="connsiteY33" fmla="*/ 8686 h 10000"/>
              <a:gd name="connsiteX34" fmla="*/ 6442 w 10359"/>
              <a:gd name="connsiteY34" fmla="*/ 8572 h 10000"/>
              <a:gd name="connsiteX35" fmla="*/ 7075 w 10359"/>
              <a:gd name="connsiteY35" fmla="*/ 8452 h 10000"/>
              <a:gd name="connsiteX36" fmla="*/ 6811 w 10359"/>
              <a:gd name="connsiteY36" fmla="*/ 8137 h 10000"/>
              <a:gd name="connsiteX37" fmla="*/ 6701 w 10359"/>
              <a:gd name="connsiteY37" fmla="*/ 8017 h 10000"/>
              <a:gd name="connsiteX38" fmla="*/ 6660 w 10359"/>
              <a:gd name="connsiteY38" fmla="*/ 7718 h 10000"/>
              <a:gd name="connsiteX39" fmla="*/ 6598 w 10359"/>
              <a:gd name="connsiteY39" fmla="*/ 7581 h 10000"/>
              <a:gd name="connsiteX40" fmla="*/ 6792 w 10359"/>
              <a:gd name="connsiteY40" fmla="*/ 7508 h 10000"/>
              <a:gd name="connsiteX41" fmla="*/ 6781 w 10359"/>
              <a:gd name="connsiteY41" fmla="*/ 7411 h 10000"/>
              <a:gd name="connsiteX42" fmla="*/ 6858 w 10359"/>
              <a:gd name="connsiteY42" fmla="*/ 7403 h 10000"/>
              <a:gd name="connsiteX43" fmla="*/ 7004 w 10359"/>
              <a:gd name="connsiteY43" fmla="*/ 7411 h 10000"/>
              <a:gd name="connsiteX44" fmla="*/ 7125 w 10359"/>
              <a:gd name="connsiteY44" fmla="*/ 7500 h 10000"/>
              <a:gd name="connsiteX45" fmla="*/ 6903 w 10359"/>
              <a:gd name="connsiteY45" fmla="*/ 7556 h 10000"/>
              <a:gd name="connsiteX46" fmla="*/ 6781 w 10359"/>
              <a:gd name="connsiteY46" fmla="*/ 7508 h 10000"/>
              <a:gd name="connsiteX47" fmla="*/ 6598 w 10359"/>
              <a:gd name="connsiteY47" fmla="*/ 7556 h 10000"/>
              <a:gd name="connsiteX48" fmla="*/ 6650 w 10359"/>
              <a:gd name="connsiteY48" fmla="*/ 7702 h 10000"/>
              <a:gd name="connsiteX49" fmla="*/ 6729 w 10359"/>
              <a:gd name="connsiteY49" fmla="*/ 8033 h 10000"/>
              <a:gd name="connsiteX50" fmla="*/ 6811 w 10359"/>
              <a:gd name="connsiteY50" fmla="*/ 8137 h 10000"/>
              <a:gd name="connsiteX51" fmla="*/ 7047 w 10359"/>
              <a:gd name="connsiteY51" fmla="*/ 8443 h 10000"/>
              <a:gd name="connsiteX52" fmla="*/ 7145 w 10359"/>
              <a:gd name="connsiteY52" fmla="*/ 8589 h 10000"/>
              <a:gd name="connsiteX53" fmla="*/ 7361 w 10359"/>
              <a:gd name="connsiteY53" fmla="*/ 8855 h 10000"/>
              <a:gd name="connsiteX54" fmla="*/ 7768 w 10359"/>
              <a:gd name="connsiteY54" fmla="*/ 8839 h 10000"/>
              <a:gd name="connsiteX55" fmla="*/ 8374 w 10359"/>
              <a:gd name="connsiteY55" fmla="*/ 8911 h 10000"/>
              <a:gd name="connsiteX56" fmla="*/ 8914 w 10359"/>
              <a:gd name="connsiteY56" fmla="*/ 8589 h 10000"/>
              <a:gd name="connsiteX57" fmla="*/ 9045 w 10359"/>
              <a:gd name="connsiteY57" fmla="*/ 8443 h 10000"/>
              <a:gd name="connsiteX58" fmla="*/ 9179 w 10359"/>
              <a:gd name="connsiteY58" fmla="*/ 8443 h 10000"/>
              <a:gd name="connsiteX59" fmla="*/ 9346 w 10359"/>
              <a:gd name="connsiteY59" fmla="*/ 8427 h 10000"/>
              <a:gd name="connsiteX60" fmla="*/ 9611 w 10359"/>
              <a:gd name="connsiteY60" fmla="*/ 8346 h 10000"/>
              <a:gd name="connsiteX61" fmla="*/ 9838 w 10359"/>
              <a:gd name="connsiteY61" fmla="*/ 8356 h 10000"/>
              <a:gd name="connsiteX62" fmla="*/ 10000 w 10359"/>
              <a:gd name="connsiteY62" fmla="*/ 8346 h 10000"/>
              <a:gd name="connsiteX63" fmla="*/ 9943 w 10359"/>
              <a:gd name="connsiteY63" fmla="*/ 8137 h 10000"/>
              <a:gd name="connsiteX64" fmla="*/ 9950 w 10359"/>
              <a:gd name="connsiteY64" fmla="*/ 7984 h 10000"/>
              <a:gd name="connsiteX65" fmla="*/ 9795 w 10359"/>
              <a:gd name="connsiteY65" fmla="*/ 7500 h 10000"/>
              <a:gd name="connsiteX66" fmla="*/ 9307 w 10359"/>
              <a:gd name="connsiteY66" fmla="*/ 7629 h 10000"/>
              <a:gd name="connsiteX67" fmla="*/ 8856 w 10359"/>
              <a:gd name="connsiteY67" fmla="*/ 7088 h 10000"/>
              <a:gd name="connsiteX68" fmla="*/ 8552 w 10359"/>
              <a:gd name="connsiteY68" fmla="*/ 7145 h 10000"/>
              <a:gd name="connsiteX69" fmla="*/ 8256 w 10359"/>
              <a:gd name="connsiteY69" fmla="*/ 7073 h 10000"/>
              <a:gd name="connsiteX70" fmla="*/ 8030 w 10359"/>
              <a:gd name="connsiteY70" fmla="*/ 7088 h 10000"/>
              <a:gd name="connsiteX71" fmla="*/ 7863 w 10359"/>
              <a:gd name="connsiteY71" fmla="*/ 7017 h 10000"/>
              <a:gd name="connsiteX72" fmla="*/ 7796 w 10359"/>
              <a:gd name="connsiteY72" fmla="*/ 6757 h 10000"/>
              <a:gd name="connsiteX73" fmla="*/ 7582 w 10359"/>
              <a:gd name="connsiteY73" fmla="*/ 6580 h 10000"/>
              <a:gd name="connsiteX74" fmla="*/ 7361 w 10359"/>
              <a:gd name="connsiteY74" fmla="*/ 6637 h 10000"/>
              <a:gd name="connsiteX75" fmla="*/ 7100 w 10359"/>
              <a:gd name="connsiteY75" fmla="*/ 6565 h 10000"/>
              <a:gd name="connsiteX76" fmla="*/ 7047 w 10359"/>
              <a:gd name="connsiteY76" fmla="*/ 6492 h 10000"/>
              <a:gd name="connsiteX77" fmla="*/ 7100 w 10359"/>
              <a:gd name="connsiteY77" fmla="*/ 6387 h 10000"/>
              <a:gd name="connsiteX78" fmla="*/ 7239 w 10359"/>
              <a:gd name="connsiteY78" fmla="*/ 6218 h 10000"/>
              <a:gd name="connsiteX79" fmla="*/ 7282 w 10359"/>
              <a:gd name="connsiteY79" fmla="*/ 5984 h 10000"/>
              <a:gd name="connsiteX80" fmla="*/ 7211 w 10359"/>
              <a:gd name="connsiteY80" fmla="*/ 5838 h 10000"/>
              <a:gd name="connsiteX81" fmla="*/ 7239 w 10359"/>
              <a:gd name="connsiteY81" fmla="*/ 5734 h 10000"/>
              <a:gd name="connsiteX82" fmla="*/ 7216 w 10359"/>
              <a:gd name="connsiteY82" fmla="*/ 5597 h 10000"/>
              <a:gd name="connsiteX83" fmla="*/ 7436 w 10359"/>
              <a:gd name="connsiteY83" fmla="*/ 5500 h 10000"/>
              <a:gd name="connsiteX84" fmla="*/ 7522 w 10359"/>
              <a:gd name="connsiteY84" fmla="*/ 5420 h 10000"/>
              <a:gd name="connsiteX85" fmla="*/ 7552 w 10359"/>
              <a:gd name="connsiteY85" fmla="*/ 5282 h 10000"/>
              <a:gd name="connsiteX86" fmla="*/ 7743 w 10359"/>
              <a:gd name="connsiteY86" fmla="*/ 5178 h 10000"/>
              <a:gd name="connsiteX87" fmla="*/ 7870 w 10359"/>
              <a:gd name="connsiteY87" fmla="*/ 5234 h 10000"/>
              <a:gd name="connsiteX88" fmla="*/ 8067 w 10359"/>
              <a:gd name="connsiteY88" fmla="*/ 5282 h 10000"/>
              <a:gd name="connsiteX89" fmla="*/ 8149 w 10359"/>
              <a:gd name="connsiteY89" fmla="*/ 5330 h 10000"/>
              <a:gd name="connsiteX90" fmla="*/ 8080 w 10359"/>
              <a:gd name="connsiteY90" fmla="*/ 5404 h 10000"/>
              <a:gd name="connsiteX91" fmla="*/ 8188 w 10359"/>
              <a:gd name="connsiteY91" fmla="*/ 5541 h 10000"/>
              <a:gd name="connsiteX92" fmla="*/ 8316 w 10359"/>
              <a:gd name="connsiteY92" fmla="*/ 5694 h 10000"/>
              <a:gd name="connsiteX93" fmla="*/ 8156 w 10359"/>
              <a:gd name="connsiteY93" fmla="*/ 5743 h 10000"/>
              <a:gd name="connsiteX94" fmla="*/ 8208 w 10359"/>
              <a:gd name="connsiteY94" fmla="*/ 5880 h 10000"/>
              <a:gd name="connsiteX95" fmla="*/ 8003 w 10359"/>
              <a:gd name="connsiteY95" fmla="*/ 6009 h 10000"/>
              <a:gd name="connsiteX96" fmla="*/ 7768 w 10359"/>
              <a:gd name="connsiteY96" fmla="*/ 6024 h 10000"/>
              <a:gd name="connsiteX97" fmla="*/ 7552 w 10359"/>
              <a:gd name="connsiteY97" fmla="*/ 5976 h 10000"/>
              <a:gd name="connsiteX98" fmla="*/ 7342 w 10359"/>
              <a:gd name="connsiteY98" fmla="*/ 5935 h 10000"/>
              <a:gd name="connsiteX99" fmla="*/ 7259 w 10359"/>
              <a:gd name="connsiteY99" fmla="*/ 6000 h 10000"/>
              <a:gd name="connsiteX100" fmla="*/ 7227 w 10359"/>
              <a:gd name="connsiteY100" fmla="*/ 6218 h 10000"/>
              <a:gd name="connsiteX101" fmla="*/ 7100 w 10359"/>
              <a:gd name="connsiteY101" fmla="*/ 6371 h 10000"/>
              <a:gd name="connsiteX102" fmla="*/ 7031 w 10359"/>
              <a:gd name="connsiteY102" fmla="*/ 6492 h 10000"/>
              <a:gd name="connsiteX103" fmla="*/ 7108 w 10359"/>
              <a:gd name="connsiteY103" fmla="*/ 6580 h 10000"/>
              <a:gd name="connsiteX104" fmla="*/ 7389 w 10359"/>
              <a:gd name="connsiteY104" fmla="*/ 6628 h 10000"/>
              <a:gd name="connsiteX105" fmla="*/ 7582 w 10359"/>
              <a:gd name="connsiteY105" fmla="*/ 6557 h 10000"/>
              <a:gd name="connsiteX106" fmla="*/ 7788 w 10359"/>
              <a:gd name="connsiteY106" fmla="*/ 6783 h 10000"/>
              <a:gd name="connsiteX107" fmla="*/ 7870 w 10359"/>
              <a:gd name="connsiteY107" fmla="*/ 7040 h 10000"/>
              <a:gd name="connsiteX108" fmla="*/ 8048 w 10359"/>
              <a:gd name="connsiteY108" fmla="*/ 7096 h 10000"/>
              <a:gd name="connsiteX109" fmla="*/ 8284 w 10359"/>
              <a:gd name="connsiteY109" fmla="*/ 7088 h 10000"/>
              <a:gd name="connsiteX110" fmla="*/ 8581 w 10359"/>
              <a:gd name="connsiteY110" fmla="*/ 7170 h 10000"/>
              <a:gd name="connsiteX111" fmla="*/ 8829 w 10359"/>
              <a:gd name="connsiteY111" fmla="*/ 7073 h 10000"/>
              <a:gd name="connsiteX112" fmla="*/ 9316 w 10359"/>
              <a:gd name="connsiteY112" fmla="*/ 7629 h 10000"/>
              <a:gd name="connsiteX113" fmla="*/ 9795 w 10359"/>
              <a:gd name="connsiteY113" fmla="*/ 7488 h 10000"/>
              <a:gd name="connsiteX114" fmla="*/ 10358 w 10359"/>
              <a:gd name="connsiteY114" fmla="*/ 7206 h 10000"/>
              <a:gd name="connsiteX115" fmla="*/ 9307 w 10359"/>
              <a:gd name="connsiteY115" fmla="*/ 6795 h 10000"/>
              <a:gd name="connsiteX116" fmla="*/ 9144 w 10359"/>
              <a:gd name="connsiteY116" fmla="*/ 6339 h 10000"/>
              <a:gd name="connsiteX117" fmla="*/ 9514 w 10359"/>
              <a:gd name="connsiteY117" fmla="*/ 6057 h 10000"/>
              <a:gd name="connsiteX118" fmla="*/ 9493 w 10359"/>
              <a:gd name="connsiteY118" fmla="*/ 4480 h 10000"/>
              <a:gd name="connsiteX119" fmla="*/ 8837 w 10359"/>
              <a:gd name="connsiteY119" fmla="*/ 4157 h 10000"/>
              <a:gd name="connsiteX120" fmla="*/ 8151 w 10359"/>
              <a:gd name="connsiteY120" fmla="*/ 3863 h 10000"/>
              <a:gd name="connsiteX121" fmla="*/ 7968 w 10359"/>
              <a:gd name="connsiteY121" fmla="*/ 3548 h 10000"/>
              <a:gd name="connsiteX122" fmla="*/ 7888 w 10359"/>
              <a:gd name="connsiteY122" fmla="*/ 3488 h 10000"/>
              <a:gd name="connsiteX123" fmla="*/ 7809 w 10359"/>
              <a:gd name="connsiteY123" fmla="*/ 3016 h 10000"/>
              <a:gd name="connsiteX124" fmla="*/ 7756 w 10359"/>
              <a:gd name="connsiteY124" fmla="*/ 2762 h 10000"/>
              <a:gd name="connsiteX125" fmla="*/ 7649 w 10359"/>
              <a:gd name="connsiteY125" fmla="*/ 2617 h 10000"/>
              <a:gd name="connsiteX126" fmla="*/ 7967 w 10359"/>
              <a:gd name="connsiteY126" fmla="*/ 2318 h 10000"/>
              <a:gd name="connsiteX127" fmla="*/ 7544 w 10359"/>
              <a:gd name="connsiteY127" fmla="*/ 1714 h 10000"/>
              <a:gd name="connsiteX128" fmla="*/ 8195 w 10359"/>
              <a:gd name="connsiteY128" fmla="*/ 48 h 10000"/>
              <a:gd name="connsiteX129" fmla="*/ 6387 w 10359"/>
              <a:gd name="connsiteY129" fmla="*/ 0 h 10000"/>
              <a:gd name="connsiteX130" fmla="*/ 5495 w 10359"/>
              <a:gd name="connsiteY130" fmla="*/ 145 h 10000"/>
              <a:gd name="connsiteX131" fmla="*/ 5253 w 10359"/>
              <a:gd name="connsiteY131" fmla="*/ 589 h 10000"/>
              <a:gd name="connsiteX132" fmla="*/ 5839 w 10359"/>
              <a:gd name="connsiteY132" fmla="*/ 1484 h 10000"/>
              <a:gd name="connsiteX133" fmla="*/ 5121 w 10359"/>
              <a:gd name="connsiteY133" fmla="*/ 2041 h 10000"/>
              <a:gd name="connsiteX134" fmla="*/ 4715 w 10359"/>
              <a:gd name="connsiteY134" fmla="*/ 3097 h 10000"/>
              <a:gd name="connsiteX135" fmla="*/ 4211 w 10359"/>
              <a:gd name="connsiteY135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837 w 10374"/>
              <a:gd name="connsiteY120" fmla="*/ 4157 h 10000"/>
              <a:gd name="connsiteX121" fmla="*/ 8151 w 10374"/>
              <a:gd name="connsiteY121" fmla="*/ 3863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837 w 10374"/>
              <a:gd name="connsiteY120" fmla="*/ 4157 h 10000"/>
              <a:gd name="connsiteX121" fmla="*/ 8256 w 10374"/>
              <a:gd name="connsiteY121" fmla="*/ 4105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256 w 10374"/>
              <a:gd name="connsiteY121" fmla="*/ 4105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243 w 10374"/>
              <a:gd name="connsiteY121" fmla="*/ 4129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059 w 10374"/>
              <a:gd name="connsiteY121" fmla="*/ 3802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7835 w 10374"/>
              <a:gd name="connsiteY121" fmla="*/ 4141 h 10000"/>
              <a:gd name="connsiteX122" fmla="*/ 8059 w 10374"/>
              <a:gd name="connsiteY122" fmla="*/ 3802 h 10000"/>
              <a:gd name="connsiteX123" fmla="*/ 7968 w 10374"/>
              <a:gd name="connsiteY123" fmla="*/ 3548 h 10000"/>
              <a:gd name="connsiteX124" fmla="*/ 7888 w 10374"/>
              <a:gd name="connsiteY124" fmla="*/ 3488 h 10000"/>
              <a:gd name="connsiteX125" fmla="*/ 7809 w 10374"/>
              <a:gd name="connsiteY125" fmla="*/ 3016 h 10000"/>
              <a:gd name="connsiteX126" fmla="*/ 7756 w 10374"/>
              <a:gd name="connsiteY126" fmla="*/ 2762 h 10000"/>
              <a:gd name="connsiteX127" fmla="*/ 7649 w 10374"/>
              <a:gd name="connsiteY127" fmla="*/ 2617 h 10000"/>
              <a:gd name="connsiteX128" fmla="*/ 7967 w 10374"/>
              <a:gd name="connsiteY128" fmla="*/ 2318 h 10000"/>
              <a:gd name="connsiteX129" fmla="*/ 7544 w 10374"/>
              <a:gd name="connsiteY129" fmla="*/ 1714 h 10000"/>
              <a:gd name="connsiteX130" fmla="*/ 8195 w 10374"/>
              <a:gd name="connsiteY130" fmla="*/ 48 h 10000"/>
              <a:gd name="connsiteX131" fmla="*/ 6387 w 10374"/>
              <a:gd name="connsiteY131" fmla="*/ 0 h 10000"/>
              <a:gd name="connsiteX132" fmla="*/ 5495 w 10374"/>
              <a:gd name="connsiteY132" fmla="*/ 145 h 10000"/>
              <a:gd name="connsiteX133" fmla="*/ 5253 w 10374"/>
              <a:gd name="connsiteY133" fmla="*/ 589 h 10000"/>
              <a:gd name="connsiteX134" fmla="*/ 5839 w 10374"/>
              <a:gd name="connsiteY134" fmla="*/ 1484 h 10000"/>
              <a:gd name="connsiteX135" fmla="*/ 5121 w 10374"/>
              <a:gd name="connsiteY135" fmla="*/ 2041 h 10000"/>
              <a:gd name="connsiteX136" fmla="*/ 4715 w 10374"/>
              <a:gd name="connsiteY136" fmla="*/ 3097 h 10000"/>
              <a:gd name="connsiteX137" fmla="*/ 4211 w 10374"/>
              <a:gd name="connsiteY137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7756 w 10374"/>
              <a:gd name="connsiteY121" fmla="*/ 4262 h 10000"/>
              <a:gd name="connsiteX122" fmla="*/ 8059 w 10374"/>
              <a:gd name="connsiteY122" fmla="*/ 3802 h 10000"/>
              <a:gd name="connsiteX123" fmla="*/ 7968 w 10374"/>
              <a:gd name="connsiteY123" fmla="*/ 3548 h 10000"/>
              <a:gd name="connsiteX124" fmla="*/ 7888 w 10374"/>
              <a:gd name="connsiteY124" fmla="*/ 3488 h 10000"/>
              <a:gd name="connsiteX125" fmla="*/ 7809 w 10374"/>
              <a:gd name="connsiteY125" fmla="*/ 3016 h 10000"/>
              <a:gd name="connsiteX126" fmla="*/ 7756 w 10374"/>
              <a:gd name="connsiteY126" fmla="*/ 2762 h 10000"/>
              <a:gd name="connsiteX127" fmla="*/ 7649 w 10374"/>
              <a:gd name="connsiteY127" fmla="*/ 2617 h 10000"/>
              <a:gd name="connsiteX128" fmla="*/ 7967 w 10374"/>
              <a:gd name="connsiteY128" fmla="*/ 2318 h 10000"/>
              <a:gd name="connsiteX129" fmla="*/ 7544 w 10374"/>
              <a:gd name="connsiteY129" fmla="*/ 1714 h 10000"/>
              <a:gd name="connsiteX130" fmla="*/ 8195 w 10374"/>
              <a:gd name="connsiteY130" fmla="*/ 48 h 10000"/>
              <a:gd name="connsiteX131" fmla="*/ 6387 w 10374"/>
              <a:gd name="connsiteY131" fmla="*/ 0 h 10000"/>
              <a:gd name="connsiteX132" fmla="*/ 5495 w 10374"/>
              <a:gd name="connsiteY132" fmla="*/ 145 h 10000"/>
              <a:gd name="connsiteX133" fmla="*/ 5253 w 10374"/>
              <a:gd name="connsiteY133" fmla="*/ 589 h 10000"/>
              <a:gd name="connsiteX134" fmla="*/ 5839 w 10374"/>
              <a:gd name="connsiteY134" fmla="*/ 1484 h 10000"/>
              <a:gd name="connsiteX135" fmla="*/ 5121 w 10374"/>
              <a:gd name="connsiteY135" fmla="*/ 2041 h 10000"/>
              <a:gd name="connsiteX136" fmla="*/ 4715 w 10374"/>
              <a:gd name="connsiteY136" fmla="*/ 3097 h 10000"/>
              <a:gd name="connsiteX137" fmla="*/ 4211 w 10374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8258 w 10000"/>
              <a:gd name="connsiteY119" fmla="*/ 4447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14 w 10000"/>
              <a:gd name="connsiteY122" fmla="*/ 3669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598 w 10000"/>
              <a:gd name="connsiteY118" fmla="*/ 4613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8572 w 10000"/>
              <a:gd name="connsiteY118" fmla="*/ 5157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8572 w 10000"/>
              <a:gd name="connsiteY118" fmla="*/ 5157 h 10000"/>
              <a:gd name="connsiteX119" fmla="*/ 7719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690 w 10000"/>
              <a:gd name="connsiteY118" fmla="*/ 5024 h 10000"/>
              <a:gd name="connsiteX119" fmla="*/ 7719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690 w 10000"/>
              <a:gd name="connsiteY118" fmla="*/ 5024 h 10000"/>
              <a:gd name="connsiteX119" fmla="*/ 7680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7690 w 10000"/>
              <a:gd name="connsiteY117" fmla="*/ 5024 h 10000"/>
              <a:gd name="connsiteX118" fmla="*/ 7680 w 10000"/>
              <a:gd name="connsiteY118" fmla="*/ 4628 h 10000"/>
              <a:gd name="connsiteX119" fmla="*/ 7756 w 10000"/>
              <a:gd name="connsiteY119" fmla="*/ 4262 h 10000"/>
              <a:gd name="connsiteX120" fmla="*/ 8059 w 10000"/>
              <a:gd name="connsiteY120" fmla="*/ 3802 h 10000"/>
              <a:gd name="connsiteX121" fmla="*/ 8019 w 10000"/>
              <a:gd name="connsiteY121" fmla="*/ 3657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401 w 10000"/>
              <a:gd name="connsiteY113" fmla="*/ 7020 h 10000"/>
              <a:gd name="connsiteX114" fmla="*/ 9307 w 10000"/>
              <a:gd name="connsiteY114" fmla="*/ 6795 h 10000"/>
              <a:gd name="connsiteX115" fmla="*/ 9144 w 10000"/>
              <a:gd name="connsiteY115" fmla="*/ 6339 h 10000"/>
              <a:gd name="connsiteX116" fmla="*/ 7690 w 10000"/>
              <a:gd name="connsiteY116" fmla="*/ 5024 h 10000"/>
              <a:gd name="connsiteX117" fmla="*/ 7680 w 10000"/>
              <a:gd name="connsiteY117" fmla="*/ 4628 h 10000"/>
              <a:gd name="connsiteX118" fmla="*/ 7756 w 10000"/>
              <a:gd name="connsiteY118" fmla="*/ 4262 h 10000"/>
              <a:gd name="connsiteX119" fmla="*/ 8059 w 10000"/>
              <a:gd name="connsiteY119" fmla="*/ 3802 h 10000"/>
              <a:gd name="connsiteX120" fmla="*/ 8019 w 10000"/>
              <a:gd name="connsiteY120" fmla="*/ 3657 h 10000"/>
              <a:gd name="connsiteX121" fmla="*/ 7968 w 10000"/>
              <a:gd name="connsiteY121" fmla="*/ 3548 h 10000"/>
              <a:gd name="connsiteX122" fmla="*/ 7888 w 10000"/>
              <a:gd name="connsiteY122" fmla="*/ 3488 h 10000"/>
              <a:gd name="connsiteX123" fmla="*/ 7809 w 10000"/>
              <a:gd name="connsiteY123" fmla="*/ 3016 h 10000"/>
              <a:gd name="connsiteX124" fmla="*/ 7756 w 10000"/>
              <a:gd name="connsiteY124" fmla="*/ 2762 h 10000"/>
              <a:gd name="connsiteX125" fmla="*/ 7649 w 10000"/>
              <a:gd name="connsiteY125" fmla="*/ 2617 h 10000"/>
              <a:gd name="connsiteX126" fmla="*/ 7967 w 10000"/>
              <a:gd name="connsiteY126" fmla="*/ 2318 h 10000"/>
              <a:gd name="connsiteX127" fmla="*/ 7544 w 10000"/>
              <a:gd name="connsiteY127" fmla="*/ 1714 h 10000"/>
              <a:gd name="connsiteX128" fmla="*/ 8195 w 10000"/>
              <a:gd name="connsiteY128" fmla="*/ 48 h 10000"/>
              <a:gd name="connsiteX129" fmla="*/ 6387 w 10000"/>
              <a:gd name="connsiteY129" fmla="*/ 0 h 10000"/>
              <a:gd name="connsiteX130" fmla="*/ 5495 w 10000"/>
              <a:gd name="connsiteY130" fmla="*/ 145 h 10000"/>
              <a:gd name="connsiteX131" fmla="*/ 5253 w 10000"/>
              <a:gd name="connsiteY131" fmla="*/ 589 h 10000"/>
              <a:gd name="connsiteX132" fmla="*/ 5839 w 10000"/>
              <a:gd name="connsiteY132" fmla="*/ 1484 h 10000"/>
              <a:gd name="connsiteX133" fmla="*/ 5121 w 10000"/>
              <a:gd name="connsiteY133" fmla="*/ 2041 h 10000"/>
              <a:gd name="connsiteX134" fmla="*/ 4715 w 10000"/>
              <a:gd name="connsiteY134" fmla="*/ 3097 h 10000"/>
              <a:gd name="connsiteX135" fmla="*/ 4211 w 10000"/>
              <a:gd name="connsiteY13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316 w 10000"/>
              <a:gd name="connsiteY91" fmla="*/ 5694 h 10000"/>
              <a:gd name="connsiteX92" fmla="*/ 8156 w 10000"/>
              <a:gd name="connsiteY92" fmla="*/ 5743 h 10000"/>
              <a:gd name="connsiteX93" fmla="*/ 8208 w 10000"/>
              <a:gd name="connsiteY93" fmla="*/ 5880 h 10000"/>
              <a:gd name="connsiteX94" fmla="*/ 8003 w 10000"/>
              <a:gd name="connsiteY94" fmla="*/ 6009 h 10000"/>
              <a:gd name="connsiteX95" fmla="*/ 7768 w 10000"/>
              <a:gd name="connsiteY95" fmla="*/ 6024 h 10000"/>
              <a:gd name="connsiteX96" fmla="*/ 7552 w 10000"/>
              <a:gd name="connsiteY96" fmla="*/ 5976 h 10000"/>
              <a:gd name="connsiteX97" fmla="*/ 7342 w 10000"/>
              <a:gd name="connsiteY97" fmla="*/ 5935 h 10000"/>
              <a:gd name="connsiteX98" fmla="*/ 7259 w 10000"/>
              <a:gd name="connsiteY98" fmla="*/ 6000 h 10000"/>
              <a:gd name="connsiteX99" fmla="*/ 7227 w 10000"/>
              <a:gd name="connsiteY99" fmla="*/ 6218 h 10000"/>
              <a:gd name="connsiteX100" fmla="*/ 7100 w 10000"/>
              <a:gd name="connsiteY100" fmla="*/ 6371 h 10000"/>
              <a:gd name="connsiteX101" fmla="*/ 7031 w 10000"/>
              <a:gd name="connsiteY101" fmla="*/ 6492 h 10000"/>
              <a:gd name="connsiteX102" fmla="*/ 7108 w 10000"/>
              <a:gd name="connsiteY102" fmla="*/ 6580 h 10000"/>
              <a:gd name="connsiteX103" fmla="*/ 7389 w 10000"/>
              <a:gd name="connsiteY103" fmla="*/ 6628 h 10000"/>
              <a:gd name="connsiteX104" fmla="*/ 7582 w 10000"/>
              <a:gd name="connsiteY104" fmla="*/ 6557 h 10000"/>
              <a:gd name="connsiteX105" fmla="*/ 7788 w 10000"/>
              <a:gd name="connsiteY105" fmla="*/ 6783 h 10000"/>
              <a:gd name="connsiteX106" fmla="*/ 7870 w 10000"/>
              <a:gd name="connsiteY106" fmla="*/ 7040 h 10000"/>
              <a:gd name="connsiteX107" fmla="*/ 8048 w 10000"/>
              <a:gd name="connsiteY107" fmla="*/ 7096 h 10000"/>
              <a:gd name="connsiteX108" fmla="*/ 8284 w 10000"/>
              <a:gd name="connsiteY108" fmla="*/ 7088 h 10000"/>
              <a:gd name="connsiteX109" fmla="*/ 8581 w 10000"/>
              <a:gd name="connsiteY109" fmla="*/ 7170 h 10000"/>
              <a:gd name="connsiteX110" fmla="*/ 8829 w 10000"/>
              <a:gd name="connsiteY110" fmla="*/ 7073 h 10000"/>
              <a:gd name="connsiteX111" fmla="*/ 9316 w 10000"/>
              <a:gd name="connsiteY111" fmla="*/ 7629 h 10000"/>
              <a:gd name="connsiteX112" fmla="*/ 9401 w 10000"/>
              <a:gd name="connsiteY112" fmla="*/ 7020 h 10000"/>
              <a:gd name="connsiteX113" fmla="*/ 9307 w 10000"/>
              <a:gd name="connsiteY113" fmla="*/ 6795 h 10000"/>
              <a:gd name="connsiteX114" fmla="*/ 9144 w 10000"/>
              <a:gd name="connsiteY114" fmla="*/ 6339 h 10000"/>
              <a:gd name="connsiteX115" fmla="*/ 7690 w 10000"/>
              <a:gd name="connsiteY115" fmla="*/ 5024 h 10000"/>
              <a:gd name="connsiteX116" fmla="*/ 7680 w 10000"/>
              <a:gd name="connsiteY116" fmla="*/ 4628 h 10000"/>
              <a:gd name="connsiteX117" fmla="*/ 7756 w 10000"/>
              <a:gd name="connsiteY117" fmla="*/ 4262 h 10000"/>
              <a:gd name="connsiteX118" fmla="*/ 8059 w 10000"/>
              <a:gd name="connsiteY118" fmla="*/ 3802 h 10000"/>
              <a:gd name="connsiteX119" fmla="*/ 8019 w 10000"/>
              <a:gd name="connsiteY119" fmla="*/ 3657 h 10000"/>
              <a:gd name="connsiteX120" fmla="*/ 7968 w 10000"/>
              <a:gd name="connsiteY120" fmla="*/ 3548 h 10000"/>
              <a:gd name="connsiteX121" fmla="*/ 7888 w 10000"/>
              <a:gd name="connsiteY121" fmla="*/ 3488 h 10000"/>
              <a:gd name="connsiteX122" fmla="*/ 7809 w 10000"/>
              <a:gd name="connsiteY122" fmla="*/ 3016 h 10000"/>
              <a:gd name="connsiteX123" fmla="*/ 7756 w 10000"/>
              <a:gd name="connsiteY123" fmla="*/ 2762 h 10000"/>
              <a:gd name="connsiteX124" fmla="*/ 7649 w 10000"/>
              <a:gd name="connsiteY124" fmla="*/ 2617 h 10000"/>
              <a:gd name="connsiteX125" fmla="*/ 7967 w 10000"/>
              <a:gd name="connsiteY125" fmla="*/ 2318 h 10000"/>
              <a:gd name="connsiteX126" fmla="*/ 7544 w 10000"/>
              <a:gd name="connsiteY126" fmla="*/ 1714 h 10000"/>
              <a:gd name="connsiteX127" fmla="*/ 8195 w 10000"/>
              <a:gd name="connsiteY127" fmla="*/ 48 h 10000"/>
              <a:gd name="connsiteX128" fmla="*/ 6387 w 10000"/>
              <a:gd name="connsiteY128" fmla="*/ 0 h 10000"/>
              <a:gd name="connsiteX129" fmla="*/ 5495 w 10000"/>
              <a:gd name="connsiteY129" fmla="*/ 145 h 10000"/>
              <a:gd name="connsiteX130" fmla="*/ 5253 w 10000"/>
              <a:gd name="connsiteY130" fmla="*/ 589 h 10000"/>
              <a:gd name="connsiteX131" fmla="*/ 5839 w 10000"/>
              <a:gd name="connsiteY131" fmla="*/ 1484 h 10000"/>
              <a:gd name="connsiteX132" fmla="*/ 5121 w 10000"/>
              <a:gd name="connsiteY132" fmla="*/ 2041 h 10000"/>
              <a:gd name="connsiteX133" fmla="*/ 4715 w 10000"/>
              <a:gd name="connsiteY133" fmla="*/ 3097 h 10000"/>
              <a:gd name="connsiteX134" fmla="*/ 4211 w 10000"/>
              <a:gd name="connsiteY13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16 w 10000"/>
              <a:gd name="connsiteY110" fmla="*/ 7629 h 10000"/>
              <a:gd name="connsiteX111" fmla="*/ 9401 w 10000"/>
              <a:gd name="connsiteY111" fmla="*/ 7020 h 10000"/>
              <a:gd name="connsiteX112" fmla="*/ 9307 w 10000"/>
              <a:gd name="connsiteY112" fmla="*/ 6795 h 10000"/>
              <a:gd name="connsiteX113" fmla="*/ 9144 w 10000"/>
              <a:gd name="connsiteY113" fmla="*/ 6339 h 10000"/>
              <a:gd name="connsiteX114" fmla="*/ 7690 w 10000"/>
              <a:gd name="connsiteY114" fmla="*/ 5024 h 10000"/>
              <a:gd name="connsiteX115" fmla="*/ 7680 w 10000"/>
              <a:gd name="connsiteY115" fmla="*/ 4628 h 10000"/>
              <a:gd name="connsiteX116" fmla="*/ 7756 w 10000"/>
              <a:gd name="connsiteY116" fmla="*/ 4262 h 10000"/>
              <a:gd name="connsiteX117" fmla="*/ 8059 w 10000"/>
              <a:gd name="connsiteY117" fmla="*/ 3802 h 10000"/>
              <a:gd name="connsiteX118" fmla="*/ 8019 w 10000"/>
              <a:gd name="connsiteY118" fmla="*/ 3657 h 10000"/>
              <a:gd name="connsiteX119" fmla="*/ 7968 w 10000"/>
              <a:gd name="connsiteY119" fmla="*/ 3548 h 10000"/>
              <a:gd name="connsiteX120" fmla="*/ 7888 w 10000"/>
              <a:gd name="connsiteY120" fmla="*/ 3488 h 10000"/>
              <a:gd name="connsiteX121" fmla="*/ 7809 w 10000"/>
              <a:gd name="connsiteY121" fmla="*/ 3016 h 10000"/>
              <a:gd name="connsiteX122" fmla="*/ 7756 w 10000"/>
              <a:gd name="connsiteY122" fmla="*/ 2762 h 10000"/>
              <a:gd name="connsiteX123" fmla="*/ 7649 w 10000"/>
              <a:gd name="connsiteY123" fmla="*/ 2617 h 10000"/>
              <a:gd name="connsiteX124" fmla="*/ 7967 w 10000"/>
              <a:gd name="connsiteY124" fmla="*/ 2318 h 10000"/>
              <a:gd name="connsiteX125" fmla="*/ 7544 w 10000"/>
              <a:gd name="connsiteY125" fmla="*/ 1714 h 10000"/>
              <a:gd name="connsiteX126" fmla="*/ 8195 w 10000"/>
              <a:gd name="connsiteY126" fmla="*/ 48 h 10000"/>
              <a:gd name="connsiteX127" fmla="*/ 6387 w 10000"/>
              <a:gd name="connsiteY127" fmla="*/ 0 h 10000"/>
              <a:gd name="connsiteX128" fmla="*/ 5495 w 10000"/>
              <a:gd name="connsiteY128" fmla="*/ 145 h 10000"/>
              <a:gd name="connsiteX129" fmla="*/ 5253 w 10000"/>
              <a:gd name="connsiteY129" fmla="*/ 589 h 10000"/>
              <a:gd name="connsiteX130" fmla="*/ 5839 w 10000"/>
              <a:gd name="connsiteY130" fmla="*/ 1484 h 10000"/>
              <a:gd name="connsiteX131" fmla="*/ 5121 w 10000"/>
              <a:gd name="connsiteY131" fmla="*/ 2041 h 10000"/>
              <a:gd name="connsiteX132" fmla="*/ 4715 w 10000"/>
              <a:gd name="connsiteY132" fmla="*/ 3097 h 10000"/>
              <a:gd name="connsiteX133" fmla="*/ 4211 w 10000"/>
              <a:gd name="connsiteY13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16 w 10000"/>
              <a:gd name="connsiteY110" fmla="*/ 7629 h 10000"/>
              <a:gd name="connsiteX111" fmla="*/ 9401 w 10000"/>
              <a:gd name="connsiteY111" fmla="*/ 7020 h 10000"/>
              <a:gd name="connsiteX112" fmla="*/ 9307 w 10000"/>
              <a:gd name="connsiteY112" fmla="*/ 6795 h 10000"/>
              <a:gd name="connsiteX113" fmla="*/ 7690 w 10000"/>
              <a:gd name="connsiteY113" fmla="*/ 5024 h 10000"/>
              <a:gd name="connsiteX114" fmla="*/ 7680 w 10000"/>
              <a:gd name="connsiteY114" fmla="*/ 4628 h 10000"/>
              <a:gd name="connsiteX115" fmla="*/ 7756 w 10000"/>
              <a:gd name="connsiteY115" fmla="*/ 4262 h 10000"/>
              <a:gd name="connsiteX116" fmla="*/ 8059 w 10000"/>
              <a:gd name="connsiteY116" fmla="*/ 3802 h 10000"/>
              <a:gd name="connsiteX117" fmla="*/ 8019 w 10000"/>
              <a:gd name="connsiteY117" fmla="*/ 3657 h 10000"/>
              <a:gd name="connsiteX118" fmla="*/ 7968 w 10000"/>
              <a:gd name="connsiteY118" fmla="*/ 3548 h 10000"/>
              <a:gd name="connsiteX119" fmla="*/ 7888 w 10000"/>
              <a:gd name="connsiteY119" fmla="*/ 3488 h 10000"/>
              <a:gd name="connsiteX120" fmla="*/ 7809 w 10000"/>
              <a:gd name="connsiteY120" fmla="*/ 3016 h 10000"/>
              <a:gd name="connsiteX121" fmla="*/ 7756 w 10000"/>
              <a:gd name="connsiteY121" fmla="*/ 2762 h 10000"/>
              <a:gd name="connsiteX122" fmla="*/ 7649 w 10000"/>
              <a:gd name="connsiteY122" fmla="*/ 2617 h 10000"/>
              <a:gd name="connsiteX123" fmla="*/ 7967 w 10000"/>
              <a:gd name="connsiteY123" fmla="*/ 2318 h 10000"/>
              <a:gd name="connsiteX124" fmla="*/ 7544 w 10000"/>
              <a:gd name="connsiteY124" fmla="*/ 1714 h 10000"/>
              <a:gd name="connsiteX125" fmla="*/ 8195 w 10000"/>
              <a:gd name="connsiteY125" fmla="*/ 48 h 10000"/>
              <a:gd name="connsiteX126" fmla="*/ 6387 w 10000"/>
              <a:gd name="connsiteY126" fmla="*/ 0 h 10000"/>
              <a:gd name="connsiteX127" fmla="*/ 5495 w 10000"/>
              <a:gd name="connsiteY127" fmla="*/ 145 h 10000"/>
              <a:gd name="connsiteX128" fmla="*/ 5253 w 10000"/>
              <a:gd name="connsiteY128" fmla="*/ 589 h 10000"/>
              <a:gd name="connsiteX129" fmla="*/ 5839 w 10000"/>
              <a:gd name="connsiteY129" fmla="*/ 1484 h 10000"/>
              <a:gd name="connsiteX130" fmla="*/ 5121 w 10000"/>
              <a:gd name="connsiteY130" fmla="*/ 2041 h 10000"/>
              <a:gd name="connsiteX131" fmla="*/ 4715 w 10000"/>
              <a:gd name="connsiteY131" fmla="*/ 3097 h 10000"/>
              <a:gd name="connsiteX132" fmla="*/ 4211 w 10000"/>
              <a:gd name="connsiteY13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401 w 10000"/>
              <a:gd name="connsiteY110" fmla="*/ 7020 h 10000"/>
              <a:gd name="connsiteX111" fmla="*/ 9307 w 10000"/>
              <a:gd name="connsiteY111" fmla="*/ 6795 h 10000"/>
              <a:gd name="connsiteX112" fmla="*/ 7690 w 10000"/>
              <a:gd name="connsiteY112" fmla="*/ 5024 h 10000"/>
              <a:gd name="connsiteX113" fmla="*/ 7680 w 10000"/>
              <a:gd name="connsiteY113" fmla="*/ 4628 h 10000"/>
              <a:gd name="connsiteX114" fmla="*/ 7756 w 10000"/>
              <a:gd name="connsiteY114" fmla="*/ 4262 h 10000"/>
              <a:gd name="connsiteX115" fmla="*/ 8059 w 10000"/>
              <a:gd name="connsiteY115" fmla="*/ 3802 h 10000"/>
              <a:gd name="connsiteX116" fmla="*/ 8019 w 10000"/>
              <a:gd name="connsiteY116" fmla="*/ 3657 h 10000"/>
              <a:gd name="connsiteX117" fmla="*/ 7968 w 10000"/>
              <a:gd name="connsiteY117" fmla="*/ 3548 h 10000"/>
              <a:gd name="connsiteX118" fmla="*/ 7888 w 10000"/>
              <a:gd name="connsiteY118" fmla="*/ 3488 h 10000"/>
              <a:gd name="connsiteX119" fmla="*/ 7809 w 10000"/>
              <a:gd name="connsiteY119" fmla="*/ 3016 h 10000"/>
              <a:gd name="connsiteX120" fmla="*/ 7756 w 10000"/>
              <a:gd name="connsiteY120" fmla="*/ 2762 h 10000"/>
              <a:gd name="connsiteX121" fmla="*/ 7649 w 10000"/>
              <a:gd name="connsiteY121" fmla="*/ 2617 h 10000"/>
              <a:gd name="connsiteX122" fmla="*/ 7967 w 10000"/>
              <a:gd name="connsiteY122" fmla="*/ 2318 h 10000"/>
              <a:gd name="connsiteX123" fmla="*/ 7544 w 10000"/>
              <a:gd name="connsiteY123" fmla="*/ 1714 h 10000"/>
              <a:gd name="connsiteX124" fmla="*/ 8195 w 10000"/>
              <a:gd name="connsiteY124" fmla="*/ 48 h 10000"/>
              <a:gd name="connsiteX125" fmla="*/ 6387 w 10000"/>
              <a:gd name="connsiteY125" fmla="*/ 0 h 10000"/>
              <a:gd name="connsiteX126" fmla="*/ 5495 w 10000"/>
              <a:gd name="connsiteY126" fmla="*/ 145 h 10000"/>
              <a:gd name="connsiteX127" fmla="*/ 5253 w 10000"/>
              <a:gd name="connsiteY127" fmla="*/ 589 h 10000"/>
              <a:gd name="connsiteX128" fmla="*/ 5839 w 10000"/>
              <a:gd name="connsiteY128" fmla="*/ 1484 h 10000"/>
              <a:gd name="connsiteX129" fmla="*/ 5121 w 10000"/>
              <a:gd name="connsiteY129" fmla="*/ 2041 h 10000"/>
              <a:gd name="connsiteX130" fmla="*/ 4715 w 10000"/>
              <a:gd name="connsiteY130" fmla="*/ 3097 h 10000"/>
              <a:gd name="connsiteX131" fmla="*/ 4211 w 10000"/>
              <a:gd name="connsiteY13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07 w 10000"/>
              <a:gd name="connsiteY110" fmla="*/ 6795 h 10000"/>
              <a:gd name="connsiteX111" fmla="*/ 7690 w 10000"/>
              <a:gd name="connsiteY111" fmla="*/ 5024 h 10000"/>
              <a:gd name="connsiteX112" fmla="*/ 7680 w 10000"/>
              <a:gd name="connsiteY112" fmla="*/ 4628 h 10000"/>
              <a:gd name="connsiteX113" fmla="*/ 7756 w 10000"/>
              <a:gd name="connsiteY113" fmla="*/ 4262 h 10000"/>
              <a:gd name="connsiteX114" fmla="*/ 8059 w 10000"/>
              <a:gd name="connsiteY114" fmla="*/ 3802 h 10000"/>
              <a:gd name="connsiteX115" fmla="*/ 8019 w 10000"/>
              <a:gd name="connsiteY115" fmla="*/ 3657 h 10000"/>
              <a:gd name="connsiteX116" fmla="*/ 7968 w 10000"/>
              <a:gd name="connsiteY116" fmla="*/ 3548 h 10000"/>
              <a:gd name="connsiteX117" fmla="*/ 7888 w 10000"/>
              <a:gd name="connsiteY117" fmla="*/ 3488 h 10000"/>
              <a:gd name="connsiteX118" fmla="*/ 7809 w 10000"/>
              <a:gd name="connsiteY118" fmla="*/ 3016 h 10000"/>
              <a:gd name="connsiteX119" fmla="*/ 7756 w 10000"/>
              <a:gd name="connsiteY119" fmla="*/ 2762 h 10000"/>
              <a:gd name="connsiteX120" fmla="*/ 7649 w 10000"/>
              <a:gd name="connsiteY120" fmla="*/ 2617 h 10000"/>
              <a:gd name="connsiteX121" fmla="*/ 7967 w 10000"/>
              <a:gd name="connsiteY121" fmla="*/ 2318 h 10000"/>
              <a:gd name="connsiteX122" fmla="*/ 7544 w 10000"/>
              <a:gd name="connsiteY122" fmla="*/ 1714 h 10000"/>
              <a:gd name="connsiteX123" fmla="*/ 8195 w 10000"/>
              <a:gd name="connsiteY123" fmla="*/ 48 h 10000"/>
              <a:gd name="connsiteX124" fmla="*/ 6387 w 10000"/>
              <a:gd name="connsiteY124" fmla="*/ 0 h 10000"/>
              <a:gd name="connsiteX125" fmla="*/ 5495 w 10000"/>
              <a:gd name="connsiteY125" fmla="*/ 145 h 10000"/>
              <a:gd name="connsiteX126" fmla="*/ 5253 w 10000"/>
              <a:gd name="connsiteY126" fmla="*/ 589 h 10000"/>
              <a:gd name="connsiteX127" fmla="*/ 5839 w 10000"/>
              <a:gd name="connsiteY127" fmla="*/ 1484 h 10000"/>
              <a:gd name="connsiteX128" fmla="*/ 5121 w 10000"/>
              <a:gd name="connsiteY128" fmla="*/ 2041 h 10000"/>
              <a:gd name="connsiteX129" fmla="*/ 4715 w 10000"/>
              <a:gd name="connsiteY129" fmla="*/ 3097 h 10000"/>
              <a:gd name="connsiteX130" fmla="*/ 4211 w 10000"/>
              <a:gd name="connsiteY13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7690 w 10000"/>
              <a:gd name="connsiteY110" fmla="*/ 5024 h 10000"/>
              <a:gd name="connsiteX111" fmla="*/ 7680 w 10000"/>
              <a:gd name="connsiteY111" fmla="*/ 4628 h 10000"/>
              <a:gd name="connsiteX112" fmla="*/ 7756 w 10000"/>
              <a:gd name="connsiteY112" fmla="*/ 4262 h 10000"/>
              <a:gd name="connsiteX113" fmla="*/ 8059 w 10000"/>
              <a:gd name="connsiteY113" fmla="*/ 3802 h 10000"/>
              <a:gd name="connsiteX114" fmla="*/ 8019 w 10000"/>
              <a:gd name="connsiteY114" fmla="*/ 3657 h 10000"/>
              <a:gd name="connsiteX115" fmla="*/ 7968 w 10000"/>
              <a:gd name="connsiteY115" fmla="*/ 3548 h 10000"/>
              <a:gd name="connsiteX116" fmla="*/ 7888 w 10000"/>
              <a:gd name="connsiteY116" fmla="*/ 3488 h 10000"/>
              <a:gd name="connsiteX117" fmla="*/ 7809 w 10000"/>
              <a:gd name="connsiteY117" fmla="*/ 3016 h 10000"/>
              <a:gd name="connsiteX118" fmla="*/ 7756 w 10000"/>
              <a:gd name="connsiteY118" fmla="*/ 2762 h 10000"/>
              <a:gd name="connsiteX119" fmla="*/ 7649 w 10000"/>
              <a:gd name="connsiteY119" fmla="*/ 2617 h 10000"/>
              <a:gd name="connsiteX120" fmla="*/ 7967 w 10000"/>
              <a:gd name="connsiteY120" fmla="*/ 2318 h 10000"/>
              <a:gd name="connsiteX121" fmla="*/ 7544 w 10000"/>
              <a:gd name="connsiteY121" fmla="*/ 1714 h 10000"/>
              <a:gd name="connsiteX122" fmla="*/ 8195 w 10000"/>
              <a:gd name="connsiteY122" fmla="*/ 48 h 10000"/>
              <a:gd name="connsiteX123" fmla="*/ 6387 w 10000"/>
              <a:gd name="connsiteY123" fmla="*/ 0 h 10000"/>
              <a:gd name="connsiteX124" fmla="*/ 5495 w 10000"/>
              <a:gd name="connsiteY124" fmla="*/ 145 h 10000"/>
              <a:gd name="connsiteX125" fmla="*/ 5253 w 10000"/>
              <a:gd name="connsiteY125" fmla="*/ 589 h 10000"/>
              <a:gd name="connsiteX126" fmla="*/ 5839 w 10000"/>
              <a:gd name="connsiteY126" fmla="*/ 1484 h 10000"/>
              <a:gd name="connsiteX127" fmla="*/ 5121 w 10000"/>
              <a:gd name="connsiteY127" fmla="*/ 2041 h 10000"/>
              <a:gd name="connsiteX128" fmla="*/ 4715 w 10000"/>
              <a:gd name="connsiteY128" fmla="*/ 3097 h 10000"/>
              <a:gd name="connsiteX129" fmla="*/ 4211 w 10000"/>
              <a:gd name="connsiteY12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003 w 10000"/>
              <a:gd name="connsiteY92" fmla="*/ 6009 h 10000"/>
              <a:gd name="connsiteX93" fmla="*/ 7768 w 10000"/>
              <a:gd name="connsiteY93" fmla="*/ 6024 h 10000"/>
              <a:gd name="connsiteX94" fmla="*/ 7552 w 10000"/>
              <a:gd name="connsiteY94" fmla="*/ 5976 h 10000"/>
              <a:gd name="connsiteX95" fmla="*/ 7342 w 10000"/>
              <a:gd name="connsiteY95" fmla="*/ 5935 h 10000"/>
              <a:gd name="connsiteX96" fmla="*/ 7259 w 10000"/>
              <a:gd name="connsiteY96" fmla="*/ 6000 h 10000"/>
              <a:gd name="connsiteX97" fmla="*/ 7227 w 10000"/>
              <a:gd name="connsiteY97" fmla="*/ 6218 h 10000"/>
              <a:gd name="connsiteX98" fmla="*/ 7100 w 10000"/>
              <a:gd name="connsiteY98" fmla="*/ 6371 h 10000"/>
              <a:gd name="connsiteX99" fmla="*/ 7031 w 10000"/>
              <a:gd name="connsiteY99" fmla="*/ 6492 h 10000"/>
              <a:gd name="connsiteX100" fmla="*/ 7108 w 10000"/>
              <a:gd name="connsiteY100" fmla="*/ 6580 h 10000"/>
              <a:gd name="connsiteX101" fmla="*/ 7389 w 10000"/>
              <a:gd name="connsiteY101" fmla="*/ 6628 h 10000"/>
              <a:gd name="connsiteX102" fmla="*/ 7582 w 10000"/>
              <a:gd name="connsiteY102" fmla="*/ 6557 h 10000"/>
              <a:gd name="connsiteX103" fmla="*/ 7788 w 10000"/>
              <a:gd name="connsiteY103" fmla="*/ 6783 h 10000"/>
              <a:gd name="connsiteX104" fmla="*/ 7870 w 10000"/>
              <a:gd name="connsiteY104" fmla="*/ 7040 h 10000"/>
              <a:gd name="connsiteX105" fmla="*/ 8048 w 10000"/>
              <a:gd name="connsiteY105" fmla="*/ 7096 h 10000"/>
              <a:gd name="connsiteX106" fmla="*/ 8284 w 10000"/>
              <a:gd name="connsiteY106" fmla="*/ 7088 h 10000"/>
              <a:gd name="connsiteX107" fmla="*/ 8581 w 10000"/>
              <a:gd name="connsiteY107" fmla="*/ 7170 h 10000"/>
              <a:gd name="connsiteX108" fmla="*/ 8829 w 10000"/>
              <a:gd name="connsiteY108" fmla="*/ 7073 h 10000"/>
              <a:gd name="connsiteX109" fmla="*/ 7690 w 10000"/>
              <a:gd name="connsiteY109" fmla="*/ 5024 h 10000"/>
              <a:gd name="connsiteX110" fmla="*/ 7680 w 10000"/>
              <a:gd name="connsiteY110" fmla="*/ 4628 h 10000"/>
              <a:gd name="connsiteX111" fmla="*/ 7756 w 10000"/>
              <a:gd name="connsiteY111" fmla="*/ 4262 h 10000"/>
              <a:gd name="connsiteX112" fmla="*/ 8059 w 10000"/>
              <a:gd name="connsiteY112" fmla="*/ 3802 h 10000"/>
              <a:gd name="connsiteX113" fmla="*/ 8019 w 10000"/>
              <a:gd name="connsiteY113" fmla="*/ 3657 h 10000"/>
              <a:gd name="connsiteX114" fmla="*/ 7968 w 10000"/>
              <a:gd name="connsiteY114" fmla="*/ 3548 h 10000"/>
              <a:gd name="connsiteX115" fmla="*/ 7888 w 10000"/>
              <a:gd name="connsiteY115" fmla="*/ 3488 h 10000"/>
              <a:gd name="connsiteX116" fmla="*/ 7809 w 10000"/>
              <a:gd name="connsiteY116" fmla="*/ 3016 h 10000"/>
              <a:gd name="connsiteX117" fmla="*/ 7756 w 10000"/>
              <a:gd name="connsiteY117" fmla="*/ 2762 h 10000"/>
              <a:gd name="connsiteX118" fmla="*/ 7649 w 10000"/>
              <a:gd name="connsiteY118" fmla="*/ 2617 h 10000"/>
              <a:gd name="connsiteX119" fmla="*/ 7967 w 10000"/>
              <a:gd name="connsiteY119" fmla="*/ 2318 h 10000"/>
              <a:gd name="connsiteX120" fmla="*/ 7544 w 10000"/>
              <a:gd name="connsiteY120" fmla="*/ 1714 h 10000"/>
              <a:gd name="connsiteX121" fmla="*/ 8195 w 10000"/>
              <a:gd name="connsiteY121" fmla="*/ 48 h 10000"/>
              <a:gd name="connsiteX122" fmla="*/ 6387 w 10000"/>
              <a:gd name="connsiteY122" fmla="*/ 0 h 10000"/>
              <a:gd name="connsiteX123" fmla="*/ 5495 w 10000"/>
              <a:gd name="connsiteY123" fmla="*/ 145 h 10000"/>
              <a:gd name="connsiteX124" fmla="*/ 5253 w 10000"/>
              <a:gd name="connsiteY124" fmla="*/ 589 h 10000"/>
              <a:gd name="connsiteX125" fmla="*/ 5839 w 10000"/>
              <a:gd name="connsiteY125" fmla="*/ 1484 h 10000"/>
              <a:gd name="connsiteX126" fmla="*/ 5121 w 10000"/>
              <a:gd name="connsiteY126" fmla="*/ 2041 h 10000"/>
              <a:gd name="connsiteX127" fmla="*/ 4715 w 10000"/>
              <a:gd name="connsiteY127" fmla="*/ 3097 h 10000"/>
              <a:gd name="connsiteX128" fmla="*/ 4211 w 10000"/>
              <a:gd name="connsiteY12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56 w 10000"/>
              <a:gd name="connsiteY90" fmla="*/ 5743 h 10000"/>
              <a:gd name="connsiteX91" fmla="*/ 8003 w 10000"/>
              <a:gd name="connsiteY91" fmla="*/ 6009 h 10000"/>
              <a:gd name="connsiteX92" fmla="*/ 7768 w 10000"/>
              <a:gd name="connsiteY92" fmla="*/ 6024 h 10000"/>
              <a:gd name="connsiteX93" fmla="*/ 7552 w 10000"/>
              <a:gd name="connsiteY93" fmla="*/ 5976 h 10000"/>
              <a:gd name="connsiteX94" fmla="*/ 7342 w 10000"/>
              <a:gd name="connsiteY94" fmla="*/ 5935 h 10000"/>
              <a:gd name="connsiteX95" fmla="*/ 7259 w 10000"/>
              <a:gd name="connsiteY95" fmla="*/ 6000 h 10000"/>
              <a:gd name="connsiteX96" fmla="*/ 7227 w 10000"/>
              <a:gd name="connsiteY96" fmla="*/ 6218 h 10000"/>
              <a:gd name="connsiteX97" fmla="*/ 7100 w 10000"/>
              <a:gd name="connsiteY97" fmla="*/ 6371 h 10000"/>
              <a:gd name="connsiteX98" fmla="*/ 7031 w 10000"/>
              <a:gd name="connsiteY98" fmla="*/ 6492 h 10000"/>
              <a:gd name="connsiteX99" fmla="*/ 7108 w 10000"/>
              <a:gd name="connsiteY99" fmla="*/ 6580 h 10000"/>
              <a:gd name="connsiteX100" fmla="*/ 7389 w 10000"/>
              <a:gd name="connsiteY100" fmla="*/ 6628 h 10000"/>
              <a:gd name="connsiteX101" fmla="*/ 7582 w 10000"/>
              <a:gd name="connsiteY101" fmla="*/ 6557 h 10000"/>
              <a:gd name="connsiteX102" fmla="*/ 7788 w 10000"/>
              <a:gd name="connsiteY102" fmla="*/ 6783 h 10000"/>
              <a:gd name="connsiteX103" fmla="*/ 7870 w 10000"/>
              <a:gd name="connsiteY103" fmla="*/ 7040 h 10000"/>
              <a:gd name="connsiteX104" fmla="*/ 8048 w 10000"/>
              <a:gd name="connsiteY104" fmla="*/ 7096 h 10000"/>
              <a:gd name="connsiteX105" fmla="*/ 8284 w 10000"/>
              <a:gd name="connsiteY105" fmla="*/ 7088 h 10000"/>
              <a:gd name="connsiteX106" fmla="*/ 8581 w 10000"/>
              <a:gd name="connsiteY106" fmla="*/ 7170 h 10000"/>
              <a:gd name="connsiteX107" fmla="*/ 8829 w 10000"/>
              <a:gd name="connsiteY107" fmla="*/ 7073 h 10000"/>
              <a:gd name="connsiteX108" fmla="*/ 7690 w 10000"/>
              <a:gd name="connsiteY108" fmla="*/ 5024 h 10000"/>
              <a:gd name="connsiteX109" fmla="*/ 7680 w 10000"/>
              <a:gd name="connsiteY109" fmla="*/ 4628 h 10000"/>
              <a:gd name="connsiteX110" fmla="*/ 7756 w 10000"/>
              <a:gd name="connsiteY110" fmla="*/ 4262 h 10000"/>
              <a:gd name="connsiteX111" fmla="*/ 8059 w 10000"/>
              <a:gd name="connsiteY111" fmla="*/ 3802 h 10000"/>
              <a:gd name="connsiteX112" fmla="*/ 8019 w 10000"/>
              <a:gd name="connsiteY112" fmla="*/ 3657 h 10000"/>
              <a:gd name="connsiteX113" fmla="*/ 7968 w 10000"/>
              <a:gd name="connsiteY113" fmla="*/ 3548 h 10000"/>
              <a:gd name="connsiteX114" fmla="*/ 7888 w 10000"/>
              <a:gd name="connsiteY114" fmla="*/ 3488 h 10000"/>
              <a:gd name="connsiteX115" fmla="*/ 7809 w 10000"/>
              <a:gd name="connsiteY115" fmla="*/ 3016 h 10000"/>
              <a:gd name="connsiteX116" fmla="*/ 7756 w 10000"/>
              <a:gd name="connsiteY116" fmla="*/ 2762 h 10000"/>
              <a:gd name="connsiteX117" fmla="*/ 7649 w 10000"/>
              <a:gd name="connsiteY117" fmla="*/ 2617 h 10000"/>
              <a:gd name="connsiteX118" fmla="*/ 7967 w 10000"/>
              <a:gd name="connsiteY118" fmla="*/ 2318 h 10000"/>
              <a:gd name="connsiteX119" fmla="*/ 7544 w 10000"/>
              <a:gd name="connsiteY119" fmla="*/ 1714 h 10000"/>
              <a:gd name="connsiteX120" fmla="*/ 8195 w 10000"/>
              <a:gd name="connsiteY120" fmla="*/ 48 h 10000"/>
              <a:gd name="connsiteX121" fmla="*/ 6387 w 10000"/>
              <a:gd name="connsiteY121" fmla="*/ 0 h 10000"/>
              <a:gd name="connsiteX122" fmla="*/ 5495 w 10000"/>
              <a:gd name="connsiteY122" fmla="*/ 145 h 10000"/>
              <a:gd name="connsiteX123" fmla="*/ 5253 w 10000"/>
              <a:gd name="connsiteY123" fmla="*/ 589 h 10000"/>
              <a:gd name="connsiteX124" fmla="*/ 5839 w 10000"/>
              <a:gd name="connsiteY124" fmla="*/ 1484 h 10000"/>
              <a:gd name="connsiteX125" fmla="*/ 5121 w 10000"/>
              <a:gd name="connsiteY125" fmla="*/ 2041 h 10000"/>
              <a:gd name="connsiteX126" fmla="*/ 4715 w 10000"/>
              <a:gd name="connsiteY126" fmla="*/ 3097 h 10000"/>
              <a:gd name="connsiteX127" fmla="*/ 4211 w 10000"/>
              <a:gd name="connsiteY12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80 w 10000"/>
              <a:gd name="connsiteY88" fmla="*/ 5404 h 10000"/>
              <a:gd name="connsiteX89" fmla="*/ 8156 w 10000"/>
              <a:gd name="connsiteY89" fmla="*/ 5743 h 10000"/>
              <a:gd name="connsiteX90" fmla="*/ 8003 w 10000"/>
              <a:gd name="connsiteY90" fmla="*/ 6009 h 10000"/>
              <a:gd name="connsiteX91" fmla="*/ 7768 w 10000"/>
              <a:gd name="connsiteY91" fmla="*/ 6024 h 10000"/>
              <a:gd name="connsiteX92" fmla="*/ 7552 w 10000"/>
              <a:gd name="connsiteY92" fmla="*/ 5976 h 10000"/>
              <a:gd name="connsiteX93" fmla="*/ 7342 w 10000"/>
              <a:gd name="connsiteY93" fmla="*/ 5935 h 10000"/>
              <a:gd name="connsiteX94" fmla="*/ 7259 w 10000"/>
              <a:gd name="connsiteY94" fmla="*/ 6000 h 10000"/>
              <a:gd name="connsiteX95" fmla="*/ 7227 w 10000"/>
              <a:gd name="connsiteY95" fmla="*/ 6218 h 10000"/>
              <a:gd name="connsiteX96" fmla="*/ 7100 w 10000"/>
              <a:gd name="connsiteY96" fmla="*/ 6371 h 10000"/>
              <a:gd name="connsiteX97" fmla="*/ 7031 w 10000"/>
              <a:gd name="connsiteY97" fmla="*/ 6492 h 10000"/>
              <a:gd name="connsiteX98" fmla="*/ 7108 w 10000"/>
              <a:gd name="connsiteY98" fmla="*/ 6580 h 10000"/>
              <a:gd name="connsiteX99" fmla="*/ 7389 w 10000"/>
              <a:gd name="connsiteY99" fmla="*/ 6628 h 10000"/>
              <a:gd name="connsiteX100" fmla="*/ 7582 w 10000"/>
              <a:gd name="connsiteY100" fmla="*/ 6557 h 10000"/>
              <a:gd name="connsiteX101" fmla="*/ 7788 w 10000"/>
              <a:gd name="connsiteY101" fmla="*/ 6783 h 10000"/>
              <a:gd name="connsiteX102" fmla="*/ 7870 w 10000"/>
              <a:gd name="connsiteY102" fmla="*/ 7040 h 10000"/>
              <a:gd name="connsiteX103" fmla="*/ 8048 w 10000"/>
              <a:gd name="connsiteY103" fmla="*/ 7096 h 10000"/>
              <a:gd name="connsiteX104" fmla="*/ 8284 w 10000"/>
              <a:gd name="connsiteY104" fmla="*/ 7088 h 10000"/>
              <a:gd name="connsiteX105" fmla="*/ 8581 w 10000"/>
              <a:gd name="connsiteY105" fmla="*/ 7170 h 10000"/>
              <a:gd name="connsiteX106" fmla="*/ 8829 w 10000"/>
              <a:gd name="connsiteY106" fmla="*/ 7073 h 10000"/>
              <a:gd name="connsiteX107" fmla="*/ 7690 w 10000"/>
              <a:gd name="connsiteY107" fmla="*/ 5024 h 10000"/>
              <a:gd name="connsiteX108" fmla="*/ 7680 w 10000"/>
              <a:gd name="connsiteY108" fmla="*/ 4628 h 10000"/>
              <a:gd name="connsiteX109" fmla="*/ 7756 w 10000"/>
              <a:gd name="connsiteY109" fmla="*/ 4262 h 10000"/>
              <a:gd name="connsiteX110" fmla="*/ 8059 w 10000"/>
              <a:gd name="connsiteY110" fmla="*/ 3802 h 10000"/>
              <a:gd name="connsiteX111" fmla="*/ 8019 w 10000"/>
              <a:gd name="connsiteY111" fmla="*/ 3657 h 10000"/>
              <a:gd name="connsiteX112" fmla="*/ 7968 w 10000"/>
              <a:gd name="connsiteY112" fmla="*/ 3548 h 10000"/>
              <a:gd name="connsiteX113" fmla="*/ 7888 w 10000"/>
              <a:gd name="connsiteY113" fmla="*/ 3488 h 10000"/>
              <a:gd name="connsiteX114" fmla="*/ 7809 w 10000"/>
              <a:gd name="connsiteY114" fmla="*/ 3016 h 10000"/>
              <a:gd name="connsiteX115" fmla="*/ 7756 w 10000"/>
              <a:gd name="connsiteY115" fmla="*/ 2762 h 10000"/>
              <a:gd name="connsiteX116" fmla="*/ 7649 w 10000"/>
              <a:gd name="connsiteY116" fmla="*/ 2617 h 10000"/>
              <a:gd name="connsiteX117" fmla="*/ 7967 w 10000"/>
              <a:gd name="connsiteY117" fmla="*/ 2318 h 10000"/>
              <a:gd name="connsiteX118" fmla="*/ 7544 w 10000"/>
              <a:gd name="connsiteY118" fmla="*/ 1714 h 10000"/>
              <a:gd name="connsiteX119" fmla="*/ 8195 w 10000"/>
              <a:gd name="connsiteY119" fmla="*/ 48 h 10000"/>
              <a:gd name="connsiteX120" fmla="*/ 6387 w 10000"/>
              <a:gd name="connsiteY120" fmla="*/ 0 h 10000"/>
              <a:gd name="connsiteX121" fmla="*/ 5495 w 10000"/>
              <a:gd name="connsiteY121" fmla="*/ 145 h 10000"/>
              <a:gd name="connsiteX122" fmla="*/ 5253 w 10000"/>
              <a:gd name="connsiteY122" fmla="*/ 589 h 10000"/>
              <a:gd name="connsiteX123" fmla="*/ 5839 w 10000"/>
              <a:gd name="connsiteY123" fmla="*/ 1484 h 10000"/>
              <a:gd name="connsiteX124" fmla="*/ 5121 w 10000"/>
              <a:gd name="connsiteY124" fmla="*/ 2041 h 10000"/>
              <a:gd name="connsiteX125" fmla="*/ 4715 w 10000"/>
              <a:gd name="connsiteY125" fmla="*/ 3097 h 10000"/>
              <a:gd name="connsiteX126" fmla="*/ 4211 w 10000"/>
              <a:gd name="connsiteY12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56 w 10000"/>
              <a:gd name="connsiteY88" fmla="*/ 5743 h 10000"/>
              <a:gd name="connsiteX89" fmla="*/ 8003 w 10000"/>
              <a:gd name="connsiteY89" fmla="*/ 6009 h 10000"/>
              <a:gd name="connsiteX90" fmla="*/ 7768 w 10000"/>
              <a:gd name="connsiteY90" fmla="*/ 6024 h 10000"/>
              <a:gd name="connsiteX91" fmla="*/ 7552 w 10000"/>
              <a:gd name="connsiteY91" fmla="*/ 5976 h 10000"/>
              <a:gd name="connsiteX92" fmla="*/ 7342 w 10000"/>
              <a:gd name="connsiteY92" fmla="*/ 5935 h 10000"/>
              <a:gd name="connsiteX93" fmla="*/ 7259 w 10000"/>
              <a:gd name="connsiteY93" fmla="*/ 6000 h 10000"/>
              <a:gd name="connsiteX94" fmla="*/ 7227 w 10000"/>
              <a:gd name="connsiteY94" fmla="*/ 6218 h 10000"/>
              <a:gd name="connsiteX95" fmla="*/ 7100 w 10000"/>
              <a:gd name="connsiteY95" fmla="*/ 6371 h 10000"/>
              <a:gd name="connsiteX96" fmla="*/ 7031 w 10000"/>
              <a:gd name="connsiteY96" fmla="*/ 6492 h 10000"/>
              <a:gd name="connsiteX97" fmla="*/ 7108 w 10000"/>
              <a:gd name="connsiteY97" fmla="*/ 6580 h 10000"/>
              <a:gd name="connsiteX98" fmla="*/ 7389 w 10000"/>
              <a:gd name="connsiteY98" fmla="*/ 6628 h 10000"/>
              <a:gd name="connsiteX99" fmla="*/ 7582 w 10000"/>
              <a:gd name="connsiteY99" fmla="*/ 6557 h 10000"/>
              <a:gd name="connsiteX100" fmla="*/ 7788 w 10000"/>
              <a:gd name="connsiteY100" fmla="*/ 6783 h 10000"/>
              <a:gd name="connsiteX101" fmla="*/ 7870 w 10000"/>
              <a:gd name="connsiteY101" fmla="*/ 7040 h 10000"/>
              <a:gd name="connsiteX102" fmla="*/ 8048 w 10000"/>
              <a:gd name="connsiteY102" fmla="*/ 7096 h 10000"/>
              <a:gd name="connsiteX103" fmla="*/ 8284 w 10000"/>
              <a:gd name="connsiteY103" fmla="*/ 7088 h 10000"/>
              <a:gd name="connsiteX104" fmla="*/ 8581 w 10000"/>
              <a:gd name="connsiteY104" fmla="*/ 7170 h 10000"/>
              <a:gd name="connsiteX105" fmla="*/ 8829 w 10000"/>
              <a:gd name="connsiteY105" fmla="*/ 7073 h 10000"/>
              <a:gd name="connsiteX106" fmla="*/ 7690 w 10000"/>
              <a:gd name="connsiteY106" fmla="*/ 5024 h 10000"/>
              <a:gd name="connsiteX107" fmla="*/ 7680 w 10000"/>
              <a:gd name="connsiteY107" fmla="*/ 4628 h 10000"/>
              <a:gd name="connsiteX108" fmla="*/ 7756 w 10000"/>
              <a:gd name="connsiteY108" fmla="*/ 4262 h 10000"/>
              <a:gd name="connsiteX109" fmla="*/ 8059 w 10000"/>
              <a:gd name="connsiteY109" fmla="*/ 3802 h 10000"/>
              <a:gd name="connsiteX110" fmla="*/ 8019 w 10000"/>
              <a:gd name="connsiteY110" fmla="*/ 3657 h 10000"/>
              <a:gd name="connsiteX111" fmla="*/ 7968 w 10000"/>
              <a:gd name="connsiteY111" fmla="*/ 3548 h 10000"/>
              <a:gd name="connsiteX112" fmla="*/ 7888 w 10000"/>
              <a:gd name="connsiteY112" fmla="*/ 3488 h 10000"/>
              <a:gd name="connsiteX113" fmla="*/ 7809 w 10000"/>
              <a:gd name="connsiteY113" fmla="*/ 3016 h 10000"/>
              <a:gd name="connsiteX114" fmla="*/ 7756 w 10000"/>
              <a:gd name="connsiteY114" fmla="*/ 2762 h 10000"/>
              <a:gd name="connsiteX115" fmla="*/ 7649 w 10000"/>
              <a:gd name="connsiteY115" fmla="*/ 2617 h 10000"/>
              <a:gd name="connsiteX116" fmla="*/ 7967 w 10000"/>
              <a:gd name="connsiteY116" fmla="*/ 2318 h 10000"/>
              <a:gd name="connsiteX117" fmla="*/ 7544 w 10000"/>
              <a:gd name="connsiteY117" fmla="*/ 1714 h 10000"/>
              <a:gd name="connsiteX118" fmla="*/ 8195 w 10000"/>
              <a:gd name="connsiteY118" fmla="*/ 48 h 10000"/>
              <a:gd name="connsiteX119" fmla="*/ 6387 w 10000"/>
              <a:gd name="connsiteY119" fmla="*/ 0 h 10000"/>
              <a:gd name="connsiteX120" fmla="*/ 5495 w 10000"/>
              <a:gd name="connsiteY120" fmla="*/ 145 h 10000"/>
              <a:gd name="connsiteX121" fmla="*/ 5253 w 10000"/>
              <a:gd name="connsiteY121" fmla="*/ 589 h 10000"/>
              <a:gd name="connsiteX122" fmla="*/ 5839 w 10000"/>
              <a:gd name="connsiteY122" fmla="*/ 1484 h 10000"/>
              <a:gd name="connsiteX123" fmla="*/ 5121 w 10000"/>
              <a:gd name="connsiteY123" fmla="*/ 2041 h 10000"/>
              <a:gd name="connsiteX124" fmla="*/ 4715 w 10000"/>
              <a:gd name="connsiteY124" fmla="*/ 3097 h 10000"/>
              <a:gd name="connsiteX125" fmla="*/ 4211 w 10000"/>
              <a:gd name="connsiteY12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03 w 10000"/>
              <a:gd name="connsiteY88" fmla="*/ 6009 h 10000"/>
              <a:gd name="connsiteX89" fmla="*/ 7768 w 10000"/>
              <a:gd name="connsiteY89" fmla="*/ 6024 h 10000"/>
              <a:gd name="connsiteX90" fmla="*/ 7552 w 10000"/>
              <a:gd name="connsiteY90" fmla="*/ 5976 h 10000"/>
              <a:gd name="connsiteX91" fmla="*/ 7342 w 10000"/>
              <a:gd name="connsiteY91" fmla="*/ 5935 h 10000"/>
              <a:gd name="connsiteX92" fmla="*/ 7259 w 10000"/>
              <a:gd name="connsiteY92" fmla="*/ 6000 h 10000"/>
              <a:gd name="connsiteX93" fmla="*/ 7227 w 10000"/>
              <a:gd name="connsiteY93" fmla="*/ 6218 h 10000"/>
              <a:gd name="connsiteX94" fmla="*/ 7100 w 10000"/>
              <a:gd name="connsiteY94" fmla="*/ 6371 h 10000"/>
              <a:gd name="connsiteX95" fmla="*/ 7031 w 10000"/>
              <a:gd name="connsiteY95" fmla="*/ 6492 h 10000"/>
              <a:gd name="connsiteX96" fmla="*/ 7108 w 10000"/>
              <a:gd name="connsiteY96" fmla="*/ 6580 h 10000"/>
              <a:gd name="connsiteX97" fmla="*/ 7389 w 10000"/>
              <a:gd name="connsiteY97" fmla="*/ 6628 h 10000"/>
              <a:gd name="connsiteX98" fmla="*/ 7582 w 10000"/>
              <a:gd name="connsiteY98" fmla="*/ 6557 h 10000"/>
              <a:gd name="connsiteX99" fmla="*/ 7788 w 10000"/>
              <a:gd name="connsiteY99" fmla="*/ 6783 h 10000"/>
              <a:gd name="connsiteX100" fmla="*/ 7870 w 10000"/>
              <a:gd name="connsiteY100" fmla="*/ 7040 h 10000"/>
              <a:gd name="connsiteX101" fmla="*/ 8048 w 10000"/>
              <a:gd name="connsiteY101" fmla="*/ 7096 h 10000"/>
              <a:gd name="connsiteX102" fmla="*/ 8284 w 10000"/>
              <a:gd name="connsiteY102" fmla="*/ 7088 h 10000"/>
              <a:gd name="connsiteX103" fmla="*/ 8581 w 10000"/>
              <a:gd name="connsiteY103" fmla="*/ 7170 h 10000"/>
              <a:gd name="connsiteX104" fmla="*/ 8829 w 10000"/>
              <a:gd name="connsiteY104" fmla="*/ 7073 h 10000"/>
              <a:gd name="connsiteX105" fmla="*/ 7690 w 10000"/>
              <a:gd name="connsiteY105" fmla="*/ 5024 h 10000"/>
              <a:gd name="connsiteX106" fmla="*/ 7680 w 10000"/>
              <a:gd name="connsiteY106" fmla="*/ 4628 h 10000"/>
              <a:gd name="connsiteX107" fmla="*/ 7756 w 10000"/>
              <a:gd name="connsiteY107" fmla="*/ 4262 h 10000"/>
              <a:gd name="connsiteX108" fmla="*/ 8059 w 10000"/>
              <a:gd name="connsiteY108" fmla="*/ 3802 h 10000"/>
              <a:gd name="connsiteX109" fmla="*/ 8019 w 10000"/>
              <a:gd name="connsiteY109" fmla="*/ 3657 h 10000"/>
              <a:gd name="connsiteX110" fmla="*/ 7968 w 10000"/>
              <a:gd name="connsiteY110" fmla="*/ 3548 h 10000"/>
              <a:gd name="connsiteX111" fmla="*/ 7888 w 10000"/>
              <a:gd name="connsiteY111" fmla="*/ 3488 h 10000"/>
              <a:gd name="connsiteX112" fmla="*/ 7809 w 10000"/>
              <a:gd name="connsiteY112" fmla="*/ 3016 h 10000"/>
              <a:gd name="connsiteX113" fmla="*/ 7756 w 10000"/>
              <a:gd name="connsiteY113" fmla="*/ 2762 h 10000"/>
              <a:gd name="connsiteX114" fmla="*/ 7649 w 10000"/>
              <a:gd name="connsiteY114" fmla="*/ 2617 h 10000"/>
              <a:gd name="connsiteX115" fmla="*/ 7967 w 10000"/>
              <a:gd name="connsiteY115" fmla="*/ 2318 h 10000"/>
              <a:gd name="connsiteX116" fmla="*/ 7544 w 10000"/>
              <a:gd name="connsiteY116" fmla="*/ 1714 h 10000"/>
              <a:gd name="connsiteX117" fmla="*/ 8195 w 10000"/>
              <a:gd name="connsiteY117" fmla="*/ 48 h 10000"/>
              <a:gd name="connsiteX118" fmla="*/ 6387 w 10000"/>
              <a:gd name="connsiteY118" fmla="*/ 0 h 10000"/>
              <a:gd name="connsiteX119" fmla="*/ 5495 w 10000"/>
              <a:gd name="connsiteY119" fmla="*/ 145 h 10000"/>
              <a:gd name="connsiteX120" fmla="*/ 5253 w 10000"/>
              <a:gd name="connsiteY120" fmla="*/ 589 h 10000"/>
              <a:gd name="connsiteX121" fmla="*/ 5839 w 10000"/>
              <a:gd name="connsiteY121" fmla="*/ 1484 h 10000"/>
              <a:gd name="connsiteX122" fmla="*/ 5121 w 10000"/>
              <a:gd name="connsiteY122" fmla="*/ 2041 h 10000"/>
              <a:gd name="connsiteX123" fmla="*/ 4715 w 10000"/>
              <a:gd name="connsiteY123" fmla="*/ 3097 h 10000"/>
              <a:gd name="connsiteX124" fmla="*/ 4211 w 10000"/>
              <a:gd name="connsiteY12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8003 w 10000"/>
              <a:gd name="connsiteY87" fmla="*/ 6009 h 10000"/>
              <a:gd name="connsiteX88" fmla="*/ 7768 w 10000"/>
              <a:gd name="connsiteY88" fmla="*/ 6024 h 10000"/>
              <a:gd name="connsiteX89" fmla="*/ 7552 w 10000"/>
              <a:gd name="connsiteY89" fmla="*/ 5976 h 10000"/>
              <a:gd name="connsiteX90" fmla="*/ 7342 w 10000"/>
              <a:gd name="connsiteY90" fmla="*/ 5935 h 10000"/>
              <a:gd name="connsiteX91" fmla="*/ 7259 w 10000"/>
              <a:gd name="connsiteY91" fmla="*/ 6000 h 10000"/>
              <a:gd name="connsiteX92" fmla="*/ 7227 w 10000"/>
              <a:gd name="connsiteY92" fmla="*/ 6218 h 10000"/>
              <a:gd name="connsiteX93" fmla="*/ 7100 w 10000"/>
              <a:gd name="connsiteY93" fmla="*/ 6371 h 10000"/>
              <a:gd name="connsiteX94" fmla="*/ 7031 w 10000"/>
              <a:gd name="connsiteY94" fmla="*/ 6492 h 10000"/>
              <a:gd name="connsiteX95" fmla="*/ 7108 w 10000"/>
              <a:gd name="connsiteY95" fmla="*/ 6580 h 10000"/>
              <a:gd name="connsiteX96" fmla="*/ 7389 w 10000"/>
              <a:gd name="connsiteY96" fmla="*/ 6628 h 10000"/>
              <a:gd name="connsiteX97" fmla="*/ 7582 w 10000"/>
              <a:gd name="connsiteY97" fmla="*/ 6557 h 10000"/>
              <a:gd name="connsiteX98" fmla="*/ 7788 w 10000"/>
              <a:gd name="connsiteY98" fmla="*/ 6783 h 10000"/>
              <a:gd name="connsiteX99" fmla="*/ 7870 w 10000"/>
              <a:gd name="connsiteY99" fmla="*/ 7040 h 10000"/>
              <a:gd name="connsiteX100" fmla="*/ 8048 w 10000"/>
              <a:gd name="connsiteY100" fmla="*/ 7096 h 10000"/>
              <a:gd name="connsiteX101" fmla="*/ 8284 w 10000"/>
              <a:gd name="connsiteY101" fmla="*/ 7088 h 10000"/>
              <a:gd name="connsiteX102" fmla="*/ 8581 w 10000"/>
              <a:gd name="connsiteY102" fmla="*/ 7170 h 10000"/>
              <a:gd name="connsiteX103" fmla="*/ 8829 w 10000"/>
              <a:gd name="connsiteY103" fmla="*/ 7073 h 10000"/>
              <a:gd name="connsiteX104" fmla="*/ 7690 w 10000"/>
              <a:gd name="connsiteY104" fmla="*/ 5024 h 10000"/>
              <a:gd name="connsiteX105" fmla="*/ 7680 w 10000"/>
              <a:gd name="connsiteY105" fmla="*/ 4628 h 10000"/>
              <a:gd name="connsiteX106" fmla="*/ 7756 w 10000"/>
              <a:gd name="connsiteY106" fmla="*/ 4262 h 10000"/>
              <a:gd name="connsiteX107" fmla="*/ 8059 w 10000"/>
              <a:gd name="connsiteY107" fmla="*/ 3802 h 10000"/>
              <a:gd name="connsiteX108" fmla="*/ 8019 w 10000"/>
              <a:gd name="connsiteY108" fmla="*/ 3657 h 10000"/>
              <a:gd name="connsiteX109" fmla="*/ 7968 w 10000"/>
              <a:gd name="connsiteY109" fmla="*/ 3548 h 10000"/>
              <a:gd name="connsiteX110" fmla="*/ 7888 w 10000"/>
              <a:gd name="connsiteY110" fmla="*/ 3488 h 10000"/>
              <a:gd name="connsiteX111" fmla="*/ 7809 w 10000"/>
              <a:gd name="connsiteY111" fmla="*/ 3016 h 10000"/>
              <a:gd name="connsiteX112" fmla="*/ 7756 w 10000"/>
              <a:gd name="connsiteY112" fmla="*/ 2762 h 10000"/>
              <a:gd name="connsiteX113" fmla="*/ 7649 w 10000"/>
              <a:gd name="connsiteY113" fmla="*/ 2617 h 10000"/>
              <a:gd name="connsiteX114" fmla="*/ 7967 w 10000"/>
              <a:gd name="connsiteY114" fmla="*/ 2318 h 10000"/>
              <a:gd name="connsiteX115" fmla="*/ 7544 w 10000"/>
              <a:gd name="connsiteY115" fmla="*/ 1714 h 10000"/>
              <a:gd name="connsiteX116" fmla="*/ 8195 w 10000"/>
              <a:gd name="connsiteY116" fmla="*/ 48 h 10000"/>
              <a:gd name="connsiteX117" fmla="*/ 6387 w 10000"/>
              <a:gd name="connsiteY117" fmla="*/ 0 h 10000"/>
              <a:gd name="connsiteX118" fmla="*/ 5495 w 10000"/>
              <a:gd name="connsiteY118" fmla="*/ 145 h 10000"/>
              <a:gd name="connsiteX119" fmla="*/ 5253 w 10000"/>
              <a:gd name="connsiteY119" fmla="*/ 589 h 10000"/>
              <a:gd name="connsiteX120" fmla="*/ 5839 w 10000"/>
              <a:gd name="connsiteY120" fmla="*/ 1484 h 10000"/>
              <a:gd name="connsiteX121" fmla="*/ 5121 w 10000"/>
              <a:gd name="connsiteY121" fmla="*/ 2041 h 10000"/>
              <a:gd name="connsiteX122" fmla="*/ 4715 w 10000"/>
              <a:gd name="connsiteY122" fmla="*/ 3097 h 10000"/>
              <a:gd name="connsiteX123" fmla="*/ 4211 w 10000"/>
              <a:gd name="connsiteY12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342 w 10000"/>
              <a:gd name="connsiteY89" fmla="*/ 5935 h 10000"/>
              <a:gd name="connsiteX90" fmla="*/ 7259 w 10000"/>
              <a:gd name="connsiteY90" fmla="*/ 6000 h 10000"/>
              <a:gd name="connsiteX91" fmla="*/ 7227 w 10000"/>
              <a:gd name="connsiteY91" fmla="*/ 6218 h 10000"/>
              <a:gd name="connsiteX92" fmla="*/ 7100 w 10000"/>
              <a:gd name="connsiteY92" fmla="*/ 6371 h 10000"/>
              <a:gd name="connsiteX93" fmla="*/ 7031 w 10000"/>
              <a:gd name="connsiteY93" fmla="*/ 6492 h 10000"/>
              <a:gd name="connsiteX94" fmla="*/ 7108 w 10000"/>
              <a:gd name="connsiteY94" fmla="*/ 6580 h 10000"/>
              <a:gd name="connsiteX95" fmla="*/ 7389 w 10000"/>
              <a:gd name="connsiteY95" fmla="*/ 6628 h 10000"/>
              <a:gd name="connsiteX96" fmla="*/ 7582 w 10000"/>
              <a:gd name="connsiteY96" fmla="*/ 6557 h 10000"/>
              <a:gd name="connsiteX97" fmla="*/ 7788 w 10000"/>
              <a:gd name="connsiteY97" fmla="*/ 6783 h 10000"/>
              <a:gd name="connsiteX98" fmla="*/ 7870 w 10000"/>
              <a:gd name="connsiteY98" fmla="*/ 7040 h 10000"/>
              <a:gd name="connsiteX99" fmla="*/ 8048 w 10000"/>
              <a:gd name="connsiteY99" fmla="*/ 7096 h 10000"/>
              <a:gd name="connsiteX100" fmla="*/ 8284 w 10000"/>
              <a:gd name="connsiteY100" fmla="*/ 7088 h 10000"/>
              <a:gd name="connsiteX101" fmla="*/ 8581 w 10000"/>
              <a:gd name="connsiteY101" fmla="*/ 7170 h 10000"/>
              <a:gd name="connsiteX102" fmla="*/ 8829 w 10000"/>
              <a:gd name="connsiteY102" fmla="*/ 7073 h 10000"/>
              <a:gd name="connsiteX103" fmla="*/ 7690 w 10000"/>
              <a:gd name="connsiteY103" fmla="*/ 5024 h 10000"/>
              <a:gd name="connsiteX104" fmla="*/ 7680 w 10000"/>
              <a:gd name="connsiteY104" fmla="*/ 4628 h 10000"/>
              <a:gd name="connsiteX105" fmla="*/ 7756 w 10000"/>
              <a:gd name="connsiteY105" fmla="*/ 4262 h 10000"/>
              <a:gd name="connsiteX106" fmla="*/ 8059 w 10000"/>
              <a:gd name="connsiteY106" fmla="*/ 3802 h 10000"/>
              <a:gd name="connsiteX107" fmla="*/ 8019 w 10000"/>
              <a:gd name="connsiteY107" fmla="*/ 3657 h 10000"/>
              <a:gd name="connsiteX108" fmla="*/ 7968 w 10000"/>
              <a:gd name="connsiteY108" fmla="*/ 3548 h 10000"/>
              <a:gd name="connsiteX109" fmla="*/ 7888 w 10000"/>
              <a:gd name="connsiteY109" fmla="*/ 3488 h 10000"/>
              <a:gd name="connsiteX110" fmla="*/ 7809 w 10000"/>
              <a:gd name="connsiteY110" fmla="*/ 3016 h 10000"/>
              <a:gd name="connsiteX111" fmla="*/ 7756 w 10000"/>
              <a:gd name="connsiteY111" fmla="*/ 2762 h 10000"/>
              <a:gd name="connsiteX112" fmla="*/ 7649 w 10000"/>
              <a:gd name="connsiteY112" fmla="*/ 2617 h 10000"/>
              <a:gd name="connsiteX113" fmla="*/ 7967 w 10000"/>
              <a:gd name="connsiteY113" fmla="*/ 2318 h 10000"/>
              <a:gd name="connsiteX114" fmla="*/ 7544 w 10000"/>
              <a:gd name="connsiteY114" fmla="*/ 1714 h 10000"/>
              <a:gd name="connsiteX115" fmla="*/ 8195 w 10000"/>
              <a:gd name="connsiteY115" fmla="*/ 48 h 10000"/>
              <a:gd name="connsiteX116" fmla="*/ 6387 w 10000"/>
              <a:gd name="connsiteY116" fmla="*/ 0 h 10000"/>
              <a:gd name="connsiteX117" fmla="*/ 5495 w 10000"/>
              <a:gd name="connsiteY117" fmla="*/ 145 h 10000"/>
              <a:gd name="connsiteX118" fmla="*/ 5253 w 10000"/>
              <a:gd name="connsiteY118" fmla="*/ 589 h 10000"/>
              <a:gd name="connsiteX119" fmla="*/ 5839 w 10000"/>
              <a:gd name="connsiteY119" fmla="*/ 1484 h 10000"/>
              <a:gd name="connsiteX120" fmla="*/ 5121 w 10000"/>
              <a:gd name="connsiteY120" fmla="*/ 2041 h 10000"/>
              <a:gd name="connsiteX121" fmla="*/ 4715 w 10000"/>
              <a:gd name="connsiteY121" fmla="*/ 3097 h 10000"/>
              <a:gd name="connsiteX122" fmla="*/ 4211 w 10000"/>
              <a:gd name="connsiteY12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342 w 10000"/>
              <a:gd name="connsiteY89" fmla="*/ 5935 h 10000"/>
              <a:gd name="connsiteX90" fmla="*/ 7227 w 10000"/>
              <a:gd name="connsiteY90" fmla="*/ 6218 h 10000"/>
              <a:gd name="connsiteX91" fmla="*/ 7100 w 10000"/>
              <a:gd name="connsiteY91" fmla="*/ 6371 h 10000"/>
              <a:gd name="connsiteX92" fmla="*/ 7031 w 10000"/>
              <a:gd name="connsiteY92" fmla="*/ 6492 h 10000"/>
              <a:gd name="connsiteX93" fmla="*/ 7108 w 10000"/>
              <a:gd name="connsiteY93" fmla="*/ 6580 h 10000"/>
              <a:gd name="connsiteX94" fmla="*/ 7389 w 10000"/>
              <a:gd name="connsiteY94" fmla="*/ 6628 h 10000"/>
              <a:gd name="connsiteX95" fmla="*/ 7582 w 10000"/>
              <a:gd name="connsiteY95" fmla="*/ 6557 h 10000"/>
              <a:gd name="connsiteX96" fmla="*/ 7788 w 10000"/>
              <a:gd name="connsiteY96" fmla="*/ 6783 h 10000"/>
              <a:gd name="connsiteX97" fmla="*/ 7870 w 10000"/>
              <a:gd name="connsiteY97" fmla="*/ 7040 h 10000"/>
              <a:gd name="connsiteX98" fmla="*/ 8048 w 10000"/>
              <a:gd name="connsiteY98" fmla="*/ 7096 h 10000"/>
              <a:gd name="connsiteX99" fmla="*/ 8284 w 10000"/>
              <a:gd name="connsiteY99" fmla="*/ 7088 h 10000"/>
              <a:gd name="connsiteX100" fmla="*/ 8581 w 10000"/>
              <a:gd name="connsiteY100" fmla="*/ 7170 h 10000"/>
              <a:gd name="connsiteX101" fmla="*/ 8829 w 10000"/>
              <a:gd name="connsiteY101" fmla="*/ 7073 h 10000"/>
              <a:gd name="connsiteX102" fmla="*/ 7690 w 10000"/>
              <a:gd name="connsiteY102" fmla="*/ 5024 h 10000"/>
              <a:gd name="connsiteX103" fmla="*/ 7680 w 10000"/>
              <a:gd name="connsiteY103" fmla="*/ 4628 h 10000"/>
              <a:gd name="connsiteX104" fmla="*/ 7756 w 10000"/>
              <a:gd name="connsiteY104" fmla="*/ 4262 h 10000"/>
              <a:gd name="connsiteX105" fmla="*/ 8059 w 10000"/>
              <a:gd name="connsiteY105" fmla="*/ 3802 h 10000"/>
              <a:gd name="connsiteX106" fmla="*/ 8019 w 10000"/>
              <a:gd name="connsiteY106" fmla="*/ 3657 h 10000"/>
              <a:gd name="connsiteX107" fmla="*/ 7968 w 10000"/>
              <a:gd name="connsiteY107" fmla="*/ 3548 h 10000"/>
              <a:gd name="connsiteX108" fmla="*/ 7888 w 10000"/>
              <a:gd name="connsiteY108" fmla="*/ 3488 h 10000"/>
              <a:gd name="connsiteX109" fmla="*/ 7809 w 10000"/>
              <a:gd name="connsiteY109" fmla="*/ 3016 h 10000"/>
              <a:gd name="connsiteX110" fmla="*/ 7756 w 10000"/>
              <a:gd name="connsiteY110" fmla="*/ 2762 h 10000"/>
              <a:gd name="connsiteX111" fmla="*/ 7649 w 10000"/>
              <a:gd name="connsiteY111" fmla="*/ 2617 h 10000"/>
              <a:gd name="connsiteX112" fmla="*/ 7967 w 10000"/>
              <a:gd name="connsiteY112" fmla="*/ 2318 h 10000"/>
              <a:gd name="connsiteX113" fmla="*/ 7544 w 10000"/>
              <a:gd name="connsiteY113" fmla="*/ 1714 h 10000"/>
              <a:gd name="connsiteX114" fmla="*/ 8195 w 10000"/>
              <a:gd name="connsiteY114" fmla="*/ 48 h 10000"/>
              <a:gd name="connsiteX115" fmla="*/ 6387 w 10000"/>
              <a:gd name="connsiteY115" fmla="*/ 0 h 10000"/>
              <a:gd name="connsiteX116" fmla="*/ 5495 w 10000"/>
              <a:gd name="connsiteY116" fmla="*/ 145 h 10000"/>
              <a:gd name="connsiteX117" fmla="*/ 5253 w 10000"/>
              <a:gd name="connsiteY117" fmla="*/ 589 h 10000"/>
              <a:gd name="connsiteX118" fmla="*/ 5839 w 10000"/>
              <a:gd name="connsiteY118" fmla="*/ 1484 h 10000"/>
              <a:gd name="connsiteX119" fmla="*/ 5121 w 10000"/>
              <a:gd name="connsiteY119" fmla="*/ 2041 h 10000"/>
              <a:gd name="connsiteX120" fmla="*/ 4715 w 10000"/>
              <a:gd name="connsiteY120" fmla="*/ 3097 h 10000"/>
              <a:gd name="connsiteX121" fmla="*/ 4211 w 10000"/>
              <a:gd name="connsiteY12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227 w 10000"/>
              <a:gd name="connsiteY89" fmla="*/ 6218 h 10000"/>
              <a:gd name="connsiteX90" fmla="*/ 7100 w 10000"/>
              <a:gd name="connsiteY90" fmla="*/ 6371 h 10000"/>
              <a:gd name="connsiteX91" fmla="*/ 7031 w 10000"/>
              <a:gd name="connsiteY91" fmla="*/ 6492 h 10000"/>
              <a:gd name="connsiteX92" fmla="*/ 7108 w 10000"/>
              <a:gd name="connsiteY92" fmla="*/ 6580 h 10000"/>
              <a:gd name="connsiteX93" fmla="*/ 7389 w 10000"/>
              <a:gd name="connsiteY93" fmla="*/ 6628 h 10000"/>
              <a:gd name="connsiteX94" fmla="*/ 7582 w 10000"/>
              <a:gd name="connsiteY94" fmla="*/ 6557 h 10000"/>
              <a:gd name="connsiteX95" fmla="*/ 7788 w 10000"/>
              <a:gd name="connsiteY95" fmla="*/ 6783 h 10000"/>
              <a:gd name="connsiteX96" fmla="*/ 7870 w 10000"/>
              <a:gd name="connsiteY96" fmla="*/ 7040 h 10000"/>
              <a:gd name="connsiteX97" fmla="*/ 8048 w 10000"/>
              <a:gd name="connsiteY97" fmla="*/ 7096 h 10000"/>
              <a:gd name="connsiteX98" fmla="*/ 8284 w 10000"/>
              <a:gd name="connsiteY98" fmla="*/ 7088 h 10000"/>
              <a:gd name="connsiteX99" fmla="*/ 8581 w 10000"/>
              <a:gd name="connsiteY99" fmla="*/ 7170 h 10000"/>
              <a:gd name="connsiteX100" fmla="*/ 8829 w 10000"/>
              <a:gd name="connsiteY100" fmla="*/ 7073 h 10000"/>
              <a:gd name="connsiteX101" fmla="*/ 7690 w 10000"/>
              <a:gd name="connsiteY101" fmla="*/ 5024 h 10000"/>
              <a:gd name="connsiteX102" fmla="*/ 7680 w 10000"/>
              <a:gd name="connsiteY102" fmla="*/ 4628 h 10000"/>
              <a:gd name="connsiteX103" fmla="*/ 7756 w 10000"/>
              <a:gd name="connsiteY103" fmla="*/ 4262 h 10000"/>
              <a:gd name="connsiteX104" fmla="*/ 8059 w 10000"/>
              <a:gd name="connsiteY104" fmla="*/ 3802 h 10000"/>
              <a:gd name="connsiteX105" fmla="*/ 8019 w 10000"/>
              <a:gd name="connsiteY105" fmla="*/ 3657 h 10000"/>
              <a:gd name="connsiteX106" fmla="*/ 7968 w 10000"/>
              <a:gd name="connsiteY106" fmla="*/ 3548 h 10000"/>
              <a:gd name="connsiteX107" fmla="*/ 7888 w 10000"/>
              <a:gd name="connsiteY107" fmla="*/ 3488 h 10000"/>
              <a:gd name="connsiteX108" fmla="*/ 7809 w 10000"/>
              <a:gd name="connsiteY108" fmla="*/ 3016 h 10000"/>
              <a:gd name="connsiteX109" fmla="*/ 7756 w 10000"/>
              <a:gd name="connsiteY109" fmla="*/ 2762 h 10000"/>
              <a:gd name="connsiteX110" fmla="*/ 7649 w 10000"/>
              <a:gd name="connsiteY110" fmla="*/ 2617 h 10000"/>
              <a:gd name="connsiteX111" fmla="*/ 7967 w 10000"/>
              <a:gd name="connsiteY111" fmla="*/ 2318 h 10000"/>
              <a:gd name="connsiteX112" fmla="*/ 7544 w 10000"/>
              <a:gd name="connsiteY112" fmla="*/ 1714 h 10000"/>
              <a:gd name="connsiteX113" fmla="*/ 8195 w 10000"/>
              <a:gd name="connsiteY113" fmla="*/ 48 h 10000"/>
              <a:gd name="connsiteX114" fmla="*/ 6387 w 10000"/>
              <a:gd name="connsiteY114" fmla="*/ 0 h 10000"/>
              <a:gd name="connsiteX115" fmla="*/ 5495 w 10000"/>
              <a:gd name="connsiteY115" fmla="*/ 145 h 10000"/>
              <a:gd name="connsiteX116" fmla="*/ 5253 w 10000"/>
              <a:gd name="connsiteY116" fmla="*/ 589 h 10000"/>
              <a:gd name="connsiteX117" fmla="*/ 5839 w 10000"/>
              <a:gd name="connsiteY117" fmla="*/ 1484 h 10000"/>
              <a:gd name="connsiteX118" fmla="*/ 5121 w 10000"/>
              <a:gd name="connsiteY118" fmla="*/ 2041 h 10000"/>
              <a:gd name="connsiteX119" fmla="*/ 4715 w 10000"/>
              <a:gd name="connsiteY119" fmla="*/ 3097 h 10000"/>
              <a:gd name="connsiteX120" fmla="*/ 4211 w 10000"/>
              <a:gd name="connsiteY12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227 w 10000"/>
              <a:gd name="connsiteY88" fmla="*/ 6218 h 10000"/>
              <a:gd name="connsiteX89" fmla="*/ 7100 w 10000"/>
              <a:gd name="connsiteY89" fmla="*/ 6371 h 10000"/>
              <a:gd name="connsiteX90" fmla="*/ 7031 w 10000"/>
              <a:gd name="connsiteY90" fmla="*/ 6492 h 10000"/>
              <a:gd name="connsiteX91" fmla="*/ 7108 w 10000"/>
              <a:gd name="connsiteY91" fmla="*/ 6580 h 10000"/>
              <a:gd name="connsiteX92" fmla="*/ 7389 w 10000"/>
              <a:gd name="connsiteY92" fmla="*/ 6628 h 10000"/>
              <a:gd name="connsiteX93" fmla="*/ 7582 w 10000"/>
              <a:gd name="connsiteY93" fmla="*/ 6557 h 10000"/>
              <a:gd name="connsiteX94" fmla="*/ 7788 w 10000"/>
              <a:gd name="connsiteY94" fmla="*/ 6783 h 10000"/>
              <a:gd name="connsiteX95" fmla="*/ 7870 w 10000"/>
              <a:gd name="connsiteY95" fmla="*/ 7040 h 10000"/>
              <a:gd name="connsiteX96" fmla="*/ 8048 w 10000"/>
              <a:gd name="connsiteY96" fmla="*/ 7096 h 10000"/>
              <a:gd name="connsiteX97" fmla="*/ 8284 w 10000"/>
              <a:gd name="connsiteY97" fmla="*/ 7088 h 10000"/>
              <a:gd name="connsiteX98" fmla="*/ 8581 w 10000"/>
              <a:gd name="connsiteY98" fmla="*/ 7170 h 10000"/>
              <a:gd name="connsiteX99" fmla="*/ 8829 w 10000"/>
              <a:gd name="connsiteY99" fmla="*/ 7073 h 10000"/>
              <a:gd name="connsiteX100" fmla="*/ 7690 w 10000"/>
              <a:gd name="connsiteY100" fmla="*/ 5024 h 10000"/>
              <a:gd name="connsiteX101" fmla="*/ 7680 w 10000"/>
              <a:gd name="connsiteY101" fmla="*/ 4628 h 10000"/>
              <a:gd name="connsiteX102" fmla="*/ 7756 w 10000"/>
              <a:gd name="connsiteY102" fmla="*/ 4262 h 10000"/>
              <a:gd name="connsiteX103" fmla="*/ 8059 w 10000"/>
              <a:gd name="connsiteY103" fmla="*/ 3802 h 10000"/>
              <a:gd name="connsiteX104" fmla="*/ 8019 w 10000"/>
              <a:gd name="connsiteY104" fmla="*/ 3657 h 10000"/>
              <a:gd name="connsiteX105" fmla="*/ 7968 w 10000"/>
              <a:gd name="connsiteY105" fmla="*/ 3548 h 10000"/>
              <a:gd name="connsiteX106" fmla="*/ 7888 w 10000"/>
              <a:gd name="connsiteY106" fmla="*/ 3488 h 10000"/>
              <a:gd name="connsiteX107" fmla="*/ 7809 w 10000"/>
              <a:gd name="connsiteY107" fmla="*/ 3016 h 10000"/>
              <a:gd name="connsiteX108" fmla="*/ 7756 w 10000"/>
              <a:gd name="connsiteY108" fmla="*/ 2762 h 10000"/>
              <a:gd name="connsiteX109" fmla="*/ 7649 w 10000"/>
              <a:gd name="connsiteY109" fmla="*/ 2617 h 10000"/>
              <a:gd name="connsiteX110" fmla="*/ 7967 w 10000"/>
              <a:gd name="connsiteY110" fmla="*/ 2318 h 10000"/>
              <a:gd name="connsiteX111" fmla="*/ 7544 w 10000"/>
              <a:gd name="connsiteY111" fmla="*/ 1714 h 10000"/>
              <a:gd name="connsiteX112" fmla="*/ 8195 w 10000"/>
              <a:gd name="connsiteY112" fmla="*/ 48 h 10000"/>
              <a:gd name="connsiteX113" fmla="*/ 6387 w 10000"/>
              <a:gd name="connsiteY113" fmla="*/ 0 h 10000"/>
              <a:gd name="connsiteX114" fmla="*/ 5495 w 10000"/>
              <a:gd name="connsiteY114" fmla="*/ 145 h 10000"/>
              <a:gd name="connsiteX115" fmla="*/ 5253 w 10000"/>
              <a:gd name="connsiteY115" fmla="*/ 589 h 10000"/>
              <a:gd name="connsiteX116" fmla="*/ 5839 w 10000"/>
              <a:gd name="connsiteY116" fmla="*/ 1484 h 10000"/>
              <a:gd name="connsiteX117" fmla="*/ 5121 w 10000"/>
              <a:gd name="connsiteY117" fmla="*/ 2041 h 10000"/>
              <a:gd name="connsiteX118" fmla="*/ 4715 w 10000"/>
              <a:gd name="connsiteY118" fmla="*/ 3097 h 10000"/>
              <a:gd name="connsiteX119" fmla="*/ 4211 w 10000"/>
              <a:gd name="connsiteY11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227 w 10000"/>
              <a:gd name="connsiteY87" fmla="*/ 6218 h 10000"/>
              <a:gd name="connsiteX88" fmla="*/ 7100 w 10000"/>
              <a:gd name="connsiteY88" fmla="*/ 6371 h 10000"/>
              <a:gd name="connsiteX89" fmla="*/ 7031 w 10000"/>
              <a:gd name="connsiteY89" fmla="*/ 6492 h 10000"/>
              <a:gd name="connsiteX90" fmla="*/ 7108 w 10000"/>
              <a:gd name="connsiteY90" fmla="*/ 6580 h 10000"/>
              <a:gd name="connsiteX91" fmla="*/ 7389 w 10000"/>
              <a:gd name="connsiteY91" fmla="*/ 6628 h 10000"/>
              <a:gd name="connsiteX92" fmla="*/ 7582 w 10000"/>
              <a:gd name="connsiteY92" fmla="*/ 6557 h 10000"/>
              <a:gd name="connsiteX93" fmla="*/ 7788 w 10000"/>
              <a:gd name="connsiteY93" fmla="*/ 6783 h 10000"/>
              <a:gd name="connsiteX94" fmla="*/ 7870 w 10000"/>
              <a:gd name="connsiteY94" fmla="*/ 7040 h 10000"/>
              <a:gd name="connsiteX95" fmla="*/ 8048 w 10000"/>
              <a:gd name="connsiteY95" fmla="*/ 7096 h 10000"/>
              <a:gd name="connsiteX96" fmla="*/ 8284 w 10000"/>
              <a:gd name="connsiteY96" fmla="*/ 7088 h 10000"/>
              <a:gd name="connsiteX97" fmla="*/ 8581 w 10000"/>
              <a:gd name="connsiteY97" fmla="*/ 7170 h 10000"/>
              <a:gd name="connsiteX98" fmla="*/ 8829 w 10000"/>
              <a:gd name="connsiteY98" fmla="*/ 7073 h 10000"/>
              <a:gd name="connsiteX99" fmla="*/ 7690 w 10000"/>
              <a:gd name="connsiteY99" fmla="*/ 5024 h 10000"/>
              <a:gd name="connsiteX100" fmla="*/ 7680 w 10000"/>
              <a:gd name="connsiteY100" fmla="*/ 4628 h 10000"/>
              <a:gd name="connsiteX101" fmla="*/ 7756 w 10000"/>
              <a:gd name="connsiteY101" fmla="*/ 4262 h 10000"/>
              <a:gd name="connsiteX102" fmla="*/ 8059 w 10000"/>
              <a:gd name="connsiteY102" fmla="*/ 3802 h 10000"/>
              <a:gd name="connsiteX103" fmla="*/ 8019 w 10000"/>
              <a:gd name="connsiteY103" fmla="*/ 3657 h 10000"/>
              <a:gd name="connsiteX104" fmla="*/ 7968 w 10000"/>
              <a:gd name="connsiteY104" fmla="*/ 3548 h 10000"/>
              <a:gd name="connsiteX105" fmla="*/ 7888 w 10000"/>
              <a:gd name="connsiteY105" fmla="*/ 3488 h 10000"/>
              <a:gd name="connsiteX106" fmla="*/ 7809 w 10000"/>
              <a:gd name="connsiteY106" fmla="*/ 3016 h 10000"/>
              <a:gd name="connsiteX107" fmla="*/ 7756 w 10000"/>
              <a:gd name="connsiteY107" fmla="*/ 2762 h 10000"/>
              <a:gd name="connsiteX108" fmla="*/ 7649 w 10000"/>
              <a:gd name="connsiteY108" fmla="*/ 2617 h 10000"/>
              <a:gd name="connsiteX109" fmla="*/ 7967 w 10000"/>
              <a:gd name="connsiteY109" fmla="*/ 2318 h 10000"/>
              <a:gd name="connsiteX110" fmla="*/ 7544 w 10000"/>
              <a:gd name="connsiteY110" fmla="*/ 1714 h 10000"/>
              <a:gd name="connsiteX111" fmla="*/ 8195 w 10000"/>
              <a:gd name="connsiteY111" fmla="*/ 48 h 10000"/>
              <a:gd name="connsiteX112" fmla="*/ 6387 w 10000"/>
              <a:gd name="connsiteY112" fmla="*/ 0 h 10000"/>
              <a:gd name="connsiteX113" fmla="*/ 5495 w 10000"/>
              <a:gd name="connsiteY113" fmla="*/ 145 h 10000"/>
              <a:gd name="connsiteX114" fmla="*/ 5253 w 10000"/>
              <a:gd name="connsiteY114" fmla="*/ 589 h 10000"/>
              <a:gd name="connsiteX115" fmla="*/ 5839 w 10000"/>
              <a:gd name="connsiteY115" fmla="*/ 1484 h 10000"/>
              <a:gd name="connsiteX116" fmla="*/ 5121 w 10000"/>
              <a:gd name="connsiteY116" fmla="*/ 2041 h 10000"/>
              <a:gd name="connsiteX117" fmla="*/ 4715 w 10000"/>
              <a:gd name="connsiteY117" fmla="*/ 3097 h 10000"/>
              <a:gd name="connsiteX118" fmla="*/ 4211 w 10000"/>
              <a:gd name="connsiteY11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100 w 10000"/>
              <a:gd name="connsiteY87" fmla="*/ 6371 h 10000"/>
              <a:gd name="connsiteX88" fmla="*/ 7031 w 10000"/>
              <a:gd name="connsiteY88" fmla="*/ 6492 h 10000"/>
              <a:gd name="connsiteX89" fmla="*/ 7108 w 10000"/>
              <a:gd name="connsiteY89" fmla="*/ 6580 h 10000"/>
              <a:gd name="connsiteX90" fmla="*/ 7389 w 10000"/>
              <a:gd name="connsiteY90" fmla="*/ 6628 h 10000"/>
              <a:gd name="connsiteX91" fmla="*/ 7582 w 10000"/>
              <a:gd name="connsiteY91" fmla="*/ 6557 h 10000"/>
              <a:gd name="connsiteX92" fmla="*/ 7788 w 10000"/>
              <a:gd name="connsiteY92" fmla="*/ 6783 h 10000"/>
              <a:gd name="connsiteX93" fmla="*/ 7870 w 10000"/>
              <a:gd name="connsiteY93" fmla="*/ 7040 h 10000"/>
              <a:gd name="connsiteX94" fmla="*/ 8048 w 10000"/>
              <a:gd name="connsiteY94" fmla="*/ 7096 h 10000"/>
              <a:gd name="connsiteX95" fmla="*/ 8284 w 10000"/>
              <a:gd name="connsiteY95" fmla="*/ 7088 h 10000"/>
              <a:gd name="connsiteX96" fmla="*/ 8581 w 10000"/>
              <a:gd name="connsiteY96" fmla="*/ 7170 h 10000"/>
              <a:gd name="connsiteX97" fmla="*/ 8829 w 10000"/>
              <a:gd name="connsiteY97" fmla="*/ 7073 h 10000"/>
              <a:gd name="connsiteX98" fmla="*/ 7690 w 10000"/>
              <a:gd name="connsiteY98" fmla="*/ 5024 h 10000"/>
              <a:gd name="connsiteX99" fmla="*/ 7680 w 10000"/>
              <a:gd name="connsiteY99" fmla="*/ 4628 h 10000"/>
              <a:gd name="connsiteX100" fmla="*/ 7756 w 10000"/>
              <a:gd name="connsiteY100" fmla="*/ 4262 h 10000"/>
              <a:gd name="connsiteX101" fmla="*/ 8059 w 10000"/>
              <a:gd name="connsiteY101" fmla="*/ 3802 h 10000"/>
              <a:gd name="connsiteX102" fmla="*/ 8019 w 10000"/>
              <a:gd name="connsiteY102" fmla="*/ 3657 h 10000"/>
              <a:gd name="connsiteX103" fmla="*/ 7968 w 10000"/>
              <a:gd name="connsiteY103" fmla="*/ 3548 h 10000"/>
              <a:gd name="connsiteX104" fmla="*/ 7888 w 10000"/>
              <a:gd name="connsiteY104" fmla="*/ 3488 h 10000"/>
              <a:gd name="connsiteX105" fmla="*/ 7809 w 10000"/>
              <a:gd name="connsiteY105" fmla="*/ 3016 h 10000"/>
              <a:gd name="connsiteX106" fmla="*/ 7756 w 10000"/>
              <a:gd name="connsiteY106" fmla="*/ 2762 h 10000"/>
              <a:gd name="connsiteX107" fmla="*/ 7649 w 10000"/>
              <a:gd name="connsiteY107" fmla="*/ 2617 h 10000"/>
              <a:gd name="connsiteX108" fmla="*/ 7967 w 10000"/>
              <a:gd name="connsiteY108" fmla="*/ 2318 h 10000"/>
              <a:gd name="connsiteX109" fmla="*/ 7544 w 10000"/>
              <a:gd name="connsiteY109" fmla="*/ 1714 h 10000"/>
              <a:gd name="connsiteX110" fmla="*/ 8195 w 10000"/>
              <a:gd name="connsiteY110" fmla="*/ 48 h 10000"/>
              <a:gd name="connsiteX111" fmla="*/ 6387 w 10000"/>
              <a:gd name="connsiteY111" fmla="*/ 0 h 10000"/>
              <a:gd name="connsiteX112" fmla="*/ 5495 w 10000"/>
              <a:gd name="connsiteY112" fmla="*/ 145 h 10000"/>
              <a:gd name="connsiteX113" fmla="*/ 5253 w 10000"/>
              <a:gd name="connsiteY113" fmla="*/ 589 h 10000"/>
              <a:gd name="connsiteX114" fmla="*/ 5839 w 10000"/>
              <a:gd name="connsiteY114" fmla="*/ 1484 h 10000"/>
              <a:gd name="connsiteX115" fmla="*/ 5121 w 10000"/>
              <a:gd name="connsiteY115" fmla="*/ 2041 h 10000"/>
              <a:gd name="connsiteX116" fmla="*/ 4715 w 10000"/>
              <a:gd name="connsiteY116" fmla="*/ 3097 h 10000"/>
              <a:gd name="connsiteX117" fmla="*/ 4211 w 10000"/>
              <a:gd name="connsiteY11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031 w 10000"/>
              <a:gd name="connsiteY87" fmla="*/ 6492 h 10000"/>
              <a:gd name="connsiteX88" fmla="*/ 7108 w 10000"/>
              <a:gd name="connsiteY88" fmla="*/ 6580 h 10000"/>
              <a:gd name="connsiteX89" fmla="*/ 7389 w 10000"/>
              <a:gd name="connsiteY89" fmla="*/ 6628 h 10000"/>
              <a:gd name="connsiteX90" fmla="*/ 7582 w 10000"/>
              <a:gd name="connsiteY90" fmla="*/ 6557 h 10000"/>
              <a:gd name="connsiteX91" fmla="*/ 7788 w 10000"/>
              <a:gd name="connsiteY91" fmla="*/ 6783 h 10000"/>
              <a:gd name="connsiteX92" fmla="*/ 7870 w 10000"/>
              <a:gd name="connsiteY92" fmla="*/ 7040 h 10000"/>
              <a:gd name="connsiteX93" fmla="*/ 8048 w 10000"/>
              <a:gd name="connsiteY93" fmla="*/ 7096 h 10000"/>
              <a:gd name="connsiteX94" fmla="*/ 8284 w 10000"/>
              <a:gd name="connsiteY94" fmla="*/ 7088 h 10000"/>
              <a:gd name="connsiteX95" fmla="*/ 8581 w 10000"/>
              <a:gd name="connsiteY95" fmla="*/ 7170 h 10000"/>
              <a:gd name="connsiteX96" fmla="*/ 8829 w 10000"/>
              <a:gd name="connsiteY96" fmla="*/ 7073 h 10000"/>
              <a:gd name="connsiteX97" fmla="*/ 7690 w 10000"/>
              <a:gd name="connsiteY97" fmla="*/ 5024 h 10000"/>
              <a:gd name="connsiteX98" fmla="*/ 7680 w 10000"/>
              <a:gd name="connsiteY98" fmla="*/ 4628 h 10000"/>
              <a:gd name="connsiteX99" fmla="*/ 7756 w 10000"/>
              <a:gd name="connsiteY99" fmla="*/ 4262 h 10000"/>
              <a:gd name="connsiteX100" fmla="*/ 8059 w 10000"/>
              <a:gd name="connsiteY100" fmla="*/ 3802 h 10000"/>
              <a:gd name="connsiteX101" fmla="*/ 8019 w 10000"/>
              <a:gd name="connsiteY101" fmla="*/ 3657 h 10000"/>
              <a:gd name="connsiteX102" fmla="*/ 7968 w 10000"/>
              <a:gd name="connsiteY102" fmla="*/ 3548 h 10000"/>
              <a:gd name="connsiteX103" fmla="*/ 7888 w 10000"/>
              <a:gd name="connsiteY103" fmla="*/ 3488 h 10000"/>
              <a:gd name="connsiteX104" fmla="*/ 7809 w 10000"/>
              <a:gd name="connsiteY104" fmla="*/ 3016 h 10000"/>
              <a:gd name="connsiteX105" fmla="*/ 7756 w 10000"/>
              <a:gd name="connsiteY105" fmla="*/ 2762 h 10000"/>
              <a:gd name="connsiteX106" fmla="*/ 7649 w 10000"/>
              <a:gd name="connsiteY106" fmla="*/ 2617 h 10000"/>
              <a:gd name="connsiteX107" fmla="*/ 7967 w 10000"/>
              <a:gd name="connsiteY107" fmla="*/ 2318 h 10000"/>
              <a:gd name="connsiteX108" fmla="*/ 7544 w 10000"/>
              <a:gd name="connsiteY108" fmla="*/ 1714 h 10000"/>
              <a:gd name="connsiteX109" fmla="*/ 8195 w 10000"/>
              <a:gd name="connsiteY109" fmla="*/ 48 h 10000"/>
              <a:gd name="connsiteX110" fmla="*/ 6387 w 10000"/>
              <a:gd name="connsiteY110" fmla="*/ 0 h 10000"/>
              <a:gd name="connsiteX111" fmla="*/ 5495 w 10000"/>
              <a:gd name="connsiteY111" fmla="*/ 145 h 10000"/>
              <a:gd name="connsiteX112" fmla="*/ 5253 w 10000"/>
              <a:gd name="connsiteY112" fmla="*/ 589 h 10000"/>
              <a:gd name="connsiteX113" fmla="*/ 5839 w 10000"/>
              <a:gd name="connsiteY113" fmla="*/ 1484 h 10000"/>
              <a:gd name="connsiteX114" fmla="*/ 5121 w 10000"/>
              <a:gd name="connsiteY114" fmla="*/ 2041 h 10000"/>
              <a:gd name="connsiteX115" fmla="*/ 4715 w 10000"/>
              <a:gd name="connsiteY115" fmla="*/ 3097 h 10000"/>
              <a:gd name="connsiteX116" fmla="*/ 4211 w 10000"/>
              <a:gd name="connsiteY11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108 w 10000"/>
              <a:gd name="connsiteY87" fmla="*/ 6580 h 10000"/>
              <a:gd name="connsiteX88" fmla="*/ 7389 w 10000"/>
              <a:gd name="connsiteY88" fmla="*/ 6628 h 10000"/>
              <a:gd name="connsiteX89" fmla="*/ 7582 w 10000"/>
              <a:gd name="connsiteY89" fmla="*/ 6557 h 10000"/>
              <a:gd name="connsiteX90" fmla="*/ 7788 w 10000"/>
              <a:gd name="connsiteY90" fmla="*/ 6783 h 10000"/>
              <a:gd name="connsiteX91" fmla="*/ 7870 w 10000"/>
              <a:gd name="connsiteY91" fmla="*/ 7040 h 10000"/>
              <a:gd name="connsiteX92" fmla="*/ 8048 w 10000"/>
              <a:gd name="connsiteY92" fmla="*/ 7096 h 10000"/>
              <a:gd name="connsiteX93" fmla="*/ 8284 w 10000"/>
              <a:gd name="connsiteY93" fmla="*/ 7088 h 10000"/>
              <a:gd name="connsiteX94" fmla="*/ 8581 w 10000"/>
              <a:gd name="connsiteY94" fmla="*/ 7170 h 10000"/>
              <a:gd name="connsiteX95" fmla="*/ 8829 w 10000"/>
              <a:gd name="connsiteY95" fmla="*/ 7073 h 10000"/>
              <a:gd name="connsiteX96" fmla="*/ 7690 w 10000"/>
              <a:gd name="connsiteY96" fmla="*/ 5024 h 10000"/>
              <a:gd name="connsiteX97" fmla="*/ 7680 w 10000"/>
              <a:gd name="connsiteY97" fmla="*/ 4628 h 10000"/>
              <a:gd name="connsiteX98" fmla="*/ 7756 w 10000"/>
              <a:gd name="connsiteY98" fmla="*/ 4262 h 10000"/>
              <a:gd name="connsiteX99" fmla="*/ 8059 w 10000"/>
              <a:gd name="connsiteY99" fmla="*/ 3802 h 10000"/>
              <a:gd name="connsiteX100" fmla="*/ 8019 w 10000"/>
              <a:gd name="connsiteY100" fmla="*/ 3657 h 10000"/>
              <a:gd name="connsiteX101" fmla="*/ 7968 w 10000"/>
              <a:gd name="connsiteY101" fmla="*/ 3548 h 10000"/>
              <a:gd name="connsiteX102" fmla="*/ 7888 w 10000"/>
              <a:gd name="connsiteY102" fmla="*/ 3488 h 10000"/>
              <a:gd name="connsiteX103" fmla="*/ 7809 w 10000"/>
              <a:gd name="connsiteY103" fmla="*/ 3016 h 10000"/>
              <a:gd name="connsiteX104" fmla="*/ 7756 w 10000"/>
              <a:gd name="connsiteY104" fmla="*/ 2762 h 10000"/>
              <a:gd name="connsiteX105" fmla="*/ 7649 w 10000"/>
              <a:gd name="connsiteY105" fmla="*/ 2617 h 10000"/>
              <a:gd name="connsiteX106" fmla="*/ 7967 w 10000"/>
              <a:gd name="connsiteY106" fmla="*/ 2318 h 10000"/>
              <a:gd name="connsiteX107" fmla="*/ 7544 w 10000"/>
              <a:gd name="connsiteY107" fmla="*/ 1714 h 10000"/>
              <a:gd name="connsiteX108" fmla="*/ 8195 w 10000"/>
              <a:gd name="connsiteY108" fmla="*/ 48 h 10000"/>
              <a:gd name="connsiteX109" fmla="*/ 6387 w 10000"/>
              <a:gd name="connsiteY109" fmla="*/ 0 h 10000"/>
              <a:gd name="connsiteX110" fmla="*/ 5495 w 10000"/>
              <a:gd name="connsiteY110" fmla="*/ 145 h 10000"/>
              <a:gd name="connsiteX111" fmla="*/ 5253 w 10000"/>
              <a:gd name="connsiteY111" fmla="*/ 589 h 10000"/>
              <a:gd name="connsiteX112" fmla="*/ 5839 w 10000"/>
              <a:gd name="connsiteY112" fmla="*/ 1484 h 10000"/>
              <a:gd name="connsiteX113" fmla="*/ 5121 w 10000"/>
              <a:gd name="connsiteY113" fmla="*/ 2041 h 10000"/>
              <a:gd name="connsiteX114" fmla="*/ 4715 w 10000"/>
              <a:gd name="connsiteY114" fmla="*/ 3097 h 10000"/>
              <a:gd name="connsiteX115" fmla="*/ 4211 w 10000"/>
              <a:gd name="connsiteY11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389 w 10000"/>
              <a:gd name="connsiteY87" fmla="*/ 6628 h 10000"/>
              <a:gd name="connsiteX88" fmla="*/ 7582 w 10000"/>
              <a:gd name="connsiteY88" fmla="*/ 6557 h 10000"/>
              <a:gd name="connsiteX89" fmla="*/ 7788 w 10000"/>
              <a:gd name="connsiteY89" fmla="*/ 6783 h 10000"/>
              <a:gd name="connsiteX90" fmla="*/ 7870 w 10000"/>
              <a:gd name="connsiteY90" fmla="*/ 7040 h 10000"/>
              <a:gd name="connsiteX91" fmla="*/ 8048 w 10000"/>
              <a:gd name="connsiteY91" fmla="*/ 7096 h 10000"/>
              <a:gd name="connsiteX92" fmla="*/ 8284 w 10000"/>
              <a:gd name="connsiteY92" fmla="*/ 7088 h 10000"/>
              <a:gd name="connsiteX93" fmla="*/ 8581 w 10000"/>
              <a:gd name="connsiteY93" fmla="*/ 7170 h 10000"/>
              <a:gd name="connsiteX94" fmla="*/ 8829 w 10000"/>
              <a:gd name="connsiteY94" fmla="*/ 7073 h 10000"/>
              <a:gd name="connsiteX95" fmla="*/ 7690 w 10000"/>
              <a:gd name="connsiteY95" fmla="*/ 5024 h 10000"/>
              <a:gd name="connsiteX96" fmla="*/ 7680 w 10000"/>
              <a:gd name="connsiteY96" fmla="*/ 4628 h 10000"/>
              <a:gd name="connsiteX97" fmla="*/ 7756 w 10000"/>
              <a:gd name="connsiteY97" fmla="*/ 4262 h 10000"/>
              <a:gd name="connsiteX98" fmla="*/ 8059 w 10000"/>
              <a:gd name="connsiteY98" fmla="*/ 3802 h 10000"/>
              <a:gd name="connsiteX99" fmla="*/ 8019 w 10000"/>
              <a:gd name="connsiteY99" fmla="*/ 3657 h 10000"/>
              <a:gd name="connsiteX100" fmla="*/ 7968 w 10000"/>
              <a:gd name="connsiteY100" fmla="*/ 3548 h 10000"/>
              <a:gd name="connsiteX101" fmla="*/ 7888 w 10000"/>
              <a:gd name="connsiteY101" fmla="*/ 3488 h 10000"/>
              <a:gd name="connsiteX102" fmla="*/ 7809 w 10000"/>
              <a:gd name="connsiteY102" fmla="*/ 3016 h 10000"/>
              <a:gd name="connsiteX103" fmla="*/ 7756 w 10000"/>
              <a:gd name="connsiteY103" fmla="*/ 2762 h 10000"/>
              <a:gd name="connsiteX104" fmla="*/ 7649 w 10000"/>
              <a:gd name="connsiteY104" fmla="*/ 2617 h 10000"/>
              <a:gd name="connsiteX105" fmla="*/ 7967 w 10000"/>
              <a:gd name="connsiteY105" fmla="*/ 2318 h 10000"/>
              <a:gd name="connsiteX106" fmla="*/ 7544 w 10000"/>
              <a:gd name="connsiteY106" fmla="*/ 1714 h 10000"/>
              <a:gd name="connsiteX107" fmla="*/ 8195 w 10000"/>
              <a:gd name="connsiteY107" fmla="*/ 48 h 10000"/>
              <a:gd name="connsiteX108" fmla="*/ 6387 w 10000"/>
              <a:gd name="connsiteY108" fmla="*/ 0 h 10000"/>
              <a:gd name="connsiteX109" fmla="*/ 5495 w 10000"/>
              <a:gd name="connsiteY109" fmla="*/ 145 h 10000"/>
              <a:gd name="connsiteX110" fmla="*/ 5253 w 10000"/>
              <a:gd name="connsiteY110" fmla="*/ 589 h 10000"/>
              <a:gd name="connsiteX111" fmla="*/ 5839 w 10000"/>
              <a:gd name="connsiteY111" fmla="*/ 1484 h 10000"/>
              <a:gd name="connsiteX112" fmla="*/ 5121 w 10000"/>
              <a:gd name="connsiteY112" fmla="*/ 2041 h 10000"/>
              <a:gd name="connsiteX113" fmla="*/ 4715 w 10000"/>
              <a:gd name="connsiteY113" fmla="*/ 3097 h 10000"/>
              <a:gd name="connsiteX114" fmla="*/ 4211 w 10000"/>
              <a:gd name="connsiteY11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582 w 10000"/>
              <a:gd name="connsiteY87" fmla="*/ 6557 h 10000"/>
              <a:gd name="connsiteX88" fmla="*/ 7788 w 10000"/>
              <a:gd name="connsiteY88" fmla="*/ 6783 h 10000"/>
              <a:gd name="connsiteX89" fmla="*/ 7870 w 10000"/>
              <a:gd name="connsiteY89" fmla="*/ 7040 h 10000"/>
              <a:gd name="connsiteX90" fmla="*/ 8048 w 10000"/>
              <a:gd name="connsiteY90" fmla="*/ 7096 h 10000"/>
              <a:gd name="connsiteX91" fmla="*/ 8284 w 10000"/>
              <a:gd name="connsiteY91" fmla="*/ 7088 h 10000"/>
              <a:gd name="connsiteX92" fmla="*/ 8581 w 10000"/>
              <a:gd name="connsiteY92" fmla="*/ 7170 h 10000"/>
              <a:gd name="connsiteX93" fmla="*/ 8829 w 10000"/>
              <a:gd name="connsiteY93" fmla="*/ 7073 h 10000"/>
              <a:gd name="connsiteX94" fmla="*/ 7690 w 10000"/>
              <a:gd name="connsiteY94" fmla="*/ 5024 h 10000"/>
              <a:gd name="connsiteX95" fmla="*/ 7680 w 10000"/>
              <a:gd name="connsiteY95" fmla="*/ 4628 h 10000"/>
              <a:gd name="connsiteX96" fmla="*/ 7756 w 10000"/>
              <a:gd name="connsiteY96" fmla="*/ 4262 h 10000"/>
              <a:gd name="connsiteX97" fmla="*/ 8059 w 10000"/>
              <a:gd name="connsiteY97" fmla="*/ 3802 h 10000"/>
              <a:gd name="connsiteX98" fmla="*/ 8019 w 10000"/>
              <a:gd name="connsiteY98" fmla="*/ 3657 h 10000"/>
              <a:gd name="connsiteX99" fmla="*/ 7968 w 10000"/>
              <a:gd name="connsiteY99" fmla="*/ 3548 h 10000"/>
              <a:gd name="connsiteX100" fmla="*/ 7888 w 10000"/>
              <a:gd name="connsiteY100" fmla="*/ 3488 h 10000"/>
              <a:gd name="connsiteX101" fmla="*/ 7809 w 10000"/>
              <a:gd name="connsiteY101" fmla="*/ 3016 h 10000"/>
              <a:gd name="connsiteX102" fmla="*/ 7756 w 10000"/>
              <a:gd name="connsiteY102" fmla="*/ 2762 h 10000"/>
              <a:gd name="connsiteX103" fmla="*/ 7649 w 10000"/>
              <a:gd name="connsiteY103" fmla="*/ 2617 h 10000"/>
              <a:gd name="connsiteX104" fmla="*/ 7967 w 10000"/>
              <a:gd name="connsiteY104" fmla="*/ 2318 h 10000"/>
              <a:gd name="connsiteX105" fmla="*/ 7544 w 10000"/>
              <a:gd name="connsiteY105" fmla="*/ 1714 h 10000"/>
              <a:gd name="connsiteX106" fmla="*/ 8195 w 10000"/>
              <a:gd name="connsiteY106" fmla="*/ 48 h 10000"/>
              <a:gd name="connsiteX107" fmla="*/ 6387 w 10000"/>
              <a:gd name="connsiteY107" fmla="*/ 0 h 10000"/>
              <a:gd name="connsiteX108" fmla="*/ 5495 w 10000"/>
              <a:gd name="connsiteY108" fmla="*/ 145 h 10000"/>
              <a:gd name="connsiteX109" fmla="*/ 5253 w 10000"/>
              <a:gd name="connsiteY109" fmla="*/ 589 h 10000"/>
              <a:gd name="connsiteX110" fmla="*/ 5839 w 10000"/>
              <a:gd name="connsiteY110" fmla="*/ 1484 h 10000"/>
              <a:gd name="connsiteX111" fmla="*/ 5121 w 10000"/>
              <a:gd name="connsiteY111" fmla="*/ 2041 h 10000"/>
              <a:gd name="connsiteX112" fmla="*/ 4715 w 10000"/>
              <a:gd name="connsiteY112" fmla="*/ 3097 h 10000"/>
              <a:gd name="connsiteX113" fmla="*/ 4211 w 10000"/>
              <a:gd name="connsiteY11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88 w 10000"/>
              <a:gd name="connsiteY87" fmla="*/ 6783 h 10000"/>
              <a:gd name="connsiteX88" fmla="*/ 7870 w 10000"/>
              <a:gd name="connsiteY88" fmla="*/ 7040 h 10000"/>
              <a:gd name="connsiteX89" fmla="*/ 8048 w 10000"/>
              <a:gd name="connsiteY89" fmla="*/ 7096 h 10000"/>
              <a:gd name="connsiteX90" fmla="*/ 8284 w 10000"/>
              <a:gd name="connsiteY90" fmla="*/ 7088 h 10000"/>
              <a:gd name="connsiteX91" fmla="*/ 8581 w 10000"/>
              <a:gd name="connsiteY91" fmla="*/ 7170 h 10000"/>
              <a:gd name="connsiteX92" fmla="*/ 8829 w 10000"/>
              <a:gd name="connsiteY92" fmla="*/ 7073 h 10000"/>
              <a:gd name="connsiteX93" fmla="*/ 7690 w 10000"/>
              <a:gd name="connsiteY93" fmla="*/ 5024 h 10000"/>
              <a:gd name="connsiteX94" fmla="*/ 7680 w 10000"/>
              <a:gd name="connsiteY94" fmla="*/ 4628 h 10000"/>
              <a:gd name="connsiteX95" fmla="*/ 7756 w 10000"/>
              <a:gd name="connsiteY95" fmla="*/ 4262 h 10000"/>
              <a:gd name="connsiteX96" fmla="*/ 8059 w 10000"/>
              <a:gd name="connsiteY96" fmla="*/ 3802 h 10000"/>
              <a:gd name="connsiteX97" fmla="*/ 8019 w 10000"/>
              <a:gd name="connsiteY97" fmla="*/ 3657 h 10000"/>
              <a:gd name="connsiteX98" fmla="*/ 7968 w 10000"/>
              <a:gd name="connsiteY98" fmla="*/ 3548 h 10000"/>
              <a:gd name="connsiteX99" fmla="*/ 7888 w 10000"/>
              <a:gd name="connsiteY99" fmla="*/ 3488 h 10000"/>
              <a:gd name="connsiteX100" fmla="*/ 7809 w 10000"/>
              <a:gd name="connsiteY100" fmla="*/ 3016 h 10000"/>
              <a:gd name="connsiteX101" fmla="*/ 7756 w 10000"/>
              <a:gd name="connsiteY101" fmla="*/ 2762 h 10000"/>
              <a:gd name="connsiteX102" fmla="*/ 7649 w 10000"/>
              <a:gd name="connsiteY102" fmla="*/ 2617 h 10000"/>
              <a:gd name="connsiteX103" fmla="*/ 7967 w 10000"/>
              <a:gd name="connsiteY103" fmla="*/ 2318 h 10000"/>
              <a:gd name="connsiteX104" fmla="*/ 7544 w 10000"/>
              <a:gd name="connsiteY104" fmla="*/ 1714 h 10000"/>
              <a:gd name="connsiteX105" fmla="*/ 8195 w 10000"/>
              <a:gd name="connsiteY105" fmla="*/ 48 h 10000"/>
              <a:gd name="connsiteX106" fmla="*/ 6387 w 10000"/>
              <a:gd name="connsiteY106" fmla="*/ 0 h 10000"/>
              <a:gd name="connsiteX107" fmla="*/ 5495 w 10000"/>
              <a:gd name="connsiteY107" fmla="*/ 145 h 10000"/>
              <a:gd name="connsiteX108" fmla="*/ 5253 w 10000"/>
              <a:gd name="connsiteY108" fmla="*/ 589 h 10000"/>
              <a:gd name="connsiteX109" fmla="*/ 5839 w 10000"/>
              <a:gd name="connsiteY109" fmla="*/ 1484 h 10000"/>
              <a:gd name="connsiteX110" fmla="*/ 5121 w 10000"/>
              <a:gd name="connsiteY110" fmla="*/ 2041 h 10000"/>
              <a:gd name="connsiteX111" fmla="*/ 4715 w 10000"/>
              <a:gd name="connsiteY111" fmla="*/ 3097 h 10000"/>
              <a:gd name="connsiteX112" fmla="*/ 4211 w 10000"/>
              <a:gd name="connsiteY11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870 w 10000"/>
              <a:gd name="connsiteY87" fmla="*/ 7040 h 10000"/>
              <a:gd name="connsiteX88" fmla="*/ 8048 w 10000"/>
              <a:gd name="connsiteY88" fmla="*/ 7096 h 10000"/>
              <a:gd name="connsiteX89" fmla="*/ 8284 w 10000"/>
              <a:gd name="connsiteY89" fmla="*/ 7088 h 10000"/>
              <a:gd name="connsiteX90" fmla="*/ 8581 w 10000"/>
              <a:gd name="connsiteY90" fmla="*/ 7170 h 10000"/>
              <a:gd name="connsiteX91" fmla="*/ 8829 w 10000"/>
              <a:gd name="connsiteY91" fmla="*/ 7073 h 10000"/>
              <a:gd name="connsiteX92" fmla="*/ 7690 w 10000"/>
              <a:gd name="connsiteY92" fmla="*/ 5024 h 10000"/>
              <a:gd name="connsiteX93" fmla="*/ 7680 w 10000"/>
              <a:gd name="connsiteY93" fmla="*/ 4628 h 10000"/>
              <a:gd name="connsiteX94" fmla="*/ 7756 w 10000"/>
              <a:gd name="connsiteY94" fmla="*/ 4262 h 10000"/>
              <a:gd name="connsiteX95" fmla="*/ 8059 w 10000"/>
              <a:gd name="connsiteY95" fmla="*/ 3802 h 10000"/>
              <a:gd name="connsiteX96" fmla="*/ 8019 w 10000"/>
              <a:gd name="connsiteY96" fmla="*/ 3657 h 10000"/>
              <a:gd name="connsiteX97" fmla="*/ 7968 w 10000"/>
              <a:gd name="connsiteY97" fmla="*/ 3548 h 10000"/>
              <a:gd name="connsiteX98" fmla="*/ 7888 w 10000"/>
              <a:gd name="connsiteY98" fmla="*/ 3488 h 10000"/>
              <a:gd name="connsiteX99" fmla="*/ 7809 w 10000"/>
              <a:gd name="connsiteY99" fmla="*/ 3016 h 10000"/>
              <a:gd name="connsiteX100" fmla="*/ 7756 w 10000"/>
              <a:gd name="connsiteY100" fmla="*/ 2762 h 10000"/>
              <a:gd name="connsiteX101" fmla="*/ 7649 w 10000"/>
              <a:gd name="connsiteY101" fmla="*/ 2617 h 10000"/>
              <a:gd name="connsiteX102" fmla="*/ 7967 w 10000"/>
              <a:gd name="connsiteY102" fmla="*/ 2318 h 10000"/>
              <a:gd name="connsiteX103" fmla="*/ 7544 w 10000"/>
              <a:gd name="connsiteY103" fmla="*/ 1714 h 10000"/>
              <a:gd name="connsiteX104" fmla="*/ 8195 w 10000"/>
              <a:gd name="connsiteY104" fmla="*/ 48 h 10000"/>
              <a:gd name="connsiteX105" fmla="*/ 6387 w 10000"/>
              <a:gd name="connsiteY105" fmla="*/ 0 h 10000"/>
              <a:gd name="connsiteX106" fmla="*/ 5495 w 10000"/>
              <a:gd name="connsiteY106" fmla="*/ 145 h 10000"/>
              <a:gd name="connsiteX107" fmla="*/ 5253 w 10000"/>
              <a:gd name="connsiteY107" fmla="*/ 589 h 10000"/>
              <a:gd name="connsiteX108" fmla="*/ 5839 w 10000"/>
              <a:gd name="connsiteY108" fmla="*/ 1484 h 10000"/>
              <a:gd name="connsiteX109" fmla="*/ 5121 w 10000"/>
              <a:gd name="connsiteY109" fmla="*/ 2041 h 10000"/>
              <a:gd name="connsiteX110" fmla="*/ 4715 w 10000"/>
              <a:gd name="connsiteY110" fmla="*/ 3097 h 10000"/>
              <a:gd name="connsiteX111" fmla="*/ 4211 w 10000"/>
              <a:gd name="connsiteY11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048 w 10000"/>
              <a:gd name="connsiteY87" fmla="*/ 7096 h 10000"/>
              <a:gd name="connsiteX88" fmla="*/ 8284 w 10000"/>
              <a:gd name="connsiteY88" fmla="*/ 7088 h 10000"/>
              <a:gd name="connsiteX89" fmla="*/ 8581 w 10000"/>
              <a:gd name="connsiteY89" fmla="*/ 7170 h 10000"/>
              <a:gd name="connsiteX90" fmla="*/ 8829 w 10000"/>
              <a:gd name="connsiteY90" fmla="*/ 7073 h 10000"/>
              <a:gd name="connsiteX91" fmla="*/ 7690 w 10000"/>
              <a:gd name="connsiteY91" fmla="*/ 5024 h 10000"/>
              <a:gd name="connsiteX92" fmla="*/ 7680 w 10000"/>
              <a:gd name="connsiteY92" fmla="*/ 4628 h 10000"/>
              <a:gd name="connsiteX93" fmla="*/ 7756 w 10000"/>
              <a:gd name="connsiteY93" fmla="*/ 4262 h 10000"/>
              <a:gd name="connsiteX94" fmla="*/ 8059 w 10000"/>
              <a:gd name="connsiteY94" fmla="*/ 3802 h 10000"/>
              <a:gd name="connsiteX95" fmla="*/ 8019 w 10000"/>
              <a:gd name="connsiteY95" fmla="*/ 3657 h 10000"/>
              <a:gd name="connsiteX96" fmla="*/ 7968 w 10000"/>
              <a:gd name="connsiteY96" fmla="*/ 3548 h 10000"/>
              <a:gd name="connsiteX97" fmla="*/ 7888 w 10000"/>
              <a:gd name="connsiteY97" fmla="*/ 3488 h 10000"/>
              <a:gd name="connsiteX98" fmla="*/ 7809 w 10000"/>
              <a:gd name="connsiteY98" fmla="*/ 3016 h 10000"/>
              <a:gd name="connsiteX99" fmla="*/ 7756 w 10000"/>
              <a:gd name="connsiteY99" fmla="*/ 2762 h 10000"/>
              <a:gd name="connsiteX100" fmla="*/ 7649 w 10000"/>
              <a:gd name="connsiteY100" fmla="*/ 2617 h 10000"/>
              <a:gd name="connsiteX101" fmla="*/ 7967 w 10000"/>
              <a:gd name="connsiteY101" fmla="*/ 2318 h 10000"/>
              <a:gd name="connsiteX102" fmla="*/ 7544 w 10000"/>
              <a:gd name="connsiteY102" fmla="*/ 1714 h 10000"/>
              <a:gd name="connsiteX103" fmla="*/ 8195 w 10000"/>
              <a:gd name="connsiteY103" fmla="*/ 48 h 10000"/>
              <a:gd name="connsiteX104" fmla="*/ 6387 w 10000"/>
              <a:gd name="connsiteY104" fmla="*/ 0 h 10000"/>
              <a:gd name="connsiteX105" fmla="*/ 5495 w 10000"/>
              <a:gd name="connsiteY105" fmla="*/ 145 h 10000"/>
              <a:gd name="connsiteX106" fmla="*/ 5253 w 10000"/>
              <a:gd name="connsiteY106" fmla="*/ 589 h 10000"/>
              <a:gd name="connsiteX107" fmla="*/ 5839 w 10000"/>
              <a:gd name="connsiteY107" fmla="*/ 1484 h 10000"/>
              <a:gd name="connsiteX108" fmla="*/ 5121 w 10000"/>
              <a:gd name="connsiteY108" fmla="*/ 2041 h 10000"/>
              <a:gd name="connsiteX109" fmla="*/ 4715 w 10000"/>
              <a:gd name="connsiteY109" fmla="*/ 3097 h 10000"/>
              <a:gd name="connsiteX110" fmla="*/ 4211 w 10000"/>
              <a:gd name="connsiteY11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284 w 10000"/>
              <a:gd name="connsiteY87" fmla="*/ 7088 h 10000"/>
              <a:gd name="connsiteX88" fmla="*/ 8581 w 10000"/>
              <a:gd name="connsiteY88" fmla="*/ 7170 h 10000"/>
              <a:gd name="connsiteX89" fmla="*/ 8829 w 10000"/>
              <a:gd name="connsiteY89" fmla="*/ 7073 h 10000"/>
              <a:gd name="connsiteX90" fmla="*/ 7690 w 10000"/>
              <a:gd name="connsiteY90" fmla="*/ 5024 h 10000"/>
              <a:gd name="connsiteX91" fmla="*/ 7680 w 10000"/>
              <a:gd name="connsiteY91" fmla="*/ 4628 h 10000"/>
              <a:gd name="connsiteX92" fmla="*/ 7756 w 10000"/>
              <a:gd name="connsiteY92" fmla="*/ 4262 h 10000"/>
              <a:gd name="connsiteX93" fmla="*/ 8059 w 10000"/>
              <a:gd name="connsiteY93" fmla="*/ 3802 h 10000"/>
              <a:gd name="connsiteX94" fmla="*/ 8019 w 10000"/>
              <a:gd name="connsiteY94" fmla="*/ 3657 h 10000"/>
              <a:gd name="connsiteX95" fmla="*/ 7968 w 10000"/>
              <a:gd name="connsiteY95" fmla="*/ 3548 h 10000"/>
              <a:gd name="connsiteX96" fmla="*/ 7888 w 10000"/>
              <a:gd name="connsiteY96" fmla="*/ 3488 h 10000"/>
              <a:gd name="connsiteX97" fmla="*/ 7809 w 10000"/>
              <a:gd name="connsiteY97" fmla="*/ 3016 h 10000"/>
              <a:gd name="connsiteX98" fmla="*/ 7756 w 10000"/>
              <a:gd name="connsiteY98" fmla="*/ 2762 h 10000"/>
              <a:gd name="connsiteX99" fmla="*/ 7649 w 10000"/>
              <a:gd name="connsiteY99" fmla="*/ 2617 h 10000"/>
              <a:gd name="connsiteX100" fmla="*/ 7967 w 10000"/>
              <a:gd name="connsiteY100" fmla="*/ 2318 h 10000"/>
              <a:gd name="connsiteX101" fmla="*/ 7544 w 10000"/>
              <a:gd name="connsiteY101" fmla="*/ 1714 h 10000"/>
              <a:gd name="connsiteX102" fmla="*/ 8195 w 10000"/>
              <a:gd name="connsiteY102" fmla="*/ 48 h 10000"/>
              <a:gd name="connsiteX103" fmla="*/ 6387 w 10000"/>
              <a:gd name="connsiteY103" fmla="*/ 0 h 10000"/>
              <a:gd name="connsiteX104" fmla="*/ 5495 w 10000"/>
              <a:gd name="connsiteY104" fmla="*/ 145 h 10000"/>
              <a:gd name="connsiteX105" fmla="*/ 5253 w 10000"/>
              <a:gd name="connsiteY105" fmla="*/ 589 h 10000"/>
              <a:gd name="connsiteX106" fmla="*/ 5839 w 10000"/>
              <a:gd name="connsiteY106" fmla="*/ 1484 h 10000"/>
              <a:gd name="connsiteX107" fmla="*/ 5121 w 10000"/>
              <a:gd name="connsiteY107" fmla="*/ 2041 h 10000"/>
              <a:gd name="connsiteX108" fmla="*/ 4715 w 10000"/>
              <a:gd name="connsiteY108" fmla="*/ 3097 h 10000"/>
              <a:gd name="connsiteX109" fmla="*/ 4211 w 10000"/>
              <a:gd name="connsiteY10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581 w 10000"/>
              <a:gd name="connsiteY87" fmla="*/ 7170 h 10000"/>
              <a:gd name="connsiteX88" fmla="*/ 8829 w 10000"/>
              <a:gd name="connsiteY88" fmla="*/ 7073 h 10000"/>
              <a:gd name="connsiteX89" fmla="*/ 7690 w 10000"/>
              <a:gd name="connsiteY89" fmla="*/ 5024 h 10000"/>
              <a:gd name="connsiteX90" fmla="*/ 7680 w 10000"/>
              <a:gd name="connsiteY90" fmla="*/ 4628 h 10000"/>
              <a:gd name="connsiteX91" fmla="*/ 7756 w 10000"/>
              <a:gd name="connsiteY91" fmla="*/ 4262 h 10000"/>
              <a:gd name="connsiteX92" fmla="*/ 8059 w 10000"/>
              <a:gd name="connsiteY92" fmla="*/ 3802 h 10000"/>
              <a:gd name="connsiteX93" fmla="*/ 8019 w 10000"/>
              <a:gd name="connsiteY93" fmla="*/ 3657 h 10000"/>
              <a:gd name="connsiteX94" fmla="*/ 7968 w 10000"/>
              <a:gd name="connsiteY94" fmla="*/ 3548 h 10000"/>
              <a:gd name="connsiteX95" fmla="*/ 7888 w 10000"/>
              <a:gd name="connsiteY95" fmla="*/ 3488 h 10000"/>
              <a:gd name="connsiteX96" fmla="*/ 7809 w 10000"/>
              <a:gd name="connsiteY96" fmla="*/ 3016 h 10000"/>
              <a:gd name="connsiteX97" fmla="*/ 7756 w 10000"/>
              <a:gd name="connsiteY97" fmla="*/ 2762 h 10000"/>
              <a:gd name="connsiteX98" fmla="*/ 7649 w 10000"/>
              <a:gd name="connsiteY98" fmla="*/ 2617 h 10000"/>
              <a:gd name="connsiteX99" fmla="*/ 7967 w 10000"/>
              <a:gd name="connsiteY99" fmla="*/ 2318 h 10000"/>
              <a:gd name="connsiteX100" fmla="*/ 7544 w 10000"/>
              <a:gd name="connsiteY100" fmla="*/ 1714 h 10000"/>
              <a:gd name="connsiteX101" fmla="*/ 8195 w 10000"/>
              <a:gd name="connsiteY101" fmla="*/ 48 h 10000"/>
              <a:gd name="connsiteX102" fmla="*/ 6387 w 10000"/>
              <a:gd name="connsiteY102" fmla="*/ 0 h 10000"/>
              <a:gd name="connsiteX103" fmla="*/ 5495 w 10000"/>
              <a:gd name="connsiteY103" fmla="*/ 145 h 10000"/>
              <a:gd name="connsiteX104" fmla="*/ 5253 w 10000"/>
              <a:gd name="connsiteY104" fmla="*/ 589 h 10000"/>
              <a:gd name="connsiteX105" fmla="*/ 5839 w 10000"/>
              <a:gd name="connsiteY105" fmla="*/ 1484 h 10000"/>
              <a:gd name="connsiteX106" fmla="*/ 5121 w 10000"/>
              <a:gd name="connsiteY106" fmla="*/ 2041 h 10000"/>
              <a:gd name="connsiteX107" fmla="*/ 4715 w 10000"/>
              <a:gd name="connsiteY107" fmla="*/ 3097 h 10000"/>
              <a:gd name="connsiteX108" fmla="*/ 4211 w 10000"/>
              <a:gd name="connsiteY10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829 w 10000"/>
              <a:gd name="connsiteY87" fmla="*/ 7073 h 10000"/>
              <a:gd name="connsiteX88" fmla="*/ 7690 w 10000"/>
              <a:gd name="connsiteY88" fmla="*/ 5024 h 10000"/>
              <a:gd name="connsiteX89" fmla="*/ 7680 w 10000"/>
              <a:gd name="connsiteY89" fmla="*/ 4628 h 10000"/>
              <a:gd name="connsiteX90" fmla="*/ 7756 w 10000"/>
              <a:gd name="connsiteY90" fmla="*/ 4262 h 10000"/>
              <a:gd name="connsiteX91" fmla="*/ 8059 w 10000"/>
              <a:gd name="connsiteY91" fmla="*/ 3802 h 10000"/>
              <a:gd name="connsiteX92" fmla="*/ 8019 w 10000"/>
              <a:gd name="connsiteY92" fmla="*/ 3657 h 10000"/>
              <a:gd name="connsiteX93" fmla="*/ 7968 w 10000"/>
              <a:gd name="connsiteY93" fmla="*/ 3548 h 10000"/>
              <a:gd name="connsiteX94" fmla="*/ 7888 w 10000"/>
              <a:gd name="connsiteY94" fmla="*/ 3488 h 10000"/>
              <a:gd name="connsiteX95" fmla="*/ 7809 w 10000"/>
              <a:gd name="connsiteY95" fmla="*/ 3016 h 10000"/>
              <a:gd name="connsiteX96" fmla="*/ 7756 w 10000"/>
              <a:gd name="connsiteY96" fmla="*/ 2762 h 10000"/>
              <a:gd name="connsiteX97" fmla="*/ 7649 w 10000"/>
              <a:gd name="connsiteY97" fmla="*/ 2617 h 10000"/>
              <a:gd name="connsiteX98" fmla="*/ 7967 w 10000"/>
              <a:gd name="connsiteY98" fmla="*/ 2318 h 10000"/>
              <a:gd name="connsiteX99" fmla="*/ 7544 w 10000"/>
              <a:gd name="connsiteY99" fmla="*/ 1714 h 10000"/>
              <a:gd name="connsiteX100" fmla="*/ 8195 w 10000"/>
              <a:gd name="connsiteY100" fmla="*/ 48 h 10000"/>
              <a:gd name="connsiteX101" fmla="*/ 6387 w 10000"/>
              <a:gd name="connsiteY101" fmla="*/ 0 h 10000"/>
              <a:gd name="connsiteX102" fmla="*/ 5495 w 10000"/>
              <a:gd name="connsiteY102" fmla="*/ 145 h 10000"/>
              <a:gd name="connsiteX103" fmla="*/ 5253 w 10000"/>
              <a:gd name="connsiteY103" fmla="*/ 589 h 10000"/>
              <a:gd name="connsiteX104" fmla="*/ 5839 w 10000"/>
              <a:gd name="connsiteY104" fmla="*/ 1484 h 10000"/>
              <a:gd name="connsiteX105" fmla="*/ 5121 w 10000"/>
              <a:gd name="connsiteY105" fmla="*/ 2041 h 10000"/>
              <a:gd name="connsiteX106" fmla="*/ 4715 w 10000"/>
              <a:gd name="connsiteY106" fmla="*/ 3097 h 10000"/>
              <a:gd name="connsiteX107" fmla="*/ 4211 w 10000"/>
              <a:gd name="connsiteY10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690 w 10000"/>
              <a:gd name="connsiteY87" fmla="*/ 5024 h 10000"/>
              <a:gd name="connsiteX88" fmla="*/ 7680 w 10000"/>
              <a:gd name="connsiteY88" fmla="*/ 4628 h 10000"/>
              <a:gd name="connsiteX89" fmla="*/ 7756 w 10000"/>
              <a:gd name="connsiteY89" fmla="*/ 4262 h 10000"/>
              <a:gd name="connsiteX90" fmla="*/ 8059 w 10000"/>
              <a:gd name="connsiteY90" fmla="*/ 3802 h 10000"/>
              <a:gd name="connsiteX91" fmla="*/ 8019 w 10000"/>
              <a:gd name="connsiteY91" fmla="*/ 3657 h 10000"/>
              <a:gd name="connsiteX92" fmla="*/ 7968 w 10000"/>
              <a:gd name="connsiteY92" fmla="*/ 3548 h 10000"/>
              <a:gd name="connsiteX93" fmla="*/ 7888 w 10000"/>
              <a:gd name="connsiteY93" fmla="*/ 3488 h 10000"/>
              <a:gd name="connsiteX94" fmla="*/ 7809 w 10000"/>
              <a:gd name="connsiteY94" fmla="*/ 3016 h 10000"/>
              <a:gd name="connsiteX95" fmla="*/ 7756 w 10000"/>
              <a:gd name="connsiteY95" fmla="*/ 2762 h 10000"/>
              <a:gd name="connsiteX96" fmla="*/ 7649 w 10000"/>
              <a:gd name="connsiteY96" fmla="*/ 2617 h 10000"/>
              <a:gd name="connsiteX97" fmla="*/ 7967 w 10000"/>
              <a:gd name="connsiteY97" fmla="*/ 2318 h 10000"/>
              <a:gd name="connsiteX98" fmla="*/ 7544 w 10000"/>
              <a:gd name="connsiteY98" fmla="*/ 1714 h 10000"/>
              <a:gd name="connsiteX99" fmla="*/ 8195 w 10000"/>
              <a:gd name="connsiteY99" fmla="*/ 48 h 10000"/>
              <a:gd name="connsiteX100" fmla="*/ 6387 w 10000"/>
              <a:gd name="connsiteY100" fmla="*/ 0 h 10000"/>
              <a:gd name="connsiteX101" fmla="*/ 5495 w 10000"/>
              <a:gd name="connsiteY101" fmla="*/ 145 h 10000"/>
              <a:gd name="connsiteX102" fmla="*/ 5253 w 10000"/>
              <a:gd name="connsiteY102" fmla="*/ 589 h 10000"/>
              <a:gd name="connsiteX103" fmla="*/ 5839 w 10000"/>
              <a:gd name="connsiteY103" fmla="*/ 1484 h 10000"/>
              <a:gd name="connsiteX104" fmla="*/ 5121 w 10000"/>
              <a:gd name="connsiteY104" fmla="*/ 2041 h 10000"/>
              <a:gd name="connsiteX105" fmla="*/ 4715 w 10000"/>
              <a:gd name="connsiteY105" fmla="*/ 3097 h 10000"/>
              <a:gd name="connsiteX106" fmla="*/ 4211 w 10000"/>
              <a:gd name="connsiteY10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690 w 10000"/>
              <a:gd name="connsiteY86" fmla="*/ 5024 h 10000"/>
              <a:gd name="connsiteX87" fmla="*/ 7680 w 10000"/>
              <a:gd name="connsiteY87" fmla="*/ 4628 h 10000"/>
              <a:gd name="connsiteX88" fmla="*/ 7756 w 10000"/>
              <a:gd name="connsiteY88" fmla="*/ 4262 h 10000"/>
              <a:gd name="connsiteX89" fmla="*/ 8059 w 10000"/>
              <a:gd name="connsiteY89" fmla="*/ 3802 h 10000"/>
              <a:gd name="connsiteX90" fmla="*/ 8019 w 10000"/>
              <a:gd name="connsiteY90" fmla="*/ 3657 h 10000"/>
              <a:gd name="connsiteX91" fmla="*/ 7968 w 10000"/>
              <a:gd name="connsiteY91" fmla="*/ 3548 h 10000"/>
              <a:gd name="connsiteX92" fmla="*/ 7888 w 10000"/>
              <a:gd name="connsiteY92" fmla="*/ 3488 h 10000"/>
              <a:gd name="connsiteX93" fmla="*/ 7809 w 10000"/>
              <a:gd name="connsiteY93" fmla="*/ 3016 h 10000"/>
              <a:gd name="connsiteX94" fmla="*/ 7756 w 10000"/>
              <a:gd name="connsiteY94" fmla="*/ 2762 h 10000"/>
              <a:gd name="connsiteX95" fmla="*/ 7649 w 10000"/>
              <a:gd name="connsiteY95" fmla="*/ 2617 h 10000"/>
              <a:gd name="connsiteX96" fmla="*/ 7967 w 10000"/>
              <a:gd name="connsiteY96" fmla="*/ 2318 h 10000"/>
              <a:gd name="connsiteX97" fmla="*/ 7544 w 10000"/>
              <a:gd name="connsiteY97" fmla="*/ 1714 h 10000"/>
              <a:gd name="connsiteX98" fmla="*/ 8195 w 10000"/>
              <a:gd name="connsiteY98" fmla="*/ 48 h 10000"/>
              <a:gd name="connsiteX99" fmla="*/ 6387 w 10000"/>
              <a:gd name="connsiteY99" fmla="*/ 0 h 10000"/>
              <a:gd name="connsiteX100" fmla="*/ 5495 w 10000"/>
              <a:gd name="connsiteY100" fmla="*/ 145 h 10000"/>
              <a:gd name="connsiteX101" fmla="*/ 5253 w 10000"/>
              <a:gd name="connsiteY101" fmla="*/ 589 h 10000"/>
              <a:gd name="connsiteX102" fmla="*/ 5839 w 10000"/>
              <a:gd name="connsiteY102" fmla="*/ 1484 h 10000"/>
              <a:gd name="connsiteX103" fmla="*/ 5121 w 10000"/>
              <a:gd name="connsiteY103" fmla="*/ 2041 h 10000"/>
              <a:gd name="connsiteX104" fmla="*/ 4715 w 10000"/>
              <a:gd name="connsiteY104" fmla="*/ 3097 h 10000"/>
              <a:gd name="connsiteX105" fmla="*/ 4211 w 10000"/>
              <a:gd name="connsiteY10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690 w 10000"/>
              <a:gd name="connsiteY86" fmla="*/ 5024 h 10000"/>
              <a:gd name="connsiteX87" fmla="*/ 7680 w 10000"/>
              <a:gd name="connsiteY87" fmla="*/ 4628 h 10000"/>
              <a:gd name="connsiteX88" fmla="*/ 7756 w 10000"/>
              <a:gd name="connsiteY88" fmla="*/ 4262 h 10000"/>
              <a:gd name="connsiteX89" fmla="*/ 8059 w 10000"/>
              <a:gd name="connsiteY89" fmla="*/ 3802 h 10000"/>
              <a:gd name="connsiteX90" fmla="*/ 8019 w 10000"/>
              <a:gd name="connsiteY90" fmla="*/ 3657 h 10000"/>
              <a:gd name="connsiteX91" fmla="*/ 7968 w 10000"/>
              <a:gd name="connsiteY91" fmla="*/ 3548 h 10000"/>
              <a:gd name="connsiteX92" fmla="*/ 7888 w 10000"/>
              <a:gd name="connsiteY92" fmla="*/ 3488 h 10000"/>
              <a:gd name="connsiteX93" fmla="*/ 7809 w 10000"/>
              <a:gd name="connsiteY93" fmla="*/ 3016 h 10000"/>
              <a:gd name="connsiteX94" fmla="*/ 7756 w 10000"/>
              <a:gd name="connsiteY94" fmla="*/ 2762 h 10000"/>
              <a:gd name="connsiteX95" fmla="*/ 7649 w 10000"/>
              <a:gd name="connsiteY95" fmla="*/ 2617 h 10000"/>
              <a:gd name="connsiteX96" fmla="*/ 7967 w 10000"/>
              <a:gd name="connsiteY96" fmla="*/ 2318 h 10000"/>
              <a:gd name="connsiteX97" fmla="*/ 7544 w 10000"/>
              <a:gd name="connsiteY97" fmla="*/ 1714 h 10000"/>
              <a:gd name="connsiteX98" fmla="*/ 8195 w 10000"/>
              <a:gd name="connsiteY98" fmla="*/ 48 h 10000"/>
              <a:gd name="connsiteX99" fmla="*/ 6387 w 10000"/>
              <a:gd name="connsiteY99" fmla="*/ 0 h 10000"/>
              <a:gd name="connsiteX100" fmla="*/ 5495 w 10000"/>
              <a:gd name="connsiteY100" fmla="*/ 145 h 10000"/>
              <a:gd name="connsiteX101" fmla="*/ 5253 w 10000"/>
              <a:gd name="connsiteY101" fmla="*/ 589 h 10000"/>
              <a:gd name="connsiteX102" fmla="*/ 5839 w 10000"/>
              <a:gd name="connsiteY102" fmla="*/ 1484 h 10000"/>
              <a:gd name="connsiteX103" fmla="*/ 5121 w 10000"/>
              <a:gd name="connsiteY103" fmla="*/ 2041 h 10000"/>
              <a:gd name="connsiteX104" fmla="*/ 4715 w 10000"/>
              <a:gd name="connsiteY104" fmla="*/ 3097 h 10000"/>
              <a:gd name="connsiteX105" fmla="*/ 4211 w 10000"/>
              <a:gd name="connsiteY10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811 w 10000"/>
              <a:gd name="connsiteY49" fmla="*/ 8137 h 10000"/>
              <a:gd name="connsiteX50" fmla="*/ 7047 w 10000"/>
              <a:gd name="connsiteY50" fmla="*/ 8443 h 10000"/>
              <a:gd name="connsiteX51" fmla="*/ 7145 w 10000"/>
              <a:gd name="connsiteY51" fmla="*/ 8589 h 10000"/>
              <a:gd name="connsiteX52" fmla="*/ 7361 w 10000"/>
              <a:gd name="connsiteY52" fmla="*/ 8855 h 10000"/>
              <a:gd name="connsiteX53" fmla="*/ 7768 w 10000"/>
              <a:gd name="connsiteY53" fmla="*/ 8839 h 10000"/>
              <a:gd name="connsiteX54" fmla="*/ 8374 w 10000"/>
              <a:gd name="connsiteY54" fmla="*/ 8911 h 10000"/>
              <a:gd name="connsiteX55" fmla="*/ 8914 w 10000"/>
              <a:gd name="connsiteY55" fmla="*/ 8589 h 10000"/>
              <a:gd name="connsiteX56" fmla="*/ 9045 w 10000"/>
              <a:gd name="connsiteY56" fmla="*/ 8443 h 10000"/>
              <a:gd name="connsiteX57" fmla="*/ 9179 w 10000"/>
              <a:gd name="connsiteY57" fmla="*/ 8443 h 10000"/>
              <a:gd name="connsiteX58" fmla="*/ 9346 w 10000"/>
              <a:gd name="connsiteY58" fmla="*/ 8427 h 10000"/>
              <a:gd name="connsiteX59" fmla="*/ 9611 w 10000"/>
              <a:gd name="connsiteY59" fmla="*/ 8346 h 10000"/>
              <a:gd name="connsiteX60" fmla="*/ 9838 w 10000"/>
              <a:gd name="connsiteY60" fmla="*/ 8356 h 10000"/>
              <a:gd name="connsiteX61" fmla="*/ 10000 w 10000"/>
              <a:gd name="connsiteY61" fmla="*/ 8346 h 10000"/>
              <a:gd name="connsiteX62" fmla="*/ 9943 w 10000"/>
              <a:gd name="connsiteY62" fmla="*/ 8137 h 10000"/>
              <a:gd name="connsiteX63" fmla="*/ 9950 w 10000"/>
              <a:gd name="connsiteY63" fmla="*/ 7984 h 10000"/>
              <a:gd name="connsiteX64" fmla="*/ 9795 w 10000"/>
              <a:gd name="connsiteY64" fmla="*/ 7500 h 10000"/>
              <a:gd name="connsiteX65" fmla="*/ 9307 w 10000"/>
              <a:gd name="connsiteY65" fmla="*/ 7629 h 10000"/>
              <a:gd name="connsiteX66" fmla="*/ 8856 w 10000"/>
              <a:gd name="connsiteY66" fmla="*/ 7088 h 10000"/>
              <a:gd name="connsiteX67" fmla="*/ 8552 w 10000"/>
              <a:gd name="connsiteY67" fmla="*/ 7145 h 10000"/>
              <a:gd name="connsiteX68" fmla="*/ 8256 w 10000"/>
              <a:gd name="connsiteY68" fmla="*/ 7073 h 10000"/>
              <a:gd name="connsiteX69" fmla="*/ 8030 w 10000"/>
              <a:gd name="connsiteY69" fmla="*/ 7088 h 10000"/>
              <a:gd name="connsiteX70" fmla="*/ 7863 w 10000"/>
              <a:gd name="connsiteY70" fmla="*/ 7017 h 10000"/>
              <a:gd name="connsiteX71" fmla="*/ 7796 w 10000"/>
              <a:gd name="connsiteY71" fmla="*/ 6757 h 10000"/>
              <a:gd name="connsiteX72" fmla="*/ 7582 w 10000"/>
              <a:gd name="connsiteY72" fmla="*/ 6580 h 10000"/>
              <a:gd name="connsiteX73" fmla="*/ 7361 w 10000"/>
              <a:gd name="connsiteY73" fmla="*/ 6637 h 10000"/>
              <a:gd name="connsiteX74" fmla="*/ 7100 w 10000"/>
              <a:gd name="connsiteY74" fmla="*/ 6565 h 10000"/>
              <a:gd name="connsiteX75" fmla="*/ 7047 w 10000"/>
              <a:gd name="connsiteY75" fmla="*/ 6492 h 10000"/>
              <a:gd name="connsiteX76" fmla="*/ 7100 w 10000"/>
              <a:gd name="connsiteY76" fmla="*/ 6387 h 10000"/>
              <a:gd name="connsiteX77" fmla="*/ 7239 w 10000"/>
              <a:gd name="connsiteY77" fmla="*/ 6218 h 10000"/>
              <a:gd name="connsiteX78" fmla="*/ 7282 w 10000"/>
              <a:gd name="connsiteY78" fmla="*/ 5984 h 10000"/>
              <a:gd name="connsiteX79" fmla="*/ 7211 w 10000"/>
              <a:gd name="connsiteY79" fmla="*/ 5838 h 10000"/>
              <a:gd name="connsiteX80" fmla="*/ 7239 w 10000"/>
              <a:gd name="connsiteY80" fmla="*/ 5734 h 10000"/>
              <a:gd name="connsiteX81" fmla="*/ 7216 w 10000"/>
              <a:gd name="connsiteY81" fmla="*/ 5597 h 10000"/>
              <a:gd name="connsiteX82" fmla="*/ 7436 w 10000"/>
              <a:gd name="connsiteY82" fmla="*/ 5500 h 10000"/>
              <a:gd name="connsiteX83" fmla="*/ 7522 w 10000"/>
              <a:gd name="connsiteY83" fmla="*/ 5420 h 10000"/>
              <a:gd name="connsiteX84" fmla="*/ 7552 w 10000"/>
              <a:gd name="connsiteY84" fmla="*/ 5282 h 10000"/>
              <a:gd name="connsiteX85" fmla="*/ 7690 w 10000"/>
              <a:gd name="connsiteY85" fmla="*/ 5024 h 10000"/>
              <a:gd name="connsiteX86" fmla="*/ 7680 w 10000"/>
              <a:gd name="connsiteY86" fmla="*/ 4628 h 10000"/>
              <a:gd name="connsiteX87" fmla="*/ 7756 w 10000"/>
              <a:gd name="connsiteY87" fmla="*/ 4262 h 10000"/>
              <a:gd name="connsiteX88" fmla="*/ 8059 w 10000"/>
              <a:gd name="connsiteY88" fmla="*/ 3802 h 10000"/>
              <a:gd name="connsiteX89" fmla="*/ 8019 w 10000"/>
              <a:gd name="connsiteY89" fmla="*/ 3657 h 10000"/>
              <a:gd name="connsiteX90" fmla="*/ 7968 w 10000"/>
              <a:gd name="connsiteY90" fmla="*/ 3548 h 10000"/>
              <a:gd name="connsiteX91" fmla="*/ 7888 w 10000"/>
              <a:gd name="connsiteY91" fmla="*/ 3488 h 10000"/>
              <a:gd name="connsiteX92" fmla="*/ 7809 w 10000"/>
              <a:gd name="connsiteY92" fmla="*/ 3016 h 10000"/>
              <a:gd name="connsiteX93" fmla="*/ 7756 w 10000"/>
              <a:gd name="connsiteY93" fmla="*/ 2762 h 10000"/>
              <a:gd name="connsiteX94" fmla="*/ 7649 w 10000"/>
              <a:gd name="connsiteY94" fmla="*/ 2617 h 10000"/>
              <a:gd name="connsiteX95" fmla="*/ 7967 w 10000"/>
              <a:gd name="connsiteY95" fmla="*/ 2318 h 10000"/>
              <a:gd name="connsiteX96" fmla="*/ 7544 w 10000"/>
              <a:gd name="connsiteY96" fmla="*/ 1714 h 10000"/>
              <a:gd name="connsiteX97" fmla="*/ 8195 w 10000"/>
              <a:gd name="connsiteY97" fmla="*/ 48 h 10000"/>
              <a:gd name="connsiteX98" fmla="*/ 6387 w 10000"/>
              <a:gd name="connsiteY98" fmla="*/ 0 h 10000"/>
              <a:gd name="connsiteX99" fmla="*/ 5495 w 10000"/>
              <a:gd name="connsiteY99" fmla="*/ 145 h 10000"/>
              <a:gd name="connsiteX100" fmla="*/ 5253 w 10000"/>
              <a:gd name="connsiteY100" fmla="*/ 589 h 10000"/>
              <a:gd name="connsiteX101" fmla="*/ 5839 w 10000"/>
              <a:gd name="connsiteY101" fmla="*/ 1484 h 10000"/>
              <a:gd name="connsiteX102" fmla="*/ 5121 w 10000"/>
              <a:gd name="connsiteY102" fmla="*/ 2041 h 10000"/>
              <a:gd name="connsiteX103" fmla="*/ 4715 w 10000"/>
              <a:gd name="connsiteY103" fmla="*/ 3097 h 10000"/>
              <a:gd name="connsiteX104" fmla="*/ 4211 w 10000"/>
              <a:gd name="connsiteY10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660 w 10000"/>
              <a:gd name="connsiteY37" fmla="*/ 7718 h 10000"/>
              <a:gd name="connsiteX38" fmla="*/ 6598 w 10000"/>
              <a:gd name="connsiteY38" fmla="*/ 7581 h 10000"/>
              <a:gd name="connsiteX39" fmla="*/ 6792 w 10000"/>
              <a:gd name="connsiteY39" fmla="*/ 7508 h 10000"/>
              <a:gd name="connsiteX40" fmla="*/ 6781 w 10000"/>
              <a:gd name="connsiteY40" fmla="*/ 7411 h 10000"/>
              <a:gd name="connsiteX41" fmla="*/ 6858 w 10000"/>
              <a:gd name="connsiteY41" fmla="*/ 7403 h 10000"/>
              <a:gd name="connsiteX42" fmla="*/ 7004 w 10000"/>
              <a:gd name="connsiteY42" fmla="*/ 7411 h 10000"/>
              <a:gd name="connsiteX43" fmla="*/ 7125 w 10000"/>
              <a:gd name="connsiteY43" fmla="*/ 7500 h 10000"/>
              <a:gd name="connsiteX44" fmla="*/ 6903 w 10000"/>
              <a:gd name="connsiteY44" fmla="*/ 7556 h 10000"/>
              <a:gd name="connsiteX45" fmla="*/ 6781 w 10000"/>
              <a:gd name="connsiteY45" fmla="*/ 7508 h 10000"/>
              <a:gd name="connsiteX46" fmla="*/ 6598 w 10000"/>
              <a:gd name="connsiteY46" fmla="*/ 7556 h 10000"/>
              <a:gd name="connsiteX47" fmla="*/ 6650 w 10000"/>
              <a:gd name="connsiteY47" fmla="*/ 7702 h 10000"/>
              <a:gd name="connsiteX48" fmla="*/ 6811 w 10000"/>
              <a:gd name="connsiteY48" fmla="*/ 8137 h 10000"/>
              <a:gd name="connsiteX49" fmla="*/ 7047 w 10000"/>
              <a:gd name="connsiteY49" fmla="*/ 8443 h 10000"/>
              <a:gd name="connsiteX50" fmla="*/ 7145 w 10000"/>
              <a:gd name="connsiteY50" fmla="*/ 8589 h 10000"/>
              <a:gd name="connsiteX51" fmla="*/ 7361 w 10000"/>
              <a:gd name="connsiteY51" fmla="*/ 8855 h 10000"/>
              <a:gd name="connsiteX52" fmla="*/ 7768 w 10000"/>
              <a:gd name="connsiteY52" fmla="*/ 8839 h 10000"/>
              <a:gd name="connsiteX53" fmla="*/ 8374 w 10000"/>
              <a:gd name="connsiteY53" fmla="*/ 8911 h 10000"/>
              <a:gd name="connsiteX54" fmla="*/ 8914 w 10000"/>
              <a:gd name="connsiteY54" fmla="*/ 8589 h 10000"/>
              <a:gd name="connsiteX55" fmla="*/ 9045 w 10000"/>
              <a:gd name="connsiteY55" fmla="*/ 8443 h 10000"/>
              <a:gd name="connsiteX56" fmla="*/ 9179 w 10000"/>
              <a:gd name="connsiteY56" fmla="*/ 8443 h 10000"/>
              <a:gd name="connsiteX57" fmla="*/ 9346 w 10000"/>
              <a:gd name="connsiteY57" fmla="*/ 8427 h 10000"/>
              <a:gd name="connsiteX58" fmla="*/ 9611 w 10000"/>
              <a:gd name="connsiteY58" fmla="*/ 8346 h 10000"/>
              <a:gd name="connsiteX59" fmla="*/ 9838 w 10000"/>
              <a:gd name="connsiteY59" fmla="*/ 8356 h 10000"/>
              <a:gd name="connsiteX60" fmla="*/ 10000 w 10000"/>
              <a:gd name="connsiteY60" fmla="*/ 8346 h 10000"/>
              <a:gd name="connsiteX61" fmla="*/ 9943 w 10000"/>
              <a:gd name="connsiteY61" fmla="*/ 8137 h 10000"/>
              <a:gd name="connsiteX62" fmla="*/ 9950 w 10000"/>
              <a:gd name="connsiteY62" fmla="*/ 7984 h 10000"/>
              <a:gd name="connsiteX63" fmla="*/ 9795 w 10000"/>
              <a:gd name="connsiteY63" fmla="*/ 7500 h 10000"/>
              <a:gd name="connsiteX64" fmla="*/ 9307 w 10000"/>
              <a:gd name="connsiteY64" fmla="*/ 7629 h 10000"/>
              <a:gd name="connsiteX65" fmla="*/ 8856 w 10000"/>
              <a:gd name="connsiteY65" fmla="*/ 7088 h 10000"/>
              <a:gd name="connsiteX66" fmla="*/ 8552 w 10000"/>
              <a:gd name="connsiteY66" fmla="*/ 7145 h 10000"/>
              <a:gd name="connsiteX67" fmla="*/ 8256 w 10000"/>
              <a:gd name="connsiteY67" fmla="*/ 7073 h 10000"/>
              <a:gd name="connsiteX68" fmla="*/ 8030 w 10000"/>
              <a:gd name="connsiteY68" fmla="*/ 7088 h 10000"/>
              <a:gd name="connsiteX69" fmla="*/ 7863 w 10000"/>
              <a:gd name="connsiteY69" fmla="*/ 7017 h 10000"/>
              <a:gd name="connsiteX70" fmla="*/ 7796 w 10000"/>
              <a:gd name="connsiteY70" fmla="*/ 6757 h 10000"/>
              <a:gd name="connsiteX71" fmla="*/ 7582 w 10000"/>
              <a:gd name="connsiteY71" fmla="*/ 6580 h 10000"/>
              <a:gd name="connsiteX72" fmla="*/ 7361 w 10000"/>
              <a:gd name="connsiteY72" fmla="*/ 6637 h 10000"/>
              <a:gd name="connsiteX73" fmla="*/ 7100 w 10000"/>
              <a:gd name="connsiteY73" fmla="*/ 6565 h 10000"/>
              <a:gd name="connsiteX74" fmla="*/ 7047 w 10000"/>
              <a:gd name="connsiteY74" fmla="*/ 6492 h 10000"/>
              <a:gd name="connsiteX75" fmla="*/ 7100 w 10000"/>
              <a:gd name="connsiteY75" fmla="*/ 6387 h 10000"/>
              <a:gd name="connsiteX76" fmla="*/ 7239 w 10000"/>
              <a:gd name="connsiteY76" fmla="*/ 6218 h 10000"/>
              <a:gd name="connsiteX77" fmla="*/ 7282 w 10000"/>
              <a:gd name="connsiteY77" fmla="*/ 5984 h 10000"/>
              <a:gd name="connsiteX78" fmla="*/ 7211 w 10000"/>
              <a:gd name="connsiteY78" fmla="*/ 5838 h 10000"/>
              <a:gd name="connsiteX79" fmla="*/ 7239 w 10000"/>
              <a:gd name="connsiteY79" fmla="*/ 5734 h 10000"/>
              <a:gd name="connsiteX80" fmla="*/ 7216 w 10000"/>
              <a:gd name="connsiteY80" fmla="*/ 5597 h 10000"/>
              <a:gd name="connsiteX81" fmla="*/ 7436 w 10000"/>
              <a:gd name="connsiteY81" fmla="*/ 5500 h 10000"/>
              <a:gd name="connsiteX82" fmla="*/ 7522 w 10000"/>
              <a:gd name="connsiteY82" fmla="*/ 5420 h 10000"/>
              <a:gd name="connsiteX83" fmla="*/ 7552 w 10000"/>
              <a:gd name="connsiteY83" fmla="*/ 5282 h 10000"/>
              <a:gd name="connsiteX84" fmla="*/ 7690 w 10000"/>
              <a:gd name="connsiteY84" fmla="*/ 5024 h 10000"/>
              <a:gd name="connsiteX85" fmla="*/ 7680 w 10000"/>
              <a:gd name="connsiteY85" fmla="*/ 4628 h 10000"/>
              <a:gd name="connsiteX86" fmla="*/ 7756 w 10000"/>
              <a:gd name="connsiteY86" fmla="*/ 4262 h 10000"/>
              <a:gd name="connsiteX87" fmla="*/ 8059 w 10000"/>
              <a:gd name="connsiteY87" fmla="*/ 3802 h 10000"/>
              <a:gd name="connsiteX88" fmla="*/ 8019 w 10000"/>
              <a:gd name="connsiteY88" fmla="*/ 3657 h 10000"/>
              <a:gd name="connsiteX89" fmla="*/ 7968 w 10000"/>
              <a:gd name="connsiteY89" fmla="*/ 3548 h 10000"/>
              <a:gd name="connsiteX90" fmla="*/ 7888 w 10000"/>
              <a:gd name="connsiteY90" fmla="*/ 3488 h 10000"/>
              <a:gd name="connsiteX91" fmla="*/ 7809 w 10000"/>
              <a:gd name="connsiteY91" fmla="*/ 3016 h 10000"/>
              <a:gd name="connsiteX92" fmla="*/ 7756 w 10000"/>
              <a:gd name="connsiteY92" fmla="*/ 2762 h 10000"/>
              <a:gd name="connsiteX93" fmla="*/ 7649 w 10000"/>
              <a:gd name="connsiteY93" fmla="*/ 2617 h 10000"/>
              <a:gd name="connsiteX94" fmla="*/ 7967 w 10000"/>
              <a:gd name="connsiteY94" fmla="*/ 2318 h 10000"/>
              <a:gd name="connsiteX95" fmla="*/ 7544 w 10000"/>
              <a:gd name="connsiteY95" fmla="*/ 1714 h 10000"/>
              <a:gd name="connsiteX96" fmla="*/ 8195 w 10000"/>
              <a:gd name="connsiteY96" fmla="*/ 48 h 10000"/>
              <a:gd name="connsiteX97" fmla="*/ 6387 w 10000"/>
              <a:gd name="connsiteY97" fmla="*/ 0 h 10000"/>
              <a:gd name="connsiteX98" fmla="*/ 5495 w 10000"/>
              <a:gd name="connsiteY98" fmla="*/ 145 h 10000"/>
              <a:gd name="connsiteX99" fmla="*/ 5253 w 10000"/>
              <a:gd name="connsiteY99" fmla="*/ 589 h 10000"/>
              <a:gd name="connsiteX100" fmla="*/ 5839 w 10000"/>
              <a:gd name="connsiteY100" fmla="*/ 1484 h 10000"/>
              <a:gd name="connsiteX101" fmla="*/ 5121 w 10000"/>
              <a:gd name="connsiteY101" fmla="*/ 2041 h 10000"/>
              <a:gd name="connsiteX102" fmla="*/ 4715 w 10000"/>
              <a:gd name="connsiteY102" fmla="*/ 3097 h 10000"/>
              <a:gd name="connsiteX103" fmla="*/ 4211 w 10000"/>
              <a:gd name="connsiteY10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660 w 10000"/>
              <a:gd name="connsiteY37" fmla="*/ 7718 h 10000"/>
              <a:gd name="connsiteX38" fmla="*/ 6598 w 10000"/>
              <a:gd name="connsiteY38" fmla="*/ 7581 h 10000"/>
              <a:gd name="connsiteX39" fmla="*/ 6792 w 10000"/>
              <a:gd name="connsiteY39" fmla="*/ 7508 h 10000"/>
              <a:gd name="connsiteX40" fmla="*/ 6781 w 10000"/>
              <a:gd name="connsiteY40" fmla="*/ 7411 h 10000"/>
              <a:gd name="connsiteX41" fmla="*/ 6858 w 10000"/>
              <a:gd name="connsiteY41" fmla="*/ 7403 h 10000"/>
              <a:gd name="connsiteX42" fmla="*/ 7004 w 10000"/>
              <a:gd name="connsiteY42" fmla="*/ 7411 h 10000"/>
              <a:gd name="connsiteX43" fmla="*/ 7125 w 10000"/>
              <a:gd name="connsiteY43" fmla="*/ 7500 h 10000"/>
              <a:gd name="connsiteX44" fmla="*/ 6903 w 10000"/>
              <a:gd name="connsiteY44" fmla="*/ 7556 h 10000"/>
              <a:gd name="connsiteX45" fmla="*/ 6781 w 10000"/>
              <a:gd name="connsiteY45" fmla="*/ 7508 h 10000"/>
              <a:gd name="connsiteX46" fmla="*/ 6598 w 10000"/>
              <a:gd name="connsiteY46" fmla="*/ 7556 h 10000"/>
              <a:gd name="connsiteX47" fmla="*/ 6650 w 10000"/>
              <a:gd name="connsiteY47" fmla="*/ 7702 h 10000"/>
              <a:gd name="connsiteX48" fmla="*/ 7047 w 10000"/>
              <a:gd name="connsiteY48" fmla="*/ 8443 h 10000"/>
              <a:gd name="connsiteX49" fmla="*/ 7145 w 10000"/>
              <a:gd name="connsiteY49" fmla="*/ 8589 h 10000"/>
              <a:gd name="connsiteX50" fmla="*/ 7361 w 10000"/>
              <a:gd name="connsiteY50" fmla="*/ 8855 h 10000"/>
              <a:gd name="connsiteX51" fmla="*/ 7768 w 10000"/>
              <a:gd name="connsiteY51" fmla="*/ 8839 h 10000"/>
              <a:gd name="connsiteX52" fmla="*/ 8374 w 10000"/>
              <a:gd name="connsiteY52" fmla="*/ 8911 h 10000"/>
              <a:gd name="connsiteX53" fmla="*/ 8914 w 10000"/>
              <a:gd name="connsiteY53" fmla="*/ 8589 h 10000"/>
              <a:gd name="connsiteX54" fmla="*/ 9045 w 10000"/>
              <a:gd name="connsiteY54" fmla="*/ 8443 h 10000"/>
              <a:gd name="connsiteX55" fmla="*/ 9179 w 10000"/>
              <a:gd name="connsiteY55" fmla="*/ 8443 h 10000"/>
              <a:gd name="connsiteX56" fmla="*/ 9346 w 10000"/>
              <a:gd name="connsiteY56" fmla="*/ 8427 h 10000"/>
              <a:gd name="connsiteX57" fmla="*/ 9611 w 10000"/>
              <a:gd name="connsiteY57" fmla="*/ 8346 h 10000"/>
              <a:gd name="connsiteX58" fmla="*/ 9838 w 10000"/>
              <a:gd name="connsiteY58" fmla="*/ 8356 h 10000"/>
              <a:gd name="connsiteX59" fmla="*/ 10000 w 10000"/>
              <a:gd name="connsiteY59" fmla="*/ 8346 h 10000"/>
              <a:gd name="connsiteX60" fmla="*/ 9943 w 10000"/>
              <a:gd name="connsiteY60" fmla="*/ 8137 h 10000"/>
              <a:gd name="connsiteX61" fmla="*/ 9950 w 10000"/>
              <a:gd name="connsiteY61" fmla="*/ 7984 h 10000"/>
              <a:gd name="connsiteX62" fmla="*/ 9795 w 10000"/>
              <a:gd name="connsiteY62" fmla="*/ 7500 h 10000"/>
              <a:gd name="connsiteX63" fmla="*/ 9307 w 10000"/>
              <a:gd name="connsiteY63" fmla="*/ 7629 h 10000"/>
              <a:gd name="connsiteX64" fmla="*/ 8856 w 10000"/>
              <a:gd name="connsiteY64" fmla="*/ 7088 h 10000"/>
              <a:gd name="connsiteX65" fmla="*/ 8552 w 10000"/>
              <a:gd name="connsiteY65" fmla="*/ 7145 h 10000"/>
              <a:gd name="connsiteX66" fmla="*/ 8256 w 10000"/>
              <a:gd name="connsiteY66" fmla="*/ 7073 h 10000"/>
              <a:gd name="connsiteX67" fmla="*/ 8030 w 10000"/>
              <a:gd name="connsiteY67" fmla="*/ 7088 h 10000"/>
              <a:gd name="connsiteX68" fmla="*/ 7863 w 10000"/>
              <a:gd name="connsiteY68" fmla="*/ 7017 h 10000"/>
              <a:gd name="connsiteX69" fmla="*/ 7796 w 10000"/>
              <a:gd name="connsiteY69" fmla="*/ 6757 h 10000"/>
              <a:gd name="connsiteX70" fmla="*/ 7582 w 10000"/>
              <a:gd name="connsiteY70" fmla="*/ 6580 h 10000"/>
              <a:gd name="connsiteX71" fmla="*/ 7361 w 10000"/>
              <a:gd name="connsiteY71" fmla="*/ 6637 h 10000"/>
              <a:gd name="connsiteX72" fmla="*/ 7100 w 10000"/>
              <a:gd name="connsiteY72" fmla="*/ 6565 h 10000"/>
              <a:gd name="connsiteX73" fmla="*/ 7047 w 10000"/>
              <a:gd name="connsiteY73" fmla="*/ 6492 h 10000"/>
              <a:gd name="connsiteX74" fmla="*/ 7100 w 10000"/>
              <a:gd name="connsiteY74" fmla="*/ 6387 h 10000"/>
              <a:gd name="connsiteX75" fmla="*/ 7239 w 10000"/>
              <a:gd name="connsiteY75" fmla="*/ 6218 h 10000"/>
              <a:gd name="connsiteX76" fmla="*/ 7282 w 10000"/>
              <a:gd name="connsiteY76" fmla="*/ 5984 h 10000"/>
              <a:gd name="connsiteX77" fmla="*/ 7211 w 10000"/>
              <a:gd name="connsiteY77" fmla="*/ 5838 h 10000"/>
              <a:gd name="connsiteX78" fmla="*/ 7239 w 10000"/>
              <a:gd name="connsiteY78" fmla="*/ 5734 h 10000"/>
              <a:gd name="connsiteX79" fmla="*/ 7216 w 10000"/>
              <a:gd name="connsiteY79" fmla="*/ 5597 h 10000"/>
              <a:gd name="connsiteX80" fmla="*/ 7436 w 10000"/>
              <a:gd name="connsiteY80" fmla="*/ 5500 h 10000"/>
              <a:gd name="connsiteX81" fmla="*/ 7522 w 10000"/>
              <a:gd name="connsiteY81" fmla="*/ 5420 h 10000"/>
              <a:gd name="connsiteX82" fmla="*/ 7552 w 10000"/>
              <a:gd name="connsiteY82" fmla="*/ 5282 h 10000"/>
              <a:gd name="connsiteX83" fmla="*/ 7690 w 10000"/>
              <a:gd name="connsiteY83" fmla="*/ 5024 h 10000"/>
              <a:gd name="connsiteX84" fmla="*/ 7680 w 10000"/>
              <a:gd name="connsiteY84" fmla="*/ 4628 h 10000"/>
              <a:gd name="connsiteX85" fmla="*/ 7756 w 10000"/>
              <a:gd name="connsiteY85" fmla="*/ 4262 h 10000"/>
              <a:gd name="connsiteX86" fmla="*/ 8059 w 10000"/>
              <a:gd name="connsiteY86" fmla="*/ 3802 h 10000"/>
              <a:gd name="connsiteX87" fmla="*/ 8019 w 10000"/>
              <a:gd name="connsiteY87" fmla="*/ 3657 h 10000"/>
              <a:gd name="connsiteX88" fmla="*/ 7968 w 10000"/>
              <a:gd name="connsiteY88" fmla="*/ 3548 h 10000"/>
              <a:gd name="connsiteX89" fmla="*/ 7888 w 10000"/>
              <a:gd name="connsiteY89" fmla="*/ 3488 h 10000"/>
              <a:gd name="connsiteX90" fmla="*/ 7809 w 10000"/>
              <a:gd name="connsiteY90" fmla="*/ 3016 h 10000"/>
              <a:gd name="connsiteX91" fmla="*/ 7756 w 10000"/>
              <a:gd name="connsiteY91" fmla="*/ 2762 h 10000"/>
              <a:gd name="connsiteX92" fmla="*/ 7649 w 10000"/>
              <a:gd name="connsiteY92" fmla="*/ 2617 h 10000"/>
              <a:gd name="connsiteX93" fmla="*/ 7967 w 10000"/>
              <a:gd name="connsiteY93" fmla="*/ 2318 h 10000"/>
              <a:gd name="connsiteX94" fmla="*/ 7544 w 10000"/>
              <a:gd name="connsiteY94" fmla="*/ 1714 h 10000"/>
              <a:gd name="connsiteX95" fmla="*/ 8195 w 10000"/>
              <a:gd name="connsiteY95" fmla="*/ 48 h 10000"/>
              <a:gd name="connsiteX96" fmla="*/ 6387 w 10000"/>
              <a:gd name="connsiteY96" fmla="*/ 0 h 10000"/>
              <a:gd name="connsiteX97" fmla="*/ 5495 w 10000"/>
              <a:gd name="connsiteY97" fmla="*/ 145 h 10000"/>
              <a:gd name="connsiteX98" fmla="*/ 5253 w 10000"/>
              <a:gd name="connsiteY98" fmla="*/ 589 h 10000"/>
              <a:gd name="connsiteX99" fmla="*/ 5839 w 10000"/>
              <a:gd name="connsiteY99" fmla="*/ 1484 h 10000"/>
              <a:gd name="connsiteX100" fmla="*/ 5121 w 10000"/>
              <a:gd name="connsiteY100" fmla="*/ 2041 h 10000"/>
              <a:gd name="connsiteX101" fmla="*/ 4715 w 10000"/>
              <a:gd name="connsiteY101" fmla="*/ 3097 h 10000"/>
              <a:gd name="connsiteX102" fmla="*/ 4211 w 10000"/>
              <a:gd name="connsiteY10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858 w 10000"/>
              <a:gd name="connsiteY40" fmla="*/ 7403 h 10000"/>
              <a:gd name="connsiteX41" fmla="*/ 7004 w 10000"/>
              <a:gd name="connsiteY41" fmla="*/ 7411 h 10000"/>
              <a:gd name="connsiteX42" fmla="*/ 7125 w 10000"/>
              <a:gd name="connsiteY42" fmla="*/ 7500 h 10000"/>
              <a:gd name="connsiteX43" fmla="*/ 6903 w 10000"/>
              <a:gd name="connsiteY43" fmla="*/ 7556 h 10000"/>
              <a:gd name="connsiteX44" fmla="*/ 6781 w 10000"/>
              <a:gd name="connsiteY44" fmla="*/ 7508 h 10000"/>
              <a:gd name="connsiteX45" fmla="*/ 6598 w 10000"/>
              <a:gd name="connsiteY45" fmla="*/ 7556 h 10000"/>
              <a:gd name="connsiteX46" fmla="*/ 6650 w 10000"/>
              <a:gd name="connsiteY46" fmla="*/ 7702 h 10000"/>
              <a:gd name="connsiteX47" fmla="*/ 7047 w 10000"/>
              <a:gd name="connsiteY47" fmla="*/ 8443 h 10000"/>
              <a:gd name="connsiteX48" fmla="*/ 7145 w 10000"/>
              <a:gd name="connsiteY48" fmla="*/ 8589 h 10000"/>
              <a:gd name="connsiteX49" fmla="*/ 7361 w 10000"/>
              <a:gd name="connsiteY49" fmla="*/ 8855 h 10000"/>
              <a:gd name="connsiteX50" fmla="*/ 7768 w 10000"/>
              <a:gd name="connsiteY50" fmla="*/ 8839 h 10000"/>
              <a:gd name="connsiteX51" fmla="*/ 8374 w 10000"/>
              <a:gd name="connsiteY51" fmla="*/ 8911 h 10000"/>
              <a:gd name="connsiteX52" fmla="*/ 8914 w 10000"/>
              <a:gd name="connsiteY52" fmla="*/ 8589 h 10000"/>
              <a:gd name="connsiteX53" fmla="*/ 9045 w 10000"/>
              <a:gd name="connsiteY53" fmla="*/ 8443 h 10000"/>
              <a:gd name="connsiteX54" fmla="*/ 9179 w 10000"/>
              <a:gd name="connsiteY54" fmla="*/ 8443 h 10000"/>
              <a:gd name="connsiteX55" fmla="*/ 9346 w 10000"/>
              <a:gd name="connsiteY55" fmla="*/ 8427 h 10000"/>
              <a:gd name="connsiteX56" fmla="*/ 9611 w 10000"/>
              <a:gd name="connsiteY56" fmla="*/ 8346 h 10000"/>
              <a:gd name="connsiteX57" fmla="*/ 9838 w 10000"/>
              <a:gd name="connsiteY57" fmla="*/ 8356 h 10000"/>
              <a:gd name="connsiteX58" fmla="*/ 10000 w 10000"/>
              <a:gd name="connsiteY58" fmla="*/ 8346 h 10000"/>
              <a:gd name="connsiteX59" fmla="*/ 9943 w 10000"/>
              <a:gd name="connsiteY59" fmla="*/ 8137 h 10000"/>
              <a:gd name="connsiteX60" fmla="*/ 9950 w 10000"/>
              <a:gd name="connsiteY60" fmla="*/ 7984 h 10000"/>
              <a:gd name="connsiteX61" fmla="*/ 9795 w 10000"/>
              <a:gd name="connsiteY61" fmla="*/ 7500 h 10000"/>
              <a:gd name="connsiteX62" fmla="*/ 9307 w 10000"/>
              <a:gd name="connsiteY62" fmla="*/ 7629 h 10000"/>
              <a:gd name="connsiteX63" fmla="*/ 8856 w 10000"/>
              <a:gd name="connsiteY63" fmla="*/ 7088 h 10000"/>
              <a:gd name="connsiteX64" fmla="*/ 8552 w 10000"/>
              <a:gd name="connsiteY64" fmla="*/ 7145 h 10000"/>
              <a:gd name="connsiteX65" fmla="*/ 8256 w 10000"/>
              <a:gd name="connsiteY65" fmla="*/ 7073 h 10000"/>
              <a:gd name="connsiteX66" fmla="*/ 8030 w 10000"/>
              <a:gd name="connsiteY66" fmla="*/ 7088 h 10000"/>
              <a:gd name="connsiteX67" fmla="*/ 7863 w 10000"/>
              <a:gd name="connsiteY67" fmla="*/ 7017 h 10000"/>
              <a:gd name="connsiteX68" fmla="*/ 7796 w 10000"/>
              <a:gd name="connsiteY68" fmla="*/ 6757 h 10000"/>
              <a:gd name="connsiteX69" fmla="*/ 7582 w 10000"/>
              <a:gd name="connsiteY69" fmla="*/ 6580 h 10000"/>
              <a:gd name="connsiteX70" fmla="*/ 7361 w 10000"/>
              <a:gd name="connsiteY70" fmla="*/ 6637 h 10000"/>
              <a:gd name="connsiteX71" fmla="*/ 7100 w 10000"/>
              <a:gd name="connsiteY71" fmla="*/ 6565 h 10000"/>
              <a:gd name="connsiteX72" fmla="*/ 7047 w 10000"/>
              <a:gd name="connsiteY72" fmla="*/ 6492 h 10000"/>
              <a:gd name="connsiteX73" fmla="*/ 7100 w 10000"/>
              <a:gd name="connsiteY73" fmla="*/ 6387 h 10000"/>
              <a:gd name="connsiteX74" fmla="*/ 7239 w 10000"/>
              <a:gd name="connsiteY74" fmla="*/ 6218 h 10000"/>
              <a:gd name="connsiteX75" fmla="*/ 7282 w 10000"/>
              <a:gd name="connsiteY75" fmla="*/ 5984 h 10000"/>
              <a:gd name="connsiteX76" fmla="*/ 7211 w 10000"/>
              <a:gd name="connsiteY76" fmla="*/ 5838 h 10000"/>
              <a:gd name="connsiteX77" fmla="*/ 7239 w 10000"/>
              <a:gd name="connsiteY77" fmla="*/ 5734 h 10000"/>
              <a:gd name="connsiteX78" fmla="*/ 7216 w 10000"/>
              <a:gd name="connsiteY78" fmla="*/ 5597 h 10000"/>
              <a:gd name="connsiteX79" fmla="*/ 7436 w 10000"/>
              <a:gd name="connsiteY79" fmla="*/ 5500 h 10000"/>
              <a:gd name="connsiteX80" fmla="*/ 7522 w 10000"/>
              <a:gd name="connsiteY80" fmla="*/ 5420 h 10000"/>
              <a:gd name="connsiteX81" fmla="*/ 7552 w 10000"/>
              <a:gd name="connsiteY81" fmla="*/ 5282 h 10000"/>
              <a:gd name="connsiteX82" fmla="*/ 7690 w 10000"/>
              <a:gd name="connsiteY82" fmla="*/ 5024 h 10000"/>
              <a:gd name="connsiteX83" fmla="*/ 7680 w 10000"/>
              <a:gd name="connsiteY83" fmla="*/ 4628 h 10000"/>
              <a:gd name="connsiteX84" fmla="*/ 7756 w 10000"/>
              <a:gd name="connsiteY84" fmla="*/ 4262 h 10000"/>
              <a:gd name="connsiteX85" fmla="*/ 8059 w 10000"/>
              <a:gd name="connsiteY85" fmla="*/ 3802 h 10000"/>
              <a:gd name="connsiteX86" fmla="*/ 8019 w 10000"/>
              <a:gd name="connsiteY86" fmla="*/ 3657 h 10000"/>
              <a:gd name="connsiteX87" fmla="*/ 7968 w 10000"/>
              <a:gd name="connsiteY87" fmla="*/ 3548 h 10000"/>
              <a:gd name="connsiteX88" fmla="*/ 7888 w 10000"/>
              <a:gd name="connsiteY88" fmla="*/ 3488 h 10000"/>
              <a:gd name="connsiteX89" fmla="*/ 7809 w 10000"/>
              <a:gd name="connsiteY89" fmla="*/ 3016 h 10000"/>
              <a:gd name="connsiteX90" fmla="*/ 7756 w 10000"/>
              <a:gd name="connsiteY90" fmla="*/ 2762 h 10000"/>
              <a:gd name="connsiteX91" fmla="*/ 7649 w 10000"/>
              <a:gd name="connsiteY91" fmla="*/ 2617 h 10000"/>
              <a:gd name="connsiteX92" fmla="*/ 7967 w 10000"/>
              <a:gd name="connsiteY92" fmla="*/ 2318 h 10000"/>
              <a:gd name="connsiteX93" fmla="*/ 7544 w 10000"/>
              <a:gd name="connsiteY93" fmla="*/ 1714 h 10000"/>
              <a:gd name="connsiteX94" fmla="*/ 8195 w 10000"/>
              <a:gd name="connsiteY94" fmla="*/ 48 h 10000"/>
              <a:gd name="connsiteX95" fmla="*/ 6387 w 10000"/>
              <a:gd name="connsiteY95" fmla="*/ 0 h 10000"/>
              <a:gd name="connsiteX96" fmla="*/ 5495 w 10000"/>
              <a:gd name="connsiteY96" fmla="*/ 145 h 10000"/>
              <a:gd name="connsiteX97" fmla="*/ 5253 w 10000"/>
              <a:gd name="connsiteY97" fmla="*/ 589 h 10000"/>
              <a:gd name="connsiteX98" fmla="*/ 5839 w 10000"/>
              <a:gd name="connsiteY98" fmla="*/ 1484 h 10000"/>
              <a:gd name="connsiteX99" fmla="*/ 5121 w 10000"/>
              <a:gd name="connsiteY99" fmla="*/ 2041 h 10000"/>
              <a:gd name="connsiteX100" fmla="*/ 4715 w 10000"/>
              <a:gd name="connsiteY100" fmla="*/ 3097 h 10000"/>
              <a:gd name="connsiteX101" fmla="*/ 4211 w 10000"/>
              <a:gd name="connsiteY10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858 w 10000"/>
              <a:gd name="connsiteY40" fmla="*/ 7403 h 10000"/>
              <a:gd name="connsiteX41" fmla="*/ 7004 w 10000"/>
              <a:gd name="connsiteY41" fmla="*/ 7411 h 10000"/>
              <a:gd name="connsiteX42" fmla="*/ 7125 w 10000"/>
              <a:gd name="connsiteY42" fmla="*/ 7500 h 10000"/>
              <a:gd name="connsiteX43" fmla="*/ 6903 w 10000"/>
              <a:gd name="connsiteY43" fmla="*/ 7556 h 10000"/>
              <a:gd name="connsiteX44" fmla="*/ 6781 w 10000"/>
              <a:gd name="connsiteY44" fmla="*/ 7600 h 10000"/>
              <a:gd name="connsiteX45" fmla="*/ 6598 w 10000"/>
              <a:gd name="connsiteY45" fmla="*/ 7556 h 10000"/>
              <a:gd name="connsiteX46" fmla="*/ 6650 w 10000"/>
              <a:gd name="connsiteY46" fmla="*/ 7702 h 10000"/>
              <a:gd name="connsiteX47" fmla="*/ 7047 w 10000"/>
              <a:gd name="connsiteY47" fmla="*/ 8443 h 10000"/>
              <a:gd name="connsiteX48" fmla="*/ 7145 w 10000"/>
              <a:gd name="connsiteY48" fmla="*/ 8589 h 10000"/>
              <a:gd name="connsiteX49" fmla="*/ 7361 w 10000"/>
              <a:gd name="connsiteY49" fmla="*/ 8855 h 10000"/>
              <a:gd name="connsiteX50" fmla="*/ 7768 w 10000"/>
              <a:gd name="connsiteY50" fmla="*/ 8839 h 10000"/>
              <a:gd name="connsiteX51" fmla="*/ 8374 w 10000"/>
              <a:gd name="connsiteY51" fmla="*/ 8911 h 10000"/>
              <a:gd name="connsiteX52" fmla="*/ 8914 w 10000"/>
              <a:gd name="connsiteY52" fmla="*/ 8589 h 10000"/>
              <a:gd name="connsiteX53" fmla="*/ 9045 w 10000"/>
              <a:gd name="connsiteY53" fmla="*/ 8443 h 10000"/>
              <a:gd name="connsiteX54" fmla="*/ 9179 w 10000"/>
              <a:gd name="connsiteY54" fmla="*/ 8443 h 10000"/>
              <a:gd name="connsiteX55" fmla="*/ 9346 w 10000"/>
              <a:gd name="connsiteY55" fmla="*/ 8427 h 10000"/>
              <a:gd name="connsiteX56" fmla="*/ 9611 w 10000"/>
              <a:gd name="connsiteY56" fmla="*/ 8346 h 10000"/>
              <a:gd name="connsiteX57" fmla="*/ 9838 w 10000"/>
              <a:gd name="connsiteY57" fmla="*/ 8356 h 10000"/>
              <a:gd name="connsiteX58" fmla="*/ 10000 w 10000"/>
              <a:gd name="connsiteY58" fmla="*/ 8346 h 10000"/>
              <a:gd name="connsiteX59" fmla="*/ 9943 w 10000"/>
              <a:gd name="connsiteY59" fmla="*/ 8137 h 10000"/>
              <a:gd name="connsiteX60" fmla="*/ 9950 w 10000"/>
              <a:gd name="connsiteY60" fmla="*/ 7984 h 10000"/>
              <a:gd name="connsiteX61" fmla="*/ 9795 w 10000"/>
              <a:gd name="connsiteY61" fmla="*/ 7500 h 10000"/>
              <a:gd name="connsiteX62" fmla="*/ 9307 w 10000"/>
              <a:gd name="connsiteY62" fmla="*/ 7629 h 10000"/>
              <a:gd name="connsiteX63" fmla="*/ 8856 w 10000"/>
              <a:gd name="connsiteY63" fmla="*/ 7088 h 10000"/>
              <a:gd name="connsiteX64" fmla="*/ 8552 w 10000"/>
              <a:gd name="connsiteY64" fmla="*/ 7145 h 10000"/>
              <a:gd name="connsiteX65" fmla="*/ 8256 w 10000"/>
              <a:gd name="connsiteY65" fmla="*/ 7073 h 10000"/>
              <a:gd name="connsiteX66" fmla="*/ 8030 w 10000"/>
              <a:gd name="connsiteY66" fmla="*/ 7088 h 10000"/>
              <a:gd name="connsiteX67" fmla="*/ 7863 w 10000"/>
              <a:gd name="connsiteY67" fmla="*/ 7017 h 10000"/>
              <a:gd name="connsiteX68" fmla="*/ 7796 w 10000"/>
              <a:gd name="connsiteY68" fmla="*/ 6757 h 10000"/>
              <a:gd name="connsiteX69" fmla="*/ 7582 w 10000"/>
              <a:gd name="connsiteY69" fmla="*/ 6580 h 10000"/>
              <a:gd name="connsiteX70" fmla="*/ 7361 w 10000"/>
              <a:gd name="connsiteY70" fmla="*/ 6637 h 10000"/>
              <a:gd name="connsiteX71" fmla="*/ 7100 w 10000"/>
              <a:gd name="connsiteY71" fmla="*/ 6565 h 10000"/>
              <a:gd name="connsiteX72" fmla="*/ 7047 w 10000"/>
              <a:gd name="connsiteY72" fmla="*/ 6492 h 10000"/>
              <a:gd name="connsiteX73" fmla="*/ 7100 w 10000"/>
              <a:gd name="connsiteY73" fmla="*/ 6387 h 10000"/>
              <a:gd name="connsiteX74" fmla="*/ 7239 w 10000"/>
              <a:gd name="connsiteY74" fmla="*/ 6218 h 10000"/>
              <a:gd name="connsiteX75" fmla="*/ 7282 w 10000"/>
              <a:gd name="connsiteY75" fmla="*/ 5984 h 10000"/>
              <a:gd name="connsiteX76" fmla="*/ 7211 w 10000"/>
              <a:gd name="connsiteY76" fmla="*/ 5838 h 10000"/>
              <a:gd name="connsiteX77" fmla="*/ 7239 w 10000"/>
              <a:gd name="connsiteY77" fmla="*/ 5734 h 10000"/>
              <a:gd name="connsiteX78" fmla="*/ 7216 w 10000"/>
              <a:gd name="connsiteY78" fmla="*/ 5597 h 10000"/>
              <a:gd name="connsiteX79" fmla="*/ 7436 w 10000"/>
              <a:gd name="connsiteY79" fmla="*/ 5500 h 10000"/>
              <a:gd name="connsiteX80" fmla="*/ 7522 w 10000"/>
              <a:gd name="connsiteY80" fmla="*/ 5420 h 10000"/>
              <a:gd name="connsiteX81" fmla="*/ 7552 w 10000"/>
              <a:gd name="connsiteY81" fmla="*/ 5282 h 10000"/>
              <a:gd name="connsiteX82" fmla="*/ 7690 w 10000"/>
              <a:gd name="connsiteY82" fmla="*/ 5024 h 10000"/>
              <a:gd name="connsiteX83" fmla="*/ 7680 w 10000"/>
              <a:gd name="connsiteY83" fmla="*/ 4628 h 10000"/>
              <a:gd name="connsiteX84" fmla="*/ 7756 w 10000"/>
              <a:gd name="connsiteY84" fmla="*/ 4262 h 10000"/>
              <a:gd name="connsiteX85" fmla="*/ 8059 w 10000"/>
              <a:gd name="connsiteY85" fmla="*/ 3802 h 10000"/>
              <a:gd name="connsiteX86" fmla="*/ 8019 w 10000"/>
              <a:gd name="connsiteY86" fmla="*/ 3657 h 10000"/>
              <a:gd name="connsiteX87" fmla="*/ 7968 w 10000"/>
              <a:gd name="connsiteY87" fmla="*/ 3548 h 10000"/>
              <a:gd name="connsiteX88" fmla="*/ 7888 w 10000"/>
              <a:gd name="connsiteY88" fmla="*/ 3488 h 10000"/>
              <a:gd name="connsiteX89" fmla="*/ 7809 w 10000"/>
              <a:gd name="connsiteY89" fmla="*/ 3016 h 10000"/>
              <a:gd name="connsiteX90" fmla="*/ 7756 w 10000"/>
              <a:gd name="connsiteY90" fmla="*/ 2762 h 10000"/>
              <a:gd name="connsiteX91" fmla="*/ 7649 w 10000"/>
              <a:gd name="connsiteY91" fmla="*/ 2617 h 10000"/>
              <a:gd name="connsiteX92" fmla="*/ 7967 w 10000"/>
              <a:gd name="connsiteY92" fmla="*/ 2318 h 10000"/>
              <a:gd name="connsiteX93" fmla="*/ 7544 w 10000"/>
              <a:gd name="connsiteY93" fmla="*/ 1714 h 10000"/>
              <a:gd name="connsiteX94" fmla="*/ 8195 w 10000"/>
              <a:gd name="connsiteY94" fmla="*/ 48 h 10000"/>
              <a:gd name="connsiteX95" fmla="*/ 6387 w 10000"/>
              <a:gd name="connsiteY95" fmla="*/ 0 h 10000"/>
              <a:gd name="connsiteX96" fmla="*/ 5495 w 10000"/>
              <a:gd name="connsiteY96" fmla="*/ 145 h 10000"/>
              <a:gd name="connsiteX97" fmla="*/ 5253 w 10000"/>
              <a:gd name="connsiteY97" fmla="*/ 589 h 10000"/>
              <a:gd name="connsiteX98" fmla="*/ 5839 w 10000"/>
              <a:gd name="connsiteY98" fmla="*/ 1484 h 10000"/>
              <a:gd name="connsiteX99" fmla="*/ 5121 w 10000"/>
              <a:gd name="connsiteY99" fmla="*/ 2041 h 10000"/>
              <a:gd name="connsiteX100" fmla="*/ 4715 w 10000"/>
              <a:gd name="connsiteY100" fmla="*/ 3097 h 10000"/>
              <a:gd name="connsiteX101" fmla="*/ 4211 w 10000"/>
              <a:gd name="connsiteY10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858 w 10000"/>
              <a:gd name="connsiteY40" fmla="*/ 7403 h 10000"/>
              <a:gd name="connsiteX41" fmla="*/ 7004 w 10000"/>
              <a:gd name="connsiteY41" fmla="*/ 7411 h 10000"/>
              <a:gd name="connsiteX42" fmla="*/ 6903 w 10000"/>
              <a:gd name="connsiteY42" fmla="*/ 7556 h 10000"/>
              <a:gd name="connsiteX43" fmla="*/ 6781 w 10000"/>
              <a:gd name="connsiteY43" fmla="*/ 7600 h 10000"/>
              <a:gd name="connsiteX44" fmla="*/ 6598 w 10000"/>
              <a:gd name="connsiteY44" fmla="*/ 7556 h 10000"/>
              <a:gd name="connsiteX45" fmla="*/ 6650 w 10000"/>
              <a:gd name="connsiteY45" fmla="*/ 7702 h 10000"/>
              <a:gd name="connsiteX46" fmla="*/ 7047 w 10000"/>
              <a:gd name="connsiteY46" fmla="*/ 8443 h 10000"/>
              <a:gd name="connsiteX47" fmla="*/ 7145 w 10000"/>
              <a:gd name="connsiteY47" fmla="*/ 8589 h 10000"/>
              <a:gd name="connsiteX48" fmla="*/ 7361 w 10000"/>
              <a:gd name="connsiteY48" fmla="*/ 8855 h 10000"/>
              <a:gd name="connsiteX49" fmla="*/ 7768 w 10000"/>
              <a:gd name="connsiteY49" fmla="*/ 8839 h 10000"/>
              <a:gd name="connsiteX50" fmla="*/ 8374 w 10000"/>
              <a:gd name="connsiteY50" fmla="*/ 8911 h 10000"/>
              <a:gd name="connsiteX51" fmla="*/ 8914 w 10000"/>
              <a:gd name="connsiteY51" fmla="*/ 8589 h 10000"/>
              <a:gd name="connsiteX52" fmla="*/ 9045 w 10000"/>
              <a:gd name="connsiteY52" fmla="*/ 8443 h 10000"/>
              <a:gd name="connsiteX53" fmla="*/ 9179 w 10000"/>
              <a:gd name="connsiteY53" fmla="*/ 8443 h 10000"/>
              <a:gd name="connsiteX54" fmla="*/ 9346 w 10000"/>
              <a:gd name="connsiteY54" fmla="*/ 8427 h 10000"/>
              <a:gd name="connsiteX55" fmla="*/ 9611 w 10000"/>
              <a:gd name="connsiteY55" fmla="*/ 8346 h 10000"/>
              <a:gd name="connsiteX56" fmla="*/ 9838 w 10000"/>
              <a:gd name="connsiteY56" fmla="*/ 8356 h 10000"/>
              <a:gd name="connsiteX57" fmla="*/ 10000 w 10000"/>
              <a:gd name="connsiteY57" fmla="*/ 8346 h 10000"/>
              <a:gd name="connsiteX58" fmla="*/ 9943 w 10000"/>
              <a:gd name="connsiteY58" fmla="*/ 8137 h 10000"/>
              <a:gd name="connsiteX59" fmla="*/ 9950 w 10000"/>
              <a:gd name="connsiteY59" fmla="*/ 7984 h 10000"/>
              <a:gd name="connsiteX60" fmla="*/ 9795 w 10000"/>
              <a:gd name="connsiteY60" fmla="*/ 7500 h 10000"/>
              <a:gd name="connsiteX61" fmla="*/ 9307 w 10000"/>
              <a:gd name="connsiteY61" fmla="*/ 7629 h 10000"/>
              <a:gd name="connsiteX62" fmla="*/ 8856 w 10000"/>
              <a:gd name="connsiteY62" fmla="*/ 7088 h 10000"/>
              <a:gd name="connsiteX63" fmla="*/ 8552 w 10000"/>
              <a:gd name="connsiteY63" fmla="*/ 7145 h 10000"/>
              <a:gd name="connsiteX64" fmla="*/ 8256 w 10000"/>
              <a:gd name="connsiteY64" fmla="*/ 7073 h 10000"/>
              <a:gd name="connsiteX65" fmla="*/ 8030 w 10000"/>
              <a:gd name="connsiteY65" fmla="*/ 7088 h 10000"/>
              <a:gd name="connsiteX66" fmla="*/ 7863 w 10000"/>
              <a:gd name="connsiteY66" fmla="*/ 7017 h 10000"/>
              <a:gd name="connsiteX67" fmla="*/ 7796 w 10000"/>
              <a:gd name="connsiteY67" fmla="*/ 6757 h 10000"/>
              <a:gd name="connsiteX68" fmla="*/ 7582 w 10000"/>
              <a:gd name="connsiteY68" fmla="*/ 6580 h 10000"/>
              <a:gd name="connsiteX69" fmla="*/ 7361 w 10000"/>
              <a:gd name="connsiteY69" fmla="*/ 6637 h 10000"/>
              <a:gd name="connsiteX70" fmla="*/ 7100 w 10000"/>
              <a:gd name="connsiteY70" fmla="*/ 6565 h 10000"/>
              <a:gd name="connsiteX71" fmla="*/ 7047 w 10000"/>
              <a:gd name="connsiteY71" fmla="*/ 6492 h 10000"/>
              <a:gd name="connsiteX72" fmla="*/ 7100 w 10000"/>
              <a:gd name="connsiteY72" fmla="*/ 6387 h 10000"/>
              <a:gd name="connsiteX73" fmla="*/ 7239 w 10000"/>
              <a:gd name="connsiteY73" fmla="*/ 6218 h 10000"/>
              <a:gd name="connsiteX74" fmla="*/ 7282 w 10000"/>
              <a:gd name="connsiteY74" fmla="*/ 5984 h 10000"/>
              <a:gd name="connsiteX75" fmla="*/ 7211 w 10000"/>
              <a:gd name="connsiteY75" fmla="*/ 5838 h 10000"/>
              <a:gd name="connsiteX76" fmla="*/ 7239 w 10000"/>
              <a:gd name="connsiteY76" fmla="*/ 5734 h 10000"/>
              <a:gd name="connsiteX77" fmla="*/ 7216 w 10000"/>
              <a:gd name="connsiteY77" fmla="*/ 5597 h 10000"/>
              <a:gd name="connsiteX78" fmla="*/ 7436 w 10000"/>
              <a:gd name="connsiteY78" fmla="*/ 5500 h 10000"/>
              <a:gd name="connsiteX79" fmla="*/ 7522 w 10000"/>
              <a:gd name="connsiteY79" fmla="*/ 5420 h 10000"/>
              <a:gd name="connsiteX80" fmla="*/ 7552 w 10000"/>
              <a:gd name="connsiteY80" fmla="*/ 5282 h 10000"/>
              <a:gd name="connsiteX81" fmla="*/ 7690 w 10000"/>
              <a:gd name="connsiteY81" fmla="*/ 5024 h 10000"/>
              <a:gd name="connsiteX82" fmla="*/ 7680 w 10000"/>
              <a:gd name="connsiteY82" fmla="*/ 4628 h 10000"/>
              <a:gd name="connsiteX83" fmla="*/ 7756 w 10000"/>
              <a:gd name="connsiteY83" fmla="*/ 4262 h 10000"/>
              <a:gd name="connsiteX84" fmla="*/ 8059 w 10000"/>
              <a:gd name="connsiteY84" fmla="*/ 3802 h 10000"/>
              <a:gd name="connsiteX85" fmla="*/ 8019 w 10000"/>
              <a:gd name="connsiteY85" fmla="*/ 3657 h 10000"/>
              <a:gd name="connsiteX86" fmla="*/ 7968 w 10000"/>
              <a:gd name="connsiteY86" fmla="*/ 3548 h 10000"/>
              <a:gd name="connsiteX87" fmla="*/ 7888 w 10000"/>
              <a:gd name="connsiteY87" fmla="*/ 3488 h 10000"/>
              <a:gd name="connsiteX88" fmla="*/ 7809 w 10000"/>
              <a:gd name="connsiteY88" fmla="*/ 3016 h 10000"/>
              <a:gd name="connsiteX89" fmla="*/ 7756 w 10000"/>
              <a:gd name="connsiteY89" fmla="*/ 2762 h 10000"/>
              <a:gd name="connsiteX90" fmla="*/ 7649 w 10000"/>
              <a:gd name="connsiteY90" fmla="*/ 2617 h 10000"/>
              <a:gd name="connsiteX91" fmla="*/ 7967 w 10000"/>
              <a:gd name="connsiteY91" fmla="*/ 2318 h 10000"/>
              <a:gd name="connsiteX92" fmla="*/ 7544 w 10000"/>
              <a:gd name="connsiteY92" fmla="*/ 1714 h 10000"/>
              <a:gd name="connsiteX93" fmla="*/ 8195 w 10000"/>
              <a:gd name="connsiteY93" fmla="*/ 48 h 10000"/>
              <a:gd name="connsiteX94" fmla="*/ 6387 w 10000"/>
              <a:gd name="connsiteY94" fmla="*/ 0 h 10000"/>
              <a:gd name="connsiteX95" fmla="*/ 5495 w 10000"/>
              <a:gd name="connsiteY95" fmla="*/ 145 h 10000"/>
              <a:gd name="connsiteX96" fmla="*/ 5253 w 10000"/>
              <a:gd name="connsiteY96" fmla="*/ 589 h 10000"/>
              <a:gd name="connsiteX97" fmla="*/ 5839 w 10000"/>
              <a:gd name="connsiteY97" fmla="*/ 1484 h 10000"/>
              <a:gd name="connsiteX98" fmla="*/ 5121 w 10000"/>
              <a:gd name="connsiteY98" fmla="*/ 2041 h 10000"/>
              <a:gd name="connsiteX99" fmla="*/ 4715 w 10000"/>
              <a:gd name="connsiteY99" fmla="*/ 3097 h 10000"/>
              <a:gd name="connsiteX100" fmla="*/ 4211 w 10000"/>
              <a:gd name="connsiteY10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858 w 10000"/>
              <a:gd name="connsiteY40" fmla="*/ 7403 h 10000"/>
              <a:gd name="connsiteX41" fmla="*/ 6903 w 10000"/>
              <a:gd name="connsiteY41" fmla="*/ 7556 h 10000"/>
              <a:gd name="connsiteX42" fmla="*/ 6781 w 10000"/>
              <a:gd name="connsiteY42" fmla="*/ 7600 h 10000"/>
              <a:gd name="connsiteX43" fmla="*/ 6598 w 10000"/>
              <a:gd name="connsiteY43" fmla="*/ 7556 h 10000"/>
              <a:gd name="connsiteX44" fmla="*/ 6650 w 10000"/>
              <a:gd name="connsiteY44" fmla="*/ 7702 h 10000"/>
              <a:gd name="connsiteX45" fmla="*/ 7047 w 10000"/>
              <a:gd name="connsiteY45" fmla="*/ 8443 h 10000"/>
              <a:gd name="connsiteX46" fmla="*/ 7145 w 10000"/>
              <a:gd name="connsiteY46" fmla="*/ 8589 h 10000"/>
              <a:gd name="connsiteX47" fmla="*/ 7361 w 10000"/>
              <a:gd name="connsiteY47" fmla="*/ 8855 h 10000"/>
              <a:gd name="connsiteX48" fmla="*/ 7768 w 10000"/>
              <a:gd name="connsiteY48" fmla="*/ 8839 h 10000"/>
              <a:gd name="connsiteX49" fmla="*/ 8374 w 10000"/>
              <a:gd name="connsiteY49" fmla="*/ 8911 h 10000"/>
              <a:gd name="connsiteX50" fmla="*/ 8914 w 10000"/>
              <a:gd name="connsiteY50" fmla="*/ 8589 h 10000"/>
              <a:gd name="connsiteX51" fmla="*/ 9045 w 10000"/>
              <a:gd name="connsiteY51" fmla="*/ 8443 h 10000"/>
              <a:gd name="connsiteX52" fmla="*/ 9179 w 10000"/>
              <a:gd name="connsiteY52" fmla="*/ 8443 h 10000"/>
              <a:gd name="connsiteX53" fmla="*/ 9346 w 10000"/>
              <a:gd name="connsiteY53" fmla="*/ 8427 h 10000"/>
              <a:gd name="connsiteX54" fmla="*/ 9611 w 10000"/>
              <a:gd name="connsiteY54" fmla="*/ 8346 h 10000"/>
              <a:gd name="connsiteX55" fmla="*/ 9838 w 10000"/>
              <a:gd name="connsiteY55" fmla="*/ 8356 h 10000"/>
              <a:gd name="connsiteX56" fmla="*/ 10000 w 10000"/>
              <a:gd name="connsiteY56" fmla="*/ 8346 h 10000"/>
              <a:gd name="connsiteX57" fmla="*/ 9943 w 10000"/>
              <a:gd name="connsiteY57" fmla="*/ 8137 h 10000"/>
              <a:gd name="connsiteX58" fmla="*/ 9950 w 10000"/>
              <a:gd name="connsiteY58" fmla="*/ 7984 h 10000"/>
              <a:gd name="connsiteX59" fmla="*/ 9795 w 10000"/>
              <a:gd name="connsiteY59" fmla="*/ 7500 h 10000"/>
              <a:gd name="connsiteX60" fmla="*/ 9307 w 10000"/>
              <a:gd name="connsiteY60" fmla="*/ 7629 h 10000"/>
              <a:gd name="connsiteX61" fmla="*/ 8856 w 10000"/>
              <a:gd name="connsiteY61" fmla="*/ 7088 h 10000"/>
              <a:gd name="connsiteX62" fmla="*/ 8552 w 10000"/>
              <a:gd name="connsiteY62" fmla="*/ 7145 h 10000"/>
              <a:gd name="connsiteX63" fmla="*/ 8256 w 10000"/>
              <a:gd name="connsiteY63" fmla="*/ 7073 h 10000"/>
              <a:gd name="connsiteX64" fmla="*/ 8030 w 10000"/>
              <a:gd name="connsiteY64" fmla="*/ 7088 h 10000"/>
              <a:gd name="connsiteX65" fmla="*/ 7863 w 10000"/>
              <a:gd name="connsiteY65" fmla="*/ 7017 h 10000"/>
              <a:gd name="connsiteX66" fmla="*/ 7796 w 10000"/>
              <a:gd name="connsiteY66" fmla="*/ 6757 h 10000"/>
              <a:gd name="connsiteX67" fmla="*/ 7582 w 10000"/>
              <a:gd name="connsiteY67" fmla="*/ 6580 h 10000"/>
              <a:gd name="connsiteX68" fmla="*/ 7361 w 10000"/>
              <a:gd name="connsiteY68" fmla="*/ 6637 h 10000"/>
              <a:gd name="connsiteX69" fmla="*/ 7100 w 10000"/>
              <a:gd name="connsiteY69" fmla="*/ 6565 h 10000"/>
              <a:gd name="connsiteX70" fmla="*/ 7047 w 10000"/>
              <a:gd name="connsiteY70" fmla="*/ 6492 h 10000"/>
              <a:gd name="connsiteX71" fmla="*/ 7100 w 10000"/>
              <a:gd name="connsiteY71" fmla="*/ 6387 h 10000"/>
              <a:gd name="connsiteX72" fmla="*/ 7239 w 10000"/>
              <a:gd name="connsiteY72" fmla="*/ 6218 h 10000"/>
              <a:gd name="connsiteX73" fmla="*/ 7282 w 10000"/>
              <a:gd name="connsiteY73" fmla="*/ 5984 h 10000"/>
              <a:gd name="connsiteX74" fmla="*/ 7211 w 10000"/>
              <a:gd name="connsiteY74" fmla="*/ 5838 h 10000"/>
              <a:gd name="connsiteX75" fmla="*/ 7239 w 10000"/>
              <a:gd name="connsiteY75" fmla="*/ 5734 h 10000"/>
              <a:gd name="connsiteX76" fmla="*/ 7216 w 10000"/>
              <a:gd name="connsiteY76" fmla="*/ 5597 h 10000"/>
              <a:gd name="connsiteX77" fmla="*/ 7436 w 10000"/>
              <a:gd name="connsiteY77" fmla="*/ 5500 h 10000"/>
              <a:gd name="connsiteX78" fmla="*/ 7522 w 10000"/>
              <a:gd name="connsiteY78" fmla="*/ 5420 h 10000"/>
              <a:gd name="connsiteX79" fmla="*/ 7552 w 10000"/>
              <a:gd name="connsiteY79" fmla="*/ 5282 h 10000"/>
              <a:gd name="connsiteX80" fmla="*/ 7690 w 10000"/>
              <a:gd name="connsiteY80" fmla="*/ 5024 h 10000"/>
              <a:gd name="connsiteX81" fmla="*/ 7680 w 10000"/>
              <a:gd name="connsiteY81" fmla="*/ 4628 h 10000"/>
              <a:gd name="connsiteX82" fmla="*/ 7756 w 10000"/>
              <a:gd name="connsiteY82" fmla="*/ 4262 h 10000"/>
              <a:gd name="connsiteX83" fmla="*/ 8059 w 10000"/>
              <a:gd name="connsiteY83" fmla="*/ 3802 h 10000"/>
              <a:gd name="connsiteX84" fmla="*/ 8019 w 10000"/>
              <a:gd name="connsiteY84" fmla="*/ 3657 h 10000"/>
              <a:gd name="connsiteX85" fmla="*/ 7968 w 10000"/>
              <a:gd name="connsiteY85" fmla="*/ 3548 h 10000"/>
              <a:gd name="connsiteX86" fmla="*/ 7888 w 10000"/>
              <a:gd name="connsiteY86" fmla="*/ 3488 h 10000"/>
              <a:gd name="connsiteX87" fmla="*/ 7809 w 10000"/>
              <a:gd name="connsiteY87" fmla="*/ 3016 h 10000"/>
              <a:gd name="connsiteX88" fmla="*/ 7756 w 10000"/>
              <a:gd name="connsiteY88" fmla="*/ 2762 h 10000"/>
              <a:gd name="connsiteX89" fmla="*/ 7649 w 10000"/>
              <a:gd name="connsiteY89" fmla="*/ 2617 h 10000"/>
              <a:gd name="connsiteX90" fmla="*/ 7967 w 10000"/>
              <a:gd name="connsiteY90" fmla="*/ 2318 h 10000"/>
              <a:gd name="connsiteX91" fmla="*/ 7544 w 10000"/>
              <a:gd name="connsiteY91" fmla="*/ 1714 h 10000"/>
              <a:gd name="connsiteX92" fmla="*/ 8195 w 10000"/>
              <a:gd name="connsiteY92" fmla="*/ 48 h 10000"/>
              <a:gd name="connsiteX93" fmla="*/ 6387 w 10000"/>
              <a:gd name="connsiteY93" fmla="*/ 0 h 10000"/>
              <a:gd name="connsiteX94" fmla="*/ 5495 w 10000"/>
              <a:gd name="connsiteY94" fmla="*/ 145 h 10000"/>
              <a:gd name="connsiteX95" fmla="*/ 5253 w 10000"/>
              <a:gd name="connsiteY95" fmla="*/ 589 h 10000"/>
              <a:gd name="connsiteX96" fmla="*/ 5839 w 10000"/>
              <a:gd name="connsiteY96" fmla="*/ 1484 h 10000"/>
              <a:gd name="connsiteX97" fmla="*/ 5121 w 10000"/>
              <a:gd name="connsiteY97" fmla="*/ 2041 h 10000"/>
              <a:gd name="connsiteX98" fmla="*/ 4715 w 10000"/>
              <a:gd name="connsiteY98" fmla="*/ 3097 h 10000"/>
              <a:gd name="connsiteX99" fmla="*/ 4211 w 10000"/>
              <a:gd name="connsiteY9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903 w 10000"/>
              <a:gd name="connsiteY40" fmla="*/ 7556 h 10000"/>
              <a:gd name="connsiteX41" fmla="*/ 6781 w 10000"/>
              <a:gd name="connsiteY41" fmla="*/ 7600 h 10000"/>
              <a:gd name="connsiteX42" fmla="*/ 6598 w 10000"/>
              <a:gd name="connsiteY42" fmla="*/ 7556 h 10000"/>
              <a:gd name="connsiteX43" fmla="*/ 6650 w 10000"/>
              <a:gd name="connsiteY43" fmla="*/ 7702 h 10000"/>
              <a:gd name="connsiteX44" fmla="*/ 7047 w 10000"/>
              <a:gd name="connsiteY44" fmla="*/ 8443 h 10000"/>
              <a:gd name="connsiteX45" fmla="*/ 7145 w 10000"/>
              <a:gd name="connsiteY45" fmla="*/ 8589 h 10000"/>
              <a:gd name="connsiteX46" fmla="*/ 7361 w 10000"/>
              <a:gd name="connsiteY46" fmla="*/ 8855 h 10000"/>
              <a:gd name="connsiteX47" fmla="*/ 7768 w 10000"/>
              <a:gd name="connsiteY47" fmla="*/ 8839 h 10000"/>
              <a:gd name="connsiteX48" fmla="*/ 8374 w 10000"/>
              <a:gd name="connsiteY48" fmla="*/ 8911 h 10000"/>
              <a:gd name="connsiteX49" fmla="*/ 8914 w 10000"/>
              <a:gd name="connsiteY49" fmla="*/ 8589 h 10000"/>
              <a:gd name="connsiteX50" fmla="*/ 9045 w 10000"/>
              <a:gd name="connsiteY50" fmla="*/ 8443 h 10000"/>
              <a:gd name="connsiteX51" fmla="*/ 9179 w 10000"/>
              <a:gd name="connsiteY51" fmla="*/ 8443 h 10000"/>
              <a:gd name="connsiteX52" fmla="*/ 9346 w 10000"/>
              <a:gd name="connsiteY52" fmla="*/ 8427 h 10000"/>
              <a:gd name="connsiteX53" fmla="*/ 9611 w 10000"/>
              <a:gd name="connsiteY53" fmla="*/ 8346 h 10000"/>
              <a:gd name="connsiteX54" fmla="*/ 9838 w 10000"/>
              <a:gd name="connsiteY54" fmla="*/ 8356 h 10000"/>
              <a:gd name="connsiteX55" fmla="*/ 10000 w 10000"/>
              <a:gd name="connsiteY55" fmla="*/ 8346 h 10000"/>
              <a:gd name="connsiteX56" fmla="*/ 9943 w 10000"/>
              <a:gd name="connsiteY56" fmla="*/ 8137 h 10000"/>
              <a:gd name="connsiteX57" fmla="*/ 9950 w 10000"/>
              <a:gd name="connsiteY57" fmla="*/ 7984 h 10000"/>
              <a:gd name="connsiteX58" fmla="*/ 9795 w 10000"/>
              <a:gd name="connsiteY58" fmla="*/ 7500 h 10000"/>
              <a:gd name="connsiteX59" fmla="*/ 9307 w 10000"/>
              <a:gd name="connsiteY59" fmla="*/ 7629 h 10000"/>
              <a:gd name="connsiteX60" fmla="*/ 8856 w 10000"/>
              <a:gd name="connsiteY60" fmla="*/ 7088 h 10000"/>
              <a:gd name="connsiteX61" fmla="*/ 8552 w 10000"/>
              <a:gd name="connsiteY61" fmla="*/ 7145 h 10000"/>
              <a:gd name="connsiteX62" fmla="*/ 8256 w 10000"/>
              <a:gd name="connsiteY62" fmla="*/ 7073 h 10000"/>
              <a:gd name="connsiteX63" fmla="*/ 8030 w 10000"/>
              <a:gd name="connsiteY63" fmla="*/ 7088 h 10000"/>
              <a:gd name="connsiteX64" fmla="*/ 7863 w 10000"/>
              <a:gd name="connsiteY64" fmla="*/ 7017 h 10000"/>
              <a:gd name="connsiteX65" fmla="*/ 7796 w 10000"/>
              <a:gd name="connsiteY65" fmla="*/ 6757 h 10000"/>
              <a:gd name="connsiteX66" fmla="*/ 7582 w 10000"/>
              <a:gd name="connsiteY66" fmla="*/ 6580 h 10000"/>
              <a:gd name="connsiteX67" fmla="*/ 7361 w 10000"/>
              <a:gd name="connsiteY67" fmla="*/ 6637 h 10000"/>
              <a:gd name="connsiteX68" fmla="*/ 7100 w 10000"/>
              <a:gd name="connsiteY68" fmla="*/ 6565 h 10000"/>
              <a:gd name="connsiteX69" fmla="*/ 7047 w 10000"/>
              <a:gd name="connsiteY69" fmla="*/ 6492 h 10000"/>
              <a:gd name="connsiteX70" fmla="*/ 7100 w 10000"/>
              <a:gd name="connsiteY70" fmla="*/ 6387 h 10000"/>
              <a:gd name="connsiteX71" fmla="*/ 7239 w 10000"/>
              <a:gd name="connsiteY71" fmla="*/ 6218 h 10000"/>
              <a:gd name="connsiteX72" fmla="*/ 7282 w 10000"/>
              <a:gd name="connsiteY72" fmla="*/ 5984 h 10000"/>
              <a:gd name="connsiteX73" fmla="*/ 7211 w 10000"/>
              <a:gd name="connsiteY73" fmla="*/ 5838 h 10000"/>
              <a:gd name="connsiteX74" fmla="*/ 7239 w 10000"/>
              <a:gd name="connsiteY74" fmla="*/ 5734 h 10000"/>
              <a:gd name="connsiteX75" fmla="*/ 7216 w 10000"/>
              <a:gd name="connsiteY75" fmla="*/ 5597 h 10000"/>
              <a:gd name="connsiteX76" fmla="*/ 7436 w 10000"/>
              <a:gd name="connsiteY76" fmla="*/ 5500 h 10000"/>
              <a:gd name="connsiteX77" fmla="*/ 7522 w 10000"/>
              <a:gd name="connsiteY77" fmla="*/ 5420 h 10000"/>
              <a:gd name="connsiteX78" fmla="*/ 7552 w 10000"/>
              <a:gd name="connsiteY78" fmla="*/ 5282 h 10000"/>
              <a:gd name="connsiteX79" fmla="*/ 7690 w 10000"/>
              <a:gd name="connsiteY79" fmla="*/ 5024 h 10000"/>
              <a:gd name="connsiteX80" fmla="*/ 7680 w 10000"/>
              <a:gd name="connsiteY80" fmla="*/ 4628 h 10000"/>
              <a:gd name="connsiteX81" fmla="*/ 7756 w 10000"/>
              <a:gd name="connsiteY81" fmla="*/ 4262 h 10000"/>
              <a:gd name="connsiteX82" fmla="*/ 8059 w 10000"/>
              <a:gd name="connsiteY82" fmla="*/ 3802 h 10000"/>
              <a:gd name="connsiteX83" fmla="*/ 8019 w 10000"/>
              <a:gd name="connsiteY83" fmla="*/ 3657 h 10000"/>
              <a:gd name="connsiteX84" fmla="*/ 7968 w 10000"/>
              <a:gd name="connsiteY84" fmla="*/ 3548 h 10000"/>
              <a:gd name="connsiteX85" fmla="*/ 7888 w 10000"/>
              <a:gd name="connsiteY85" fmla="*/ 3488 h 10000"/>
              <a:gd name="connsiteX86" fmla="*/ 7809 w 10000"/>
              <a:gd name="connsiteY86" fmla="*/ 3016 h 10000"/>
              <a:gd name="connsiteX87" fmla="*/ 7756 w 10000"/>
              <a:gd name="connsiteY87" fmla="*/ 2762 h 10000"/>
              <a:gd name="connsiteX88" fmla="*/ 7649 w 10000"/>
              <a:gd name="connsiteY88" fmla="*/ 2617 h 10000"/>
              <a:gd name="connsiteX89" fmla="*/ 7967 w 10000"/>
              <a:gd name="connsiteY89" fmla="*/ 2318 h 10000"/>
              <a:gd name="connsiteX90" fmla="*/ 7544 w 10000"/>
              <a:gd name="connsiteY90" fmla="*/ 1714 h 10000"/>
              <a:gd name="connsiteX91" fmla="*/ 8195 w 10000"/>
              <a:gd name="connsiteY91" fmla="*/ 48 h 10000"/>
              <a:gd name="connsiteX92" fmla="*/ 6387 w 10000"/>
              <a:gd name="connsiteY92" fmla="*/ 0 h 10000"/>
              <a:gd name="connsiteX93" fmla="*/ 5495 w 10000"/>
              <a:gd name="connsiteY93" fmla="*/ 145 h 10000"/>
              <a:gd name="connsiteX94" fmla="*/ 5253 w 10000"/>
              <a:gd name="connsiteY94" fmla="*/ 589 h 10000"/>
              <a:gd name="connsiteX95" fmla="*/ 5839 w 10000"/>
              <a:gd name="connsiteY95" fmla="*/ 1484 h 10000"/>
              <a:gd name="connsiteX96" fmla="*/ 5121 w 10000"/>
              <a:gd name="connsiteY96" fmla="*/ 2041 h 10000"/>
              <a:gd name="connsiteX97" fmla="*/ 4715 w 10000"/>
              <a:gd name="connsiteY97" fmla="*/ 3097 h 10000"/>
              <a:gd name="connsiteX98" fmla="*/ 4211 w 10000"/>
              <a:gd name="connsiteY9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903 w 10000"/>
              <a:gd name="connsiteY40" fmla="*/ 7556 h 10000"/>
              <a:gd name="connsiteX41" fmla="*/ 6598 w 10000"/>
              <a:gd name="connsiteY41" fmla="*/ 7556 h 10000"/>
              <a:gd name="connsiteX42" fmla="*/ 6650 w 10000"/>
              <a:gd name="connsiteY42" fmla="*/ 7702 h 10000"/>
              <a:gd name="connsiteX43" fmla="*/ 7047 w 10000"/>
              <a:gd name="connsiteY43" fmla="*/ 8443 h 10000"/>
              <a:gd name="connsiteX44" fmla="*/ 7145 w 10000"/>
              <a:gd name="connsiteY44" fmla="*/ 8589 h 10000"/>
              <a:gd name="connsiteX45" fmla="*/ 7361 w 10000"/>
              <a:gd name="connsiteY45" fmla="*/ 8855 h 10000"/>
              <a:gd name="connsiteX46" fmla="*/ 7768 w 10000"/>
              <a:gd name="connsiteY46" fmla="*/ 8839 h 10000"/>
              <a:gd name="connsiteX47" fmla="*/ 8374 w 10000"/>
              <a:gd name="connsiteY47" fmla="*/ 8911 h 10000"/>
              <a:gd name="connsiteX48" fmla="*/ 8914 w 10000"/>
              <a:gd name="connsiteY48" fmla="*/ 8589 h 10000"/>
              <a:gd name="connsiteX49" fmla="*/ 9045 w 10000"/>
              <a:gd name="connsiteY49" fmla="*/ 8443 h 10000"/>
              <a:gd name="connsiteX50" fmla="*/ 9179 w 10000"/>
              <a:gd name="connsiteY50" fmla="*/ 8443 h 10000"/>
              <a:gd name="connsiteX51" fmla="*/ 9346 w 10000"/>
              <a:gd name="connsiteY51" fmla="*/ 8427 h 10000"/>
              <a:gd name="connsiteX52" fmla="*/ 9611 w 10000"/>
              <a:gd name="connsiteY52" fmla="*/ 8346 h 10000"/>
              <a:gd name="connsiteX53" fmla="*/ 9838 w 10000"/>
              <a:gd name="connsiteY53" fmla="*/ 8356 h 10000"/>
              <a:gd name="connsiteX54" fmla="*/ 10000 w 10000"/>
              <a:gd name="connsiteY54" fmla="*/ 8346 h 10000"/>
              <a:gd name="connsiteX55" fmla="*/ 9943 w 10000"/>
              <a:gd name="connsiteY55" fmla="*/ 8137 h 10000"/>
              <a:gd name="connsiteX56" fmla="*/ 9950 w 10000"/>
              <a:gd name="connsiteY56" fmla="*/ 7984 h 10000"/>
              <a:gd name="connsiteX57" fmla="*/ 9795 w 10000"/>
              <a:gd name="connsiteY57" fmla="*/ 7500 h 10000"/>
              <a:gd name="connsiteX58" fmla="*/ 9307 w 10000"/>
              <a:gd name="connsiteY58" fmla="*/ 7629 h 10000"/>
              <a:gd name="connsiteX59" fmla="*/ 8856 w 10000"/>
              <a:gd name="connsiteY59" fmla="*/ 7088 h 10000"/>
              <a:gd name="connsiteX60" fmla="*/ 8552 w 10000"/>
              <a:gd name="connsiteY60" fmla="*/ 7145 h 10000"/>
              <a:gd name="connsiteX61" fmla="*/ 8256 w 10000"/>
              <a:gd name="connsiteY61" fmla="*/ 7073 h 10000"/>
              <a:gd name="connsiteX62" fmla="*/ 8030 w 10000"/>
              <a:gd name="connsiteY62" fmla="*/ 7088 h 10000"/>
              <a:gd name="connsiteX63" fmla="*/ 7863 w 10000"/>
              <a:gd name="connsiteY63" fmla="*/ 7017 h 10000"/>
              <a:gd name="connsiteX64" fmla="*/ 7796 w 10000"/>
              <a:gd name="connsiteY64" fmla="*/ 6757 h 10000"/>
              <a:gd name="connsiteX65" fmla="*/ 7582 w 10000"/>
              <a:gd name="connsiteY65" fmla="*/ 6580 h 10000"/>
              <a:gd name="connsiteX66" fmla="*/ 7361 w 10000"/>
              <a:gd name="connsiteY66" fmla="*/ 6637 h 10000"/>
              <a:gd name="connsiteX67" fmla="*/ 7100 w 10000"/>
              <a:gd name="connsiteY67" fmla="*/ 6565 h 10000"/>
              <a:gd name="connsiteX68" fmla="*/ 7047 w 10000"/>
              <a:gd name="connsiteY68" fmla="*/ 6492 h 10000"/>
              <a:gd name="connsiteX69" fmla="*/ 7100 w 10000"/>
              <a:gd name="connsiteY69" fmla="*/ 6387 h 10000"/>
              <a:gd name="connsiteX70" fmla="*/ 7239 w 10000"/>
              <a:gd name="connsiteY70" fmla="*/ 6218 h 10000"/>
              <a:gd name="connsiteX71" fmla="*/ 7282 w 10000"/>
              <a:gd name="connsiteY71" fmla="*/ 5984 h 10000"/>
              <a:gd name="connsiteX72" fmla="*/ 7211 w 10000"/>
              <a:gd name="connsiteY72" fmla="*/ 5838 h 10000"/>
              <a:gd name="connsiteX73" fmla="*/ 7239 w 10000"/>
              <a:gd name="connsiteY73" fmla="*/ 5734 h 10000"/>
              <a:gd name="connsiteX74" fmla="*/ 7216 w 10000"/>
              <a:gd name="connsiteY74" fmla="*/ 5597 h 10000"/>
              <a:gd name="connsiteX75" fmla="*/ 7436 w 10000"/>
              <a:gd name="connsiteY75" fmla="*/ 5500 h 10000"/>
              <a:gd name="connsiteX76" fmla="*/ 7522 w 10000"/>
              <a:gd name="connsiteY76" fmla="*/ 5420 h 10000"/>
              <a:gd name="connsiteX77" fmla="*/ 7552 w 10000"/>
              <a:gd name="connsiteY77" fmla="*/ 5282 h 10000"/>
              <a:gd name="connsiteX78" fmla="*/ 7690 w 10000"/>
              <a:gd name="connsiteY78" fmla="*/ 5024 h 10000"/>
              <a:gd name="connsiteX79" fmla="*/ 7680 w 10000"/>
              <a:gd name="connsiteY79" fmla="*/ 4628 h 10000"/>
              <a:gd name="connsiteX80" fmla="*/ 7756 w 10000"/>
              <a:gd name="connsiteY80" fmla="*/ 4262 h 10000"/>
              <a:gd name="connsiteX81" fmla="*/ 8059 w 10000"/>
              <a:gd name="connsiteY81" fmla="*/ 3802 h 10000"/>
              <a:gd name="connsiteX82" fmla="*/ 8019 w 10000"/>
              <a:gd name="connsiteY82" fmla="*/ 3657 h 10000"/>
              <a:gd name="connsiteX83" fmla="*/ 7968 w 10000"/>
              <a:gd name="connsiteY83" fmla="*/ 3548 h 10000"/>
              <a:gd name="connsiteX84" fmla="*/ 7888 w 10000"/>
              <a:gd name="connsiteY84" fmla="*/ 3488 h 10000"/>
              <a:gd name="connsiteX85" fmla="*/ 7809 w 10000"/>
              <a:gd name="connsiteY85" fmla="*/ 3016 h 10000"/>
              <a:gd name="connsiteX86" fmla="*/ 7756 w 10000"/>
              <a:gd name="connsiteY86" fmla="*/ 2762 h 10000"/>
              <a:gd name="connsiteX87" fmla="*/ 7649 w 10000"/>
              <a:gd name="connsiteY87" fmla="*/ 2617 h 10000"/>
              <a:gd name="connsiteX88" fmla="*/ 7967 w 10000"/>
              <a:gd name="connsiteY88" fmla="*/ 2318 h 10000"/>
              <a:gd name="connsiteX89" fmla="*/ 7544 w 10000"/>
              <a:gd name="connsiteY89" fmla="*/ 1714 h 10000"/>
              <a:gd name="connsiteX90" fmla="*/ 8195 w 10000"/>
              <a:gd name="connsiteY90" fmla="*/ 48 h 10000"/>
              <a:gd name="connsiteX91" fmla="*/ 6387 w 10000"/>
              <a:gd name="connsiteY91" fmla="*/ 0 h 10000"/>
              <a:gd name="connsiteX92" fmla="*/ 5495 w 10000"/>
              <a:gd name="connsiteY92" fmla="*/ 145 h 10000"/>
              <a:gd name="connsiteX93" fmla="*/ 5253 w 10000"/>
              <a:gd name="connsiteY93" fmla="*/ 589 h 10000"/>
              <a:gd name="connsiteX94" fmla="*/ 5839 w 10000"/>
              <a:gd name="connsiteY94" fmla="*/ 1484 h 10000"/>
              <a:gd name="connsiteX95" fmla="*/ 5121 w 10000"/>
              <a:gd name="connsiteY95" fmla="*/ 2041 h 10000"/>
              <a:gd name="connsiteX96" fmla="*/ 4715 w 10000"/>
              <a:gd name="connsiteY96" fmla="*/ 3097 h 10000"/>
              <a:gd name="connsiteX97" fmla="*/ 4211 w 10000"/>
              <a:gd name="connsiteY9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781 w 10000"/>
              <a:gd name="connsiteY39" fmla="*/ 7411 h 10000"/>
              <a:gd name="connsiteX40" fmla="*/ 6598 w 10000"/>
              <a:gd name="connsiteY40" fmla="*/ 7556 h 10000"/>
              <a:gd name="connsiteX41" fmla="*/ 6650 w 10000"/>
              <a:gd name="connsiteY41" fmla="*/ 7702 h 10000"/>
              <a:gd name="connsiteX42" fmla="*/ 7047 w 10000"/>
              <a:gd name="connsiteY42" fmla="*/ 8443 h 10000"/>
              <a:gd name="connsiteX43" fmla="*/ 7145 w 10000"/>
              <a:gd name="connsiteY43" fmla="*/ 8589 h 10000"/>
              <a:gd name="connsiteX44" fmla="*/ 7361 w 10000"/>
              <a:gd name="connsiteY44" fmla="*/ 8855 h 10000"/>
              <a:gd name="connsiteX45" fmla="*/ 7768 w 10000"/>
              <a:gd name="connsiteY45" fmla="*/ 8839 h 10000"/>
              <a:gd name="connsiteX46" fmla="*/ 8374 w 10000"/>
              <a:gd name="connsiteY46" fmla="*/ 8911 h 10000"/>
              <a:gd name="connsiteX47" fmla="*/ 8914 w 10000"/>
              <a:gd name="connsiteY47" fmla="*/ 8589 h 10000"/>
              <a:gd name="connsiteX48" fmla="*/ 9045 w 10000"/>
              <a:gd name="connsiteY48" fmla="*/ 8443 h 10000"/>
              <a:gd name="connsiteX49" fmla="*/ 9179 w 10000"/>
              <a:gd name="connsiteY49" fmla="*/ 8443 h 10000"/>
              <a:gd name="connsiteX50" fmla="*/ 9346 w 10000"/>
              <a:gd name="connsiteY50" fmla="*/ 8427 h 10000"/>
              <a:gd name="connsiteX51" fmla="*/ 9611 w 10000"/>
              <a:gd name="connsiteY51" fmla="*/ 8346 h 10000"/>
              <a:gd name="connsiteX52" fmla="*/ 9838 w 10000"/>
              <a:gd name="connsiteY52" fmla="*/ 8356 h 10000"/>
              <a:gd name="connsiteX53" fmla="*/ 10000 w 10000"/>
              <a:gd name="connsiteY53" fmla="*/ 8346 h 10000"/>
              <a:gd name="connsiteX54" fmla="*/ 9943 w 10000"/>
              <a:gd name="connsiteY54" fmla="*/ 8137 h 10000"/>
              <a:gd name="connsiteX55" fmla="*/ 9950 w 10000"/>
              <a:gd name="connsiteY55" fmla="*/ 7984 h 10000"/>
              <a:gd name="connsiteX56" fmla="*/ 9795 w 10000"/>
              <a:gd name="connsiteY56" fmla="*/ 7500 h 10000"/>
              <a:gd name="connsiteX57" fmla="*/ 9307 w 10000"/>
              <a:gd name="connsiteY57" fmla="*/ 7629 h 10000"/>
              <a:gd name="connsiteX58" fmla="*/ 8856 w 10000"/>
              <a:gd name="connsiteY58" fmla="*/ 7088 h 10000"/>
              <a:gd name="connsiteX59" fmla="*/ 8552 w 10000"/>
              <a:gd name="connsiteY59" fmla="*/ 7145 h 10000"/>
              <a:gd name="connsiteX60" fmla="*/ 8256 w 10000"/>
              <a:gd name="connsiteY60" fmla="*/ 7073 h 10000"/>
              <a:gd name="connsiteX61" fmla="*/ 8030 w 10000"/>
              <a:gd name="connsiteY61" fmla="*/ 7088 h 10000"/>
              <a:gd name="connsiteX62" fmla="*/ 7863 w 10000"/>
              <a:gd name="connsiteY62" fmla="*/ 7017 h 10000"/>
              <a:gd name="connsiteX63" fmla="*/ 7796 w 10000"/>
              <a:gd name="connsiteY63" fmla="*/ 6757 h 10000"/>
              <a:gd name="connsiteX64" fmla="*/ 7582 w 10000"/>
              <a:gd name="connsiteY64" fmla="*/ 6580 h 10000"/>
              <a:gd name="connsiteX65" fmla="*/ 7361 w 10000"/>
              <a:gd name="connsiteY65" fmla="*/ 6637 h 10000"/>
              <a:gd name="connsiteX66" fmla="*/ 7100 w 10000"/>
              <a:gd name="connsiteY66" fmla="*/ 6565 h 10000"/>
              <a:gd name="connsiteX67" fmla="*/ 7047 w 10000"/>
              <a:gd name="connsiteY67" fmla="*/ 6492 h 10000"/>
              <a:gd name="connsiteX68" fmla="*/ 7100 w 10000"/>
              <a:gd name="connsiteY68" fmla="*/ 6387 h 10000"/>
              <a:gd name="connsiteX69" fmla="*/ 7239 w 10000"/>
              <a:gd name="connsiteY69" fmla="*/ 6218 h 10000"/>
              <a:gd name="connsiteX70" fmla="*/ 7282 w 10000"/>
              <a:gd name="connsiteY70" fmla="*/ 5984 h 10000"/>
              <a:gd name="connsiteX71" fmla="*/ 7211 w 10000"/>
              <a:gd name="connsiteY71" fmla="*/ 5838 h 10000"/>
              <a:gd name="connsiteX72" fmla="*/ 7239 w 10000"/>
              <a:gd name="connsiteY72" fmla="*/ 5734 h 10000"/>
              <a:gd name="connsiteX73" fmla="*/ 7216 w 10000"/>
              <a:gd name="connsiteY73" fmla="*/ 5597 h 10000"/>
              <a:gd name="connsiteX74" fmla="*/ 7436 w 10000"/>
              <a:gd name="connsiteY74" fmla="*/ 5500 h 10000"/>
              <a:gd name="connsiteX75" fmla="*/ 7522 w 10000"/>
              <a:gd name="connsiteY75" fmla="*/ 5420 h 10000"/>
              <a:gd name="connsiteX76" fmla="*/ 7552 w 10000"/>
              <a:gd name="connsiteY76" fmla="*/ 5282 h 10000"/>
              <a:gd name="connsiteX77" fmla="*/ 7690 w 10000"/>
              <a:gd name="connsiteY77" fmla="*/ 5024 h 10000"/>
              <a:gd name="connsiteX78" fmla="*/ 7680 w 10000"/>
              <a:gd name="connsiteY78" fmla="*/ 4628 h 10000"/>
              <a:gd name="connsiteX79" fmla="*/ 7756 w 10000"/>
              <a:gd name="connsiteY79" fmla="*/ 4262 h 10000"/>
              <a:gd name="connsiteX80" fmla="*/ 8059 w 10000"/>
              <a:gd name="connsiteY80" fmla="*/ 3802 h 10000"/>
              <a:gd name="connsiteX81" fmla="*/ 8019 w 10000"/>
              <a:gd name="connsiteY81" fmla="*/ 3657 h 10000"/>
              <a:gd name="connsiteX82" fmla="*/ 7968 w 10000"/>
              <a:gd name="connsiteY82" fmla="*/ 3548 h 10000"/>
              <a:gd name="connsiteX83" fmla="*/ 7888 w 10000"/>
              <a:gd name="connsiteY83" fmla="*/ 3488 h 10000"/>
              <a:gd name="connsiteX84" fmla="*/ 7809 w 10000"/>
              <a:gd name="connsiteY84" fmla="*/ 3016 h 10000"/>
              <a:gd name="connsiteX85" fmla="*/ 7756 w 10000"/>
              <a:gd name="connsiteY85" fmla="*/ 2762 h 10000"/>
              <a:gd name="connsiteX86" fmla="*/ 7649 w 10000"/>
              <a:gd name="connsiteY86" fmla="*/ 2617 h 10000"/>
              <a:gd name="connsiteX87" fmla="*/ 7967 w 10000"/>
              <a:gd name="connsiteY87" fmla="*/ 2318 h 10000"/>
              <a:gd name="connsiteX88" fmla="*/ 7544 w 10000"/>
              <a:gd name="connsiteY88" fmla="*/ 1714 h 10000"/>
              <a:gd name="connsiteX89" fmla="*/ 8195 w 10000"/>
              <a:gd name="connsiteY89" fmla="*/ 48 h 10000"/>
              <a:gd name="connsiteX90" fmla="*/ 6387 w 10000"/>
              <a:gd name="connsiteY90" fmla="*/ 0 h 10000"/>
              <a:gd name="connsiteX91" fmla="*/ 5495 w 10000"/>
              <a:gd name="connsiteY91" fmla="*/ 145 h 10000"/>
              <a:gd name="connsiteX92" fmla="*/ 5253 w 10000"/>
              <a:gd name="connsiteY92" fmla="*/ 589 h 10000"/>
              <a:gd name="connsiteX93" fmla="*/ 5839 w 10000"/>
              <a:gd name="connsiteY93" fmla="*/ 1484 h 10000"/>
              <a:gd name="connsiteX94" fmla="*/ 5121 w 10000"/>
              <a:gd name="connsiteY94" fmla="*/ 2041 h 10000"/>
              <a:gd name="connsiteX95" fmla="*/ 4715 w 10000"/>
              <a:gd name="connsiteY95" fmla="*/ 3097 h 10000"/>
              <a:gd name="connsiteX96" fmla="*/ 4211 w 10000"/>
              <a:gd name="connsiteY9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792 w 10000"/>
              <a:gd name="connsiteY38" fmla="*/ 7508 h 10000"/>
              <a:gd name="connsiteX39" fmla="*/ 6598 w 10000"/>
              <a:gd name="connsiteY39" fmla="*/ 7556 h 10000"/>
              <a:gd name="connsiteX40" fmla="*/ 6650 w 10000"/>
              <a:gd name="connsiteY40" fmla="*/ 7702 h 10000"/>
              <a:gd name="connsiteX41" fmla="*/ 7047 w 10000"/>
              <a:gd name="connsiteY41" fmla="*/ 8443 h 10000"/>
              <a:gd name="connsiteX42" fmla="*/ 7145 w 10000"/>
              <a:gd name="connsiteY42" fmla="*/ 8589 h 10000"/>
              <a:gd name="connsiteX43" fmla="*/ 7361 w 10000"/>
              <a:gd name="connsiteY43" fmla="*/ 8855 h 10000"/>
              <a:gd name="connsiteX44" fmla="*/ 7768 w 10000"/>
              <a:gd name="connsiteY44" fmla="*/ 8839 h 10000"/>
              <a:gd name="connsiteX45" fmla="*/ 8374 w 10000"/>
              <a:gd name="connsiteY45" fmla="*/ 8911 h 10000"/>
              <a:gd name="connsiteX46" fmla="*/ 8914 w 10000"/>
              <a:gd name="connsiteY46" fmla="*/ 8589 h 10000"/>
              <a:gd name="connsiteX47" fmla="*/ 9045 w 10000"/>
              <a:gd name="connsiteY47" fmla="*/ 8443 h 10000"/>
              <a:gd name="connsiteX48" fmla="*/ 9179 w 10000"/>
              <a:gd name="connsiteY48" fmla="*/ 8443 h 10000"/>
              <a:gd name="connsiteX49" fmla="*/ 9346 w 10000"/>
              <a:gd name="connsiteY49" fmla="*/ 8427 h 10000"/>
              <a:gd name="connsiteX50" fmla="*/ 9611 w 10000"/>
              <a:gd name="connsiteY50" fmla="*/ 8346 h 10000"/>
              <a:gd name="connsiteX51" fmla="*/ 9838 w 10000"/>
              <a:gd name="connsiteY51" fmla="*/ 8356 h 10000"/>
              <a:gd name="connsiteX52" fmla="*/ 10000 w 10000"/>
              <a:gd name="connsiteY52" fmla="*/ 8346 h 10000"/>
              <a:gd name="connsiteX53" fmla="*/ 9943 w 10000"/>
              <a:gd name="connsiteY53" fmla="*/ 8137 h 10000"/>
              <a:gd name="connsiteX54" fmla="*/ 9950 w 10000"/>
              <a:gd name="connsiteY54" fmla="*/ 7984 h 10000"/>
              <a:gd name="connsiteX55" fmla="*/ 9795 w 10000"/>
              <a:gd name="connsiteY55" fmla="*/ 7500 h 10000"/>
              <a:gd name="connsiteX56" fmla="*/ 9307 w 10000"/>
              <a:gd name="connsiteY56" fmla="*/ 7629 h 10000"/>
              <a:gd name="connsiteX57" fmla="*/ 8856 w 10000"/>
              <a:gd name="connsiteY57" fmla="*/ 7088 h 10000"/>
              <a:gd name="connsiteX58" fmla="*/ 8552 w 10000"/>
              <a:gd name="connsiteY58" fmla="*/ 7145 h 10000"/>
              <a:gd name="connsiteX59" fmla="*/ 8256 w 10000"/>
              <a:gd name="connsiteY59" fmla="*/ 7073 h 10000"/>
              <a:gd name="connsiteX60" fmla="*/ 8030 w 10000"/>
              <a:gd name="connsiteY60" fmla="*/ 7088 h 10000"/>
              <a:gd name="connsiteX61" fmla="*/ 7863 w 10000"/>
              <a:gd name="connsiteY61" fmla="*/ 7017 h 10000"/>
              <a:gd name="connsiteX62" fmla="*/ 7796 w 10000"/>
              <a:gd name="connsiteY62" fmla="*/ 6757 h 10000"/>
              <a:gd name="connsiteX63" fmla="*/ 7582 w 10000"/>
              <a:gd name="connsiteY63" fmla="*/ 6580 h 10000"/>
              <a:gd name="connsiteX64" fmla="*/ 7361 w 10000"/>
              <a:gd name="connsiteY64" fmla="*/ 6637 h 10000"/>
              <a:gd name="connsiteX65" fmla="*/ 7100 w 10000"/>
              <a:gd name="connsiteY65" fmla="*/ 6565 h 10000"/>
              <a:gd name="connsiteX66" fmla="*/ 7047 w 10000"/>
              <a:gd name="connsiteY66" fmla="*/ 6492 h 10000"/>
              <a:gd name="connsiteX67" fmla="*/ 7100 w 10000"/>
              <a:gd name="connsiteY67" fmla="*/ 6387 h 10000"/>
              <a:gd name="connsiteX68" fmla="*/ 7239 w 10000"/>
              <a:gd name="connsiteY68" fmla="*/ 6218 h 10000"/>
              <a:gd name="connsiteX69" fmla="*/ 7282 w 10000"/>
              <a:gd name="connsiteY69" fmla="*/ 5984 h 10000"/>
              <a:gd name="connsiteX70" fmla="*/ 7211 w 10000"/>
              <a:gd name="connsiteY70" fmla="*/ 5838 h 10000"/>
              <a:gd name="connsiteX71" fmla="*/ 7239 w 10000"/>
              <a:gd name="connsiteY71" fmla="*/ 5734 h 10000"/>
              <a:gd name="connsiteX72" fmla="*/ 7216 w 10000"/>
              <a:gd name="connsiteY72" fmla="*/ 5597 h 10000"/>
              <a:gd name="connsiteX73" fmla="*/ 7436 w 10000"/>
              <a:gd name="connsiteY73" fmla="*/ 5500 h 10000"/>
              <a:gd name="connsiteX74" fmla="*/ 7522 w 10000"/>
              <a:gd name="connsiteY74" fmla="*/ 5420 h 10000"/>
              <a:gd name="connsiteX75" fmla="*/ 7552 w 10000"/>
              <a:gd name="connsiteY75" fmla="*/ 5282 h 10000"/>
              <a:gd name="connsiteX76" fmla="*/ 7690 w 10000"/>
              <a:gd name="connsiteY76" fmla="*/ 5024 h 10000"/>
              <a:gd name="connsiteX77" fmla="*/ 7680 w 10000"/>
              <a:gd name="connsiteY77" fmla="*/ 4628 h 10000"/>
              <a:gd name="connsiteX78" fmla="*/ 7756 w 10000"/>
              <a:gd name="connsiteY78" fmla="*/ 4262 h 10000"/>
              <a:gd name="connsiteX79" fmla="*/ 8059 w 10000"/>
              <a:gd name="connsiteY79" fmla="*/ 3802 h 10000"/>
              <a:gd name="connsiteX80" fmla="*/ 8019 w 10000"/>
              <a:gd name="connsiteY80" fmla="*/ 3657 h 10000"/>
              <a:gd name="connsiteX81" fmla="*/ 7968 w 10000"/>
              <a:gd name="connsiteY81" fmla="*/ 3548 h 10000"/>
              <a:gd name="connsiteX82" fmla="*/ 7888 w 10000"/>
              <a:gd name="connsiteY82" fmla="*/ 3488 h 10000"/>
              <a:gd name="connsiteX83" fmla="*/ 7809 w 10000"/>
              <a:gd name="connsiteY83" fmla="*/ 3016 h 10000"/>
              <a:gd name="connsiteX84" fmla="*/ 7756 w 10000"/>
              <a:gd name="connsiteY84" fmla="*/ 2762 h 10000"/>
              <a:gd name="connsiteX85" fmla="*/ 7649 w 10000"/>
              <a:gd name="connsiteY85" fmla="*/ 2617 h 10000"/>
              <a:gd name="connsiteX86" fmla="*/ 7967 w 10000"/>
              <a:gd name="connsiteY86" fmla="*/ 2318 h 10000"/>
              <a:gd name="connsiteX87" fmla="*/ 7544 w 10000"/>
              <a:gd name="connsiteY87" fmla="*/ 1714 h 10000"/>
              <a:gd name="connsiteX88" fmla="*/ 8195 w 10000"/>
              <a:gd name="connsiteY88" fmla="*/ 48 h 10000"/>
              <a:gd name="connsiteX89" fmla="*/ 6387 w 10000"/>
              <a:gd name="connsiteY89" fmla="*/ 0 h 10000"/>
              <a:gd name="connsiteX90" fmla="*/ 5495 w 10000"/>
              <a:gd name="connsiteY90" fmla="*/ 145 h 10000"/>
              <a:gd name="connsiteX91" fmla="*/ 5253 w 10000"/>
              <a:gd name="connsiteY91" fmla="*/ 589 h 10000"/>
              <a:gd name="connsiteX92" fmla="*/ 5839 w 10000"/>
              <a:gd name="connsiteY92" fmla="*/ 1484 h 10000"/>
              <a:gd name="connsiteX93" fmla="*/ 5121 w 10000"/>
              <a:gd name="connsiteY93" fmla="*/ 2041 h 10000"/>
              <a:gd name="connsiteX94" fmla="*/ 4715 w 10000"/>
              <a:gd name="connsiteY94" fmla="*/ 3097 h 10000"/>
              <a:gd name="connsiteX95" fmla="*/ 4211 w 10000"/>
              <a:gd name="connsiteY9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598 w 10000"/>
              <a:gd name="connsiteY38" fmla="*/ 7556 h 10000"/>
              <a:gd name="connsiteX39" fmla="*/ 6650 w 10000"/>
              <a:gd name="connsiteY39" fmla="*/ 7702 h 10000"/>
              <a:gd name="connsiteX40" fmla="*/ 7047 w 10000"/>
              <a:gd name="connsiteY40" fmla="*/ 8443 h 10000"/>
              <a:gd name="connsiteX41" fmla="*/ 7145 w 10000"/>
              <a:gd name="connsiteY41" fmla="*/ 8589 h 10000"/>
              <a:gd name="connsiteX42" fmla="*/ 7361 w 10000"/>
              <a:gd name="connsiteY42" fmla="*/ 8855 h 10000"/>
              <a:gd name="connsiteX43" fmla="*/ 7768 w 10000"/>
              <a:gd name="connsiteY43" fmla="*/ 8839 h 10000"/>
              <a:gd name="connsiteX44" fmla="*/ 8374 w 10000"/>
              <a:gd name="connsiteY44" fmla="*/ 8911 h 10000"/>
              <a:gd name="connsiteX45" fmla="*/ 8914 w 10000"/>
              <a:gd name="connsiteY45" fmla="*/ 8589 h 10000"/>
              <a:gd name="connsiteX46" fmla="*/ 9045 w 10000"/>
              <a:gd name="connsiteY46" fmla="*/ 8443 h 10000"/>
              <a:gd name="connsiteX47" fmla="*/ 9179 w 10000"/>
              <a:gd name="connsiteY47" fmla="*/ 8443 h 10000"/>
              <a:gd name="connsiteX48" fmla="*/ 9346 w 10000"/>
              <a:gd name="connsiteY48" fmla="*/ 8427 h 10000"/>
              <a:gd name="connsiteX49" fmla="*/ 9611 w 10000"/>
              <a:gd name="connsiteY49" fmla="*/ 8346 h 10000"/>
              <a:gd name="connsiteX50" fmla="*/ 9838 w 10000"/>
              <a:gd name="connsiteY50" fmla="*/ 8356 h 10000"/>
              <a:gd name="connsiteX51" fmla="*/ 10000 w 10000"/>
              <a:gd name="connsiteY51" fmla="*/ 8346 h 10000"/>
              <a:gd name="connsiteX52" fmla="*/ 9943 w 10000"/>
              <a:gd name="connsiteY52" fmla="*/ 8137 h 10000"/>
              <a:gd name="connsiteX53" fmla="*/ 9950 w 10000"/>
              <a:gd name="connsiteY53" fmla="*/ 7984 h 10000"/>
              <a:gd name="connsiteX54" fmla="*/ 9795 w 10000"/>
              <a:gd name="connsiteY54" fmla="*/ 7500 h 10000"/>
              <a:gd name="connsiteX55" fmla="*/ 9307 w 10000"/>
              <a:gd name="connsiteY55" fmla="*/ 7629 h 10000"/>
              <a:gd name="connsiteX56" fmla="*/ 8856 w 10000"/>
              <a:gd name="connsiteY56" fmla="*/ 7088 h 10000"/>
              <a:gd name="connsiteX57" fmla="*/ 8552 w 10000"/>
              <a:gd name="connsiteY57" fmla="*/ 7145 h 10000"/>
              <a:gd name="connsiteX58" fmla="*/ 8256 w 10000"/>
              <a:gd name="connsiteY58" fmla="*/ 7073 h 10000"/>
              <a:gd name="connsiteX59" fmla="*/ 8030 w 10000"/>
              <a:gd name="connsiteY59" fmla="*/ 7088 h 10000"/>
              <a:gd name="connsiteX60" fmla="*/ 7863 w 10000"/>
              <a:gd name="connsiteY60" fmla="*/ 7017 h 10000"/>
              <a:gd name="connsiteX61" fmla="*/ 7796 w 10000"/>
              <a:gd name="connsiteY61" fmla="*/ 6757 h 10000"/>
              <a:gd name="connsiteX62" fmla="*/ 7582 w 10000"/>
              <a:gd name="connsiteY62" fmla="*/ 6580 h 10000"/>
              <a:gd name="connsiteX63" fmla="*/ 7361 w 10000"/>
              <a:gd name="connsiteY63" fmla="*/ 6637 h 10000"/>
              <a:gd name="connsiteX64" fmla="*/ 7100 w 10000"/>
              <a:gd name="connsiteY64" fmla="*/ 6565 h 10000"/>
              <a:gd name="connsiteX65" fmla="*/ 7047 w 10000"/>
              <a:gd name="connsiteY65" fmla="*/ 6492 h 10000"/>
              <a:gd name="connsiteX66" fmla="*/ 7100 w 10000"/>
              <a:gd name="connsiteY66" fmla="*/ 6387 h 10000"/>
              <a:gd name="connsiteX67" fmla="*/ 7239 w 10000"/>
              <a:gd name="connsiteY67" fmla="*/ 6218 h 10000"/>
              <a:gd name="connsiteX68" fmla="*/ 7282 w 10000"/>
              <a:gd name="connsiteY68" fmla="*/ 5984 h 10000"/>
              <a:gd name="connsiteX69" fmla="*/ 7211 w 10000"/>
              <a:gd name="connsiteY69" fmla="*/ 5838 h 10000"/>
              <a:gd name="connsiteX70" fmla="*/ 7239 w 10000"/>
              <a:gd name="connsiteY70" fmla="*/ 5734 h 10000"/>
              <a:gd name="connsiteX71" fmla="*/ 7216 w 10000"/>
              <a:gd name="connsiteY71" fmla="*/ 5597 h 10000"/>
              <a:gd name="connsiteX72" fmla="*/ 7436 w 10000"/>
              <a:gd name="connsiteY72" fmla="*/ 5500 h 10000"/>
              <a:gd name="connsiteX73" fmla="*/ 7522 w 10000"/>
              <a:gd name="connsiteY73" fmla="*/ 5420 h 10000"/>
              <a:gd name="connsiteX74" fmla="*/ 7552 w 10000"/>
              <a:gd name="connsiteY74" fmla="*/ 5282 h 10000"/>
              <a:gd name="connsiteX75" fmla="*/ 7690 w 10000"/>
              <a:gd name="connsiteY75" fmla="*/ 5024 h 10000"/>
              <a:gd name="connsiteX76" fmla="*/ 7680 w 10000"/>
              <a:gd name="connsiteY76" fmla="*/ 4628 h 10000"/>
              <a:gd name="connsiteX77" fmla="*/ 7756 w 10000"/>
              <a:gd name="connsiteY77" fmla="*/ 4262 h 10000"/>
              <a:gd name="connsiteX78" fmla="*/ 8059 w 10000"/>
              <a:gd name="connsiteY78" fmla="*/ 3802 h 10000"/>
              <a:gd name="connsiteX79" fmla="*/ 8019 w 10000"/>
              <a:gd name="connsiteY79" fmla="*/ 3657 h 10000"/>
              <a:gd name="connsiteX80" fmla="*/ 7968 w 10000"/>
              <a:gd name="connsiteY80" fmla="*/ 3548 h 10000"/>
              <a:gd name="connsiteX81" fmla="*/ 7888 w 10000"/>
              <a:gd name="connsiteY81" fmla="*/ 3488 h 10000"/>
              <a:gd name="connsiteX82" fmla="*/ 7809 w 10000"/>
              <a:gd name="connsiteY82" fmla="*/ 3016 h 10000"/>
              <a:gd name="connsiteX83" fmla="*/ 7756 w 10000"/>
              <a:gd name="connsiteY83" fmla="*/ 2762 h 10000"/>
              <a:gd name="connsiteX84" fmla="*/ 7649 w 10000"/>
              <a:gd name="connsiteY84" fmla="*/ 2617 h 10000"/>
              <a:gd name="connsiteX85" fmla="*/ 7967 w 10000"/>
              <a:gd name="connsiteY85" fmla="*/ 2318 h 10000"/>
              <a:gd name="connsiteX86" fmla="*/ 7544 w 10000"/>
              <a:gd name="connsiteY86" fmla="*/ 1714 h 10000"/>
              <a:gd name="connsiteX87" fmla="*/ 8195 w 10000"/>
              <a:gd name="connsiteY87" fmla="*/ 48 h 10000"/>
              <a:gd name="connsiteX88" fmla="*/ 6387 w 10000"/>
              <a:gd name="connsiteY88" fmla="*/ 0 h 10000"/>
              <a:gd name="connsiteX89" fmla="*/ 5495 w 10000"/>
              <a:gd name="connsiteY89" fmla="*/ 145 h 10000"/>
              <a:gd name="connsiteX90" fmla="*/ 5253 w 10000"/>
              <a:gd name="connsiteY90" fmla="*/ 589 h 10000"/>
              <a:gd name="connsiteX91" fmla="*/ 5839 w 10000"/>
              <a:gd name="connsiteY91" fmla="*/ 1484 h 10000"/>
              <a:gd name="connsiteX92" fmla="*/ 5121 w 10000"/>
              <a:gd name="connsiteY92" fmla="*/ 2041 h 10000"/>
              <a:gd name="connsiteX93" fmla="*/ 4715 w 10000"/>
              <a:gd name="connsiteY93" fmla="*/ 3097 h 10000"/>
              <a:gd name="connsiteX94" fmla="*/ 4211 w 10000"/>
              <a:gd name="connsiteY9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598 w 10000"/>
              <a:gd name="connsiteY37" fmla="*/ 7581 h 10000"/>
              <a:gd name="connsiteX38" fmla="*/ 6650 w 10000"/>
              <a:gd name="connsiteY38" fmla="*/ 7702 h 10000"/>
              <a:gd name="connsiteX39" fmla="*/ 7047 w 10000"/>
              <a:gd name="connsiteY39" fmla="*/ 8443 h 10000"/>
              <a:gd name="connsiteX40" fmla="*/ 7145 w 10000"/>
              <a:gd name="connsiteY40" fmla="*/ 8589 h 10000"/>
              <a:gd name="connsiteX41" fmla="*/ 7361 w 10000"/>
              <a:gd name="connsiteY41" fmla="*/ 8855 h 10000"/>
              <a:gd name="connsiteX42" fmla="*/ 7768 w 10000"/>
              <a:gd name="connsiteY42" fmla="*/ 8839 h 10000"/>
              <a:gd name="connsiteX43" fmla="*/ 8374 w 10000"/>
              <a:gd name="connsiteY43" fmla="*/ 8911 h 10000"/>
              <a:gd name="connsiteX44" fmla="*/ 8914 w 10000"/>
              <a:gd name="connsiteY44" fmla="*/ 8589 h 10000"/>
              <a:gd name="connsiteX45" fmla="*/ 9045 w 10000"/>
              <a:gd name="connsiteY45" fmla="*/ 8443 h 10000"/>
              <a:gd name="connsiteX46" fmla="*/ 9179 w 10000"/>
              <a:gd name="connsiteY46" fmla="*/ 8443 h 10000"/>
              <a:gd name="connsiteX47" fmla="*/ 9346 w 10000"/>
              <a:gd name="connsiteY47" fmla="*/ 8427 h 10000"/>
              <a:gd name="connsiteX48" fmla="*/ 9611 w 10000"/>
              <a:gd name="connsiteY48" fmla="*/ 8346 h 10000"/>
              <a:gd name="connsiteX49" fmla="*/ 9838 w 10000"/>
              <a:gd name="connsiteY49" fmla="*/ 8356 h 10000"/>
              <a:gd name="connsiteX50" fmla="*/ 10000 w 10000"/>
              <a:gd name="connsiteY50" fmla="*/ 8346 h 10000"/>
              <a:gd name="connsiteX51" fmla="*/ 9943 w 10000"/>
              <a:gd name="connsiteY51" fmla="*/ 8137 h 10000"/>
              <a:gd name="connsiteX52" fmla="*/ 9950 w 10000"/>
              <a:gd name="connsiteY52" fmla="*/ 7984 h 10000"/>
              <a:gd name="connsiteX53" fmla="*/ 9795 w 10000"/>
              <a:gd name="connsiteY53" fmla="*/ 7500 h 10000"/>
              <a:gd name="connsiteX54" fmla="*/ 9307 w 10000"/>
              <a:gd name="connsiteY54" fmla="*/ 7629 h 10000"/>
              <a:gd name="connsiteX55" fmla="*/ 8856 w 10000"/>
              <a:gd name="connsiteY55" fmla="*/ 7088 h 10000"/>
              <a:gd name="connsiteX56" fmla="*/ 8552 w 10000"/>
              <a:gd name="connsiteY56" fmla="*/ 7145 h 10000"/>
              <a:gd name="connsiteX57" fmla="*/ 8256 w 10000"/>
              <a:gd name="connsiteY57" fmla="*/ 7073 h 10000"/>
              <a:gd name="connsiteX58" fmla="*/ 8030 w 10000"/>
              <a:gd name="connsiteY58" fmla="*/ 7088 h 10000"/>
              <a:gd name="connsiteX59" fmla="*/ 7863 w 10000"/>
              <a:gd name="connsiteY59" fmla="*/ 7017 h 10000"/>
              <a:gd name="connsiteX60" fmla="*/ 7796 w 10000"/>
              <a:gd name="connsiteY60" fmla="*/ 6757 h 10000"/>
              <a:gd name="connsiteX61" fmla="*/ 7582 w 10000"/>
              <a:gd name="connsiteY61" fmla="*/ 6580 h 10000"/>
              <a:gd name="connsiteX62" fmla="*/ 7361 w 10000"/>
              <a:gd name="connsiteY62" fmla="*/ 6637 h 10000"/>
              <a:gd name="connsiteX63" fmla="*/ 7100 w 10000"/>
              <a:gd name="connsiteY63" fmla="*/ 6565 h 10000"/>
              <a:gd name="connsiteX64" fmla="*/ 7047 w 10000"/>
              <a:gd name="connsiteY64" fmla="*/ 6492 h 10000"/>
              <a:gd name="connsiteX65" fmla="*/ 7100 w 10000"/>
              <a:gd name="connsiteY65" fmla="*/ 6387 h 10000"/>
              <a:gd name="connsiteX66" fmla="*/ 7239 w 10000"/>
              <a:gd name="connsiteY66" fmla="*/ 6218 h 10000"/>
              <a:gd name="connsiteX67" fmla="*/ 7282 w 10000"/>
              <a:gd name="connsiteY67" fmla="*/ 5984 h 10000"/>
              <a:gd name="connsiteX68" fmla="*/ 7211 w 10000"/>
              <a:gd name="connsiteY68" fmla="*/ 5838 h 10000"/>
              <a:gd name="connsiteX69" fmla="*/ 7239 w 10000"/>
              <a:gd name="connsiteY69" fmla="*/ 5734 h 10000"/>
              <a:gd name="connsiteX70" fmla="*/ 7216 w 10000"/>
              <a:gd name="connsiteY70" fmla="*/ 5597 h 10000"/>
              <a:gd name="connsiteX71" fmla="*/ 7436 w 10000"/>
              <a:gd name="connsiteY71" fmla="*/ 5500 h 10000"/>
              <a:gd name="connsiteX72" fmla="*/ 7522 w 10000"/>
              <a:gd name="connsiteY72" fmla="*/ 5420 h 10000"/>
              <a:gd name="connsiteX73" fmla="*/ 7552 w 10000"/>
              <a:gd name="connsiteY73" fmla="*/ 5282 h 10000"/>
              <a:gd name="connsiteX74" fmla="*/ 7690 w 10000"/>
              <a:gd name="connsiteY74" fmla="*/ 5024 h 10000"/>
              <a:gd name="connsiteX75" fmla="*/ 7680 w 10000"/>
              <a:gd name="connsiteY75" fmla="*/ 4628 h 10000"/>
              <a:gd name="connsiteX76" fmla="*/ 7756 w 10000"/>
              <a:gd name="connsiteY76" fmla="*/ 4262 h 10000"/>
              <a:gd name="connsiteX77" fmla="*/ 8059 w 10000"/>
              <a:gd name="connsiteY77" fmla="*/ 3802 h 10000"/>
              <a:gd name="connsiteX78" fmla="*/ 8019 w 10000"/>
              <a:gd name="connsiteY78" fmla="*/ 3657 h 10000"/>
              <a:gd name="connsiteX79" fmla="*/ 7968 w 10000"/>
              <a:gd name="connsiteY79" fmla="*/ 3548 h 10000"/>
              <a:gd name="connsiteX80" fmla="*/ 7888 w 10000"/>
              <a:gd name="connsiteY80" fmla="*/ 3488 h 10000"/>
              <a:gd name="connsiteX81" fmla="*/ 7809 w 10000"/>
              <a:gd name="connsiteY81" fmla="*/ 3016 h 10000"/>
              <a:gd name="connsiteX82" fmla="*/ 7756 w 10000"/>
              <a:gd name="connsiteY82" fmla="*/ 2762 h 10000"/>
              <a:gd name="connsiteX83" fmla="*/ 7649 w 10000"/>
              <a:gd name="connsiteY83" fmla="*/ 2617 h 10000"/>
              <a:gd name="connsiteX84" fmla="*/ 7967 w 10000"/>
              <a:gd name="connsiteY84" fmla="*/ 2318 h 10000"/>
              <a:gd name="connsiteX85" fmla="*/ 7544 w 10000"/>
              <a:gd name="connsiteY85" fmla="*/ 1714 h 10000"/>
              <a:gd name="connsiteX86" fmla="*/ 8195 w 10000"/>
              <a:gd name="connsiteY86" fmla="*/ 48 h 10000"/>
              <a:gd name="connsiteX87" fmla="*/ 6387 w 10000"/>
              <a:gd name="connsiteY87" fmla="*/ 0 h 10000"/>
              <a:gd name="connsiteX88" fmla="*/ 5495 w 10000"/>
              <a:gd name="connsiteY88" fmla="*/ 145 h 10000"/>
              <a:gd name="connsiteX89" fmla="*/ 5253 w 10000"/>
              <a:gd name="connsiteY89" fmla="*/ 589 h 10000"/>
              <a:gd name="connsiteX90" fmla="*/ 5839 w 10000"/>
              <a:gd name="connsiteY90" fmla="*/ 1484 h 10000"/>
              <a:gd name="connsiteX91" fmla="*/ 5121 w 10000"/>
              <a:gd name="connsiteY91" fmla="*/ 2041 h 10000"/>
              <a:gd name="connsiteX92" fmla="*/ 4715 w 10000"/>
              <a:gd name="connsiteY92" fmla="*/ 3097 h 10000"/>
              <a:gd name="connsiteX93" fmla="*/ 4211 w 10000"/>
              <a:gd name="connsiteY9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6650 w 10000"/>
              <a:gd name="connsiteY37" fmla="*/ 7702 h 10000"/>
              <a:gd name="connsiteX38" fmla="*/ 7047 w 10000"/>
              <a:gd name="connsiteY38" fmla="*/ 8443 h 10000"/>
              <a:gd name="connsiteX39" fmla="*/ 7145 w 10000"/>
              <a:gd name="connsiteY39" fmla="*/ 8589 h 10000"/>
              <a:gd name="connsiteX40" fmla="*/ 7361 w 10000"/>
              <a:gd name="connsiteY40" fmla="*/ 8855 h 10000"/>
              <a:gd name="connsiteX41" fmla="*/ 7768 w 10000"/>
              <a:gd name="connsiteY41" fmla="*/ 8839 h 10000"/>
              <a:gd name="connsiteX42" fmla="*/ 8374 w 10000"/>
              <a:gd name="connsiteY42" fmla="*/ 8911 h 10000"/>
              <a:gd name="connsiteX43" fmla="*/ 8914 w 10000"/>
              <a:gd name="connsiteY43" fmla="*/ 8589 h 10000"/>
              <a:gd name="connsiteX44" fmla="*/ 9045 w 10000"/>
              <a:gd name="connsiteY44" fmla="*/ 8443 h 10000"/>
              <a:gd name="connsiteX45" fmla="*/ 9179 w 10000"/>
              <a:gd name="connsiteY45" fmla="*/ 8443 h 10000"/>
              <a:gd name="connsiteX46" fmla="*/ 9346 w 10000"/>
              <a:gd name="connsiteY46" fmla="*/ 8427 h 10000"/>
              <a:gd name="connsiteX47" fmla="*/ 9611 w 10000"/>
              <a:gd name="connsiteY47" fmla="*/ 8346 h 10000"/>
              <a:gd name="connsiteX48" fmla="*/ 9838 w 10000"/>
              <a:gd name="connsiteY48" fmla="*/ 8356 h 10000"/>
              <a:gd name="connsiteX49" fmla="*/ 10000 w 10000"/>
              <a:gd name="connsiteY49" fmla="*/ 8346 h 10000"/>
              <a:gd name="connsiteX50" fmla="*/ 9943 w 10000"/>
              <a:gd name="connsiteY50" fmla="*/ 8137 h 10000"/>
              <a:gd name="connsiteX51" fmla="*/ 9950 w 10000"/>
              <a:gd name="connsiteY51" fmla="*/ 7984 h 10000"/>
              <a:gd name="connsiteX52" fmla="*/ 9795 w 10000"/>
              <a:gd name="connsiteY52" fmla="*/ 7500 h 10000"/>
              <a:gd name="connsiteX53" fmla="*/ 9307 w 10000"/>
              <a:gd name="connsiteY53" fmla="*/ 7629 h 10000"/>
              <a:gd name="connsiteX54" fmla="*/ 8856 w 10000"/>
              <a:gd name="connsiteY54" fmla="*/ 7088 h 10000"/>
              <a:gd name="connsiteX55" fmla="*/ 8552 w 10000"/>
              <a:gd name="connsiteY55" fmla="*/ 7145 h 10000"/>
              <a:gd name="connsiteX56" fmla="*/ 8256 w 10000"/>
              <a:gd name="connsiteY56" fmla="*/ 7073 h 10000"/>
              <a:gd name="connsiteX57" fmla="*/ 8030 w 10000"/>
              <a:gd name="connsiteY57" fmla="*/ 7088 h 10000"/>
              <a:gd name="connsiteX58" fmla="*/ 7863 w 10000"/>
              <a:gd name="connsiteY58" fmla="*/ 7017 h 10000"/>
              <a:gd name="connsiteX59" fmla="*/ 7796 w 10000"/>
              <a:gd name="connsiteY59" fmla="*/ 6757 h 10000"/>
              <a:gd name="connsiteX60" fmla="*/ 7582 w 10000"/>
              <a:gd name="connsiteY60" fmla="*/ 6580 h 10000"/>
              <a:gd name="connsiteX61" fmla="*/ 7361 w 10000"/>
              <a:gd name="connsiteY61" fmla="*/ 6637 h 10000"/>
              <a:gd name="connsiteX62" fmla="*/ 7100 w 10000"/>
              <a:gd name="connsiteY62" fmla="*/ 6565 h 10000"/>
              <a:gd name="connsiteX63" fmla="*/ 7047 w 10000"/>
              <a:gd name="connsiteY63" fmla="*/ 6492 h 10000"/>
              <a:gd name="connsiteX64" fmla="*/ 7100 w 10000"/>
              <a:gd name="connsiteY64" fmla="*/ 6387 h 10000"/>
              <a:gd name="connsiteX65" fmla="*/ 7239 w 10000"/>
              <a:gd name="connsiteY65" fmla="*/ 6218 h 10000"/>
              <a:gd name="connsiteX66" fmla="*/ 7282 w 10000"/>
              <a:gd name="connsiteY66" fmla="*/ 5984 h 10000"/>
              <a:gd name="connsiteX67" fmla="*/ 7211 w 10000"/>
              <a:gd name="connsiteY67" fmla="*/ 5838 h 10000"/>
              <a:gd name="connsiteX68" fmla="*/ 7239 w 10000"/>
              <a:gd name="connsiteY68" fmla="*/ 5734 h 10000"/>
              <a:gd name="connsiteX69" fmla="*/ 7216 w 10000"/>
              <a:gd name="connsiteY69" fmla="*/ 5597 h 10000"/>
              <a:gd name="connsiteX70" fmla="*/ 7436 w 10000"/>
              <a:gd name="connsiteY70" fmla="*/ 5500 h 10000"/>
              <a:gd name="connsiteX71" fmla="*/ 7522 w 10000"/>
              <a:gd name="connsiteY71" fmla="*/ 5420 h 10000"/>
              <a:gd name="connsiteX72" fmla="*/ 7552 w 10000"/>
              <a:gd name="connsiteY72" fmla="*/ 5282 h 10000"/>
              <a:gd name="connsiteX73" fmla="*/ 7690 w 10000"/>
              <a:gd name="connsiteY73" fmla="*/ 5024 h 10000"/>
              <a:gd name="connsiteX74" fmla="*/ 7680 w 10000"/>
              <a:gd name="connsiteY74" fmla="*/ 4628 h 10000"/>
              <a:gd name="connsiteX75" fmla="*/ 7756 w 10000"/>
              <a:gd name="connsiteY75" fmla="*/ 4262 h 10000"/>
              <a:gd name="connsiteX76" fmla="*/ 8059 w 10000"/>
              <a:gd name="connsiteY76" fmla="*/ 3802 h 10000"/>
              <a:gd name="connsiteX77" fmla="*/ 8019 w 10000"/>
              <a:gd name="connsiteY77" fmla="*/ 3657 h 10000"/>
              <a:gd name="connsiteX78" fmla="*/ 7968 w 10000"/>
              <a:gd name="connsiteY78" fmla="*/ 3548 h 10000"/>
              <a:gd name="connsiteX79" fmla="*/ 7888 w 10000"/>
              <a:gd name="connsiteY79" fmla="*/ 3488 h 10000"/>
              <a:gd name="connsiteX80" fmla="*/ 7809 w 10000"/>
              <a:gd name="connsiteY80" fmla="*/ 3016 h 10000"/>
              <a:gd name="connsiteX81" fmla="*/ 7756 w 10000"/>
              <a:gd name="connsiteY81" fmla="*/ 2762 h 10000"/>
              <a:gd name="connsiteX82" fmla="*/ 7649 w 10000"/>
              <a:gd name="connsiteY82" fmla="*/ 2617 h 10000"/>
              <a:gd name="connsiteX83" fmla="*/ 7967 w 10000"/>
              <a:gd name="connsiteY83" fmla="*/ 2318 h 10000"/>
              <a:gd name="connsiteX84" fmla="*/ 7544 w 10000"/>
              <a:gd name="connsiteY84" fmla="*/ 1714 h 10000"/>
              <a:gd name="connsiteX85" fmla="*/ 8195 w 10000"/>
              <a:gd name="connsiteY85" fmla="*/ 48 h 10000"/>
              <a:gd name="connsiteX86" fmla="*/ 6387 w 10000"/>
              <a:gd name="connsiteY86" fmla="*/ 0 h 10000"/>
              <a:gd name="connsiteX87" fmla="*/ 5495 w 10000"/>
              <a:gd name="connsiteY87" fmla="*/ 145 h 10000"/>
              <a:gd name="connsiteX88" fmla="*/ 5253 w 10000"/>
              <a:gd name="connsiteY88" fmla="*/ 589 h 10000"/>
              <a:gd name="connsiteX89" fmla="*/ 5839 w 10000"/>
              <a:gd name="connsiteY89" fmla="*/ 1484 h 10000"/>
              <a:gd name="connsiteX90" fmla="*/ 5121 w 10000"/>
              <a:gd name="connsiteY90" fmla="*/ 2041 h 10000"/>
              <a:gd name="connsiteX91" fmla="*/ 4715 w 10000"/>
              <a:gd name="connsiteY91" fmla="*/ 3097 h 10000"/>
              <a:gd name="connsiteX92" fmla="*/ 4211 w 10000"/>
              <a:gd name="connsiteY9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660 w 10000"/>
              <a:gd name="connsiteY36" fmla="*/ 7718 h 10000"/>
              <a:gd name="connsiteX37" fmla="*/ 7047 w 10000"/>
              <a:gd name="connsiteY37" fmla="*/ 8443 h 10000"/>
              <a:gd name="connsiteX38" fmla="*/ 7145 w 10000"/>
              <a:gd name="connsiteY38" fmla="*/ 8589 h 10000"/>
              <a:gd name="connsiteX39" fmla="*/ 7361 w 10000"/>
              <a:gd name="connsiteY39" fmla="*/ 8855 h 10000"/>
              <a:gd name="connsiteX40" fmla="*/ 7768 w 10000"/>
              <a:gd name="connsiteY40" fmla="*/ 8839 h 10000"/>
              <a:gd name="connsiteX41" fmla="*/ 8374 w 10000"/>
              <a:gd name="connsiteY41" fmla="*/ 8911 h 10000"/>
              <a:gd name="connsiteX42" fmla="*/ 8914 w 10000"/>
              <a:gd name="connsiteY42" fmla="*/ 8589 h 10000"/>
              <a:gd name="connsiteX43" fmla="*/ 9045 w 10000"/>
              <a:gd name="connsiteY43" fmla="*/ 8443 h 10000"/>
              <a:gd name="connsiteX44" fmla="*/ 9179 w 10000"/>
              <a:gd name="connsiteY44" fmla="*/ 8443 h 10000"/>
              <a:gd name="connsiteX45" fmla="*/ 9346 w 10000"/>
              <a:gd name="connsiteY45" fmla="*/ 8427 h 10000"/>
              <a:gd name="connsiteX46" fmla="*/ 9611 w 10000"/>
              <a:gd name="connsiteY46" fmla="*/ 8346 h 10000"/>
              <a:gd name="connsiteX47" fmla="*/ 9838 w 10000"/>
              <a:gd name="connsiteY47" fmla="*/ 8356 h 10000"/>
              <a:gd name="connsiteX48" fmla="*/ 10000 w 10000"/>
              <a:gd name="connsiteY48" fmla="*/ 8346 h 10000"/>
              <a:gd name="connsiteX49" fmla="*/ 9943 w 10000"/>
              <a:gd name="connsiteY49" fmla="*/ 8137 h 10000"/>
              <a:gd name="connsiteX50" fmla="*/ 9950 w 10000"/>
              <a:gd name="connsiteY50" fmla="*/ 7984 h 10000"/>
              <a:gd name="connsiteX51" fmla="*/ 9795 w 10000"/>
              <a:gd name="connsiteY51" fmla="*/ 7500 h 10000"/>
              <a:gd name="connsiteX52" fmla="*/ 9307 w 10000"/>
              <a:gd name="connsiteY52" fmla="*/ 7629 h 10000"/>
              <a:gd name="connsiteX53" fmla="*/ 8856 w 10000"/>
              <a:gd name="connsiteY53" fmla="*/ 7088 h 10000"/>
              <a:gd name="connsiteX54" fmla="*/ 8552 w 10000"/>
              <a:gd name="connsiteY54" fmla="*/ 7145 h 10000"/>
              <a:gd name="connsiteX55" fmla="*/ 8256 w 10000"/>
              <a:gd name="connsiteY55" fmla="*/ 7073 h 10000"/>
              <a:gd name="connsiteX56" fmla="*/ 8030 w 10000"/>
              <a:gd name="connsiteY56" fmla="*/ 7088 h 10000"/>
              <a:gd name="connsiteX57" fmla="*/ 7863 w 10000"/>
              <a:gd name="connsiteY57" fmla="*/ 7017 h 10000"/>
              <a:gd name="connsiteX58" fmla="*/ 7796 w 10000"/>
              <a:gd name="connsiteY58" fmla="*/ 6757 h 10000"/>
              <a:gd name="connsiteX59" fmla="*/ 7582 w 10000"/>
              <a:gd name="connsiteY59" fmla="*/ 6580 h 10000"/>
              <a:gd name="connsiteX60" fmla="*/ 7361 w 10000"/>
              <a:gd name="connsiteY60" fmla="*/ 6637 h 10000"/>
              <a:gd name="connsiteX61" fmla="*/ 7100 w 10000"/>
              <a:gd name="connsiteY61" fmla="*/ 6565 h 10000"/>
              <a:gd name="connsiteX62" fmla="*/ 7047 w 10000"/>
              <a:gd name="connsiteY62" fmla="*/ 6492 h 10000"/>
              <a:gd name="connsiteX63" fmla="*/ 7100 w 10000"/>
              <a:gd name="connsiteY63" fmla="*/ 6387 h 10000"/>
              <a:gd name="connsiteX64" fmla="*/ 7239 w 10000"/>
              <a:gd name="connsiteY64" fmla="*/ 6218 h 10000"/>
              <a:gd name="connsiteX65" fmla="*/ 7282 w 10000"/>
              <a:gd name="connsiteY65" fmla="*/ 5984 h 10000"/>
              <a:gd name="connsiteX66" fmla="*/ 7211 w 10000"/>
              <a:gd name="connsiteY66" fmla="*/ 5838 h 10000"/>
              <a:gd name="connsiteX67" fmla="*/ 7239 w 10000"/>
              <a:gd name="connsiteY67" fmla="*/ 5734 h 10000"/>
              <a:gd name="connsiteX68" fmla="*/ 7216 w 10000"/>
              <a:gd name="connsiteY68" fmla="*/ 5597 h 10000"/>
              <a:gd name="connsiteX69" fmla="*/ 7436 w 10000"/>
              <a:gd name="connsiteY69" fmla="*/ 5500 h 10000"/>
              <a:gd name="connsiteX70" fmla="*/ 7522 w 10000"/>
              <a:gd name="connsiteY70" fmla="*/ 5420 h 10000"/>
              <a:gd name="connsiteX71" fmla="*/ 7552 w 10000"/>
              <a:gd name="connsiteY71" fmla="*/ 5282 h 10000"/>
              <a:gd name="connsiteX72" fmla="*/ 7690 w 10000"/>
              <a:gd name="connsiteY72" fmla="*/ 5024 h 10000"/>
              <a:gd name="connsiteX73" fmla="*/ 7680 w 10000"/>
              <a:gd name="connsiteY73" fmla="*/ 4628 h 10000"/>
              <a:gd name="connsiteX74" fmla="*/ 7756 w 10000"/>
              <a:gd name="connsiteY74" fmla="*/ 4262 h 10000"/>
              <a:gd name="connsiteX75" fmla="*/ 8059 w 10000"/>
              <a:gd name="connsiteY75" fmla="*/ 3802 h 10000"/>
              <a:gd name="connsiteX76" fmla="*/ 8019 w 10000"/>
              <a:gd name="connsiteY76" fmla="*/ 3657 h 10000"/>
              <a:gd name="connsiteX77" fmla="*/ 7968 w 10000"/>
              <a:gd name="connsiteY77" fmla="*/ 3548 h 10000"/>
              <a:gd name="connsiteX78" fmla="*/ 7888 w 10000"/>
              <a:gd name="connsiteY78" fmla="*/ 3488 h 10000"/>
              <a:gd name="connsiteX79" fmla="*/ 7809 w 10000"/>
              <a:gd name="connsiteY79" fmla="*/ 3016 h 10000"/>
              <a:gd name="connsiteX80" fmla="*/ 7756 w 10000"/>
              <a:gd name="connsiteY80" fmla="*/ 2762 h 10000"/>
              <a:gd name="connsiteX81" fmla="*/ 7649 w 10000"/>
              <a:gd name="connsiteY81" fmla="*/ 2617 h 10000"/>
              <a:gd name="connsiteX82" fmla="*/ 7967 w 10000"/>
              <a:gd name="connsiteY82" fmla="*/ 2318 h 10000"/>
              <a:gd name="connsiteX83" fmla="*/ 7544 w 10000"/>
              <a:gd name="connsiteY83" fmla="*/ 1714 h 10000"/>
              <a:gd name="connsiteX84" fmla="*/ 8195 w 10000"/>
              <a:gd name="connsiteY84" fmla="*/ 48 h 10000"/>
              <a:gd name="connsiteX85" fmla="*/ 6387 w 10000"/>
              <a:gd name="connsiteY85" fmla="*/ 0 h 10000"/>
              <a:gd name="connsiteX86" fmla="*/ 5495 w 10000"/>
              <a:gd name="connsiteY86" fmla="*/ 145 h 10000"/>
              <a:gd name="connsiteX87" fmla="*/ 5253 w 10000"/>
              <a:gd name="connsiteY87" fmla="*/ 589 h 10000"/>
              <a:gd name="connsiteX88" fmla="*/ 5839 w 10000"/>
              <a:gd name="connsiteY88" fmla="*/ 1484 h 10000"/>
              <a:gd name="connsiteX89" fmla="*/ 5121 w 10000"/>
              <a:gd name="connsiteY89" fmla="*/ 2041 h 10000"/>
              <a:gd name="connsiteX90" fmla="*/ 4715 w 10000"/>
              <a:gd name="connsiteY90" fmla="*/ 3097 h 10000"/>
              <a:gd name="connsiteX91" fmla="*/ 4211 w 10000"/>
              <a:gd name="connsiteY9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7047 w 10000"/>
              <a:gd name="connsiteY36" fmla="*/ 8443 h 10000"/>
              <a:gd name="connsiteX37" fmla="*/ 7145 w 10000"/>
              <a:gd name="connsiteY37" fmla="*/ 8589 h 10000"/>
              <a:gd name="connsiteX38" fmla="*/ 7361 w 10000"/>
              <a:gd name="connsiteY38" fmla="*/ 8855 h 10000"/>
              <a:gd name="connsiteX39" fmla="*/ 7768 w 10000"/>
              <a:gd name="connsiteY39" fmla="*/ 8839 h 10000"/>
              <a:gd name="connsiteX40" fmla="*/ 8374 w 10000"/>
              <a:gd name="connsiteY40" fmla="*/ 8911 h 10000"/>
              <a:gd name="connsiteX41" fmla="*/ 8914 w 10000"/>
              <a:gd name="connsiteY41" fmla="*/ 8589 h 10000"/>
              <a:gd name="connsiteX42" fmla="*/ 9045 w 10000"/>
              <a:gd name="connsiteY42" fmla="*/ 8443 h 10000"/>
              <a:gd name="connsiteX43" fmla="*/ 9179 w 10000"/>
              <a:gd name="connsiteY43" fmla="*/ 8443 h 10000"/>
              <a:gd name="connsiteX44" fmla="*/ 9346 w 10000"/>
              <a:gd name="connsiteY44" fmla="*/ 8427 h 10000"/>
              <a:gd name="connsiteX45" fmla="*/ 9611 w 10000"/>
              <a:gd name="connsiteY45" fmla="*/ 8346 h 10000"/>
              <a:gd name="connsiteX46" fmla="*/ 9838 w 10000"/>
              <a:gd name="connsiteY46" fmla="*/ 8356 h 10000"/>
              <a:gd name="connsiteX47" fmla="*/ 10000 w 10000"/>
              <a:gd name="connsiteY47" fmla="*/ 8346 h 10000"/>
              <a:gd name="connsiteX48" fmla="*/ 9943 w 10000"/>
              <a:gd name="connsiteY48" fmla="*/ 8137 h 10000"/>
              <a:gd name="connsiteX49" fmla="*/ 9950 w 10000"/>
              <a:gd name="connsiteY49" fmla="*/ 7984 h 10000"/>
              <a:gd name="connsiteX50" fmla="*/ 9795 w 10000"/>
              <a:gd name="connsiteY50" fmla="*/ 7500 h 10000"/>
              <a:gd name="connsiteX51" fmla="*/ 9307 w 10000"/>
              <a:gd name="connsiteY51" fmla="*/ 7629 h 10000"/>
              <a:gd name="connsiteX52" fmla="*/ 8856 w 10000"/>
              <a:gd name="connsiteY52" fmla="*/ 7088 h 10000"/>
              <a:gd name="connsiteX53" fmla="*/ 8552 w 10000"/>
              <a:gd name="connsiteY53" fmla="*/ 7145 h 10000"/>
              <a:gd name="connsiteX54" fmla="*/ 8256 w 10000"/>
              <a:gd name="connsiteY54" fmla="*/ 7073 h 10000"/>
              <a:gd name="connsiteX55" fmla="*/ 8030 w 10000"/>
              <a:gd name="connsiteY55" fmla="*/ 7088 h 10000"/>
              <a:gd name="connsiteX56" fmla="*/ 7863 w 10000"/>
              <a:gd name="connsiteY56" fmla="*/ 7017 h 10000"/>
              <a:gd name="connsiteX57" fmla="*/ 7796 w 10000"/>
              <a:gd name="connsiteY57" fmla="*/ 6757 h 10000"/>
              <a:gd name="connsiteX58" fmla="*/ 7582 w 10000"/>
              <a:gd name="connsiteY58" fmla="*/ 6580 h 10000"/>
              <a:gd name="connsiteX59" fmla="*/ 7361 w 10000"/>
              <a:gd name="connsiteY59" fmla="*/ 6637 h 10000"/>
              <a:gd name="connsiteX60" fmla="*/ 7100 w 10000"/>
              <a:gd name="connsiteY60" fmla="*/ 6565 h 10000"/>
              <a:gd name="connsiteX61" fmla="*/ 7047 w 10000"/>
              <a:gd name="connsiteY61" fmla="*/ 6492 h 10000"/>
              <a:gd name="connsiteX62" fmla="*/ 7100 w 10000"/>
              <a:gd name="connsiteY62" fmla="*/ 6387 h 10000"/>
              <a:gd name="connsiteX63" fmla="*/ 7239 w 10000"/>
              <a:gd name="connsiteY63" fmla="*/ 6218 h 10000"/>
              <a:gd name="connsiteX64" fmla="*/ 7282 w 10000"/>
              <a:gd name="connsiteY64" fmla="*/ 5984 h 10000"/>
              <a:gd name="connsiteX65" fmla="*/ 7211 w 10000"/>
              <a:gd name="connsiteY65" fmla="*/ 5838 h 10000"/>
              <a:gd name="connsiteX66" fmla="*/ 7239 w 10000"/>
              <a:gd name="connsiteY66" fmla="*/ 5734 h 10000"/>
              <a:gd name="connsiteX67" fmla="*/ 7216 w 10000"/>
              <a:gd name="connsiteY67" fmla="*/ 5597 h 10000"/>
              <a:gd name="connsiteX68" fmla="*/ 7436 w 10000"/>
              <a:gd name="connsiteY68" fmla="*/ 5500 h 10000"/>
              <a:gd name="connsiteX69" fmla="*/ 7522 w 10000"/>
              <a:gd name="connsiteY69" fmla="*/ 5420 h 10000"/>
              <a:gd name="connsiteX70" fmla="*/ 7552 w 10000"/>
              <a:gd name="connsiteY70" fmla="*/ 5282 h 10000"/>
              <a:gd name="connsiteX71" fmla="*/ 7690 w 10000"/>
              <a:gd name="connsiteY71" fmla="*/ 5024 h 10000"/>
              <a:gd name="connsiteX72" fmla="*/ 7680 w 10000"/>
              <a:gd name="connsiteY72" fmla="*/ 4628 h 10000"/>
              <a:gd name="connsiteX73" fmla="*/ 7756 w 10000"/>
              <a:gd name="connsiteY73" fmla="*/ 4262 h 10000"/>
              <a:gd name="connsiteX74" fmla="*/ 8059 w 10000"/>
              <a:gd name="connsiteY74" fmla="*/ 3802 h 10000"/>
              <a:gd name="connsiteX75" fmla="*/ 8019 w 10000"/>
              <a:gd name="connsiteY75" fmla="*/ 3657 h 10000"/>
              <a:gd name="connsiteX76" fmla="*/ 7968 w 10000"/>
              <a:gd name="connsiteY76" fmla="*/ 3548 h 10000"/>
              <a:gd name="connsiteX77" fmla="*/ 7888 w 10000"/>
              <a:gd name="connsiteY77" fmla="*/ 3488 h 10000"/>
              <a:gd name="connsiteX78" fmla="*/ 7809 w 10000"/>
              <a:gd name="connsiteY78" fmla="*/ 3016 h 10000"/>
              <a:gd name="connsiteX79" fmla="*/ 7756 w 10000"/>
              <a:gd name="connsiteY79" fmla="*/ 2762 h 10000"/>
              <a:gd name="connsiteX80" fmla="*/ 7649 w 10000"/>
              <a:gd name="connsiteY80" fmla="*/ 2617 h 10000"/>
              <a:gd name="connsiteX81" fmla="*/ 7967 w 10000"/>
              <a:gd name="connsiteY81" fmla="*/ 2318 h 10000"/>
              <a:gd name="connsiteX82" fmla="*/ 7544 w 10000"/>
              <a:gd name="connsiteY82" fmla="*/ 1714 h 10000"/>
              <a:gd name="connsiteX83" fmla="*/ 8195 w 10000"/>
              <a:gd name="connsiteY83" fmla="*/ 48 h 10000"/>
              <a:gd name="connsiteX84" fmla="*/ 6387 w 10000"/>
              <a:gd name="connsiteY84" fmla="*/ 0 h 10000"/>
              <a:gd name="connsiteX85" fmla="*/ 5495 w 10000"/>
              <a:gd name="connsiteY85" fmla="*/ 145 h 10000"/>
              <a:gd name="connsiteX86" fmla="*/ 5253 w 10000"/>
              <a:gd name="connsiteY86" fmla="*/ 589 h 10000"/>
              <a:gd name="connsiteX87" fmla="*/ 5839 w 10000"/>
              <a:gd name="connsiteY87" fmla="*/ 1484 h 10000"/>
              <a:gd name="connsiteX88" fmla="*/ 5121 w 10000"/>
              <a:gd name="connsiteY88" fmla="*/ 2041 h 10000"/>
              <a:gd name="connsiteX89" fmla="*/ 4715 w 10000"/>
              <a:gd name="connsiteY89" fmla="*/ 3097 h 10000"/>
              <a:gd name="connsiteX90" fmla="*/ 4211 w 10000"/>
              <a:gd name="connsiteY90" fmla="*/ 26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0000" h="10000">
                <a:moveTo>
                  <a:pt x="4211" y="2637"/>
                </a:moveTo>
                <a:lnTo>
                  <a:pt x="3423" y="3000"/>
                </a:lnTo>
                <a:lnTo>
                  <a:pt x="2421" y="3129"/>
                </a:lnTo>
                <a:lnTo>
                  <a:pt x="1887" y="3057"/>
                </a:lnTo>
                <a:lnTo>
                  <a:pt x="1465" y="3105"/>
                </a:lnTo>
                <a:cubicBezTo>
                  <a:pt x="1362" y="3207"/>
                  <a:pt x="1257" y="3309"/>
                  <a:pt x="1149" y="3411"/>
                </a:cubicBezTo>
                <a:lnTo>
                  <a:pt x="1710" y="4097"/>
                </a:lnTo>
                <a:cubicBezTo>
                  <a:pt x="1905" y="4411"/>
                  <a:pt x="2098" y="4727"/>
                  <a:pt x="2288" y="5040"/>
                </a:cubicBezTo>
                <a:cubicBezTo>
                  <a:pt x="2264" y="5315"/>
                  <a:pt x="2232" y="5589"/>
                  <a:pt x="2198" y="5863"/>
                </a:cubicBezTo>
                <a:cubicBezTo>
                  <a:pt x="2147" y="6114"/>
                  <a:pt x="2084" y="6363"/>
                  <a:pt x="2028" y="6613"/>
                </a:cubicBezTo>
                <a:lnTo>
                  <a:pt x="760" y="7339"/>
                </a:lnTo>
                <a:lnTo>
                  <a:pt x="0" y="7725"/>
                </a:lnTo>
                <a:cubicBezTo>
                  <a:pt x="22" y="7854"/>
                  <a:pt x="69" y="7984"/>
                  <a:pt x="108" y="8113"/>
                </a:cubicBezTo>
                <a:cubicBezTo>
                  <a:pt x="262" y="8240"/>
                  <a:pt x="414" y="8366"/>
                  <a:pt x="573" y="8492"/>
                </a:cubicBezTo>
                <a:cubicBezTo>
                  <a:pt x="643" y="8600"/>
                  <a:pt x="720" y="8708"/>
                  <a:pt x="789" y="8815"/>
                </a:cubicBezTo>
                <a:lnTo>
                  <a:pt x="1174" y="9008"/>
                </a:lnTo>
                <a:lnTo>
                  <a:pt x="1493" y="9468"/>
                </a:lnTo>
                <a:cubicBezTo>
                  <a:pt x="1616" y="9611"/>
                  <a:pt x="1742" y="9753"/>
                  <a:pt x="1870" y="9895"/>
                </a:cubicBezTo>
                <a:lnTo>
                  <a:pt x="2134" y="10000"/>
                </a:lnTo>
                <a:cubicBezTo>
                  <a:pt x="2225" y="9952"/>
                  <a:pt x="2309" y="9903"/>
                  <a:pt x="2398" y="9855"/>
                </a:cubicBezTo>
                <a:cubicBezTo>
                  <a:pt x="2478" y="9740"/>
                  <a:pt x="2570" y="9624"/>
                  <a:pt x="2647" y="9509"/>
                </a:cubicBezTo>
                <a:cubicBezTo>
                  <a:pt x="2586" y="9333"/>
                  <a:pt x="2515" y="9159"/>
                  <a:pt x="2447" y="8984"/>
                </a:cubicBezTo>
                <a:cubicBezTo>
                  <a:pt x="2450" y="8911"/>
                  <a:pt x="2457" y="8839"/>
                  <a:pt x="2464" y="8766"/>
                </a:cubicBezTo>
                <a:lnTo>
                  <a:pt x="3124" y="8621"/>
                </a:lnTo>
                <a:lnTo>
                  <a:pt x="3494" y="8516"/>
                </a:lnTo>
                <a:lnTo>
                  <a:pt x="3793" y="8492"/>
                </a:lnTo>
                <a:lnTo>
                  <a:pt x="4249" y="8330"/>
                </a:lnTo>
                <a:lnTo>
                  <a:pt x="4807" y="7992"/>
                </a:lnTo>
                <a:lnTo>
                  <a:pt x="5438" y="8137"/>
                </a:lnTo>
                <a:lnTo>
                  <a:pt x="5692" y="8041"/>
                </a:lnTo>
                <a:cubicBezTo>
                  <a:pt x="5704" y="8186"/>
                  <a:pt x="5720" y="8330"/>
                  <a:pt x="5736" y="8476"/>
                </a:cubicBezTo>
                <a:lnTo>
                  <a:pt x="5884" y="8669"/>
                </a:lnTo>
                <a:cubicBezTo>
                  <a:pt x="5941" y="8643"/>
                  <a:pt x="5990" y="8616"/>
                  <a:pt x="6048" y="8589"/>
                </a:cubicBezTo>
                <a:cubicBezTo>
                  <a:pt x="6071" y="8621"/>
                  <a:pt x="6095" y="8654"/>
                  <a:pt x="6123" y="8686"/>
                </a:cubicBezTo>
                <a:lnTo>
                  <a:pt x="6442" y="8572"/>
                </a:lnTo>
                <a:lnTo>
                  <a:pt x="7075" y="8452"/>
                </a:lnTo>
                <a:cubicBezTo>
                  <a:pt x="7176" y="8431"/>
                  <a:pt x="7035" y="8420"/>
                  <a:pt x="7047" y="8443"/>
                </a:cubicBezTo>
                <a:cubicBezTo>
                  <a:pt x="7079" y="8492"/>
                  <a:pt x="7116" y="8540"/>
                  <a:pt x="7145" y="8589"/>
                </a:cubicBezTo>
                <a:cubicBezTo>
                  <a:pt x="7223" y="8677"/>
                  <a:pt x="7287" y="8766"/>
                  <a:pt x="7361" y="8855"/>
                </a:cubicBezTo>
                <a:lnTo>
                  <a:pt x="7768" y="8839"/>
                </a:lnTo>
                <a:lnTo>
                  <a:pt x="8374" y="8911"/>
                </a:lnTo>
                <a:lnTo>
                  <a:pt x="8914" y="8589"/>
                </a:lnTo>
                <a:cubicBezTo>
                  <a:pt x="8965" y="8540"/>
                  <a:pt x="9002" y="8492"/>
                  <a:pt x="9045" y="8443"/>
                </a:cubicBezTo>
                <a:lnTo>
                  <a:pt x="9179" y="8443"/>
                </a:lnTo>
                <a:lnTo>
                  <a:pt x="9346" y="8427"/>
                </a:lnTo>
                <a:lnTo>
                  <a:pt x="9611" y="8346"/>
                </a:lnTo>
                <a:lnTo>
                  <a:pt x="9838" y="8356"/>
                </a:lnTo>
                <a:lnTo>
                  <a:pt x="10000" y="8346"/>
                </a:lnTo>
                <a:cubicBezTo>
                  <a:pt x="9982" y="8277"/>
                  <a:pt x="9956" y="8206"/>
                  <a:pt x="9943" y="8137"/>
                </a:cubicBezTo>
                <a:cubicBezTo>
                  <a:pt x="9945" y="8086"/>
                  <a:pt x="9948" y="8035"/>
                  <a:pt x="9950" y="7984"/>
                </a:cubicBezTo>
                <a:cubicBezTo>
                  <a:pt x="9898" y="7887"/>
                  <a:pt x="9843" y="7597"/>
                  <a:pt x="9795" y="7500"/>
                </a:cubicBezTo>
                <a:lnTo>
                  <a:pt x="9307" y="7629"/>
                </a:lnTo>
                <a:cubicBezTo>
                  <a:pt x="9164" y="7450"/>
                  <a:pt x="9012" y="7269"/>
                  <a:pt x="8856" y="7088"/>
                </a:cubicBezTo>
                <a:lnTo>
                  <a:pt x="8552" y="7145"/>
                </a:lnTo>
                <a:cubicBezTo>
                  <a:pt x="8452" y="7122"/>
                  <a:pt x="8356" y="7096"/>
                  <a:pt x="8256" y="7073"/>
                </a:cubicBezTo>
                <a:lnTo>
                  <a:pt x="8030" y="7088"/>
                </a:lnTo>
                <a:lnTo>
                  <a:pt x="7863" y="7017"/>
                </a:lnTo>
                <a:cubicBezTo>
                  <a:pt x="7836" y="6930"/>
                  <a:pt x="7813" y="6844"/>
                  <a:pt x="7796" y="6757"/>
                </a:cubicBezTo>
                <a:cubicBezTo>
                  <a:pt x="7720" y="6699"/>
                  <a:pt x="7654" y="6639"/>
                  <a:pt x="7582" y="6580"/>
                </a:cubicBezTo>
                <a:lnTo>
                  <a:pt x="7361" y="6637"/>
                </a:lnTo>
                <a:cubicBezTo>
                  <a:pt x="7269" y="6613"/>
                  <a:pt x="7186" y="6589"/>
                  <a:pt x="7100" y="6565"/>
                </a:cubicBezTo>
                <a:cubicBezTo>
                  <a:pt x="7079" y="6541"/>
                  <a:pt x="7058" y="6516"/>
                  <a:pt x="7047" y="6492"/>
                </a:cubicBezTo>
                <a:cubicBezTo>
                  <a:pt x="7058" y="6457"/>
                  <a:pt x="7079" y="6423"/>
                  <a:pt x="7100" y="6387"/>
                </a:cubicBezTo>
                <a:cubicBezTo>
                  <a:pt x="7143" y="6331"/>
                  <a:pt x="7193" y="6274"/>
                  <a:pt x="7239" y="6218"/>
                </a:cubicBezTo>
                <a:cubicBezTo>
                  <a:pt x="7255" y="6139"/>
                  <a:pt x="7265" y="6062"/>
                  <a:pt x="7282" y="5984"/>
                </a:cubicBezTo>
                <a:cubicBezTo>
                  <a:pt x="7259" y="5935"/>
                  <a:pt x="7227" y="5887"/>
                  <a:pt x="7211" y="5838"/>
                </a:cubicBezTo>
                <a:cubicBezTo>
                  <a:pt x="7217" y="5803"/>
                  <a:pt x="7227" y="5770"/>
                  <a:pt x="7239" y="5734"/>
                </a:cubicBezTo>
                <a:cubicBezTo>
                  <a:pt x="7233" y="5689"/>
                  <a:pt x="7221" y="5643"/>
                  <a:pt x="7216" y="5597"/>
                </a:cubicBezTo>
                <a:cubicBezTo>
                  <a:pt x="7285" y="5565"/>
                  <a:pt x="7361" y="5532"/>
                  <a:pt x="7436" y="5500"/>
                </a:cubicBezTo>
                <a:cubicBezTo>
                  <a:pt x="7466" y="5473"/>
                  <a:pt x="7499" y="5447"/>
                  <a:pt x="7522" y="5420"/>
                </a:cubicBezTo>
                <a:cubicBezTo>
                  <a:pt x="7531" y="5374"/>
                  <a:pt x="7546" y="5328"/>
                  <a:pt x="7552" y="5282"/>
                </a:cubicBezTo>
                <a:cubicBezTo>
                  <a:pt x="7580" y="5216"/>
                  <a:pt x="7669" y="5133"/>
                  <a:pt x="7690" y="5024"/>
                </a:cubicBezTo>
                <a:cubicBezTo>
                  <a:pt x="7711" y="4915"/>
                  <a:pt x="7965" y="4707"/>
                  <a:pt x="7680" y="4628"/>
                </a:cubicBezTo>
                <a:cubicBezTo>
                  <a:pt x="7395" y="4549"/>
                  <a:pt x="7789" y="4369"/>
                  <a:pt x="7756" y="4262"/>
                </a:cubicBezTo>
                <a:cubicBezTo>
                  <a:pt x="7723" y="4155"/>
                  <a:pt x="8033" y="3901"/>
                  <a:pt x="8059" y="3802"/>
                </a:cubicBezTo>
                <a:cubicBezTo>
                  <a:pt x="8085" y="3703"/>
                  <a:pt x="8034" y="3699"/>
                  <a:pt x="8019" y="3657"/>
                </a:cubicBezTo>
                <a:cubicBezTo>
                  <a:pt x="8004" y="3615"/>
                  <a:pt x="7972" y="3578"/>
                  <a:pt x="7968" y="3548"/>
                </a:cubicBezTo>
                <a:cubicBezTo>
                  <a:pt x="7837" y="3499"/>
                  <a:pt x="7911" y="3577"/>
                  <a:pt x="7888" y="3488"/>
                </a:cubicBezTo>
                <a:cubicBezTo>
                  <a:pt x="7862" y="3399"/>
                  <a:pt x="7820" y="3137"/>
                  <a:pt x="7809" y="3016"/>
                </a:cubicBezTo>
                <a:cubicBezTo>
                  <a:pt x="7800" y="2895"/>
                  <a:pt x="7878" y="2740"/>
                  <a:pt x="7756" y="2762"/>
                </a:cubicBezTo>
                <a:cubicBezTo>
                  <a:pt x="7629" y="2784"/>
                  <a:pt x="7659" y="2640"/>
                  <a:pt x="7649" y="2617"/>
                </a:cubicBezTo>
                <a:cubicBezTo>
                  <a:pt x="7640" y="2594"/>
                  <a:pt x="8020" y="2462"/>
                  <a:pt x="7967" y="2318"/>
                </a:cubicBezTo>
                <a:cubicBezTo>
                  <a:pt x="7982" y="2109"/>
                  <a:pt x="7531" y="1924"/>
                  <a:pt x="7544" y="1714"/>
                </a:cubicBezTo>
                <a:cubicBezTo>
                  <a:pt x="7530" y="1208"/>
                  <a:pt x="7814" y="532"/>
                  <a:pt x="8195" y="48"/>
                </a:cubicBezTo>
                <a:lnTo>
                  <a:pt x="6387" y="0"/>
                </a:lnTo>
                <a:lnTo>
                  <a:pt x="5495" y="145"/>
                </a:lnTo>
                <a:cubicBezTo>
                  <a:pt x="5412" y="294"/>
                  <a:pt x="5340" y="441"/>
                  <a:pt x="5253" y="589"/>
                </a:cubicBezTo>
                <a:cubicBezTo>
                  <a:pt x="5460" y="887"/>
                  <a:pt x="5641" y="1186"/>
                  <a:pt x="5839" y="1484"/>
                </a:cubicBezTo>
                <a:lnTo>
                  <a:pt x="5121" y="2041"/>
                </a:lnTo>
                <a:cubicBezTo>
                  <a:pt x="4986" y="2393"/>
                  <a:pt x="4853" y="2744"/>
                  <a:pt x="4715" y="3097"/>
                </a:cubicBezTo>
                <a:cubicBezTo>
                  <a:pt x="4540" y="2943"/>
                  <a:pt x="4375" y="2791"/>
                  <a:pt x="4211" y="2637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0" name="Freeform 1350"/>
          <p:cNvSpPr>
            <a:spLocks/>
          </p:cNvSpPr>
          <p:nvPr/>
        </p:nvSpPr>
        <p:spPr bwMode="auto">
          <a:xfrm>
            <a:off x="7190186" y="4023122"/>
            <a:ext cx="877490" cy="719138"/>
          </a:xfrm>
          <a:custGeom>
            <a:avLst/>
            <a:gdLst>
              <a:gd name="T0" fmla="*/ 2147483647 w 737"/>
              <a:gd name="T1" fmla="*/ 2147483647 h 604"/>
              <a:gd name="T2" fmla="*/ 2147483647 w 737"/>
              <a:gd name="T3" fmla="*/ 2147483647 h 604"/>
              <a:gd name="T4" fmla="*/ 2147483647 w 737"/>
              <a:gd name="T5" fmla="*/ 2147483647 h 604"/>
              <a:gd name="T6" fmla="*/ 2147483647 w 737"/>
              <a:gd name="T7" fmla="*/ 2147483647 h 604"/>
              <a:gd name="T8" fmla="*/ 2147483647 w 737"/>
              <a:gd name="T9" fmla="*/ 2147483647 h 604"/>
              <a:gd name="T10" fmla="*/ 2147483647 w 737"/>
              <a:gd name="T11" fmla="*/ 0 h 604"/>
              <a:gd name="T12" fmla="*/ 0 w 737"/>
              <a:gd name="T13" fmla="*/ 2147483647 h 604"/>
              <a:gd name="T14" fmla="*/ 2147483647 w 737"/>
              <a:gd name="T15" fmla="*/ 2147483647 h 604"/>
              <a:gd name="T16" fmla="*/ 2147483647 w 737"/>
              <a:gd name="T17" fmla="*/ 2147483647 h 604"/>
              <a:gd name="T18" fmla="*/ 2147483647 w 737"/>
              <a:gd name="T19" fmla="*/ 2147483647 h 604"/>
              <a:gd name="T20" fmla="*/ 2147483647 w 737"/>
              <a:gd name="T21" fmla="*/ 2147483647 h 604"/>
              <a:gd name="T22" fmla="*/ 2147483647 w 737"/>
              <a:gd name="T23" fmla="*/ 2147483647 h 604"/>
              <a:gd name="T24" fmla="*/ 2147483647 w 737"/>
              <a:gd name="T25" fmla="*/ 2147483647 h 604"/>
              <a:gd name="T26" fmla="*/ 2147483647 w 737"/>
              <a:gd name="T27" fmla="*/ 2147483647 h 604"/>
              <a:gd name="T28" fmla="*/ 2147483647 w 737"/>
              <a:gd name="T29" fmla="*/ 2147483647 h 604"/>
              <a:gd name="T30" fmla="*/ 2147483647 w 737"/>
              <a:gd name="T31" fmla="*/ 2147483647 h 604"/>
              <a:gd name="T32" fmla="*/ 2147483647 w 737"/>
              <a:gd name="T33" fmla="*/ 2147483647 h 604"/>
              <a:gd name="T34" fmla="*/ 2147483647 w 737"/>
              <a:gd name="T35" fmla="*/ 2147483647 h 604"/>
              <a:gd name="T36" fmla="*/ 2147483647 w 737"/>
              <a:gd name="T37" fmla="*/ 2147483647 h 604"/>
              <a:gd name="T38" fmla="*/ 2147483647 w 737"/>
              <a:gd name="T39" fmla="*/ 2147483647 h 604"/>
              <a:gd name="T40" fmla="*/ 2147483647 w 737"/>
              <a:gd name="T41" fmla="*/ 2147483647 h 604"/>
              <a:gd name="T42" fmla="*/ 2147483647 w 737"/>
              <a:gd name="T43" fmla="*/ 2147483647 h 604"/>
              <a:gd name="T44" fmla="*/ 2147483647 w 737"/>
              <a:gd name="T45" fmla="*/ 2147483647 h 604"/>
              <a:gd name="T46" fmla="*/ 2147483647 w 737"/>
              <a:gd name="T47" fmla="*/ 2147483647 h 6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7"/>
              <a:gd name="T73" fmla="*/ 0 h 604"/>
              <a:gd name="T74" fmla="*/ 737 w 737"/>
              <a:gd name="T75" fmla="*/ 604 h 6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7" h="604">
                <a:moveTo>
                  <a:pt x="624" y="209"/>
                </a:moveTo>
                <a:lnTo>
                  <a:pt x="599" y="119"/>
                </a:lnTo>
                <a:lnTo>
                  <a:pt x="440" y="56"/>
                </a:lnTo>
                <a:lnTo>
                  <a:pt x="351" y="52"/>
                </a:lnTo>
                <a:lnTo>
                  <a:pt x="243" y="46"/>
                </a:lnTo>
                <a:lnTo>
                  <a:pt x="62" y="0"/>
                </a:lnTo>
                <a:lnTo>
                  <a:pt x="0" y="7"/>
                </a:lnTo>
                <a:lnTo>
                  <a:pt x="23" y="68"/>
                </a:lnTo>
                <a:lnTo>
                  <a:pt x="83" y="166"/>
                </a:lnTo>
                <a:lnTo>
                  <a:pt x="119" y="199"/>
                </a:lnTo>
                <a:lnTo>
                  <a:pt x="176" y="376"/>
                </a:lnTo>
                <a:lnTo>
                  <a:pt x="288" y="425"/>
                </a:lnTo>
                <a:lnTo>
                  <a:pt x="371" y="475"/>
                </a:lnTo>
                <a:lnTo>
                  <a:pt x="413" y="572"/>
                </a:lnTo>
                <a:lnTo>
                  <a:pt x="513" y="604"/>
                </a:lnTo>
                <a:lnTo>
                  <a:pt x="603" y="592"/>
                </a:lnTo>
                <a:lnTo>
                  <a:pt x="671" y="541"/>
                </a:lnTo>
                <a:lnTo>
                  <a:pt x="696" y="503"/>
                </a:lnTo>
                <a:lnTo>
                  <a:pt x="725" y="446"/>
                </a:lnTo>
                <a:lnTo>
                  <a:pt x="737" y="406"/>
                </a:lnTo>
                <a:lnTo>
                  <a:pt x="732" y="371"/>
                </a:lnTo>
                <a:lnTo>
                  <a:pt x="717" y="323"/>
                </a:lnTo>
                <a:lnTo>
                  <a:pt x="704" y="217"/>
                </a:lnTo>
                <a:lnTo>
                  <a:pt x="624" y="209"/>
                </a:lnTo>
                <a:close/>
              </a:path>
            </a:pathLst>
          </a:custGeom>
          <a:solidFill>
            <a:srgbClr val="99FF66">
              <a:alpha val="50195"/>
            </a:srgbClr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1" name="Freeform 1351"/>
          <p:cNvSpPr>
            <a:spLocks/>
          </p:cNvSpPr>
          <p:nvPr/>
        </p:nvSpPr>
        <p:spPr bwMode="auto">
          <a:xfrm>
            <a:off x="6167439" y="3409951"/>
            <a:ext cx="945356" cy="840581"/>
          </a:xfrm>
          <a:custGeom>
            <a:avLst/>
            <a:gdLst>
              <a:gd name="T0" fmla="*/ 2147483647 w 794"/>
              <a:gd name="T1" fmla="*/ 0 h 706"/>
              <a:gd name="T2" fmla="*/ 2147483647 w 794"/>
              <a:gd name="T3" fmla="*/ 2147483647 h 706"/>
              <a:gd name="T4" fmla="*/ 2147483647 w 794"/>
              <a:gd name="T5" fmla="*/ 2147483647 h 706"/>
              <a:gd name="T6" fmla="*/ 2147483647 w 794"/>
              <a:gd name="T7" fmla="*/ 2147483647 h 706"/>
              <a:gd name="T8" fmla="*/ 2147483647 w 794"/>
              <a:gd name="T9" fmla="*/ 2147483647 h 706"/>
              <a:gd name="T10" fmla="*/ 2147483647 w 794"/>
              <a:gd name="T11" fmla="*/ 2147483647 h 706"/>
              <a:gd name="T12" fmla="*/ 2147483647 w 794"/>
              <a:gd name="T13" fmla="*/ 2147483647 h 706"/>
              <a:gd name="T14" fmla="*/ 2147483647 w 794"/>
              <a:gd name="T15" fmla="*/ 2147483647 h 706"/>
              <a:gd name="T16" fmla="*/ 2147483647 w 794"/>
              <a:gd name="T17" fmla="*/ 2147483647 h 706"/>
              <a:gd name="T18" fmla="*/ 2147483647 w 794"/>
              <a:gd name="T19" fmla="*/ 2147483647 h 706"/>
              <a:gd name="T20" fmla="*/ 0 w 794"/>
              <a:gd name="T21" fmla="*/ 2147483647 h 706"/>
              <a:gd name="T22" fmla="*/ 2147483647 w 794"/>
              <a:gd name="T23" fmla="*/ 2147483647 h 706"/>
              <a:gd name="T24" fmla="*/ 2147483647 w 794"/>
              <a:gd name="T25" fmla="*/ 2147483647 h 706"/>
              <a:gd name="T26" fmla="*/ 2147483647 w 794"/>
              <a:gd name="T27" fmla="*/ 2147483647 h 706"/>
              <a:gd name="T28" fmla="*/ 2147483647 w 794"/>
              <a:gd name="T29" fmla="*/ 2147483647 h 706"/>
              <a:gd name="T30" fmla="*/ 2147483647 w 794"/>
              <a:gd name="T31" fmla="*/ 2147483647 h 706"/>
              <a:gd name="T32" fmla="*/ 2147483647 w 794"/>
              <a:gd name="T33" fmla="*/ 2147483647 h 706"/>
              <a:gd name="T34" fmla="*/ 2147483647 w 794"/>
              <a:gd name="T35" fmla="*/ 2147483647 h 706"/>
              <a:gd name="T36" fmla="*/ 2147483647 w 794"/>
              <a:gd name="T37" fmla="*/ 2147483647 h 706"/>
              <a:gd name="T38" fmla="*/ 2147483647 w 794"/>
              <a:gd name="T39" fmla="*/ 2147483647 h 706"/>
              <a:gd name="T40" fmla="*/ 2147483647 w 794"/>
              <a:gd name="T41" fmla="*/ 2147483647 h 706"/>
              <a:gd name="T42" fmla="*/ 2147483647 w 794"/>
              <a:gd name="T43" fmla="*/ 2147483647 h 706"/>
              <a:gd name="T44" fmla="*/ 2147483647 w 794"/>
              <a:gd name="T45" fmla="*/ 2147483647 h 706"/>
              <a:gd name="T46" fmla="*/ 2147483647 w 794"/>
              <a:gd name="T47" fmla="*/ 2147483647 h 706"/>
              <a:gd name="T48" fmla="*/ 2147483647 w 794"/>
              <a:gd name="T49" fmla="*/ 2147483647 h 706"/>
              <a:gd name="T50" fmla="*/ 2147483647 w 794"/>
              <a:gd name="T51" fmla="*/ 2147483647 h 706"/>
              <a:gd name="T52" fmla="*/ 2147483647 w 794"/>
              <a:gd name="T53" fmla="*/ 2147483647 h 706"/>
              <a:gd name="T54" fmla="*/ 2147483647 w 794"/>
              <a:gd name="T55" fmla="*/ 2147483647 h 706"/>
              <a:gd name="T56" fmla="*/ 2147483647 w 794"/>
              <a:gd name="T57" fmla="*/ 2147483647 h 706"/>
              <a:gd name="T58" fmla="*/ 2147483647 w 794"/>
              <a:gd name="T59" fmla="*/ 2147483647 h 706"/>
              <a:gd name="T60" fmla="*/ 2147483647 w 794"/>
              <a:gd name="T61" fmla="*/ 2147483647 h 706"/>
              <a:gd name="T62" fmla="*/ 2147483647 w 794"/>
              <a:gd name="T63" fmla="*/ 2147483647 h 706"/>
              <a:gd name="T64" fmla="*/ 2147483647 w 794"/>
              <a:gd name="T65" fmla="*/ 2147483647 h 706"/>
              <a:gd name="T66" fmla="*/ 2147483647 w 794"/>
              <a:gd name="T67" fmla="*/ 2147483647 h 706"/>
              <a:gd name="T68" fmla="*/ 2147483647 w 794"/>
              <a:gd name="T69" fmla="*/ 2147483647 h 706"/>
              <a:gd name="T70" fmla="*/ 2147483647 w 794"/>
              <a:gd name="T71" fmla="*/ 2147483647 h 706"/>
              <a:gd name="T72" fmla="*/ 2147483647 w 794"/>
              <a:gd name="T73" fmla="*/ 2147483647 h 706"/>
              <a:gd name="T74" fmla="*/ 2147483647 w 794"/>
              <a:gd name="T75" fmla="*/ 2147483647 h 706"/>
              <a:gd name="T76" fmla="*/ 2147483647 w 794"/>
              <a:gd name="T77" fmla="*/ 2147483647 h 706"/>
              <a:gd name="T78" fmla="*/ 2147483647 w 794"/>
              <a:gd name="T79" fmla="*/ 2147483647 h 706"/>
              <a:gd name="T80" fmla="*/ 2147483647 w 794"/>
              <a:gd name="T81" fmla="*/ 2147483647 h 706"/>
              <a:gd name="T82" fmla="*/ 2147483647 w 794"/>
              <a:gd name="T83" fmla="*/ 2147483647 h 706"/>
              <a:gd name="T84" fmla="*/ 2147483647 w 794"/>
              <a:gd name="T85" fmla="*/ 2147483647 h 706"/>
              <a:gd name="T86" fmla="*/ 2147483647 w 794"/>
              <a:gd name="T87" fmla="*/ 2147483647 h 706"/>
              <a:gd name="T88" fmla="*/ 2147483647 w 794"/>
              <a:gd name="T89" fmla="*/ 2147483647 h 706"/>
              <a:gd name="T90" fmla="*/ 2147483647 w 794"/>
              <a:gd name="T91" fmla="*/ 2147483647 h 706"/>
              <a:gd name="T92" fmla="*/ 2147483647 w 794"/>
              <a:gd name="T93" fmla="*/ 2147483647 h 706"/>
              <a:gd name="T94" fmla="*/ 2147483647 w 794"/>
              <a:gd name="T95" fmla="*/ 2147483647 h 706"/>
              <a:gd name="T96" fmla="*/ 2147483647 w 794"/>
              <a:gd name="T97" fmla="*/ 2147483647 h 706"/>
              <a:gd name="T98" fmla="*/ 2147483647 w 794"/>
              <a:gd name="T99" fmla="*/ 2147483647 h 706"/>
              <a:gd name="T100" fmla="*/ 2147483647 w 794"/>
              <a:gd name="T101" fmla="*/ 2147483647 h 706"/>
              <a:gd name="T102" fmla="*/ 2147483647 w 794"/>
              <a:gd name="T103" fmla="*/ 2147483647 h 706"/>
              <a:gd name="T104" fmla="*/ 2147483647 w 794"/>
              <a:gd name="T105" fmla="*/ 2147483647 h 706"/>
              <a:gd name="T106" fmla="*/ 2147483647 w 794"/>
              <a:gd name="T107" fmla="*/ 2147483647 h 706"/>
              <a:gd name="T108" fmla="*/ 2147483647 w 794"/>
              <a:gd name="T109" fmla="*/ 2147483647 h 706"/>
              <a:gd name="T110" fmla="*/ 2147483647 w 794"/>
              <a:gd name="T111" fmla="*/ 2147483647 h 706"/>
              <a:gd name="T112" fmla="*/ 2147483647 w 794"/>
              <a:gd name="T113" fmla="*/ 2147483647 h 706"/>
              <a:gd name="T114" fmla="*/ 2147483647 w 794"/>
              <a:gd name="T115" fmla="*/ 0 h 7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4"/>
              <a:gd name="T175" fmla="*/ 0 h 706"/>
              <a:gd name="T176" fmla="*/ 794 w 794"/>
              <a:gd name="T177" fmla="*/ 706 h 7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4" h="706">
                <a:moveTo>
                  <a:pt x="103" y="0"/>
                </a:moveTo>
                <a:lnTo>
                  <a:pt x="81" y="13"/>
                </a:lnTo>
                <a:lnTo>
                  <a:pt x="60" y="33"/>
                </a:lnTo>
                <a:lnTo>
                  <a:pt x="54" y="57"/>
                </a:lnTo>
                <a:lnTo>
                  <a:pt x="45" y="78"/>
                </a:lnTo>
                <a:lnTo>
                  <a:pt x="39" y="87"/>
                </a:lnTo>
                <a:lnTo>
                  <a:pt x="34" y="97"/>
                </a:lnTo>
                <a:lnTo>
                  <a:pt x="38" y="116"/>
                </a:lnTo>
                <a:lnTo>
                  <a:pt x="21" y="144"/>
                </a:lnTo>
                <a:lnTo>
                  <a:pt x="12" y="163"/>
                </a:lnTo>
                <a:lnTo>
                  <a:pt x="0" y="229"/>
                </a:lnTo>
                <a:lnTo>
                  <a:pt x="1" y="304"/>
                </a:lnTo>
                <a:lnTo>
                  <a:pt x="9" y="369"/>
                </a:lnTo>
                <a:lnTo>
                  <a:pt x="42" y="430"/>
                </a:lnTo>
                <a:lnTo>
                  <a:pt x="78" y="486"/>
                </a:lnTo>
                <a:lnTo>
                  <a:pt x="126" y="528"/>
                </a:lnTo>
                <a:lnTo>
                  <a:pt x="212" y="615"/>
                </a:lnTo>
                <a:lnTo>
                  <a:pt x="279" y="657"/>
                </a:lnTo>
                <a:lnTo>
                  <a:pt x="351" y="678"/>
                </a:lnTo>
                <a:lnTo>
                  <a:pt x="390" y="687"/>
                </a:lnTo>
                <a:lnTo>
                  <a:pt x="454" y="706"/>
                </a:lnTo>
                <a:lnTo>
                  <a:pt x="502" y="705"/>
                </a:lnTo>
                <a:lnTo>
                  <a:pt x="535" y="687"/>
                </a:lnTo>
                <a:lnTo>
                  <a:pt x="543" y="675"/>
                </a:lnTo>
                <a:lnTo>
                  <a:pt x="531" y="651"/>
                </a:lnTo>
                <a:lnTo>
                  <a:pt x="549" y="636"/>
                </a:lnTo>
                <a:lnTo>
                  <a:pt x="576" y="639"/>
                </a:lnTo>
                <a:lnTo>
                  <a:pt x="609" y="661"/>
                </a:lnTo>
                <a:lnTo>
                  <a:pt x="645" y="676"/>
                </a:lnTo>
                <a:lnTo>
                  <a:pt x="682" y="684"/>
                </a:lnTo>
                <a:lnTo>
                  <a:pt x="735" y="679"/>
                </a:lnTo>
                <a:lnTo>
                  <a:pt x="772" y="669"/>
                </a:lnTo>
                <a:lnTo>
                  <a:pt x="794" y="523"/>
                </a:lnTo>
                <a:lnTo>
                  <a:pt x="784" y="417"/>
                </a:lnTo>
                <a:lnTo>
                  <a:pt x="757" y="340"/>
                </a:lnTo>
                <a:lnTo>
                  <a:pt x="706" y="285"/>
                </a:lnTo>
                <a:lnTo>
                  <a:pt x="615" y="211"/>
                </a:lnTo>
                <a:lnTo>
                  <a:pt x="550" y="166"/>
                </a:lnTo>
                <a:lnTo>
                  <a:pt x="484" y="147"/>
                </a:lnTo>
                <a:lnTo>
                  <a:pt x="401" y="163"/>
                </a:lnTo>
                <a:lnTo>
                  <a:pt x="366" y="189"/>
                </a:lnTo>
                <a:lnTo>
                  <a:pt x="353" y="216"/>
                </a:lnTo>
                <a:lnTo>
                  <a:pt x="322" y="222"/>
                </a:lnTo>
                <a:lnTo>
                  <a:pt x="282" y="210"/>
                </a:lnTo>
                <a:lnTo>
                  <a:pt x="267" y="183"/>
                </a:lnTo>
                <a:lnTo>
                  <a:pt x="277" y="148"/>
                </a:lnTo>
                <a:lnTo>
                  <a:pt x="256" y="132"/>
                </a:lnTo>
                <a:lnTo>
                  <a:pt x="246" y="115"/>
                </a:lnTo>
                <a:lnTo>
                  <a:pt x="241" y="97"/>
                </a:lnTo>
                <a:lnTo>
                  <a:pt x="222" y="91"/>
                </a:lnTo>
                <a:lnTo>
                  <a:pt x="178" y="108"/>
                </a:lnTo>
                <a:lnTo>
                  <a:pt x="162" y="117"/>
                </a:lnTo>
                <a:lnTo>
                  <a:pt x="144" y="117"/>
                </a:lnTo>
                <a:lnTo>
                  <a:pt x="135" y="106"/>
                </a:lnTo>
                <a:lnTo>
                  <a:pt x="123" y="78"/>
                </a:lnTo>
                <a:lnTo>
                  <a:pt x="102" y="76"/>
                </a:lnTo>
                <a:lnTo>
                  <a:pt x="119" y="55"/>
                </a:lnTo>
                <a:lnTo>
                  <a:pt x="103" y="0"/>
                </a:lnTo>
                <a:close/>
              </a:path>
            </a:pathLst>
          </a:custGeom>
          <a:solidFill>
            <a:srgbClr val="CC99FF">
              <a:alpha val="50195"/>
            </a:srgbClr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9" name="Freeform 1352"/>
          <p:cNvSpPr>
            <a:spLocks/>
          </p:cNvSpPr>
          <p:nvPr/>
        </p:nvSpPr>
        <p:spPr bwMode="auto">
          <a:xfrm>
            <a:off x="5163742" y="3320654"/>
            <a:ext cx="469106" cy="351234"/>
          </a:xfrm>
          <a:custGeom>
            <a:avLst/>
            <a:gdLst>
              <a:gd name="T0" fmla="*/ 2147483647 w 394"/>
              <a:gd name="T1" fmla="*/ 2147483647 h 295"/>
              <a:gd name="T2" fmla="*/ 2147483647 w 394"/>
              <a:gd name="T3" fmla="*/ 2147483647 h 295"/>
              <a:gd name="T4" fmla="*/ 2147483647 w 394"/>
              <a:gd name="T5" fmla="*/ 0 h 295"/>
              <a:gd name="T6" fmla="*/ 2147483647 w 394"/>
              <a:gd name="T7" fmla="*/ 2147483647 h 295"/>
              <a:gd name="T8" fmla="*/ 2147483647 w 394"/>
              <a:gd name="T9" fmla="*/ 2147483647 h 295"/>
              <a:gd name="T10" fmla="*/ 2147483647 w 394"/>
              <a:gd name="T11" fmla="*/ 2147483647 h 295"/>
              <a:gd name="T12" fmla="*/ 0 w 394"/>
              <a:gd name="T13" fmla="*/ 2147483647 h 295"/>
              <a:gd name="T14" fmla="*/ 2147483647 w 394"/>
              <a:gd name="T15" fmla="*/ 2147483647 h 295"/>
              <a:gd name="T16" fmla="*/ 2147483647 w 394"/>
              <a:gd name="T17" fmla="*/ 2147483647 h 295"/>
              <a:gd name="T18" fmla="*/ 2147483647 w 394"/>
              <a:gd name="T19" fmla="*/ 2147483647 h 295"/>
              <a:gd name="T20" fmla="*/ 2147483647 w 394"/>
              <a:gd name="T21" fmla="*/ 2147483647 h 295"/>
              <a:gd name="T22" fmla="*/ 2147483647 w 394"/>
              <a:gd name="T23" fmla="*/ 2147483647 h 295"/>
              <a:gd name="T24" fmla="*/ 2147483647 w 394"/>
              <a:gd name="T25" fmla="*/ 2147483647 h 295"/>
              <a:gd name="T26" fmla="*/ 2147483647 w 394"/>
              <a:gd name="T27" fmla="*/ 2147483647 h 295"/>
              <a:gd name="T28" fmla="*/ 2147483647 w 394"/>
              <a:gd name="T29" fmla="*/ 2147483647 h 295"/>
              <a:gd name="T30" fmla="*/ 2147483647 w 394"/>
              <a:gd name="T31" fmla="*/ 2147483647 h 295"/>
              <a:gd name="T32" fmla="*/ 2147483647 w 394"/>
              <a:gd name="T33" fmla="*/ 2147483647 h 295"/>
              <a:gd name="T34" fmla="*/ 2147483647 w 394"/>
              <a:gd name="T35" fmla="*/ 2147483647 h 295"/>
              <a:gd name="T36" fmla="*/ 2147483647 w 394"/>
              <a:gd name="T37" fmla="*/ 2147483647 h 295"/>
              <a:gd name="T38" fmla="*/ 2147483647 w 394"/>
              <a:gd name="T39" fmla="*/ 2147483647 h 295"/>
              <a:gd name="T40" fmla="*/ 2147483647 w 394"/>
              <a:gd name="T41" fmla="*/ 2147483647 h 295"/>
              <a:gd name="T42" fmla="*/ 2147483647 w 394"/>
              <a:gd name="T43" fmla="*/ 2147483647 h 295"/>
              <a:gd name="T44" fmla="*/ 2147483647 w 394"/>
              <a:gd name="T45" fmla="*/ 2147483647 h 295"/>
              <a:gd name="T46" fmla="*/ 2147483647 w 394"/>
              <a:gd name="T47" fmla="*/ 2147483647 h 295"/>
              <a:gd name="T48" fmla="*/ 2147483647 w 394"/>
              <a:gd name="T49" fmla="*/ 2147483647 h 295"/>
              <a:gd name="T50" fmla="*/ 2147483647 w 394"/>
              <a:gd name="T51" fmla="*/ 2147483647 h 295"/>
              <a:gd name="T52" fmla="*/ 2147483647 w 394"/>
              <a:gd name="T53" fmla="*/ 2147483647 h 295"/>
              <a:gd name="T54" fmla="*/ 2147483647 w 394"/>
              <a:gd name="T55" fmla="*/ 2147483647 h 295"/>
              <a:gd name="T56" fmla="*/ 2147483647 w 394"/>
              <a:gd name="T57" fmla="*/ 2147483647 h 2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4"/>
              <a:gd name="T88" fmla="*/ 0 h 295"/>
              <a:gd name="T89" fmla="*/ 394 w 394"/>
              <a:gd name="T90" fmla="*/ 295 h 2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4" h="295">
                <a:moveTo>
                  <a:pt x="135" y="51"/>
                </a:moveTo>
                <a:lnTo>
                  <a:pt x="103" y="21"/>
                </a:lnTo>
                <a:lnTo>
                  <a:pt x="58" y="0"/>
                </a:lnTo>
                <a:lnTo>
                  <a:pt x="36" y="19"/>
                </a:lnTo>
                <a:lnTo>
                  <a:pt x="30" y="49"/>
                </a:lnTo>
                <a:lnTo>
                  <a:pt x="6" y="56"/>
                </a:lnTo>
                <a:lnTo>
                  <a:pt x="0" y="72"/>
                </a:lnTo>
                <a:lnTo>
                  <a:pt x="26" y="120"/>
                </a:lnTo>
                <a:lnTo>
                  <a:pt x="57" y="192"/>
                </a:lnTo>
                <a:lnTo>
                  <a:pt x="57" y="208"/>
                </a:lnTo>
                <a:lnTo>
                  <a:pt x="64" y="224"/>
                </a:lnTo>
                <a:lnTo>
                  <a:pt x="127" y="295"/>
                </a:lnTo>
                <a:lnTo>
                  <a:pt x="132" y="274"/>
                </a:lnTo>
                <a:lnTo>
                  <a:pt x="166" y="272"/>
                </a:lnTo>
                <a:lnTo>
                  <a:pt x="198" y="279"/>
                </a:lnTo>
                <a:lnTo>
                  <a:pt x="243" y="246"/>
                </a:lnTo>
                <a:lnTo>
                  <a:pt x="258" y="240"/>
                </a:lnTo>
                <a:lnTo>
                  <a:pt x="279" y="279"/>
                </a:lnTo>
                <a:lnTo>
                  <a:pt x="306" y="279"/>
                </a:lnTo>
                <a:lnTo>
                  <a:pt x="336" y="265"/>
                </a:lnTo>
                <a:lnTo>
                  <a:pt x="386" y="212"/>
                </a:lnTo>
                <a:lnTo>
                  <a:pt x="394" y="168"/>
                </a:lnTo>
                <a:lnTo>
                  <a:pt x="338" y="128"/>
                </a:lnTo>
                <a:lnTo>
                  <a:pt x="315" y="109"/>
                </a:lnTo>
                <a:lnTo>
                  <a:pt x="286" y="136"/>
                </a:lnTo>
                <a:lnTo>
                  <a:pt x="218" y="64"/>
                </a:lnTo>
                <a:lnTo>
                  <a:pt x="192" y="46"/>
                </a:lnTo>
                <a:lnTo>
                  <a:pt x="169" y="57"/>
                </a:lnTo>
                <a:lnTo>
                  <a:pt x="135" y="51"/>
                </a:lnTo>
                <a:close/>
              </a:path>
            </a:pathLst>
          </a:custGeom>
          <a:solidFill>
            <a:srgbClr val="CCFFCC">
              <a:alpha val="67842"/>
            </a:srgbClr>
          </a:solidFill>
          <a:ln w="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70" name="Freeform 1348"/>
          <p:cNvSpPr>
            <a:spLocks/>
          </p:cNvSpPr>
          <p:nvPr/>
        </p:nvSpPr>
        <p:spPr bwMode="auto">
          <a:xfrm>
            <a:off x="2886089" y="3613230"/>
            <a:ext cx="292892" cy="257239"/>
          </a:xfrm>
          <a:custGeom>
            <a:avLst/>
            <a:gdLst>
              <a:gd name="T0" fmla="*/ 2147483647 w 371"/>
              <a:gd name="T1" fmla="*/ 2147483647 h 478"/>
              <a:gd name="T2" fmla="*/ 2147483647 w 371"/>
              <a:gd name="T3" fmla="*/ 0 h 478"/>
              <a:gd name="T4" fmla="*/ 2147483647 w 371"/>
              <a:gd name="T5" fmla="*/ 2147483647 h 478"/>
              <a:gd name="T6" fmla="*/ 2147483647 w 371"/>
              <a:gd name="T7" fmla="*/ 2147483647 h 478"/>
              <a:gd name="T8" fmla="*/ 2147483647 w 371"/>
              <a:gd name="T9" fmla="*/ 2147483647 h 478"/>
              <a:gd name="T10" fmla="*/ 2147483647 w 371"/>
              <a:gd name="T11" fmla="*/ 2147483647 h 478"/>
              <a:gd name="T12" fmla="*/ 0 w 371"/>
              <a:gd name="T13" fmla="*/ 2147483647 h 478"/>
              <a:gd name="T14" fmla="*/ 2147483647 w 371"/>
              <a:gd name="T15" fmla="*/ 2147483647 h 478"/>
              <a:gd name="T16" fmla="*/ 2147483647 w 371"/>
              <a:gd name="T17" fmla="*/ 2147483647 h 478"/>
              <a:gd name="T18" fmla="*/ 2147483647 w 371"/>
              <a:gd name="T19" fmla="*/ 2147483647 h 478"/>
              <a:gd name="T20" fmla="*/ 2147483647 w 371"/>
              <a:gd name="T21" fmla="*/ 2147483647 h 478"/>
              <a:gd name="T22" fmla="*/ 2147483647 w 371"/>
              <a:gd name="T23" fmla="*/ 2147483647 h 478"/>
              <a:gd name="T24" fmla="*/ 2147483647 w 371"/>
              <a:gd name="T25" fmla="*/ 2147483647 h 478"/>
              <a:gd name="T26" fmla="*/ 2147483647 w 371"/>
              <a:gd name="T27" fmla="*/ 2147483647 h 478"/>
              <a:gd name="T28" fmla="*/ 2147483647 w 371"/>
              <a:gd name="T29" fmla="*/ 2147483647 h 478"/>
              <a:gd name="T30" fmla="*/ 2147483647 w 371"/>
              <a:gd name="T31" fmla="*/ 2147483647 h 478"/>
              <a:gd name="T32" fmla="*/ 2147483647 w 371"/>
              <a:gd name="T33" fmla="*/ 2147483647 h 478"/>
              <a:gd name="T34" fmla="*/ 2147483647 w 371"/>
              <a:gd name="T35" fmla="*/ 2147483647 h 478"/>
              <a:gd name="T36" fmla="*/ 2147483647 w 371"/>
              <a:gd name="T37" fmla="*/ 2147483647 h 478"/>
              <a:gd name="T38" fmla="*/ 2147483647 w 371"/>
              <a:gd name="T39" fmla="*/ 2147483647 h 478"/>
              <a:gd name="T40" fmla="*/ 2147483647 w 371"/>
              <a:gd name="T41" fmla="*/ 2147483647 h 478"/>
              <a:gd name="T42" fmla="*/ 2147483647 w 371"/>
              <a:gd name="T43" fmla="*/ 2147483647 h 4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478"/>
              <a:gd name="T68" fmla="*/ 371 w 371"/>
              <a:gd name="T69" fmla="*/ 478 h 478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075 w 10000"/>
              <a:gd name="connsiteY12" fmla="*/ 7395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345 w 10000"/>
              <a:gd name="connsiteY11" fmla="*/ 635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520 w 10000"/>
              <a:gd name="connsiteY13" fmla="*/ 7615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871 w 10000"/>
              <a:gd name="connsiteY16" fmla="*/ 10000 h 10000"/>
              <a:gd name="connsiteX17" fmla="*/ 8922 w 10000"/>
              <a:gd name="connsiteY17" fmla="*/ 9686 h 10000"/>
              <a:gd name="connsiteX18" fmla="*/ 9811 w 10000"/>
              <a:gd name="connsiteY18" fmla="*/ 9456 h 10000"/>
              <a:gd name="connsiteX19" fmla="*/ 10000 w 10000"/>
              <a:gd name="connsiteY19" fmla="*/ 6757 h 10000"/>
              <a:gd name="connsiteX20" fmla="*/ 9650 w 10000"/>
              <a:gd name="connsiteY20" fmla="*/ 2490 h 10000"/>
              <a:gd name="connsiteX21" fmla="*/ 8194 w 10000"/>
              <a:gd name="connsiteY21" fmla="*/ 2050 h 10000"/>
              <a:gd name="connsiteX22" fmla="*/ 7305 w 10000"/>
              <a:gd name="connsiteY22" fmla="*/ 1799 h 10000"/>
              <a:gd name="connsiteX23" fmla="*/ 6658 w 10000"/>
              <a:gd name="connsiteY23" fmla="*/ 1548 h 10000"/>
              <a:gd name="connsiteX24" fmla="*/ 5202 w 10000"/>
              <a:gd name="connsiteY24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358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571 w 10000"/>
              <a:gd name="connsiteY19" fmla="*/ 9843 h 10000"/>
              <a:gd name="connsiteX20" fmla="*/ 8922 w 10000"/>
              <a:gd name="connsiteY20" fmla="*/ 9686 h 10000"/>
              <a:gd name="connsiteX21" fmla="*/ 9811 w 10000"/>
              <a:gd name="connsiteY21" fmla="*/ 9456 h 10000"/>
              <a:gd name="connsiteX22" fmla="*/ 10000 w 10000"/>
              <a:gd name="connsiteY22" fmla="*/ 6757 h 10000"/>
              <a:gd name="connsiteX23" fmla="*/ 9650 w 10000"/>
              <a:gd name="connsiteY23" fmla="*/ 2490 h 10000"/>
              <a:gd name="connsiteX24" fmla="*/ 8194 w 10000"/>
              <a:gd name="connsiteY24" fmla="*/ 2050 h 10000"/>
              <a:gd name="connsiteX25" fmla="*/ 7305 w 10000"/>
              <a:gd name="connsiteY25" fmla="*/ 1799 h 10000"/>
              <a:gd name="connsiteX26" fmla="*/ 6658 w 10000"/>
              <a:gd name="connsiteY26" fmla="*/ 1548 h 10000"/>
              <a:gd name="connsiteX27" fmla="*/ 5202 w 10000"/>
              <a:gd name="connsiteY27" fmla="*/ 1611 h 10000"/>
              <a:gd name="connsiteX0" fmla="*/ 5202 w 10000"/>
              <a:gd name="connsiteY0" fmla="*/ 1611 h 9843"/>
              <a:gd name="connsiteX1" fmla="*/ 323 w 10000"/>
              <a:gd name="connsiteY1" fmla="*/ 0 h 9843"/>
              <a:gd name="connsiteX2" fmla="*/ 81 w 10000"/>
              <a:gd name="connsiteY2" fmla="*/ 1025 h 9843"/>
              <a:gd name="connsiteX3" fmla="*/ 1159 w 10000"/>
              <a:gd name="connsiteY3" fmla="*/ 2029 h 9843"/>
              <a:gd name="connsiteX4" fmla="*/ 2992 w 10000"/>
              <a:gd name="connsiteY4" fmla="*/ 3013 h 9843"/>
              <a:gd name="connsiteX5" fmla="*/ 2938 w 10000"/>
              <a:gd name="connsiteY5" fmla="*/ 3682 h 9843"/>
              <a:gd name="connsiteX6" fmla="*/ 0 w 10000"/>
              <a:gd name="connsiteY6" fmla="*/ 3138 h 9843"/>
              <a:gd name="connsiteX7" fmla="*/ 458 w 10000"/>
              <a:gd name="connsiteY7" fmla="*/ 4456 h 9843"/>
              <a:gd name="connsiteX8" fmla="*/ 4016 w 10000"/>
              <a:gd name="connsiteY8" fmla="*/ 4812 h 9843"/>
              <a:gd name="connsiteX9" fmla="*/ 5660 w 10000"/>
              <a:gd name="connsiteY9" fmla="*/ 6276 h 9843"/>
              <a:gd name="connsiteX10" fmla="*/ 6065 w 10000"/>
              <a:gd name="connsiteY10" fmla="*/ 6213 h 9843"/>
              <a:gd name="connsiteX11" fmla="*/ 7062 w 10000"/>
              <a:gd name="connsiteY11" fmla="*/ 6579 h 9843"/>
              <a:gd name="connsiteX12" fmla="*/ 7681 w 10000"/>
              <a:gd name="connsiteY12" fmla="*/ 7113 h 9843"/>
              <a:gd name="connsiteX13" fmla="*/ 7358 w 10000"/>
              <a:gd name="connsiteY13" fmla="*/ 7552 h 9843"/>
              <a:gd name="connsiteX14" fmla="*/ 7278 w 10000"/>
              <a:gd name="connsiteY14" fmla="*/ 7992 h 9843"/>
              <a:gd name="connsiteX15" fmla="*/ 7251 w 10000"/>
              <a:gd name="connsiteY15" fmla="*/ 8243 h 9843"/>
              <a:gd name="connsiteX16" fmla="*/ 7641 w 10000"/>
              <a:gd name="connsiteY16" fmla="*/ 8651 h 9843"/>
              <a:gd name="connsiteX17" fmla="*/ 7722 w 10000"/>
              <a:gd name="connsiteY17" fmla="*/ 9561 h 9843"/>
              <a:gd name="connsiteX18" fmla="*/ 8275 w 10000"/>
              <a:gd name="connsiteY18" fmla="*/ 9780 h 9843"/>
              <a:gd name="connsiteX19" fmla="*/ 8571 w 10000"/>
              <a:gd name="connsiteY19" fmla="*/ 9843 h 9843"/>
              <a:gd name="connsiteX20" fmla="*/ 8922 w 10000"/>
              <a:gd name="connsiteY20" fmla="*/ 9686 h 9843"/>
              <a:gd name="connsiteX21" fmla="*/ 9811 w 10000"/>
              <a:gd name="connsiteY21" fmla="*/ 9456 h 9843"/>
              <a:gd name="connsiteX22" fmla="*/ 10000 w 10000"/>
              <a:gd name="connsiteY22" fmla="*/ 6757 h 9843"/>
              <a:gd name="connsiteX23" fmla="*/ 9650 w 10000"/>
              <a:gd name="connsiteY23" fmla="*/ 2490 h 9843"/>
              <a:gd name="connsiteX24" fmla="*/ 8194 w 10000"/>
              <a:gd name="connsiteY24" fmla="*/ 2050 h 9843"/>
              <a:gd name="connsiteX25" fmla="*/ 7305 w 10000"/>
              <a:gd name="connsiteY25" fmla="*/ 1799 h 9843"/>
              <a:gd name="connsiteX26" fmla="*/ 6658 w 10000"/>
              <a:gd name="connsiteY26" fmla="*/ 1548 h 9843"/>
              <a:gd name="connsiteX27" fmla="*/ 5202 w 10000"/>
              <a:gd name="connsiteY27" fmla="*/ 1611 h 9843"/>
              <a:gd name="connsiteX0" fmla="*/ 5202 w 10000"/>
              <a:gd name="connsiteY0" fmla="*/ 1637 h 9936"/>
              <a:gd name="connsiteX1" fmla="*/ 323 w 10000"/>
              <a:gd name="connsiteY1" fmla="*/ 0 h 9936"/>
              <a:gd name="connsiteX2" fmla="*/ 81 w 10000"/>
              <a:gd name="connsiteY2" fmla="*/ 1041 h 9936"/>
              <a:gd name="connsiteX3" fmla="*/ 1159 w 10000"/>
              <a:gd name="connsiteY3" fmla="*/ 2061 h 9936"/>
              <a:gd name="connsiteX4" fmla="*/ 2992 w 10000"/>
              <a:gd name="connsiteY4" fmla="*/ 3061 h 9936"/>
              <a:gd name="connsiteX5" fmla="*/ 2938 w 10000"/>
              <a:gd name="connsiteY5" fmla="*/ 3741 h 9936"/>
              <a:gd name="connsiteX6" fmla="*/ 0 w 10000"/>
              <a:gd name="connsiteY6" fmla="*/ 3188 h 9936"/>
              <a:gd name="connsiteX7" fmla="*/ 458 w 10000"/>
              <a:gd name="connsiteY7" fmla="*/ 4527 h 9936"/>
              <a:gd name="connsiteX8" fmla="*/ 4016 w 10000"/>
              <a:gd name="connsiteY8" fmla="*/ 4889 h 9936"/>
              <a:gd name="connsiteX9" fmla="*/ 5660 w 10000"/>
              <a:gd name="connsiteY9" fmla="*/ 6376 h 9936"/>
              <a:gd name="connsiteX10" fmla="*/ 6065 w 10000"/>
              <a:gd name="connsiteY10" fmla="*/ 6312 h 9936"/>
              <a:gd name="connsiteX11" fmla="*/ 7062 w 10000"/>
              <a:gd name="connsiteY11" fmla="*/ 6684 h 9936"/>
              <a:gd name="connsiteX12" fmla="*/ 7681 w 10000"/>
              <a:gd name="connsiteY12" fmla="*/ 7226 h 9936"/>
              <a:gd name="connsiteX13" fmla="*/ 7358 w 10000"/>
              <a:gd name="connsiteY13" fmla="*/ 7672 h 9936"/>
              <a:gd name="connsiteX14" fmla="*/ 7278 w 10000"/>
              <a:gd name="connsiteY14" fmla="*/ 8119 h 9936"/>
              <a:gd name="connsiteX15" fmla="*/ 7251 w 10000"/>
              <a:gd name="connsiteY15" fmla="*/ 8374 h 9936"/>
              <a:gd name="connsiteX16" fmla="*/ 7641 w 10000"/>
              <a:gd name="connsiteY16" fmla="*/ 8789 h 9936"/>
              <a:gd name="connsiteX17" fmla="*/ 7722 w 10000"/>
              <a:gd name="connsiteY17" fmla="*/ 9714 h 9936"/>
              <a:gd name="connsiteX18" fmla="*/ 8275 w 10000"/>
              <a:gd name="connsiteY18" fmla="*/ 9936 h 9936"/>
              <a:gd name="connsiteX19" fmla="*/ 8652 w 10000"/>
              <a:gd name="connsiteY19" fmla="*/ 9809 h 9936"/>
              <a:gd name="connsiteX20" fmla="*/ 8922 w 10000"/>
              <a:gd name="connsiteY20" fmla="*/ 9840 h 9936"/>
              <a:gd name="connsiteX21" fmla="*/ 9811 w 10000"/>
              <a:gd name="connsiteY21" fmla="*/ 9607 h 9936"/>
              <a:gd name="connsiteX22" fmla="*/ 10000 w 10000"/>
              <a:gd name="connsiteY22" fmla="*/ 6865 h 9936"/>
              <a:gd name="connsiteX23" fmla="*/ 9650 w 10000"/>
              <a:gd name="connsiteY23" fmla="*/ 2530 h 9936"/>
              <a:gd name="connsiteX24" fmla="*/ 8194 w 10000"/>
              <a:gd name="connsiteY24" fmla="*/ 2083 h 9936"/>
              <a:gd name="connsiteX25" fmla="*/ 7305 w 10000"/>
              <a:gd name="connsiteY25" fmla="*/ 1828 h 9936"/>
              <a:gd name="connsiteX26" fmla="*/ 6658 w 10000"/>
              <a:gd name="connsiteY26" fmla="*/ 1573 h 9936"/>
              <a:gd name="connsiteX27" fmla="*/ 5202 w 10000"/>
              <a:gd name="connsiteY27" fmla="*/ 1637 h 9936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811 w 10000"/>
              <a:gd name="connsiteY21" fmla="*/ 9669 h 10000"/>
              <a:gd name="connsiteX22" fmla="*/ 10000 w 10000"/>
              <a:gd name="connsiteY22" fmla="*/ 6909 h 10000"/>
              <a:gd name="connsiteX23" fmla="*/ 9650 w 10000"/>
              <a:gd name="connsiteY23" fmla="*/ 2546 h 10000"/>
              <a:gd name="connsiteX24" fmla="*/ 8194 w 10000"/>
              <a:gd name="connsiteY24" fmla="*/ 2096 h 10000"/>
              <a:gd name="connsiteX25" fmla="*/ 7305 w 10000"/>
              <a:gd name="connsiteY25" fmla="*/ 1840 h 10000"/>
              <a:gd name="connsiteX26" fmla="*/ 6658 w 10000"/>
              <a:gd name="connsiteY26" fmla="*/ 1583 h 10000"/>
              <a:gd name="connsiteX27" fmla="*/ 5202 w 10000"/>
              <a:gd name="connsiteY27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10000 w 10000"/>
              <a:gd name="connsiteY23" fmla="*/ 6909 h 10000"/>
              <a:gd name="connsiteX24" fmla="*/ 9650 w 10000"/>
              <a:gd name="connsiteY24" fmla="*/ 2546 h 10000"/>
              <a:gd name="connsiteX25" fmla="*/ 8194 w 10000"/>
              <a:gd name="connsiteY25" fmla="*/ 2096 h 10000"/>
              <a:gd name="connsiteX26" fmla="*/ 7305 w 10000"/>
              <a:gd name="connsiteY26" fmla="*/ 1840 h 10000"/>
              <a:gd name="connsiteX27" fmla="*/ 6658 w 10000"/>
              <a:gd name="connsiteY27" fmla="*/ 1583 h 10000"/>
              <a:gd name="connsiteX28" fmla="*/ 5202 w 10000"/>
              <a:gd name="connsiteY28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865 w 10000"/>
              <a:gd name="connsiteY23" fmla="*/ 9551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744 w 10000"/>
              <a:gd name="connsiteY23" fmla="*/ 9230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11"/>
              <a:gd name="connsiteY0" fmla="*/ 1648 h 10000"/>
              <a:gd name="connsiteX1" fmla="*/ 323 w 10011"/>
              <a:gd name="connsiteY1" fmla="*/ 0 h 10000"/>
              <a:gd name="connsiteX2" fmla="*/ 81 w 10011"/>
              <a:gd name="connsiteY2" fmla="*/ 1048 h 10000"/>
              <a:gd name="connsiteX3" fmla="*/ 1159 w 10011"/>
              <a:gd name="connsiteY3" fmla="*/ 2074 h 10000"/>
              <a:gd name="connsiteX4" fmla="*/ 2992 w 10011"/>
              <a:gd name="connsiteY4" fmla="*/ 3081 h 10000"/>
              <a:gd name="connsiteX5" fmla="*/ 2938 w 10011"/>
              <a:gd name="connsiteY5" fmla="*/ 3765 h 10000"/>
              <a:gd name="connsiteX6" fmla="*/ 0 w 10011"/>
              <a:gd name="connsiteY6" fmla="*/ 3209 h 10000"/>
              <a:gd name="connsiteX7" fmla="*/ 458 w 10011"/>
              <a:gd name="connsiteY7" fmla="*/ 4556 h 10000"/>
              <a:gd name="connsiteX8" fmla="*/ 4016 w 10011"/>
              <a:gd name="connsiteY8" fmla="*/ 4920 h 10000"/>
              <a:gd name="connsiteX9" fmla="*/ 5660 w 10011"/>
              <a:gd name="connsiteY9" fmla="*/ 6417 h 10000"/>
              <a:gd name="connsiteX10" fmla="*/ 6065 w 10011"/>
              <a:gd name="connsiteY10" fmla="*/ 6353 h 10000"/>
              <a:gd name="connsiteX11" fmla="*/ 7062 w 10011"/>
              <a:gd name="connsiteY11" fmla="*/ 6727 h 10000"/>
              <a:gd name="connsiteX12" fmla="*/ 7681 w 10011"/>
              <a:gd name="connsiteY12" fmla="*/ 7273 h 10000"/>
              <a:gd name="connsiteX13" fmla="*/ 7358 w 10011"/>
              <a:gd name="connsiteY13" fmla="*/ 7721 h 10000"/>
              <a:gd name="connsiteX14" fmla="*/ 7278 w 10011"/>
              <a:gd name="connsiteY14" fmla="*/ 8171 h 10000"/>
              <a:gd name="connsiteX15" fmla="*/ 7251 w 10011"/>
              <a:gd name="connsiteY15" fmla="*/ 8428 h 10000"/>
              <a:gd name="connsiteX16" fmla="*/ 7641 w 10011"/>
              <a:gd name="connsiteY16" fmla="*/ 8846 h 10000"/>
              <a:gd name="connsiteX17" fmla="*/ 7722 w 10011"/>
              <a:gd name="connsiteY17" fmla="*/ 9777 h 10000"/>
              <a:gd name="connsiteX18" fmla="*/ 8275 w 10011"/>
              <a:gd name="connsiteY18" fmla="*/ 10000 h 10000"/>
              <a:gd name="connsiteX19" fmla="*/ 8652 w 10011"/>
              <a:gd name="connsiteY19" fmla="*/ 9872 h 10000"/>
              <a:gd name="connsiteX20" fmla="*/ 9124 w 10011"/>
              <a:gd name="connsiteY20" fmla="*/ 9678 h 10000"/>
              <a:gd name="connsiteX21" fmla="*/ 9461 w 10011"/>
              <a:gd name="connsiteY21" fmla="*/ 9519 h 10000"/>
              <a:gd name="connsiteX22" fmla="*/ 9811 w 10011"/>
              <a:gd name="connsiteY22" fmla="*/ 9669 h 10000"/>
              <a:gd name="connsiteX23" fmla="*/ 9744 w 10011"/>
              <a:gd name="connsiteY23" fmla="*/ 9230 h 10000"/>
              <a:gd name="connsiteX24" fmla="*/ 9906 w 10011"/>
              <a:gd name="connsiteY24" fmla="*/ 8653 h 10000"/>
              <a:gd name="connsiteX25" fmla="*/ 10000 w 10011"/>
              <a:gd name="connsiteY25" fmla="*/ 6909 h 10000"/>
              <a:gd name="connsiteX26" fmla="*/ 9650 w 10011"/>
              <a:gd name="connsiteY26" fmla="*/ 2546 h 10000"/>
              <a:gd name="connsiteX27" fmla="*/ 8194 w 10011"/>
              <a:gd name="connsiteY27" fmla="*/ 2096 h 10000"/>
              <a:gd name="connsiteX28" fmla="*/ 7305 w 10011"/>
              <a:gd name="connsiteY28" fmla="*/ 1840 h 10000"/>
              <a:gd name="connsiteX29" fmla="*/ 6658 w 10011"/>
              <a:gd name="connsiteY29" fmla="*/ 1583 h 10000"/>
              <a:gd name="connsiteX30" fmla="*/ 5202 w 10011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7278 w 10005"/>
              <a:gd name="connsiteY14" fmla="*/ 8171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6995 w 10005"/>
              <a:gd name="connsiteY14" fmla="*/ 8203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121 w 9924"/>
              <a:gd name="connsiteY0" fmla="*/ 1648 h 10000"/>
              <a:gd name="connsiteX1" fmla="*/ 242 w 9924"/>
              <a:gd name="connsiteY1" fmla="*/ 0 h 10000"/>
              <a:gd name="connsiteX2" fmla="*/ 0 w 9924"/>
              <a:gd name="connsiteY2" fmla="*/ 1048 h 10000"/>
              <a:gd name="connsiteX3" fmla="*/ 1078 w 9924"/>
              <a:gd name="connsiteY3" fmla="*/ 2074 h 10000"/>
              <a:gd name="connsiteX4" fmla="*/ 2911 w 9924"/>
              <a:gd name="connsiteY4" fmla="*/ 3081 h 10000"/>
              <a:gd name="connsiteX5" fmla="*/ 2857 w 9924"/>
              <a:gd name="connsiteY5" fmla="*/ 3765 h 10000"/>
              <a:gd name="connsiteX6" fmla="*/ 377 w 9924"/>
              <a:gd name="connsiteY6" fmla="*/ 4556 h 10000"/>
              <a:gd name="connsiteX7" fmla="*/ 3935 w 9924"/>
              <a:gd name="connsiteY7" fmla="*/ 4920 h 10000"/>
              <a:gd name="connsiteX8" fmla="*/ 5579 w 9924"/>
              <a:gd name="connsiteY8" fmla="*/ 6417 h 10000"/>
              <a:gd name="connsiteX9" fmla="*/ 5984 w 9924"/>
              <a:gd name="connsiteY9" fmla="*/ 6353 h 10000"/>
              <a:gd name="connsiteX10" fmla="*/ 6981 w 9924"/>
              <a:gd name="connsiteY10" fmla="*/ 6727 h 10000"/>
              <a:gd name="connsiteX11" fmla="*/ 7600 w 9924"/>
              <a:gd name="connsiteY11" fmla="*/ 7273 h 10000"/>
              <a:gd name="connsiteX12" fmla="*/ 7277 w 9924"/>
              <a:gd name="connsiteY12" fmla="*/ 7721 h 10000"/>
              <a:gd name="connsiteX13" fmla="*/ 6914 w 9924"/>
              <a:gd name="connsiteY13" fmla="*/ 8203 h 10000"/>
              <a:gd name="connsiteX14" fmla="*/ 7170 w 9924"/>
              <a:gd name="connsiteY14" fmla="*/ 8428 h 10000"/>
              <a:gd name="connsiteX15" fmla="*/ 7560 w 9924"/>
              <a:gd name="connsiteY15" fmla="*/ 8846 h 10000"/>
              <a:gd name="connsiteX16" fmla="*/ 7641 w 9924"/>
              <a:gd name="connsiteY16" fmla="*/ 9777 h 10000"/>
              <a:gd name="connsiteX17" fmla="*/ 8194 w 9924"/>
              <a:gd name="connsiteY17" fmla="*/ 10000 h 10000"/>
              <a:gd name="connsiteX18" fmla="*/ 8571 w 9924"/>
              <a:gd name="connsiteY18" fmla="*/ 9872 h 10000"/>
              <a:gd name="connsiteX19" fmla="*/ 9043 w 9924"/>
              <a:gd name="connsiteY19" fmla="*/ 9678 h 10000"/>
              <a:gd name="connsiteX20" fmla="*/ 9380 w 9924"/>
              <a:gd name="connsiteY20" fmla="*/ 9519 h 10000"/>
              <a:gd name="connsiteX21" fmla="*/ 9730 w 9924"/>
              <a:gd name="connsiteY21" fmla="*/ 9669 h 10000"/>
              <a:gd name="connsiteX22" fmla="*/ 9663 w 9924"/>
              <a:gd name="connsiteY22" fmla="*/ 9230 h 10000"/>
              <a:gd name="connsiteX23" fmla="*/ 9704 w 9924"/>
              <a:gd name="connsiteY23" fmla="*/ 8653 h 10000"/>
              <a:gd name="connsiteX24" fmla="*/ 9919 w 9924"/>
              <a:gd name="connsiteY24" fmla="*/ 6909 h 10000"/>
              <a:gd name="connsiteX25" fmla="*/ 9569 w 9924"/>
              <a:gd name="connsiteY25" fmla="*/ 2546 h 10000"/>
              <a:gd name="connsiteX26" fmla="*/ 8113 w 9924"/>
              <a:gd name="connsiteY26" fmla="*/ 2096 h 10000"/>
              <a:gd name="connsiteX27" fmla="*/ 7224 w 9924"/>
              <a:gd name="connsiteY27" fmla="*/ 1840 h 10000"/>
              <a:gd name="connsiteX28" fmla="*/ 6577 w 9924"/>
              <a:gd name="connsiteY28" fmla="*/ 1583 h 10000"/>
              <a:gd name="connsiteX29" fmla="*/ 5121 w 9924"/>
              <a:gd name="connsiteY29" fmla="*/ 1648 h 10000"/>
              <a:gd name="connsiteX0" fmla="*/ 5160 w 10000"/>
              <a:gd name="connsiteY0" fmla="*/ 1648 h 10000"/>
              <a:gd name="connsiteX1" fmla="*/ 244 w 10000"/>
              <a:gd name="connsiteY1" fmla="*/ 0 h 10000"/>
              <a:gd name="connsiteX2" fmla="*/ 0 w 10000"/>
              <a:gd name="connsiteY2" fmla="*/ 1048 h 10000"/>
              <a:gd name="connsiteX3" fmla="*/ 1086 w 10000"/>
              <a:gd name="connsiteY3" fmla="*/ 2074 h 10000"/>
              <a:gd name="connsiteX4" fmla="*/ 2933 w 10000"/>
              <a:gd name="connsiteY4" fmla="*/ 3081 h 10000"/>
              <a:gd name="connsiteX5" fmla="*/ 2879 w 10000"/>
              <a:gd name="connsiteY5" fmla="*/ 3765 h 10000"/>
              <a:gd name="connsiteX6" fmla="*/ 3965 w 10000"/>
              <a:gd name="connsiteY6" fmla="*/ 4920 h 10000"/>
              <a:gd name="connsiteX7" fmla="*/ 5622 w 10000"/>
              <a:gd name="connsiteY7" fmla="*/ 6417 h 10000"/>
              <a:gd name="connsiteX8" fmla="*/ 6030 w 10000"/>
              <a:gd name="connsiteY8" fmla="*/ 6353 h 10000"/>
              <a:gd name="connsiteX9" fmla="*/ 7034 w 10000"/>
              <a:gd name="connsiteY9" fmla="*/ 6727 h 10000"/>
              <a:gd name="connsiteX10" fmla="*/ 7658 w 10000"/>
              <a:gd name="connsiteY10" fmla="*/ 7273 h 10000"/>
              <a:gd name="connsiteX11" fmla="*/ 7333 w 10000"/>
              <a:gd name="connsiteY11" fmla="*/ 7721 h 10000"/>
              <a:gd name="connsiteX12" fmla="*/ 6967 w 10000"/>
              <a:gd name="connsiteY12" fmla="*/ 8203 h 10000"/>
              <a:gd name="connsiteX13" fmla="*/ 7225 w 10000"/>
              <a:gd name="connsiteY13" fmla="*/ 8428 h 10000"/>
              <a:gd name="connsiteX14" fmla="*/ 7618 w 10000"/>
              <a:gd name="connsiteY14" fmla="*/ 8846 h 10000"/>
              <a:gd name="connsiteX15" fmla="*/ 7700 w 10000"/>
              <a:gd name="connsiteY15" fmla="*/ 9777 h 10000"/>
              <a:gd name="connsiteX16" fmla="*/ 8257 w 10000"/>
              <a:gd name="connsiteY16" fmla="*/ 10000 h 10000"/>
              <a:gd name="connsiteX17" fmla="*/ 8637 w 10000"/>
              <a:gd name="connsiteY17" fmla="*/ 9872 h 10000"/>
              <a:gd name="connsiteX18" fmla="*/ 9112 w 10000"/>
              <a:gd name="connsiteY18" fmla="*/ 9678 h 10000"/>
              <a:gd name="connsiteX19" fmla="*/ 9452 w 10000"/>
              <a:gd name="connsiteY19" fmla="*/ 9519 h 10000"/>
              <a:gd name="connsiteX20" fmla="*/ 9805 w 10000"/>
              <a:gd name="connsiteY20" fmla="*/ 9669 h 10000"/>
              <a:gd name="connsiteX21" fmla="*/ 9737 w 10000"/>
              <a:gd name="connsiteY21" fmla="*/ 9230 h 10000"/>
              <a:gd name="connsiteX22" fmla="*/ 9778 w 10000"/>
              <a:gd name="connsiteY22" fmla="*/ 8653 h 10000"/>
              <a:gd name="connsiteX23" fmla="*/ 9995 w 10000"/>
              <a:gd name="connsiteY23" fmla="*/ 6909 h 10000"/>
              <a:gd name="connsiteX24" fmla="*/ 9642 w 10000"/>
              <a:gd name="connsiteY24" fmla="*/ 2546 h 10000"/>
              <a:gd name="connsiteX25" fmla="*/ 8175 w 10000"/>
              <a:gd name="connsiteY25" fmla="*/ 2096 h 10000"/>
              <a:gd name="connsiteX26" fmla="*/ 7279 w 10000"/>
              <a:gd name="connsiteY26" fmla="*/ 1840 h 10000"/>
              <a:gd name="connsiteX27" fmla="*/ 6627 w 10000"/>
              <a:gd name="connsiteY27" fmla="*/ 1583 h 10000"/>
              <a:gd name="connsiteX28" fmla="*/ 5160 w 10000"/>
              <a:gd name="connsiteY28" fmla="*/ 1648 h 10000"/>
              <a:gd name="connsiteX0" fmla="*/ 5160 w 10000"/>
              <a:gd name="connsiteY0" fmla="*/ 600 h 8952"/>
              <a:gd name="connsiteX1" fmla="*/ 0 w 10000"/>
              <a:gd name="connsiteY1" fmla="*/ 0 h 8952"/>
              <a:gd name="connsiteX2" fmla="*/ 1086 w 10000"/>
              <a:gd name="connsiteY2" fmla="*/ 1026 h 8952"/>
              <a:gd name="connsiteX3" fmla="*/ 2933 w 10000"/>
              <a:gd name="connsiteY3" fmla="*/ 2033 h 8952"/>
              <a:gd name="connsiteX4" fmla="*/ 2879 w 10000"/>
              <a:gd name="connsiteY4" fmla="*/ 2717 h 8952"/>
              <a:gd name="connsiteX5" fmla="*/ 3965 w 10000"/>
              <a:gd name="connsiteY5" fmla="*/ 3872 h 8952"/>
              <a:gd name="connsiteX6" fmla="*/ 5622 w 10000"/>
              <a:gd name="connsiteY6" fmla="*/ 5369 h 8952"/>
              <a:gd name="connsiteX7" fmla="*/ 6030 w 10000"/>
              <a:gd name="connsiteY7" fmla="*/ 5305 h 8952"/>
              <a:gd name="connsiteX8" fmla="*/ 7034 w 10000"/>
              <a:gd name="connsiteY8" fmla="*/ 5679 h 8952"/>
              <a:gd name="connsiteX9" fmla="*/ 7658 w 10000"/>
              <a:gd name="connsiteY9" fmla="*/ 6225 h 8952"/>
              <a:gd name="connsiteX10" fmla="*/ 7333 w 10000"/>
              <a:gd name="connsiteY10" fmla="*/ 6673 h 8952"/>
              <a:gd name="connsiteX11" fmla="*/ 6967 w 10000"/>
              <a:gd name="connsiteY11" fmla="*/ 7155 h 8952"/>
              <a:gd name="connsiteX12" fmla="*/ 7225 w 10000"/>
              <a:gd name="connsiteY12" fmla="*/ 7380 h 8952"/>
              <a:gd name="connsiteX13" fmla="*/ 7618 w 10000"/>
              <a:gd name="connsiteY13" fmla="*/ 7798 h 8952"/>
              <a:gd name="connsiteX14" fmla="*/ 7700 w 10000"/>
              <a:gd name="connsiteY14" fmla="*/ 8729 h 8952"/>
              <a:gd name="connsiteX15" fmla="*/ 8257 w 10000"/>
              <a:gd name="connsiteY15" fmla="*/ 8952 h 8952"/>
              <a:gd name="connsiteX16" fmla="*/ 8637 w 10000"/>
              <a:gd name="connsiteY16" fmla="*/ 8824 h 8952"/>
              <a:gd name="connsiteX17" fmla="*/ 9112 w 10000"/>
              <a:gd name="connsiteY17" fmla="*/ 8630 h 8952"/>
              <a:gd name="connsiteX18" fmla="*/ 9452 w 10000"/>
              <a:gd name="connsiteY18" fmla="*/ 8471 h 8952"/>
              <a:gd name="connsiteX19" fmla="*/ 9805 w 10000"/>
              <a:gd name="connsiteY19" fmla="*/ 8621 h 8952"/>
              <a:gd name="connsiteX20" fmla="*/ 9737 w 10000"/>
              <a:gd name="connsiteY20" fmla="*/ 8182 h 8952"/>
              <a:gd name="connsiteX21" fmla="*/ 9778 w 10000"/>
              <a:gd name="connsiteY21" fmla="*/ 7605 h 8952"/>
              <a:gd name="connsiteX22" fmla="*/ 9995 w 10000"/>
              <a:gd name="connsiteY22" fmla="*/ 5861 h 8952"/>
              <a:gd name="connsiteX23" fmla="*/ 9642 w 10000"/>
              <a:gd name="connsiteY23" fmla="*/ 1498 h 8952"/>
              <a:gd name="connsiteX24" fmla="*/ 8175 w 10000"/>
              <a:gd name="connsiteY24" fmla="*/ 1048 h 8952"/>
              <a:gd name="connsiteX25" fmla="*/ 7279 w 10000"/>
              <a:gd name="connsiteY25" fmla="*/ 792 h 8952"/>
              <a:gd name="connsiteX26" fmla="*/ 6627 w 10000"/>
              <a:gd name="connsiteY26" fmla="*/ 535 h 8952"/>
              <a:gd name="connsiteX27" fmla="*/ 5160 w 10000"/>
              <a:gd name="connsiteY27" fmla="*/ 600 h 8952"/>
              <a:gd name="connsiteX0" fmla="*/ 4074 w 8914"/>
              <a:gd name="connsiteY0" fmla="*/ 72 h 9402"/>
              <a:gd name="connsiteX1" fmla="*/ 0 w 8914"/>
              <a:gd name="connsiteY1" fmla="*/ 548 h 9402"/>
              <a:gd name="connsiteX2" fmla="*/ 1847 w 8914"/>
              <a:gd name="connsiteY2" fmla="*/ 1673 h 9402"/>
              <a:gd name="connsiteX3" fmla="*/ 1793 w 8914"/>
              <a:gd name="connsiteY3" fmla="*/ 2437 h 9402"/>
              <a:gd name="connsiteX4" fmla="*/ 2879 w 8914"/>
              <a:gd name="connsiteY4" fmla="*/ 3727 h 9402"/>
              <a:gd name="connsiteX5" fmla="*/ 4536 w 8914"/>
              <a:gd name="connsiteY5" fmla="*/ 5400 h 9402"/>
              <a:gd name="connsiteX6" fmla="*/ 4944 w 8914"/>
              <a:gd name="connsiteY6" fmla="*/ 5328 h 9402"/>
              <a:gd name="connsiteX7" fmla="*/ 5948 w 8914"/>
              <a:gd name="connsiteY7" fmla="*/ 5746 h 9402"/>
              <a:gd name="connsiteX8" fmla="*/ 6572 w 8914"/>
              <a:gd name="connsiteY8" fmla="*/ 6356 h 9402"/>
              <a:gd name="connsiteX9" fmla="*/ 6247 w 8914"/>
              <a:gd name="connsiteY9" fmla="*/ 6856 h 9402"/>
              <a:gd name="connsiteX10" fmla="*/ 5881 w 8914"/>
              <a:gd name="connsiteY10" fmla="*/ 7395 h 9402"/>
              <a:gd name="connsiteX11" fmla="*/ 6139 w 8914"/>
              <a:gd name="connsiteY11" fmla="*/ 7646 h 9402"/>
              <a:gd name="connsiteX12" fmla="*/ 6532 w 8914"/>
              <a:gd name="connsiteY12" fmla="*/ 8113 h 9402"/>
              <a:gd name="connsiteX13" fmla="*/ 6614 w 8914"/>
              <a:gd name="connsiteY13" fmla="*/ 9153 h 9402"/>
              <a:gd name="connsiteX14" fmla="*/ 7171 w 8914"/>
              <a:gd name="connsiteY14" fmla="*/ 9402 h 9402"/>
              <a:gd name="connsiteX15" fmla="*/ 7551 w 8914"/>
              <a:gd name="connsiteY15" fmla="*/ 9259 h 9402"/>
              <a:gd name="connsiteX16" fmla="*/ 8026 w 8914"/>
              <a:gd name="connsiteY16" fmla="*/ 9042 h 9402"/>
              <a:gd name="connsiteX17" fmla="*/ 8366 w 8914"/>
              <a:gd name="connsiteY17" fmla="*/ 8865 h 9402"/>
              <a:gd name="connsiteX18" fmla="*/ 8719 w 8914"/>
              <a:gd name="connsiteY18" fmla="*/ 9032 h 9402"/>
              <a:gd name="connsiteX19" fmla="*/ 8651 w 8914"/>
              <a:gd name="connsiteY19" fmla="*/ 8542 h 9402"/>
              <a:gd name="connsiteX20" fmla="*/ 8692 w 8914"/>
              <a:gd name="connsiteY20" fmla="*/ 7897 h 9402"/>
              <a:gd name="connsiteX21" fmla="*/ 8909 w 8914"/>
              <a:gd name="connsiteY21" fmla="*/ 5949 h 9402"/>
              <a:gd name="connsiteX22" fmla="*/ 8556 w 8914"/>
              <a:gd name="connsiteY22" fmla="*/ 1075 h 9402"/>
              <a:gd name="connsiteX23" fmla="*/ 7089 w 8914"/>
              <a:gd name="connsiteY23" fmla="*/ 573 h 9402"/>
              <a:gd name="connsiteX24" fmla="*/ 6193 w 8914"/>
              <a:gd name="connsiteY24" fmla="*/ 287 h 9402"/>
              <a:gd name="connsiteX25" fmla="*/ 5541 w 8914"/>
              <a:gd name="connsiteY25" fmla="*/ 0 h 9402"/>
              <a:gd name="connsiteX26" fmla="*/ 4074 w 8914"/>
              <a:gd name="connsiteY26" fmla="*/ 72 h 9402"/>
              <a:gd name="connsiteX0" fmla="*/ 2559 w 7989"/>
              <a:gd name="connsiteY0" fmla="*/ 77 h 10000"/>
              <a:gd name="connsiteX1" fmla="*/ 61 w 7989"/>
              <a:gd name="connsiteY1" fmla="*/ 1779 h 10000"/>
              <a:gd name="connsiteX2" fmla="*/ 0 w 7989"/>
              <a:gd name="connsiteY2" fmla="*/ 2592 h 10000"/>
              <a:gd name="connsiteX3" fmla="*/ 1219 w 7989"/>
              <a:gd name="connsiteY3" fmla="*/ 3964 h 10000"/>
              <a:gd name="connsiteX4" fmla="*/ 3078 w 7989"/>
              <a:gd name="connsiteY4" fmla="*/ 5743 h 10000"/>
              <a:gd name="connsiteX5" fmla="*/ 3535 w 7989"/>
              <a:gd name="connsiteY5" fmla="*/ 5667 h 10000"/>
              <a:gd name="connsiteX6" fmla="*/ 4662 w 7989"/>
              <a:gd name="connsiteY6" fmla="*/ 6111 h 10000"/>
              <a:gd name="connsiteX7" fmla="*/ 5362 w 7989"/>
              <a:gd name="connsiteY7" fmla="*/ 6760 h 10000"/>
              <a:gd name="connsiteX8" fmla="*/ 4997 w 7989"/>
              <a:gd name="connsiteY8" fmla="*/ 7292 h 10000"/>
              <a:gd name="connsiteX9" fmla="*/ 4586 w 7989"/>
              <a:gd name="connsiteY9" fmla="*/ 7865 h 10000"/>
              <a:gd name="connsiteX10" fmla="*/ 4876 w 7989"/>
              <a:gd name="connsiteY10" fmla="*/ 8132 h 10000"/>
              <a:gd name="connsiteX11" fmla="*/ 5317 w 7989"/>
              <a:gd name="connsiteY11" fmla="*/ 8629 h 10000"/>
              <a:gd name="connsiteX12" fmla="*/ 5409 w 7989"/>
              <a:gd name="connsiteY12" fmla="*/ 9735 h 10000"/>
              <a:gd name="connsiteX13" fmla="*/ 6034 w 7989"/>
              <a:gd name="connsiteY13" fmla="*/ 10000 h 10000"/>
              <a:gd name="connsiteX14" fmla="*/ 6460 w 7989"/>
              <a:gd name="connsiteY14" fmla="*/ 9848 h 10000"/>
              <a:gd name="connsiteX15" fmla="*/ 6993 w 7989"/>
              <a:gd name="connsiteY15" fmla="*/ 9617 h 10000"/>
              <a:gd name="connsiteX16" fmla="*/ 7374 w 7989"/>
              <a:gd name="connsiteY16" fmla="*/ 9429 h 10000"/>
              <a:gd name="connsiteX17" fmla="*/ 7770 w 7989"/>
              <a:gd name="connsiteY17" fmla="*/ 9606 h 10000"/>
              <a:gd name="connsiteX18" fmla="*/ 7694 w 7989"/>
              <a:gd name="connsiteY18" fmla="*/ 9085 h 10000"/>
              <a:gd name="connsiteX19" fmla="*/ 7740 w 7989"/>
              <a:gd name="connsiteY19" fmla="*/ 8399 h 10000"/>
              <a:gd name="connsiteX20" fmla="*/ 7983 w 7989"/>
              <a:gd name="connsiteY20" fmla="*/ 6327 h 10000"/>
              <a:gd name="connsiteX21" fmla="*/ 7587 w 7989"/>
              <a:gd name="connsiteY21" fmla="*/ 1143 h 10000"/>
              <a:gd name="connsiteX22" fmla="*/ 5942 w 7989"/>
              <a:gd name="connsiteY22" fmla="*/ 609 h 10000"/>
              <a:gd name="connsiteX23" fmla="*/ 4936 w 7989"/>
              <a:gd name="connsiteY23" fmla="*/ 305 h 10000"/>
              <a:gd name="connsiteX24" fmla="*/ 4205 w 7989"/>
              <a:gd name="connsiteY24" fmla="*/ 0 h 10000"/>
              <a:gd name="connsiteX25" fmla="*/ 2559 w 7989"/>
              <a:gd name="connsiteY25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655 w 10000"/>
              <a:gd name="connsiteY10" fmla="*/ 8629 h 10000"/>
              <a:gd name="connsiteX11" fmla="*/ 6771 w 10000"/>
              <a:gd name="connsiteY11" fmla="*/ 9735 h 10000"/>
              <a:gd name="connsiteX12" fmla="*/ 7553 w 10000"/>
              <a:gd name="connsiteY12" fmla="*/ 10000 h 10000"/>
              <a:gd name="connsiteX13" fmla="*/ 8086 w 10000"/>
              <a:gd name="connsiteY13" fmla="*/ 9848 h 10000"/>
              <a:gd name="connsiteX14" fmla="*/ 8753 w 10000"/>
              <a:gd name="connsiteY14" fmla="*/ 9617 h 10000"/>
              <a:gd name="connsiteX15" fmla="*/ 9230 w 10000"/>
              <a:gd name="connsiteY15" fmla="*/ 9429 h 10000"/>
              <a:gd name="connsiteX16" fmla="*/ 9726 w 10000"/>
              <a:gd name="connsiteY16" fmla="*/ 9606 h 10000"/>
              <a:gd name="connsiteX17" fmla="*/ 9631 w 10000"/>
              <a:gd name="connsiteY17" fmla="*/ 9085 h 10000"/>
              <a:gd name="connsiteX18" fmla="*/ 9688 w 10000"/>
              <a:gd name="connsiteY18" fmla="*/ 8399 h 10000"/>
              <a:gd name="connsiteX19" fmla="*/ 9992 w 10000"/>
              <a:gd name="connsiteY19" fmla="*/ 6327 h 10000"/>
              <a:gd name="connsiteX20" fmla="*/ 9497 w 10000"/>
              <a:gd name="connsiteY20" fmla="*/ 1143 h 10000"/>
              <a:gd name="connsiteX21" fmla="*/ 7438 w 10000"/>
              <a:gd name="connsiteY21" fmla="*/ 609 h 10000"/>
              <a:gd name="connsiteX22" fmla="*/ 6178 w 10000"/>
              <a:gd name="connsiteY22" fmla="*/ 305 h 10000"/>
              <a:gd name="connsiteX23" fmla="*/ 5263 w 10000"/>
              <a:gd name="connsiteY23" fmla="*/ 0 h 10000"/>
              <a:gd name="connsiteX24" fmla="*/ 3203 w 10000"/>
              <a:gd name="connsiteY24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086 w 10000"/>
              <a:gd name="connsiteY12" fmla="*/ 9848 h 10000"/>
              <a:gd name="connsiteX13" fmla="*/ 8753 w 10000"/>
              <a:gd name="connsiteY13" fmla="*/ 9617 h 10000"/>
              <a:gd name="connsiteX14" fmla="*/ 9230 w 10000"/>
              <a:gd name="connsiteY14" fmla="*/ 9429 h 10000"/>
              <a:gd name="connsiteX15" fmla="*/ 9726 w 10000"/>
              <a:gd name="connsiteY15" fmla="*/ 9606 h 10000"/>
              <a:gd name="connsiteX16" fmla="*/ 9631 w 10000"/>
              <a:gd name="connsiteY16" fmla="*/ 9085 h 10000"/>
              <a:gd name="connsiteX17" fmla="*/ 9688 w 10000"/>
              <a:gd name="connsiteY17" fmla="*/ 8399 h 10000"/>
              <a:gd name="connsiteX18" fmla="*/ 9992 w 10000"/>
              <a:gd name="connsiteY18" fmla="*/ 6327 h 10000"/>
              <a:gd name="connsiteX19" fmla="*/ 9497 w 10000"/>
              <a:gd name="connsiteY19" fmla="*/ 1143 h 10000"/>
              <a:gd name="connsiteX20" fmla="*/ 7438 w 10000"/>
              <a:gd name="connsiteY20" fmla="*/ 609 h 10000"/>
              <a:gd name="connsiteX21" fmla="*/ 6178 w 10000"/>
              <a:gd name="connsiteY21" fmla="*/ 305 h 10000"/>
              <a:gd name="connsiteX22" fmla="*/ 5263 w 10000"/>
              <a:gd name="connsiteY22" fmla="*/ 0 h 10000"/>
              <a:gd name="connsiteX23" fmla="*/ 3203 w 10000"/>
              <a:gd name="connsiteY23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753 w 10000"/>
              <a:gd name="connsiteY12" fmla="*/ 9617 h 10000"/>
              <a:gd name="connsiteX13" fmla="*/ 9230 w 10000"/>
              <a:gd name="connsiteY13" fmla="*/ 9429 h 10000"/>
              <a:gd name="connsiteX14" fmla="*/ 9726 w 10000"/>
              <a:gd name="connsiteY14" fmla="*/ 9606 h 10000"/>
              <a:gd name="connsiteX15" fmla="*/ 9631 w 10000"/>
              <a:gd name="connsiteY15" fmla="*/ 9085 h 10000"/>
              <a:gd name="connsiteX16" fmla="*/ 9688 w 10000"/>
              <a:gd name="connsiteY16" fmla="*/ 8399 h 10000"/>
              <a:gd name="connsiteX17" fmla="*/ 9992 w 10000"/>
              <a:gd name="connsiteY17" fmla="*/ 6327 h 10000"/>
              <a:gd name="connsiteX18" fmla="*/ 9497 w 10000"/>
              <a:gd name="connsiteY18" fmla="*/ 1143 h 10000"/>
              <a:gd name="connsiteX19" fmla="*/ 7438 w 10000"/>
              <a:gd name="connsiteY19" fmla="*/ 609 h 10000"/>
              <a:gd name="connsiteX20" fmla="*/ 6178 w 10000"/>
              <a:gd name="connsiteY20" fmla="*/ 305 h 10000"/>
              <a:gd name="connsiteX21" fmla="*/ 5263 w 10000"/>
              <a:gd name="connsiteY21" fmla="*/ 0 h 10000"/>
              <a:gd name="connsiteX22" fmla="*/ 3203 w 10000"/>
              <a:gd name="connsiteY22" fmla="*/ 77 h 10000"/>
              <a:gd name="connsiteX0" fmla="*/ 5263 w 10000"/>
              <a:gd name="connsiteY0" fmla="*/ 0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753 w 10000"/>
              <a:gd name="connsiteY12" fmla="*/ 9617 h 10000"/>
              <a:gd name="connsiteX13" fmla="*/ 9230 w 10000"/>
              <a:gd name="connsiteY13" fmla="*/ 9429 h 10000"/>
              <a:gd name="connsiteX14" fmla="*/ 9726 w 10000"/>
              <a:gd name="connsiteY14" fmla="*/ 9606 h 10000"/>
              <a:gd name="connsiteX15" fmla="*/ 9631 w 10000"/>
              <a:gd name="connsiteY15" fmla="*/ 9085 h 10000"/>
              <a:gd name="connsiteX16" fmla="*/ 9688 w 10000"/>
              <a:gd name="connsiteY16" fmla="*/ 8399 h 10000"/>
              <a:gd name="connsiteX17" fmla="*/ 9992 w 10000"/>
              <a:gd name="connsiteY17" fmla="*/ 6327 h 10000"/>
              <a:gd name="connsiteX18" fmla="*/ 9497 w 10000"/>
              <a:gd name="connsiteY18" fmla="*/ 1143 h 10000"/>
              <a:gd name="connsiteX19" fmla="*/ 7438 w 10000"/>
              <a:gd name="connsiteY19" fmla="*/ 609 h 10000"/>
              <a:gd name="connsiteX20" fmla="*/ 6178 w 10000"/>
              <a:gd name="connsiteY20" fmla="*/ 305 h 10000"/>
              <a:gd name="connsiteX21" fmla="*/ 5263 w 10000"/>
              <a:gd name="connsiteY21" fmla="*/ 0 h 10000"/>
              <a:gd name="connsiteX0" fmla="*/ 6178 w 10000"/>
              <a:gd name="connsiteY0" fmla="*/ 0 h 9695"/>
              <a:gd name="connsiteX1" fmla="*/ 76 w 10000"/>
              <a:gd name="connsiteY1" fmla="*/ 1474 h 9695"/>
              <a:gd name="connsiteX2" fmla="*/ 0 w 10000"/>
              <a:gd name="connsiteY2" fmla="*/ 2287 h 9695"/>
              <a:gd name="connsiteX3" fmla="*/ 1526 w 10000"/>
              <a:gd name="connsiteY3" fmla="*/ 3659 h 9695"/>
              <a:gd name="connsiteX4" fmla="*/ 3853 w 10000"/>
              <a:gd name="connsiteY4" fmla="*/ 5438 h 9695"/>
              <a:gd name="connsiteX5" fmla="*/ 4425 w 10000"/>
              <a:gd name="connsiteY5" fmla="*/ 5362 h 9695"/>
              <a:gd name="connsiteX6" fmla="*/ 5836 w 10000"/>
              <a:gd name="connsiteY6" fmla="*/ 5806 h 9695"/>
              <a:gd name="connsiteX7" fmla="*/ 6712 w 10000"/>
              <a:gd name="connsiteY7" fmla="*/ 6455 h 9695"/>
              <a:gd name="connsiteX8" fmla="*/ 6255 w 10000"/>
              <a:gd name="connsiteY8" fmla="*/ 6987 h 9695"/>
              <a:gd name="connsiteX9" fmla="*/ 6103 w 10000"/>
              <a:gd name="connsiteY9" fmla="*/ 7827 h 9695"/>
              <a:gd name="connsiteX10" fmla="*/ 6771 w 10000"/>
              <a:gd name="connsiteY10" fmla="*/ 9430 h 9695"/>
              <a:gd name="connsiteX11" fmla="*/ 7553 w 10000"/>
              <a:gd name="connsiteY11" fmla="*/ 9695 h 9695"/>
              <a:gd name="connsiteX12" fmla="*/ 8753 w 10000"/>
              <a:gd name="connsiteY12" fmla="*/ 9312 h 9695"/>
              <a:gd name="connsiteX13" fmla="*/ 9230 w 10000"/>
              <a:gd name="connsiteY13" fmla="*/ 9124 h 9695"/>
              <a:gd name="connsiteX14" fmla="*/ 9726 w 10000"/>
              <a:gd name="connsiteY14" fmla="*/ 9301 h 9695"/>
              <a:gd name="connsiteX15" fmla="*/ 9631 w 10000"/>
              <a:gd name="connsiteY15" fmla="*/ 8780 h 9695"/>
              <a:gd name="connsiteX16" fmla="*/ 9688 w 10000"/>
              <a:gd name="connsiteY16" fmla="*/ 8094 h 9695"/>
              <a:gd name="connsiteX17" fmla="*/ 9992 w 10000"/>
              <a:gd name="connsiteY17" fmla="*/ 6022 h 9695"/>
              <a:gd name="connsiteX18" fmla="*/ 9497 w 10000"/>
              <a:gd name="connsiteY18" fmla="*/ 838 h 9695"/>
              <a:gd name="connsiteX19" fmla="*/ 7438 w 10000"/>
              <a:gd name="connsiteY19" fmla="*/ 304 h 9695"/>
              <a:gd name="connsiteX20" fmla="*/ 6178 w 10000"/>
              <a:gd name="connsiteY20" fmla="*/ 0 h 9695"/>
              <a:gd name="connsiteX0" fmla="*/ 6178 w 10000"/>
              <a:gd name="connsiteY0" fmla="*/ 0 h 10000"/>
              <a:gd name="connsiteX1" fmla="*/ 0 w 10000"/>
              <a:gd name="connsiteY1" fmla="*/ 2359 h 10000"/>
              <a:gd name="connsiteX2" fmla="*/ 1526 w 10000"/>
              <a:gd name="connsiteY2" fmla="*/ 3774 h 10000"/>
              <a:gd name="connsiteX3" fmla="*/ 3853 w 10000"/>
              <a:gd name="connsiteY3" fmla="*/ 5609 h 10000"/>
              <a:gd name="connsiteX4" fmla="*/ 4425 w 10000"/>
              <a:gd name="connsiteY4" fmla="*/ 5531 h 10000"/>
              <a:gd name="connsiteX5" fmla="*/ 5836 w 10000"/>
              <a:gd name="connsiteY5" fmla="*/ 5989 h 10000"/>
              <a:gd name="connsiteX6" fmla="*/ 6712 w 10000"/>
              <a:gd name="connsiteY6" fmla="*/ 6658 h 10000"/>
              <a:gd name="connsiteX7" fmla="*/ 6255 w 10000"/>
              <a:gd name="connsiteY7" fmla="*/ 7207 h 10000"/>
              <a:gd name="connsiteX8" fmla="*/ 6103 w 10000"/>
              <a:gd name="connsiteY8" fmla="*/ 8073 h 10000"/>
              <a:gd name="connsiteX9" fmla="*/ 6771 w 10000"/>
              <a:gd name="connsiteY9" fmla="*/ 9727 h 10000"/>
              <a:gd name="connsiteX10" fmla="*/ 7553 w 10000"/>
              <a:gd name="connsiteY10" fmla="*/ 10000 h 10000"/>
              <a:gd name="connsiteX11" fmla="*/ 8753 w 10000"/>
              <a:gd name="connsiteY11" fmla="*/ 9605 h 10000"/>
              <a:gd name="connsiteX12" fmla="*/ 9230 w 10000"/>
              <a:gd name="connsiteY12" fmla="*/ 9411 h 10000"/>
              <a:gd name="connsiteX13" fmla="*/ 9726 w 10000"/>
              <a:gd name="connsiteY13" fmla="*/ 9594 h 10000"/>
              <a:gd name="connsiteX14" fmla="*/ 9631 w 10000"/>
              <a:gd name="connsiteY14" fmla="*/ 9056 h 10000"/>
              <a:gd name="connsiteX15" fmla="*/ 9688 w 10000"/>
              <a:gd name="connsiteY15" fmla="*/ 8349 h 10000"/>
              <a:gd name="connsiteX16" fmla="*/ 9992 w 10000"/>
              <a:gd name="connsiteY16" fmla="*/ 6211 h 10000"/>
              <a:gd name="connsiteX17" fmla="*/ 9497 w 10000"/>
              <a:gd name="connsiteY17" fmla="*/ 864 h 10000"/>
              <a:gd name="connsiteX18" fmla="*/ 7438 w 10000"/>
              <a:gd name="connsiteY18" fmla="*/ 314 h 10000"/>
              <a:gd name="connsiteX19" fmla="*/ 6178 w 10000"/>
              <a:gd name="connsiteY19" fmla="*/ 0 h 10000"/>
              <a:gd name="connsiteX0" fmla="*/ 4652 w 8474"/>
              <a:gd name="connsiteY0" fmla="*/ 0 h 10000"/>
              <a:gd name="connsiteX1" fmla="*/ 0 w 8474"/>
              <a:gd name="connsiteY1" fmla="*/ 3774 h 10000"/>
              <a:gd name="connsiteX2" fmla="*/ 2327 w 8474"/>
              <a:gd name="connsiteY2" fmla="*/ 5609 h 10000"/>
              <a:gd name="connsiteX3" fmla="*/ 2899 w 8474"/>
              <a:gd name="connsiteY3" fmla="*/ 5531 h 10000"/>
              <a:gd name="connsiteX4" fmla="*/ 4310 w 8474"/>
              <a:gd name="connsiteY4" fmla="*/ 5989 h 10000"/>
              <a:gd name="connsiteX5" fmla="*/ 5186 w 8474"/>
              <a:gd name="connsiteY5" fmla="*/ 6658 h 10000"/>
              <a:gd name="connsiteX6" fmla="*/ 4729 w 8474"/>
              <a:gd name="connsiteY6" fmla="*/ 7207 h 10000"/>
              <a:gd name="connsiteX7" fmla="*/ 4577 w 8474"/>
              <a:gd name="connsiteY7" fmla="*/ 8073 h 10000"/>
              <a:gd name="connsiteX8" fmla="*/ 5245 w 8474"/>
              <a:gd name="connsiteY8" fmla="*/ 9727 h 10000"/>
              <a:gd name="connsiteX9" fmla="*/ 6027 w 8474"/>
              <a:gd name="connsiteY9" fmla="*/ 10000 h 10000"/>
              <a:gd name="connsiteX10" fmla="*/ 7227 w 8474"/>
              <a:gd name="connsiteY10" fmla="*/ 9605 h 10000"/>
              <a:gd name="connsiteX11" fmla="*/ 7704 w 8474"/>
              <a:gd name="connsiteY11" fmla="*/ 9411 h 10000"/>
              <a:gd name="connsiteX12" fmla="*/ 8200 w 8474"/>
              <a:gd name="connsiteY12" fmla="*/ 9594 h 10000"/>
              <a:gd name="connsiteX13" fmla="*/ 8105 w 8474"/>
              <a:gd name="connsiteY13" fmla="*/ 9056 h 10000"/>
              <a:gd name="connsiteX14" fmla="*/ 8162 w 8474"/>
              <a:gd name="connsiteY14" fmla="*/ 8349 h 10000"/>
              <a:gd name="connsiteX15" fmla="*/ 8466 w 8474"/>
              <a:gd name="connsiteY15" fmla="*/ 6211 h 10000"/>
              <a:gd name="connsiteX16" fmla="*/ 7971 w 8474"/>
              <a:gd name="connsiteY16" fmla="*/ 864 h 10000"/>
              <a:gd name="connsiteX17" fmla="*/ 5912 w 8474"/>
              <a:gd name="connsiteY17" fmla="*/ 314 h 10000"/>
              <a:gd name="connsiteX18" fmla="*/ 4652 w 8474"/>
              <a:gd name="connsiteY18" fmla="*/ 0 h 10000"/>
              <a:gd name="connsiteX0" fmla="*/ 2744 w 7254"/>
              <a:gd name="connsiteY0" fmla="*/ 0 h 10000"/>
              <a:gd name="connsiteX1" fmla="*/ 89 w 7254"/>
              <a:gd name="connsiteY1" fmla="*/ 1415 h 10000"/>
              <a:gd name="connsiteX2" fmla="*/ 0 w 7254"/>
              <a:gd name="connsiteY2" fmla="*/ 5609 h 10000"/>
              <a:gd name="connsiteX3" fmla="*/ 675 w 7254"/>
              <a:gd name="connsiteY3" fmla="*/ 5531 h 10000"/>
              <a:gd name="connsiteX4" fmla="*/ 2340 w 7254"/>
              <a:gd name="connsiteY4" fmla="*/ 5989 h 10000"/>
              <a:gd name="connsiteX5" fmla="*/ 3374 w 7254"/>
              <a:gd name="connsiteY5" fmla="*/ 6658 h 10000"/>
              <a:gd name="connsiteX6" fmla="*/ 2835 w 7254"/>
              <a:gd name="connsiteY6" fmla="*/ 7207 h 10000"/>
              <a:gd name="connsiteX7" fmla="*/ 2655 w 7254"/>
              <a:gd name="connsiteY7" fmla="*/ 8073 h 10000"/>
              <a:gd name="connsiteX8" fmla="*/ 3444 w 7254"/>
              <a:gd name="connsiteY8" fmla="*/ 9727 h 10000"/>
              <a:gd name="connsiteX9" fmla="*/ 4366 w 7254"/>
              <a:gd name="connsiteY9" fmla="*/ 10000 h 10000"/>
              <a:gd name="connsiteX10" fmla="*/ 5782 w 7254"/>
              <a:gd name="connsiteY10" fmla="*/ 9605 h 10000"/>
              <a:gd name="connsiteX11" fmla="*/ 6345 w 7254"/>
              <a:gd name="connsiteY11" fmla="*/ 9411 h 10000"/>
              <a:gd name="connsiteX12" fmla="*/ 6931 w 7254"/>
              <a:gd name="connsiteY12" fmla="*/ 9594 h 10000"/>
              <a:gd name="connsiteX13" fmla="*/ 6819 w 7254"/>
              <a:gd name="connsiteY13" fmla="*/ 9056 h 10000"/>
              <a:gd name="connsiteX14" fmla="*/ 6886 w 7254"/>
              <a:gd name="connsiteY14" fmla="*/ 8349 h 10000"/>
              <a:gd name="connsiteX15" fmla="*/ 7245 w 7254"/>
              <a:gd name="connsiteY15" fmla="*/ 6211 h 10000"/>
              <a:gd name="connsiteX16" fmla="*/ 6660 w 7254"/>
              <a:gd name="connsiteY16" fmla="*/ 864 h 10000"/>
              <a:gd name="connsiteX17" fmla="*/ 4231 w 7254"/>
              <a:gd name="connsiteY17" fmla="*/ 314 h 10000"/>
              <a:gd name="connsiteX18" fmla="*/ 2744 w 7254"/>
              <a:gd name="connsiteY18" fmla="*/ 0 h 10000"/>
              <a:gd name="connsiteX0" fmla="*/ 4157 w 10375"/>
              <a:gd name="connsiteY0" fmla="*/ 0 h 10000"/>
              <a:gd name="connsiteX1" fmla="*/ 497 w 10375"/>
              <a:gd name="connsiteY1" fmla="*/ 1415 h 10000"/>
              <a:gd name="connsiteX2" fmla="*/ 374 w 10375"/>
              <a:gd name="connsiteY2" fmla="*/ 5609 h 10000"/>
              <a:gd name="connsiteX3" fmla="*/ 1305 w 10375"/>
              <a:gd name="connsiteY3" fmla="*/ 5531 h 10000"/>
              <a:gd name="connsiteX4" fmla="*/ 3600 w 10375"/>
              <a:gd name="connsiteY4" fmla="*/ 5989 h 10000"/>
              <a:gd name="connsiteX5" fmla="*/ 5025 w 10375"/>
              <a:gd name="connsiteY5" fmla="*/ 6658 h 10000"/>
              <a:gd name="connsiteX6" fmla="*/ 4282 w 10375"/>
              <a:gd name="connsiteY6" fmla="*/ 7207 h 10000"/>
              <a:gd name="connsiteX7" fmla="*/ 4034 w 10375"/>
              <a:gd name="connsiteY7" fmla="*/ 8073 h 10000"/>
              <a:gd name="connsiteX8" fmla="*/ 5122 w 10375"/>
              <a:gd name="connsiteY8" fmla="*/ 9727 h 10000"/>
              <a:gd name="connsiteX9" fmla="*/ 6393 w 10375"/>
              <a:gd name="connsiteY9" fmla="*/ 10000 h 10000"/>
              <a:gd name="connsiteX10" fmla="*/ 8345 w 10375"/>
              <a:gd name="connsiteY10" fmla="*/ 9605 h 10000"/>
              <a:gd name="connsiteX11" fmla="*/ 9121 w 10375"/>
              <a:gd name="connsiteY11" fmla="*/ 9411 h 10000"/>
              <a:gd name="connsiteX12" fmla="*/ 9929 w 10375"/>
              <a:gd name="connsiteY12" fmla="*/ 9594 h 10000"/>
              <a:gd name="connsiteX13" fmla="*/ 9774 w 10375"/>
              <a:gd name="connsiteY13" fmla="*/ 9056 h 10000"/>
              <a:gd name="connsiteX14" fmla="*/ 9867 w 10375"/>
              <a:gd name="connsiteY14" fmla="*/ 8349 h 10000"/>
              <a:gd name="connsiteX15" fmla="*/ 10362 w 10375"/>
              <a:gd name="connsiteY15" fmla="*/ 6211 h 10000"/>
              <a:gd name="connsiteX16" fmla="*/ 9555 w 10375"/>
              <a:gd name="connsiteY16" fmla="*/ 864 h 10000"/>
              <a:gd name="connsiteX17" fmla="*/ 6207 w 10375"/>
              <a:gd name="connsiteY17" fmla="*/ 314 h 10000"/>
              <a:gd name="connsiteX18" fmla="*/ 4157 w 10375"/>
              <a:gd name="connsiteY18" fmla="*/ 0 h 10000"/>
              <a:gd name="connsiteX0" fmla="*/ 4621 w 10839"/>
              <a:gd name="connsiteY0" fmla="*/ 0 h 10000"/>
              <a:gd name="connsiteX1" fmla="*/ 961 w 10839"/>
              <a:gd name="connsiteY1" fmla="*/ 1415 h 10000"/>
              <a:gd name="connsiteX2" fmla="*/ 0 w 10839"/>
              <a:gd name="connsiteY2" fmla="*/ 3446 h 10000"/>
              <a:gd name="connsiteX3" fmla="*/ 1769 w 10839"/>
              <a:gd name="connsiteY3" fmla="*/ 5531 h 10000"/>
              <a:gd name="connsiteX4" fmla="*/ 4064 w 10839"/>
              <a:gd name="connsiteY4" fmla="*/ 5989 h 10000"/>
              <a:gd name="connsiteX5" fmla="*/ 5489 w 10839"/>
              <a:gd name="connsiteY5" fmla="*/ 6658 h 10000"/>
              <a:gd name="connsiteX6" fmla="*/ 4746 w 10839"/>
              <a:gd name="connsiteY6" fmla="*/ 7207 h 10000"/>
              <a:gd name="connsiteX7" fmla="*/ 4498 w 10839"/>
              <a:gd name="connsiteY7" fmla="*/ 8073 h 10000"/>
              <a:gd name="connsiteX8" fmla="*/ 5586 w 10839"/>
              <a:gd name="connsiteY8" fmla="*/ 9727 h 10000"/>
              <a:gd name="connsiteX9" fmla="*/ 6857 w 10839"/>
              <a:gd name="connsiteY9" fmla="*/ 10000 h 10000"/>
              <a:gd name="connsiteX10" fmla="*/ 8809 w 10839"/>
              <a:gd name="connsiteY10" fmla="*/ 9605 h 10000"/>
              <a:gd name="connsiteX11" fmla="*/ 9585 w 10839"/>
              <a:gd name="connsiteY11" fmla="*/ 9411 h 10000"/>
              <a:gd name="connsiteX12" fmla="*/ 10393 w 10839"/>
              <a:gd name="connsiteY12" fmla="*/ 9594 h 10000"/>
              <a:gd name="connsiteX13" fmla="*/ 10238 w 10839"/>
              <a:gd name="connsiteY13" fmla="*/ 9056 h 10000"/>
              <a:gd name="connsiteX14" fmla="*/ 10331 w 10839"/>
              <a:gd name="connsiteY14" fmla="*/ 8349 h 10000"/>
              <a:gd name="connsiteX15" fmla="*/ 10826 w 10839"/>
              <a:gd name="connsiteY15" fmla="*/ 6211 h 10000"/>
              <a:gd name="connsiteX16" fmla="*/ 10019 w 10839"/>
              <a:gd name="connsiteY16" fmla="*/ 864 h 10000"/>
              <a:gd name="connsiteX17" fmla="*/ 6671 w 10839"/>
              <a:gd name="connsiteY17" fmla="*/ 314 h 10000"/>
              <a:gd name="connsiteX18" fmla="*/ 4621 w 10839"/>
              <a:gd name="connsiteY18" fmla="*/ 0 h 10000"/>
              <a:gd name="connsiteX0" fmla="*/ 4621 w 10839"/>
              <a:gd name="connsiteY0" fmla="*/ 0 h 10000"/>
              <a:gd name="connsiteX1" fmla="*/ 961 w 10839"/>
              <a:gd name="connsiteY1" fmla="*/ 1415 h 10000"/>
              <a:gd name="connsiteX2" fmla="*/ 0 w 10839"/>
              <a:gd name="connsiteY2" fmla="*/ 3446 h 10000"/>
              <a:gd name="connsiteX3" fmla="*/ 1769 w 10839"/>
              <a:gd name="connsiteY3" fmla="*/ 5531 h 10000"/>
              <a:gd name="connsiteX4" fmla="*/ 4064 w 10839"/>
              <a:gd name="connsiteY4" fmla="*/ 5989 h 10000"/>
              <a:gd name="connsiteX5" fmla="*/ 5489 w 10839"/>
              <a:gd name="connsiteY5" fmla="*/ 6658 h 10000"/>
              <a:gd name="connsiteX6" fmla="*/ 4746 w 10839"/>
              <a:gd name="connsiteY6" fmla="*/ 7207 h 10000"/>
              <a:gd name="connsiteX7" fmla="*/ 4498 w 10839"/>
              <a:gd name="connsiteY7" fmla="*/ 8073 h 10000"/>
              <a:gd name="connsiteX8" fmla="*/ 5586 w 10839"/>
              <a:gd name="connsiteY8" fmla="*/ 9727 h 10000"/>
              <a:gd name="connsiteX9" fmla="*/ 6857 w 10839"/>
              <a:gd name="connsiteY9" fmla="*/ 10000 h 10000"/>
              <a:gd name="connsiteX10" fmla="*/ 8809 w 10839"/>
              <a:gd name="connsiteY10" fmla="*/ 9605 h 10000"/>
              <a:gd name="connsiteX11" fmla="*/ 9585 w 10839"/>
              <a:gd name="connsiteY11" fmla="*/ 9411 h 10000"/>
              <a:gd name="connsiteX12" fmla="*/ 10393 w 10839"/>
              <a:gd name="connsiteY12" fmla="*/ 9594 h 10000"/>
              <a:gd name="connsiteX13" fmla="*/ 10238 w 10839"/>
              <a:gd name="connsiteY13" fmla="*/ 9056 h 10000"/>
              <a:gd name="connsiteX14" fmla="*/ 10331 w 10839"/>
              <a:gd name="connsiteY14" fmla="*/ 8349 h 10000"/>
              <a:gd name="connsiteX15" fmla="*/ 10826 w 10839"/>
              <a:gd name="connsiteY15" fmla="*/ 6211 h 10000"/>
              <a:gd name="connsiteX16" fmla="*/ 7878 w 10839"/>
              <a:gd name="connsiteY16" fmla="*/ 2319 h 10000"/>
              <a:gd name="connsiteX17" fmla="*/ 6671 w 10839"/>
              <a:gd name="connsiteY17" fmla="*/ 314 h 10000"/>
              <a:gd name="connsiteX18" fmla="*/ 4621 w 10839"/>
              <a:gd name="connsiteY18" fmla="*/ 0 h 10000"/>
              <a:gd name="connsiteX0" fmla="*/ 2946 w 10839"/>
              <a:gd name="connsiteY0" fmla="*/ 1416 h 9686"/>
              <a:gd name="connsiteX1" fmla="*/ 961 w 10839"/>
              <a:gd name="connsiteY1" fmla="*/ 1101 h 9686"/>
              <a:gd name="connsiteX2" fmla="*/ 0 w 10839"/>
              <a:gd name="connsiteY2" fmla="*/ 3132 h 9686"/>
              <a:gd name="connsiteX3" fmla="*/ 1769 w 10839"/>
              <a:gd name="connsiteY3" fmla="*/ 5217 h 9686"/>
              <a:gd name="connsiteX4" fmla="*/ 4064 w 10839"/>
              <a:gd name="connsiteY4" fmla="*/ 5675 h 9686"/>
              <a:gd name="connsiteX5" fmla="*/ 5489 w 10839"/>
              <a:gd name="connsiteY5" fmla="*/ 6344 h 9686"/>
              <a:gd name="connsiteX6" fmla="*/ 4746 w 10839"/>
              <a:gd name="connsiteY6" fmla="*/ 6893 h 9686"/>
              <a:gd name="connsiteX7" fmla="*/ 4498 w 10839"/>
              <a:gd name="connsiteY7" fmla="*/ 7759 h 9686"/>
              <a:gd name="connsiteX8" fmla="*/ 5586 w 10839"/>
              <a:gd name="connsiteY8" fmla="*/ 9413 h 9686"/>
              <a:gd name="connsiteX9" fmla="*/ 6857 w 10839"/>
              <a:gd name="connsiteY9" fmla="*/ 9686 h 9686"/>
              <a:gd name="connsiteX10" fmla="*/ 8809 w 10839"/>
              <a:gd name="connsiteY10" fmla="*/ 9291 h 9686"/>
              <a:gd name="connsiteX11" fmla="*/ 9585 w 10839"/>
              <a:gd name="connsiteY11" fmla="*/ 9097 h 9686"/>
              <a:gd name="connsiteX12" fmla="*/ 10393 w 10839"/>
              <a:gd name="connsiteY12" fmla="*/ 9280 h 9686"/>
              <a:gd name="connsiteX13" fmla="*/ 10238 w 10839"/>
              <a:gd name="connsiteY13" fmla="*/ 8742 h 9686"/>
              <a:gd name="connsiteX14" fmla="*/ 10331 w 10839"/>
              <a:gd name="connsiteY14" fmla="*/ 8035 h 9686"/>
              <a:gd name="connsiteX15" fmla="*/ 10826 w 10839"/>
              <a:gd name="connsiteY15" fmla="*/ 5897 h 9686"/>
              <a:gd name="connsiteX16" fmla="*/ 7878 w 10839"/>
              <a:gd name="connsiteY16" fmla="*/ 2005 h 9686"/>
              <a:gd name="connsiteX17" fmla="*/ 6671 w 10839"/>
              <a:gd name="connsiteY17" fmla="*/ 0 h 9686"/>
              <a:gd name="connsiteX18" fmla="*/ 2946 w 10839"/>
              <a:gd name="connsiteY18" fmla="*/ 1416 h 9686"/>
              <a:gd name="connsiteX0" fmla="*/ 3190 w 10472"/>
              <a:gd name="connsiteY0" fmla="*/ 1462 h 10000"/>
              <a:gd name="connsiteX1" fmla="*/ 414 w 10472"/>
              <a:gd name="connsiteY1" fmla="*/ 1868 h 10000"/>
              <a:gd name="connsiteX2" fmla="*/ 472 w 10472"/>
              <a:gd name="connsiteY2" fmla="*/ 3234 h 10000"/>
              <a:gd name="connsiteX3" fmla="*/ 2104 w 10472"/>
              <a:gd name="connsiteY3" fmla="*/ 5386 h 10000"/>
              <a:gd name="connsiteX4" fmla="*/ 4221 w 10472"/>
              <a:gd name="connsiteY4" fmla="*/ 5859 h 10000"/>
              <a:gd name="connsiteX5" fmla="*/ 5536 w 10472"/>
              <a:gd name="connsiteY5" fmla="*/ 6550 h 10000"/>
              <a:gd name="connsiteX6" fmla="*/ 4851 w 10472"/>
              <a:gd name="connsiteY6" fmla="*/ 7116 h 10000"/>
              <a:gd name="connsiteX7" fmla="*/ 4622 w 10472"/>
              <a:gd name="connsiteY7" fmla="*/ 8011 h 10000"/>
              <a:gd name="connsiteX8" fmla="*/ 5626 w 10472"/>
              <a:gd name="connsiteY8" fmla="*/ 9718 h 10000"/>
              <a:gd name="connsiteX9" fmla="*/ 6798 w 10472"/>
              <a:gd name="connsiteY9" fmla="*/ 10000 h 10000"/>
              <a:gd name="connsiteX10" fmla="*/ 8599 w 10472"/>
              <a:gd name="connsiteY10" fmla="*/ 9592 h 10000"/>
              <a:gd name="connsiteX11" fmla="*/ 9315 w 10472"/>
              <a:gd name="connsiteY11" fmla="*/ 9392 h 10000"/>
              <a:gd name="connsiteX12" fmla="*/ 10061 w 10472"/>
              <a:gd name="connsiteY12" fmla="*/ 9581 h 10000"/>
              <a:gd name="connsiteX13" fmla="*/ 9918 w 10472"/>
              <a:gd name="connsiteY13" fmla="*/ 9025 h 10000"/>
              <a:gd name="connsiteX14" fmla="*/ 10003 w 10472"/>
              <a:gd name="connsiteY14" fmla="*/ 8295 h 10000"/>
              <a:gd name="connsiteX15" fmla="*/ 10460 w 10472"/>
              <a:gd name="connsiteY15" fmla="*/ 6088 h 10000"/>
              <a:gd name="connsiteX16" fmla="*/ 7740 w 10472"/>
              <a:gd name="connsiteY16" fmla="*/ 2070 h 10000"/>
              <a:gd name="connsiteX17" fmla="*/ 6627 w 10472"/>
              <a:gd name="connsiteY17" fmla="*/ 0 h 10000"/>
              <a:gd name="connsiteX18" fmla="*/ 3190 w 10472"/>
              <a:gd name="connsiteY18" fmla="*/ 1462 h 10000"/>
              <a:gd name="connsiteX0" fmla="*/ 3190 w 10472"/>
              <a:gd name="connsiteY0" fmla="*/ 122 h 8660"/>
              <a:gd name="connsiteX1" fmla="*/ 414 w 10472"/>
              <a:gd name="connsiteY1" fmla="*/ 528 h 8660"/>
              <a:gd name="connsiteX2" fmla="*/ 472 w 10472"/>
              <a:gd name="connsiteY2" fmla="*/ 1894 h 8660"/>
              <a:gd name="connsiteX3" fmla="*/ 2104 w 10472"/>
              <a:gd name="connsiteY3" fmla="*/ 4046 h 8660"/>
              <a:gd name="connsiteX4" fmla="*/ 4221 w 10472"/>
              <a:gd name="connsiteY4" fmla="*/ 4519 h 8660"/>
              <a:gd name="connsiteX5" fmla="*/ 5536 w 10472"/>
              <a:gd name="connsiteY5" fmla="*/ 5210 h 8660"/>
              <a:gd name="connsiteX6" fmla="*/ 4851 w 10472"/>
              <a:gd name="connsiteY6" fmla="*/ 5776 h 8660"/>
              <a:gd name="connsiteX7" fmla="*/ 4622 w 10472"/>
              <a:gd name="connsiteY7" fmla="*/ 6671 h 8660"/>
              <a:gd name="connsiteX8" fmla="*/ 5626 w 10472"/>
              <a:gd name="connsiteY8" fmla="*/ 8378 h 8660"/>
              <a:gd name="connsiteX9" fmla="*/ 6798 w 10472"/>
              <a:gd name="connsiteY9" fmla="*/ 8660 h 8660"/>
              <a:gd name="connsiteX10" fmla="*/ 8599 w 10472"/>
              <a:gd name="connsiteY10" fmla="*/ 8252 h 8660"/>
              <a:gd name="connsiteX11" fmla="*/ 9315 w 10472"/>
              <a:gd name="connsiteY11" fmla="*/ 8052 h 8660"/>
              <a:gd name="connsiteX12" fmla="*/ 10061 w 10472"/>
              <a:gd name="connsiteY12" fmla="*/ 8241 h 8660"/>
              <a:gd name="connsiteX13" fmla="*/ 9918 w 10472"/>
              <a:gd name="connsiteY13" fmla="*/ 7685 h 8660"/>
              <a:gd name="connsiteX14" fmla="*/ 10003 w 10472"/>
              <a:gd name="connsiteY14" fmla="*/ 6955 h 8660"/>
              <a:gd name="connsiteX15" fmla="*/ 10460 w 10472"/>
              <a:gd name="connsiteY15" fmla="*/ 4748 h 8660"/>
              <a:gd name="connsiteX16" fmla="*/ 7740 w 10472"/>
              <a:gd name="connsiteY16" fmla="*/ 730 h 8660"/>
              <a:gd name="connsiteX17" fmla="*/ 5253 w 10472"/>
              <a:gd name="connsiteY17" fmla="*/ 0 h 8660"/>
              <a:gd name="connsiteX18" fmla="*/ 3190 w 10472"/>
              <a:gd name="connsiteY18" fmla="*/ 122 h 8660"/>
              <a:gd name="connsiteX0" fmla="*/ 3046 w 9611"/>
              <a:gd name="connsiteY0" fmla="*/ 141 h 10000"/>
              <a:gd name="connsiteX1" fmla="*/ 395 w 9611"/>
              <a:gd name="connsiteY1" fmla="*/ 610 h 10000"/>
              <a:gd name="connsiteX2" fmla="*/ 451 w 9611"/>
              <a:gd name="connsiteY2" fmla="*/ 2187 h 10000"/>
              <a:gd name="connsiteX3" fmla="*/ 2009 w 9611"/>
              <a:gd name="connsiteY3" fmla="*/ 4672 h 10000"/>
              <a:gd name="connsiteX4" fmla="*/ 4031 w 9611"/>
              <a:gd name="connsiteY4" fmla="*/ 5218 h 10000"/>
              <a:gd name="connsiteX5" fmla="*/ 5286 w 9611"/>
              <a:gd name="connsiteY5" fmla="*/ 6016 h 10000"/>
              <a:gd name="connsiteX6" fmla="*/ 4632 w 9611"/>
              <a:gd name="connsiteY6" fmla="*/ 6670 h 10000"/>
              <a:gd name="connsiteX7" fmla="*/ 4414 w 9611"/>
              <a:gd name="connsiteY7" fmla="*/ 7703 h 10000"/>
              <a:gd name="connsiteX8" fmla="*/ 5372 w 9611"/>
              <a:gd name="connsiteY8" fmla="*/ 9674 h 10000"/>
              <a:gd name="connsiteX9" fmla="*/ 6492 w 9611"/>
              <a:gd name="connsiteY9" fmla="*/ 10000 h 10000"/>
              <a:gd name="connsiteX10" fmla="*/ 8211 w 9611"/>
              <a:gd name="connsiteY10" fmla="*/ 9529 h 10000"/>
              <a:gd name="connsiteX11" fmla="*/ 8895 w 9611"/>
              <a:gd name="connsiteY11" fmla="*/ 9298 h 10000"/>
              <a:gd name="connsiteX12" fmla="*/ 9608 w 9611"/>
              <a:gd name="connsiteY12" fmla="*/ 9516 h 10000"/>
              <a:gd name="connsiteX13" fmla="*/ 9471 w 9611"/>
              <a:gd name="connsiteY13" fmla="*/ 8874 h 10000"/>
              <a:gd name="connsiteX14" fmla="*/ 9552 w 9611"/>
              <a:gd name="connsiteY14" fmla="*/ 8031 h 10000"/>
              <a:gd name="connsiteX15" fmla="*/ 9169 w 9611"/>
              <a:gd name="connsiteY15" fmla="*/ 2342 h 10000"/>
              <a:gd name="connsiteX16" fmla="*/ 7391 w 9611"/>
              <a:gd name="connsiteY16" fmla="*/ 843 h 10000"/>
              <a:gd name="connsiteX17" fmla="*/ 5016 w 9611"/>
              <a:gd name="connsiteY17" fmla="*/ 0 h 10000"/>
              <a:gd name="connsiteX18" fmla="*/ 3046 w 9611"/>
              <a:gd name="connsiteY18" fmla="*/ 141 h 10000"/>
              <a:gd name="connsiteX0" fmla="*/ 3169 w 10065"/>
              <a:gd name="connsiteY0" fmla="*/ 141 h 10000"/>
              <a:gd name="connsiteX1" fmla="*/ 411 w 10065"/>
              <a:gd name="connsiteY1" fmla="*/ 610 h 10000"/>
              <a:gd name="connsiteX2" fmla="*/ 469 w 10065"/>
              <a:gd name="connsiteY2" fmla="*/ 2187 h 10000"/>
              <a:gd name="connsiteX3" fmla="*/ 2090 w 10065"/>
              <a:gd name="connsiteY3" fmla="*/ 4672 h 10000"/>
              <a:gd name="connsiteX4" fmla="*/ 4194 w 10065"/>
              <a:gd name="connsiteY4" fmla="*/ 5218 h 10000"/>
              <a:gd name="connsiteX5" fmla="*/ 5500 w 10065"/>
              <a:gd name="connsiteY5" fmla="*/ 6016 h 10000"/>
              <a:gd name="connsiteX6" fmla="*/ 4819 w 10065"/>
              <a:gd name="connsiteY6" fmla="*/ 6670 h 10000"/>
              <a:gd name="connsiteX7" fmla="*/ 4593 w 10065"/>
              <a:gd name="connsiteY7" fmla="*/ 7703 h 10000"/>
              <a:gd name="connsiteX8" fmla="*/ 5589 w 10065"/>
              <a:gd name="connsiteY8" fmla="*/ 9674 h 10000"/>
              <a:gd name="connsiteX9" fmla="*/ 6755 w 10065"/>
              <a:gd name="connsiteY9" fmla="*/ 10000 h 10000"/>
              <a:gd name="connsiteX10" fmla="*/ 8543 w 10065"/>
              <a:gd name="connsiteY10" fmla="*/ 9529 h 10000"/>
              <a:gd name="connsiteX11" fmla="*/ 9255 w 10065"/>
              <a:gd name="connsiteY11" fmla="*/ 9298 h 10000"/>
              <a:gd name="connsiteX12" fmla="*/ 9997 w 10065"/>
              <a:gd name="connsiteY12" fmla="*/ 9516 h 10000"/>
              <a:gd name="connsiteX13" fmla="*/ 9854 w 10065"/>
              <a:gd name="connsiteY13" fmla="*/ 8874 h 10000"/>
              <a:gd name="connsiteX14" fmla="*/ 9939 w 10065"/>
              <a:gd name="connsiteY14" fmla="*/ 8031 h 10000"/>
              <a:gd name="connsiteX15" fmla="*/ 9540 w 10065"/>
              <a:gd name="connsiteY15" fmla="*/ 2342 h 10000"/>
              <a:gd name="connsiteX16" fmla="*/ 7690 w 10065"/>
              <a:gd name="connsiteY16" fmla="*/ 843 h 10000"/>
              <a:gd name="connsiteX17" fmla="*/ 5219 w 10065"/>
              <a:gd name="connsiteY17" fmla="*/ 0 h 10000"/>
              <a:gd name="connsiteX18" fmla="*/ 3169 w 10065"/>
              <a:gd name="connsiteY18" fmla="*/ 141 h 10000"/>
              <a:gd name="connsiteX0" fmla="*/ 3169 w 10718"/>
              <a:gd name="connsiteY0" fmla="*/ 141 h 10000"/>
              <a:gd name="connsiteX1" fmla="*/ 411 w 10718"/>
              <a:gd name="connsiteY1" fmla="*/ 610 h 10000"/>
              <a:gd name="connsiteX2" fmla="*/ 469 w 10718"/>
              <a:gd name="connsiteY2" fmla="*/ 2187 h 10000"/>
              <a:gd name="connsiteX3" fmla="*/ 2090 w 10718"/>
              <a:gd name="connsiteY3" fmla="*/ 4672 h 10000"/>
              <a:gd name="connsiteX4" fmla="*/ 4194 w 10718"/>
              <a:gd name="connsiteY4" fmla="*/ 5218 h 10000"/>
              <a:gd name="connsiteX5" fmla="*/ 5500 w 10718"/>
              <a:gd name="connsiteY5" fmla="*/ 6016 h 10000"/>
              <a:gd name="connsiteX6" fmla="*/ 4819 w 10718"/>
              <a:gd name="connsiteY6" fmla="*/ 6670 h 10000"/>
              <a:gd name="connsiteX7" fmla="*/ 4593 w 10718"/>
              <a:gd name="connsiteY7" fmla="*/ 7703 h 10000"/>
              <a:gd name="connsiteX8" fmla="*/ 5589 w 10718"/>
              <a:gd name="connsiteY8" fmla="*/ 9674 h 10000"/>
              <a:gd name="connsiteX9" fmla="*/ 6755 w 10718"/>
              <a:gd name="connsiteY9" fmla="*/ 10000 h 10000"/>
              <a:gd name="connsiteX10" fmla="*/ 8543 w 10718"/>
              <a:gd name="connsiteY10" fmla="*/ 9529 h 10000"/>
              <a:gd name="connsiteX11" fmla="*/ 9255 w 10718"/>
              <a:gd name="connsiteY11" fmla="*/ 9298 h 10000"/>
              <a:gd name="connsiteX12" fmla="*/ 9997 w 10718"/>
              <a:gd name="connsiteY12" fmla="*/ 9516 h 10000"/>
              <a:gd name="connsiteX13" fmla="*/ 9854 w 10718"/>
              <a:gd name="connsiteY13" fmla="*/ 8874 h 10000"/>
              <a:gd name="connsiteX14" fmla="*/ 10707 w 10718"/>
              <a:gd name="connsiteY14" fmla="*/ 3812 h 10000"/>
              <a:gd name="connsiteX15" fmla="*/ 9540 w 10718"/>
              <a:gd name="connsiteY15" fmla="*/ 2342 h 10000"/>
              <a:gd name="connsiteX16" fmla="*/ 7690 w 10718"/>
              <a:gd name="connsiteY16" fmla="*/ 843 h 10000"/>
              <a:gd name="connsiteX17" fmla="*/ 5219 w 10718"/>
              <a:gd name="connsiteY17" fmla="*/ 0 h 10000"/>
              <a:gd name="connsiteX18" fmla="*/ 3169 w 10718"/>
              <a:gd name="connsiteY18" fmla="*/ 141 h 10000"/>
              <a:gd name="connsiteX0" fmla="*/ 3169 w 11731"/>
              <a:gd name="connsiteY0" fmla="*/ 141 h 10000"/>
              <a:gd name="connsiteX1" fmla="*/ 411 w 11731"/>
              <a:gd name="connsiteY1" fmla="*/ 610 h 10000"/>
              <a:gd name="connsiteX2" fmla="*/ 469 w 11731"/>
              <a:gd name="connsiteY2" fmla="*/ 2187 h 10000"/>
              <a:gd name="connsiteX3" fmla="*/ 2090 w 11731"/>
              <a:gd name="connsiteY3" fmla="*/ 4672 h 10000"/>
              <a:gd name="connsiteX4" fmla="*/ 4194 w 11731"/>
              <a:gd name="connsiteY4" fmla="*/ 5218 h 10000"/>
              <a:gd name="connsiteX5" fmla="*/ 5500 w 11731"/>
              <a:gd name="connsiteY5" fmla="*/ 6016 h 10000"/>
              <a:gd name="connsiteX6" fmla="*/ 4819 w 11731"/>
              <a:gd name="connsiteY6" fmla="*/ 6670 h 10000"/>
              <a:gd name="connsiteX7" fmla="*/ 4593 w 11731"/>
              <a:gd name="connsiteY7" fmla="*/ 7703 h 10000"/>
              <a:gd name="connsiteX8" fmla="*/ 5589 w 11731"/>
              <a:gd name="connsiteY8" fmla="*/ 9674 h 10000"/>
              <a:gd name="connsiteX9" fmla="*/ 6755 w 11731"/>
              <a:gd name="connsiteY9" fmla="*/ 10000 h 10000"/>
              <a:gd name="connsiteX10" fmla="*/ 8543 w 11731"/>
              <a:gd name="connsiteY10" fmla="*/ 9529 h 10000"/>
              <a:gd name="connsiteX11" fmla="*/ 9255 w 11731"/>
              <a:gd name="connsiteY11" fmla="*/ 9298 h 10000"/>
              <a:gd name="connsiteX12" fmla="*/ 9997 w 11731"/>
              <a:gd name="connsiteY12" fmla="*/ 9516 h 10000"/>
              <a:gd name="connsiteX13" fmla="*/ 11731 w 11731"/>
              <a:gd name="connsiteY13" fmla="*/ 5499 h 10000"/>
              <a:gd name="connsiteX14" fmla="*/ 10707 w 11731"/>
              <a:gd name="connsiteY14" fmla="*/ 3812 h 10000"/>
              <a:gd name="connsiteX15" fmla="*/ 9540 w 11731"/>
              <a:gd name="connsiteY15" fmla="*/ 2342 h 10000"/>
              <a:gd name="connsiteX16" fmla="*/ 7690 w 11731"/>
              <a:gd name="connsiteY16" fmla="*/ 843 h 10000"/>
              <a:gd name="connsiteX17" fmla="*/ 5219 w 11731"/>
              <a:gd name="connsiteY17" fmla="*/ 0 h 10000"/>
              <a:gd name="connsiteX18" fmla="*/ 3169 w 11731"/>
              <a:gd name="connsiteY18" fmla="*/ 141 h 10000"/>
              <a:gd name="connsiteX0" fmla="*/ 3169 w 11795"/>
              <a:gd name="connsiteY0" fmla="*/ 141 h 10000"/>
              <a:gd name="connsiteX1" fmla="*/ 411 w 11795"/>
              <a:gd name="connsiteY1" fmla="*/ 610 h 10000"/>
              <a:gd name="connsiteX2" fmla="*/ 469 w 11795"/>
              <a:gd name="connsiteY2" fmla="*/ 2187 h 10000"/>
              <a:gd name="connsiteX3" fmla="*/ 2090 w 11795"/>
              <a:gd name="connsiteY3" fmla="*/ 4672 h 10000"/>
              <a:gd name="connsiteX4" fmla="*/ 4194 w 11795"/>
              <a:gd name="connsiteY4" fmla="*/ 5218 h 10000"/>
              <a:gd name="connsiteX5" fmla="*/ 5500 w 11795"/>
              <a:gd name="connsiteY5" fmla="*/ 6016 h 10000"/>
              <a:gd name="connsiteX6" fmla="*/ 4819 w 11795"/>
              <a:gd name="connsiteY6" fmla="*/ 6670 h 10000"/>
              <a:gd name="connsiteX7" fmla="*/ 4593 w 11795"/>
              <a:gd name="connsiteY7" fmla="*/ 7703 h 10000"/>
              <a:gd name="connsiteX8" fmla="*/ 5589 w 11795"/>
              <a:gd name="connsiteY8" fmla="*/ 9674 h 10000"/>
              <a:gd name="connsiteX9" fmla="*/ 6755 w 11795"/>
              <a:gd name="connsiteY9" fmla="*/ 10000 h 10000"/>
              <a:gd name="connsiteX10" fmla="*/ 8543 w 11795"/>
              <a:gd name="connsiteY10" fmla="*/ 9529 h 10000"/>
              <a:gd name="connsiteX11" fmla="*/ 9255 w 11795"/>
              <a:gd name="connsiteY11" fmla="*/ 9298 h 10000"/>
              <a:gd name="connsiteX12" fmla="*/ 11789 w 11795"/>
              <a:gd name="connsiteY12" fmla="*/ 7266 h 10000"/>
              <a:gd name="connsiteX13" fmla="*/ 11731 w 11795"/>
              <a:gd name="connsiteY13" fmla="*/ 5499 h 10000"/>
              <a:gd name="connsiteX14" fmla="*/ 10707 w 11795"/>
              <a:gd name="connsiteY14" fmla="*/ 3812 h 10000"/>
              <a:gd name="connsiteX15" fmla="*/ 9540 w 11795"/>
              <a:gd name="connsiteY15" fmla="*/ 2342 h 10000"/>
              <a:gd name="connsiteX16" fmla="*/ 7690 w 11795"/>
              <a:gd name="connsiteY16" fmla="*/ 843 h 10000"/>
              <a:gd name="connsiteX17" fmla="*/ 5219 w 11795"/>
              <a:gd name="connsiteY17" fmla="*/ 0 h 10000"/>
              <a:gd name="connsiteX18" fmla="*/ 3169 w 11795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10707 w 11789"/>
              <a:gd name="connsiteY14" fmla="*/ 3812 h 10000"/>
              <a:gd name="connsiteX15" fmla="*/ 9540 w 11789"/>
              <a:gd name="connsiteY15" fmla="*/ 2342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7465 w 11789"/>
              <a:gd name="connsiteY14" fmla="*/ 4515 h 10000"/>
              <a:gd name="connsiteX15" fmla="*/ 9540 w 11789"/>
              <a:gd name="connsiteY15" fmla="*/ 2342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7465 w 11789"/>
              <a:gd name="connsiteY14" fmla="*/ 4515 h 10000"/>
              <a:gd name="connsiteX15" fmla="*/ 6639 w 11789"/>
              <a:gd name="connsiteY15" fmla="*/ 2905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0 h 9859"/>
              <a:gd name="connsiteX1" fmla="*/ 411 w 11789"/>
              <a:gd name="connsiteY1" fmla="*/ 469 h 9859"/>
              <a:gd name="connsiteX2" fmla="*/ 469 w 11789"/>
              <a:gd name="connsiteY2" fmla="*/ 2046 h 9859"/>
              <a:gd name="connsiteX3" fmla="*/ 2090 w 11789"/>
              <a:gd name="connsiteY3" fmla="*/ 4531 h 9859"/>
              <a:gd name="connsiteX4" fmla="*/ 4194 w 11789"/>
              <a:gd name="connsiteY4" fmla="*/ 5077 h 9859"/>
              <a:gd name="connsiteX5" fmla="*/ 5500 w 11789"/>
              <a:gd name="connsiteY5" fmla="*/ 5875 h 9859"/>
              <a:gd name="connsiteX6" fmla="*/ 4819 w 11789"/>
              <a:gd name="connsiteY6" fmla="*/ 6529 h 9859"/>
              <a:gd name="connsiteX7" fmla="*/ 4593 w 11789"/>
              <a:gd name="connsiteY7" fmla="*/ 7562 h 9859"/>
              <a:gd name="connsiteX8" fmla="*/ 5589 w 11789"/>
              <a:gd name="connsiteY8" fmla="*/ 9533 h 9859"/>
              <a:gd name="connsiteX9" fmla="*/ 6755 w 11789"/>
              <a:gd name="connsiteY9" fmla="*/ 9859 h 9859"/>
              <a:gd name="connsiteX10" fmla="*/ 8543 w 11789"/>
              <a:gd name="connsiteY10" fmla="*/ 9388 h 9859"/>
              <a:gd name="connsiteX11" fmla="*/ 9255 w 11789"/>
              <a:gd name="connsiteY11" fmla="*/ 9157 h 9859"/>
              <a:gd name="connsiteX12" fmla="*/ 11789 w 11789"/>
              <a:gd name="connsiteY12" fmla="*/ 7125 h 9859"/>
              <a:gd name="connsiteX13" fmla="*/ 9342 w 11789"/>
              <a:gd name="connsiteY13" fmla="*/ 5874 h 9859"/>
              <a:gd name="connsiteX14" fmla="*/ 7465 w 11789"/>
              <a:gd name="connsiteY14" fmla="*/ 4374 h 9859"/>
              <a:gd name="connsiteX15" fmla="*/ 6639 w 11789"/>
              <a:gd name="connsiteY15" fmla="*/ 2764 h 9859"/>
              <a:gd name="connsiteX16" fmla="*/ 7690 w 11789"/>
              <a:gd name="connsiteY16" fmla="*/ 702 h 9859"/>
              <a:gd name="connsiteX17" fmla="*/ 4537 w 11789"/>
              <a:gd name="connsiteY17" fmla="*/ 843 h 9859"/>
              <a:gd name="connsiteX18" fmla="*/ 3169 w 11789"/>
              <a:gd name="connsiteY18" fmla="*/ 0 h 9859"/>
              <a:gd name="connsiteX0" fmla="*/ 2688 w 10000"/>
              <a:gd name="connsiteY0" fmla="*/ 0 h 10000"/>
              <a:gd name="connsiteX1" fmla="*/ 349 w 10000"/>
              <a:gd name="connsiteY1" fmla="*/ 476 h 10000"/>
              <a:gd name="connsiteX2" fmla="*/ 398 w 10000"/>
              <a:gd name="connsiteY2" fmla="*/ 2075 h 10000"/>
              <a:gd name="connsiteX3" fmla="*/ 1773 w 10000"/>
              <a:gd name="connsiteY3" fmla="*/ 4596 h 10000"/>
              <a:gd name="connsiteX4" fmla="*/ 3558 w 10000"/>
              <a:gd name="connsiteY4" fmla="*/ 5150 h 10000"/>
              <a:gd name="connsiteX5" fmla="*/ 4665 w 10000"/>
              <a:gd name="connsiteY5" fmla="*/ 5959 h 10000"/>
              <a:gd name="connsiteX6" fmla="*/ 4088 w 10000"/>
              <a:gd name="connsiteY6" fmla="*/ 6622 h 10000"/>
              <a:gd name="connsiteX7" fmla="*/ 3896 w 10000"/>
              <a:gd name="connsiteY7" fmla="*/ 7670 h 10000"/>
              <a:gd name="connsiteX8" fmla="*/ 4741 w 10000"/>
              <a:gd name="connsiteY8" fmla="*/ 9669 h 10000"/>
              <a:gd name="connsiteX9" fmla="*/ 5730 w 10000"/>
              <a:gd name="connsiteY9" fmla="*/ 10000 h 10000"/>
              <a:gd name="connsiteX10" fmla="*/ 7247 w 10000"/>
              <a:gd name="connsiteY10" fmla="*/ 9522 h 10000"/>
              <a:gd name="connsiteX11" fmla="*/ 7851 w 10000"/>
              <a:gd name="connsiteY11" fmla="*/ 9288 h 10000"/>
              <a:gd name="connsiteX12" fmla="*/ 10000 w 10000"/>
              <a:gd name="connsiteY12" fmla="*/ 7227 h 10000"/>
              <a:gd name="connsiteX13" fmla="*/ 7924 w 10000"/>
              <a:gd name="connsiteY13" fmla="*/ 5958 h 10000"/>
              <a:gd name="connsiteX14" fmla="*/ 6332 w 10000"/>
              <a:gd name="connsiteY14" fmla="*/ 4437 h 10000"/>
              <a:gd name="connsiteX15" fmla="*/ 5632 w 10000"/>
              <a:gd name="connsiteY15" fmla="*/ 2804 h 10000"/>
              <a:gd name="connsiteX16" fmla="*/ 6523 w 10000"/>
              <a:gd name="connsiteY16" fmla="*/ 712 h 10000"/>
              <a:gd name="connsiteX17" fmla="*/ 3849 w 10000"/>
              <a:gd name="connsiteY17" fmla="*/ 855 h 10000"/>
              <a:gd name="connsiteX18" fmla="*/ 1941 w 10000"/>
              <a:gd name="connsiteY18" fmla="*/ 1529 h 10000"/>
              <a:gd name="connsiteX19" fmla="*/ 2688 w 10000"/>
              <a:gd name="connsiteY19" fmla="*/ 0 h 10000"/>
              <a:gd name="connsiteX0" fmla="*/ 1313 w 10000"/>
              <a:gd name="connsiteY0" fmla="*/ 237 h 9524"/>
              <a:gd name="connsiteX1" fmla="*/ 349 w 10000"/>
              <a:gd name="connsiteY1" fmla="*/ 0 h 9524"/>
              <a:gd name="connsiteX2" fmla="*/ 398 w 10000"/>
              <a:gd name="connsiteY2" fmla="*/ 1599 h 9524"/>
              <a:gd name="connsiteX3" fmla="*/ 1773 w 10000"/>
              <a:gd name="connsiteY3" fmla="*/ 4120 h 9524"/>
              <a:gd name="connsiteX4" fmla="*/ 3558 w 10000"/>
              <a:gd name="connsiteY4" fmla="*/ 4674 h 9524"/>
              <a:gd name="connsiteX5" fmla="*/ 4665 w 10000"/>
              <a:gd name="connsiteY5" fmla="*/ 5483 h 9524"/>
              <a:gd name="connsiteX6" fmla="*/ 4088 w 10000"/>
              <a:gd name="connsiteY6" fmla="*/ 6146 h 9524"/>
              <a:gd name="connsiteX7" fmla="*/ 3896 w 10000"/>
              <a:gd name="connsiteY7" fmla="*/ 7194 h 9524"/>
              <a:gd name="connsiteX8" fmla="*/ 4741 w 10000"/>
              <a:gd name="connsiteY8" fmla="*/ 9193 h 9524"/>
              <a:gd name="connsiteX9" fmla="*/ 5730 w 10000"/>
              <a:gd name="connsiteY9" fmla="*/ 9524 h 9524"/>
              <a:gd name="connsiteX10" fmla="*/ 7247 w 10000"/>
              <a:gd name="connsiteY10" fmla="*/ 9046 h 9524"/>
              <a:gd name="connsiteX11" fmla="*/ 7851 w 10000"/>
              <a:gd name="connsiteY11" fmla="*/ 8812 h 9524"/>
              <a:gd name="connsiteX12" fmla="*/ 10000 w 10000"/>
              <a:gd name="connsiteY12" fmla="*/ 6751 h 9524"/>
              <a:gd name="connsiteX13" fmla="*/ 7924 w 10000"/>
              <a:gd name="connsiteY13" fmla="*/ 5482 h 9524"/>
              <a:gd name="connsiteX14" fmla="*/ 6332 w 10000"/>
              <a:gd name="connsiteY14" fmla="*/ 3961 h 9524"/>
              <a:gd name="connsiteX15" fmla="*/ 5632 w 10000"/>
              <a:gd name="connsiteY15" fmla="*/ 2328 h 9524"/>
              <a:gd name="connsiteX16" fmla="*/ 6523 w 10000"/>
              <a:gd name="connsiteY16" fmla="*/ 236 h 9524"/>
              <a:gd name="connsiteX17" fmla="*/ 3849 w 10000"/>
              <a:gd name="connsiteY17" fmla="*/ 379 h 9524"/>
              <a:gd name="connsiteX18" fmla="*/ 1941 w 10000"/>
              <a:gd name="connsiteY18" fmla="*/ 1053 h 9524"/>
              <a:gd name="connsiteX19" fmla="*/ 1313 w 10000"/>
              <a:gd name="connsiteY19" fmla="*/ 237 h 9524"/>
              <a:gd name="connsiteX0" fmla="*/ 1260 w 9947"/>
              <a:gd name="connsiteY0" fmla="*/ 1 h 9752"/>
              <a:gd name="connsiteX1" fmla="*/ 368 w 9947"/>
              <a:gd name="connsiteY1" fmla="*/ 52 h 9752"/>
              <a:gd name="connsiteX2" fmla="*/ 345 w 9947"/>
              <a:gd name="connsiteY2" fmla="*/ 1431 h 9752"/>
              <a:gd name="connsiteX3" fmla="*/ 1720 w 9947"/>
              <a:gd name="connsiteY3" fmla="*/ 4078 h 9752"/>
              <a:gd name="connsiteX4" fmla="*/ 3505 w 9947"/>
              <a:gd name="connsiteY4" fmla="*/ 4660 h 9752"/>
              <a:gd name="connsiteX5" fmla="*/ 4612 w 9947"/>
              <a:gd name="connsiteY5" fmla="*/ 5509 h 9752"/>
              <a:gd name="connsiteX6" fmla="*/ 4035 w 9947"/>
              <a:gd name="connsiteY6" fmla="*/ 6205 h 9752"/>
              <a:gd name="connsiteX7" fmla="*/ 3843 w 9947"/>
              <a:gd name="connsiteY7" fmla="*/ 7306 h 9752"/>
              <a:gd name="connsiteX8" fmla="*/ 4688 w 9947"/>
              <a:gd name="connsiteY8" fmla="*/ 9404 h 9752"/>
              <a:gd name="connsiteX9" fmla="*/ 5677 w 9947"/>
              <a:gd name="connsiteY9" fmla="*/ 9752 h 9752"/>
              <a:gd name="connsiteX10" fmla="*/ 7194 w 9947"/>
              <a:gd name="connsiteY10" fmla="*/ 9250 h 9752"/>
              <a:gd name="connsiteX11" fmla="*/ 7798 w 9947"/>
              <a:gd name="connsiteY11" fmla="*/ 9004 h 9752"/>
              <a:gd name="connsiteX12" fmla="*/ 9947 w 9947"/>
              <a:gd name="connsiteY12" fmla="*/ 6840 h 9752"/>
              <a:gd name="connsiteX13" fmla="*/ 7871 w 9947"/>
              <a:gd name="connsiteY13" fmla="*/ 5508 h 9752"/>
              <a:gd name="connsiteX14" fmla="*/ 6279 w 9947"/>
              <a:gd name="connsiteY14" fmla="*/ 3911 h 9752"/>
              <a:gd name="connsiteX15" fmla="*/ 5579 w 9947"/>
              <a:gd name="connsiteY15" fmla="*/ 2196 h 9752"/>
              <a:gd name="connsiteX16" fmla="*/ 6470 w 9947"/>
              <a:gd name="connsiteY16" fmla="*/ 0 h 9752"/>
              <a:gd name="connsiteX17" fmla="*/ 3796 w 9947"/>
              <a:gd name="connsiteY17" fmla="*/ 150 h 9752"/>
              <a:gd name="connsiteX18" fmla="*/ 1888 w 9947"/>
              <a:gd name="connsiteY18" fmla="*/ 858 h 9752"/>
              <a:gd name="connsiteX19" fmla="*/ 1260 w 9947"/>
              <a:gd name="connsiteY19" fmla="*/ 1 h 9752"/>
              <a:gd name="connsiteX0" fmla="*/ 1575 w 10308"/>
              <a:gd name="connsiteY0" fmla="*/ 1 h 10000"/>
              <a:gd name="connsiteX1" fmla="*/ 678 w 10308"/>
              <a:gd name="connsiteY1" fmla="*/ 53 h 10000"/>
              <a:gd name="connsiteX2" fmla="*/ 0 w 10308"/>
              <a:gd name="connsiteY2" fmla="*/ 2696 h 10000"/>
              <a:gd name="connsiteX3" fmla="*/ 2037 w 10308"/>
              <a:gd name="connsiteY3" fmla="*/ 4182 h 10000"/>
              <a:gd name="connsiteX4" fmla="*/ 3832 w 10308"/>
              <a:gd name="connsiteY4" fmla="*/ 4779 h 10000"/>
              <a:gd name="connsiteX5" fmla="*/ 4945 w 10308"/>
              <a:gd name="connsiteY5" fmla="*/ 5649 h 10000"/>
              <a:gd name="connsiteX6" fmla="*/ 4364 w 10308"/>
              <a:gd name="connsiteY6" fmla="*/ 6363 h 10000"/>
              <a:gd name="connsiteX7" fmla="*/ 4171 w 10308"/>
              <a:gd name="connsiteY7" fmla="*/ 7492 h 10000"/>
              <a:gd name="connsiteX8" fmla="*/ 5021 w 10308"/>
              <a:gd name="connsiteY8" fmla="*/ 9643 h 10000"/>
              <a:gd name="connsiteX9" fmla="*/ 6015 w 10308"/>
              <a:gd name="connsiteY9" fmla="*/ 10000 h 10000"/>
              <a:gd name="connsiteX10" fmla="*/ 7540 w 10308"/>
              <a:gd name="connsiteY10" fmla="*/ 9485 h 10000"/>
              <a:gd name="connsiteX11" fmla="*/ 8148 w 10308"/>
              <a:gd name="connsiteY11" fmla="*/ 9233 h 10000"/>
              <a:gd name="connsiteX12" fmla="*/ 10308 w 10308"/>
              <a:gd name="connsiteY12" fmla="*/ 7014 h 10000"/>
              <a:gd name="connsiteX13" fmla="*/ 8221 w 10308"/>
              <a:gd name="connsiteY13" fmla="*/ 5648 h 10000"/>
              <a:gd name="connsiteX14" fmla="*/ 6620 w 10308"/>
              <a:gd name="connsiteY14" fmla="*/ 4010 h 10000"/>
              <a:gd name="connsiteX15" fmla="*/ 5917 w 10308"/>
              <a:gd name="connsiteY15" fmla="*/ 2252 h 10000"/>
              <a:gd name="connsiteX16" fmla="*/ 6812 w 10308"/>
              <a:gd name="connsiteY16" fmla="*/ 0 h 10000"/>
              <a:gd name="connsiteX17" fmla="*/ 4124 w 10308"/>
              <a:gd name="connsiteY17" fmla="*/ 154 h 10000"/>
              <a:gd name="connsiteX18" fmla="*/ 2206 w 10308"/>
              <a:gd name="connsiteY18" fmla="*/ 880 h 10000"/>
              <a:gd name="connsiteX19" fmla="*/ 1575 w 10308"/>
              <a:gd name="connsiteY19" fmla="*/ 1 h 10000"/>
              <a:gd name="connsiteX0" fmla="*/ 1211 w 10308"/>
              <a:gd name="connsiteY0" fmla="*/ 820 h 10000"/>
              <a:gd name="connsiteX1" fmla="*/ 678 w 10308"/>
              <a:gd name="connsiteY1" fmla="*/ 53 h 10000"/>
              <a:gd name="connsiteX2" fmla="*/ 0 w 10308"/>
              <a:gd name="connsiteY2" fmla="*/ 2696 h 10000"/>
              <a:gd name="connsiteX3" fmla="*/ 2037 w 10308"/>
              <a:gd name="connsiteY3" fmla="*/ 4182 h 10000"/>
              <a:gd name="connsiteX4" fmla="*/ 3832 w 10308"/>
              <a:gd name="connsiteY4" fmla="*/ 4779 h 10000"/>
              <a:gd name="connsiteX5" fmla="*/ 4945 w 10308"/>
              <a:gd name="connsiteY5" fmla="*/ 5649 h 10000"/>
              <a:gd name="connsiteX6" fmla="*/ 4364 w 10308"/>
              <a:gd name="connsiteY6" fmla="*/ 6363 h 10000"/>
              <a:gd name="connsiteX7" fmla="*/ 4171 w 10308"/>
              <a:gd name="connsiteY7" fmla="*/ 7492 h 10000"/>
              <a:gd name="connsiteX8" fmla="*/ 5021 w 10308"/>
              <a:gd name="connsiteY8" fmla="*/ 9643 h 10000"/>
              <a:gd name="connsiteX9" fmla="*/ 6015 w 10308"/>
              <a:gd name="connsiteY9" fmla="*/ 10000 h 10000"/>
              <a:gd name="connsiteX10" fmla="*/ 7540 w 10308"/>
              <a:gd name="connsiteY10" fmla="*/ 9485 h 10000"/>
              <a:gd name="connsiteX11" fmla="*/ 8148 w 10308"/>
              <a:gd name="connsiteY11" fmla="*/ 9233 h 10000"/>
              <a:gd name="connsiteX12" fmla="*/ 10308 w 10308"/>
              <a:gd name="connsiteY12" fmla="*/ 7014 h 10000"/>
              <a:gd name="connsiteX13" fmla="*/ 8221 w 10308"/>
              <a:gd name="connsiteY13" fmla="*/ 5648 h 10000"/>
              <a:gd name="connsiteX14" fmla="*/ 6620 w 10308"/>
              <a:gd name="connsiteY14" fmla="*/ 4010 h 10000"/>
              <a:gd name="connsiteX15" fmla="*/ 5917 w 10308"/>
              <a:gd name="connsiteY15" fmla="*/ 2252 h 10000"/>
              <a:gd name="connsiteX16" fmla="*/ 6812 w 10308"/>
              <a:gd name="connsiteY16" fmla="*/ 0 h 10000"/>
              <a:gd name="connsiteX17" fmla="*/ 4124 w 10308"/>
              <a:gd name="connsiteY17" fmla="*/ 154 h 10000"/>
              <a:gd name="connsiteX18" fmla="*/ 2206 w 10308"/>
              <a:gd name="connsiteY18" fmla="*/ 880 h 10000"/>
              <a:gd name="connsiteX19" fmla="*/ 1211 w 10308"/>
              <a:gd name="connsiteY19" fmla="*/ 820 h 10000"/>
              <a:gd name="connsiteX0" fmla="*/ 1453 w 10550"/>
              <a:gd name="connsiteY0" fmla="*/ 820 h 10000"/>
              <a:gd name="connsiteX1" fmla="*/ 411 w 10550"/>
              <a:gd name="connsiteY1" fmla="*/ 1589 h 10000"/>
              <a:gd name="connsiteX2" fmla="*/ 242 w 10550"/>
              <a:gd name="connsiteY2" fmla="*/ 2696 h 10000"/>
              <a:gd name="connsiteX3" fmla="*/ 2279 w 10550"/>
              <a:gd name="connsiteY3" fmla="*/ 4182 h 10000"/>
              <a:gd name="connsiteX4" fmla="*/ 4074 w 10550"/>
              <a:gd name="connsiteY4" fmla="*/ 4779 h 10000"/>
              <a:gd name="connsiteX5" fmla="*/ 5187 w 10550"/>
              <a:gd name="connsiteY5" fmla="*/ 5649 h 10000"/>
              <a:gd name="connsiteX6" fmla="*/ 4606 w 10550"/>
              <a:gd name="connsiteY6" fmla="*/ 6363 h 10000"/>
              <a:gd name="connsiteX7" fmla="*/ 4413 w 10550"/>
              <a:gd name="connsiteY7" fmla="*/ 7492 h 10000"/>
              <a:gd name="connsiteX8" fmla="*/ 5263 w 10550"/>
              <a:gd name="connsiteY8" fmla="*/ 9643 h 10000"/>
              <a:gd name="connsiteX9" fmla="*/ 6257 w 10550"/>
              <a:gd name="connsiteY9" fmla="*/ 10000 h 10000"/>
              <a:gd name="connsiteX10" fmla="*/ 7782 w 10550"/>
              <a:gd name="connsiteY10" fmla="*/ 9485 h 10000"/>
              <a:gd name="connsiteX11" fmla="*/ 8390 w 10550"/>
              <a:gd name="connsiteY11" fmla="*/ 9233 h 10000"/>
              <a:gd name="connsiteX12" fmla="*/ 10550 w 10550"/>
              <a:gd name="connsiteY12" fmla="*/ 7014 h 10000"/>
              <a:gd name="connsiteX13" fmla="*/ 8463 w 10550"/>
              <a:gd name="connsiteY13" fmla="*/ 5648 h 10000"/>
              <a:gd name="connsiteX14" fmla="*/ 6862 w 10550"/>
              <a:gd name="connsiteY14" fmla="*/ 4010 h 10000"/>
              <a:gd name="connsiteX15" fmla="*/ 6159 w 10550"/>
              <a:gd name="connsiteY15" fmla="*/ 2252 h 10000"/>
              <a:gd name="connsiteX16" fmla="*/ 7054 w 10550"/>
              <a:gd name="connsiteY16" fmla="*/ 0 h 10000"/>
              <a:gd name="connsiteX17" fmla="*/ 4366 w 10550"/>
              <a:gd name="connsiteY17" fmla="*/ 154 h 10000"/>
              <a:gd name="connsiteX18" fmla="*/ 2448 w 10550"/>
              <a:gd name="connsiteY18" fmla="*/ 880 h 10000"/>
              <a:gd name="connsiteX19" fmla="*/ 1453 w 10550"/>
              <a:gd name="connsiteY19" fmla="*/ 820 h 10000"/>
              <a:gd name="connsiteX0" fmla="*/ 2157 w 11254"/>
              <a:gd name="connsiteY0" fmla="*/ 820 h 10000"/>
              <a:gd name="connsiteX1" fmla="*/ 1115 w 11254"/>
              <a:gd name="connsiteY1" fmla="*/ 1589 h 10000"/>
              <a:gd name="connsiteX2" fmla="*/ 0 w 11254"/>
              <a:gd name="connsiteY2" fmla="*/ 3515 h 10000"/>
              <a:gd name="connsiteX3" fmla="*/ 2983 w 11254"/>
              <a:gd name="connsiteY3" fmla="*/ 4182 h 10000"/>
              <a:gd name="connsiteX4" fmla="*/ 4778 w 11254"/>
              <a:gd name="connsiteY4" fmla="*/ 4779 h 10000"/>
              <a:gd name="connsiteX5" fmla="*/ 5891 w 11254"/>
              <a:gd name="connsiteY5" fmla="*/ 5649 h 10000"/>
              <a:gd name="connsiteX6" fmla="*/ 5310 w 11254"/>
              <a:gd name="connsiteY6" fmla="*/ 6363 h 10000"/>
              <a:gd name="connsiteX7" fmla="*/ 5117 w 11254"/>
              <a:gd name="connsiteY7" fmla="*/ 7492 h 10000"/>
              <a:gd name="connsiteX8" fmla="*/ 5967 w 11254"/>
              <a:gd name="connsiteY8" fmla="*/ 9643 h 10000"/>
              <a:gd name="connsiteX9" fmla="*/ 6961 w 11254"/>
              <a:gd name="connsiteY9" fmla="*/ 10000 h 10000"/>
              <a:gd name="connsiteX10" fmla="*/ 8486 w 11254"/>
              <a:gd name="connsiteY10" fmla="*/ 9485 h 10000"/>
              <a:gd name="connsiteX11" fmla="*/ 9094 w 11254"/>
              <a:gd name="connsiteY11" fmla="*/ 9233 h 10000"/>
              <a:gd name="connsiteX12" fmla="*/ 11254 w 11254"/>
              <a:gd name="connsiteY12" fmla="*/ 7014 h 10000"/>
              <a:gd name="connsiteX13" fmla="*/ 9167 w 11254"/>
              <a:gd name="connsiteY13" fmla="*/ 5648 h 10000"/>
              <a:gd name="connsiteX14" fmla="*/ 7566 w 11254"/>
              <a:gd name="connsiteY14" fmla="*/ 4010 h 10000"/>
              <a:gd name="connsiteX15" fmla="*/ 6863 w 11254"/>
              <a:gd name="connsiteY15" fmla="*/ 2252 h 10000"/>
              <a:gd name="connsiteX16" fmla="*/ 7758 w 11254"/>
              <a:gd name="connsiteY16" fmla="*/ 0 h 10000"/>
              <a:gd name="connsiteX17" fmla="*/ 5070 w 11254"/>
              <a:gd name="connsiteY17" fmla="*/ 154 h 10000"/>
              <a:gd name="connsiteX18" fmla="*/ 3152 w 11254"/>
              <a:gd name="connsiteY18" fmla="*/ 880 h 10000"/>
              <a:gd name="connsiteX19" fmla="*/ 2157 w 11254"/>
              <a:gd name="connsiteY19" fmla="*/ 820 h 10000"/>
              <a:gd name="connsiteX0" fmla="*/ 2157 w 11254"/>
              <a:gd name="connsiteY0" fmla="*/ 820 h 10000"/>
              <a:gd name="connsiteX1" fmla="*/ 1115 w 11254"/>
              <a:gd name="connsiteY1" fmla="*/ 1589 h 10000"/>
              <a:gd name="connsiteX2" fmla="*/ 0 w 11254"/>
              <a:gd name="connsiteY2" fmla="*/ 3515 h 10000"/>
              <a:gd name="connsiteX3" fmla="*/ 2983 w 11254"/>
              <a:gd name="connsiteY3" fmla="*/ 4182 h 10000"/>
              <a:gd name="connsiteX4" fmla="*/ 4778 w 11254"/>
              <a:gd name="connsiteY4" fmla="*/ 4779 h 10000"/>
              <a:gd name="connsiteX5" fmla="*/ 5891 w 11254"/>
              <a:gd name="connsiteY5" fmla="*/ 5649 h 10000"/>
              <a:gd name="connsiteX6" fmla="*/ 5310 w 11254"/>
              <a:gd name="connsiteY6" fmla="*/ 6363 h 10000"/>
              <a:gd name="connsiteX7" fmla="*/ 5117 w 11254"/>
              <a:gd name="connsiteY7" fmla="*/ 7492 h 10000"/>
              <a:gd name="connsiteX8" fmla="*/ 5967 w 11254"/>
              <a:gd name="connsiteY8" fmla="*/ 9643 h 10000"/>
              <a:gd name="connsiteX9" fmla="*/ 6961 w 11254"/>
              <a:gd name="connsiteY9" fmla="*/ 10000 h 10000"/>
              <a:gd name="connsiteX10" fmla="*/ 8486 w 11254"/>
              <a:gd name="connsiteY10" fmla="*/ 9485 h 10000"/>
              <a:gd name="connsiteX11" fmla="*/ 9094 w 11254"/>
              <a:gd name="connsiteY11" fmla="*/ 9233 h 10000"/>
              <a:gd name="connsiteX12" fmla="*/ 11254 w 11254"/>
              <a:gd name="connsiteY12" fmla="*/ 7014 h 10000"/>
              <a:gd name="connsiteX13" fmla="*/ 9167 w 11254"/>
              <a:gd name="connsiteY13" fmla="*/ 5648 h 10000"/>
              <a:gd name="connsiteX14" fmla="*/ 7566 w 11254"/>
              <a:gd name="connsiteY14" fmla="*/ 4010 h 10000"/>
              <a:gd name="connsiteX15" fmla="*/ 6863 w 11254"/>
              <a:gd name="connsiteY15" fmla="*/ 2252 h 10000"/>
              <a:gd name="connsiteX16" fmla="*/ 7758 w 11254"/>
              <a:gd name="connsiteY16" fmla="*/ 0 h 10000"/>
              <a:gd name="connsiteX17" fmla="*/ 5070 w 11254"/>
              <a:gd name="connsiteY17" fmla="*/ 154 h 10000"/>
              <a:gd name="connsiteX18" fmla="*/ 3152 w 11254"/>
              <a:gd name="connsiteY18" fmla="*/ 880 h 10000"/>
              <a:gd name="connsiteX19" fmla="*/ 2157 w 11254"/>
              <a:gd name="connsiteY19" fmla="*/ 820 h 10000"/>
              <a:gd name="connsiteX0" fmla="*/ 1187 w 10284"/>
              <a:gd name="connsiteY0" fmla="*/ 820 h 10000"/>
              <a:gd name="connsiteX1" fmla="*/ 145 w 10284"/>
              <a:gd name="connsiteY1" fmla="*/ 1589 h 10000"/>
              <a:gd name="connsiteX2" fmla="*/ 1140 w 10284"/>
              <a:gd name="connsiteY2" fmla="*/ 3259 h 10000"/>
              <a:gd name="connsiteX3" fmla="*/ 2013 w 10284"/>
              <a:gd name="connsiteY3" fmla="*/ 4182 h 10000"/>
              <a:gd name="connsiteX4" fmla="*/ 3808 w 10284"/>
              <a:gd name="connsiteY4" fmla="*/ 4779 h 10000"/>
              <a:gd name="connsiteX5" fmla="*/ 4921 w 10284"/>
              <a:gd name="connsiteY5" fmla="*/ 5649 h 10000"/>
              <a:gd name="connsiteX6" fmla="*/ 4340 w 10284"/>
              <a:gd name="connsiteY6" fmla="*/ 6363 h 10000"/>
              <a:gd name="connsiteX7" fmla="*/ 4147 w 10284"/>
              <a:gd name="connsiteY7" fmla="*/ 7492 h 10000"/>
              <a:gd name="connsiteX8" fmla="*/ 4997 w 10284"/>
              <a:gd name="connsiteY8" fmla="*/ 9643 h 10000"/>
              <a:gd name="connsiteX9" fmla="*/ 5991 w 10284"/>
              <a:gd name="connsiteY9" fmla="*/ 10000 h 10000"/>
              <a:gd name="connsiteX10" fmla="*/ 7516 w 10284"/>
              <a:gd name="connsiteY10" fmla="*/ 9485 h 10000"/>
              <a:gd name="connsiteX11" fmla="*/ 8124 w 10284"/>
              <a:gd name="connsiteY11" fmla="*/ 9233 h 10000"/>
              <a:gd name="connsiteX12" fmla="*/ 10284 w 10284"/>
              <a:gd name="connsiteY12" fmla="*/ 7014 h 10000"/>
              <a:gd name="connsiteX13" fmla="*/ 8197 w 10284"/>
              <a:gd name="connsiteY13" fmla="*/ 5648 h 10000"/>
              <a:gd name="connsiteX14" fmla="*/ 6596 w 10284"/>
              <a:gd name="connsiteY14" fmla="*/ 4010 h 10000"/>
              <a:gd name="connsiteX15" fmla="*/ 5893 w 10284"/>
              <a:gd name="connsiteY15" fmla="*/ 2252 h 10000"/>
              <a:gd name="connsiteX16" fmla="*/ 6788 w 10284"/>
              <a:gd name="connsiteY16" fmla="*/ 0 h 10000"/>
              <a:gd name="connsiteX17" fmla="*/ 4100 w 10284"/>
              <a:gd name="connsiteY17" fmla="*/ 154 h 10000"/>
              <a:gd name="connsiteX18" fmla="*/ 2182 w 10284"/>
              <a:gd name="connsiteY18" fmla="*/ 880 h 10000"/>
              <a:gd name="connsiteX19" fmla="*/ 1187 w 10284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2195 w 10466"/>
              <a:gd name="connsiteY3" fmla="*/ 4182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4522 w 10466"/>
              <a:gd name="connsiteY6" fmla="*/ 6363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4522 w 10466"/>
              <a:gd name="connsiteY6" fmla="*/ 6363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8330 w 10466"/>
              <a:gd name="connsiteY7" fmla="*/ 7031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8330 w 10466"/>
              <a:gd name="connsiteY7" fmla="*/ 7031 h 10000"/>
              <a:gd name="connsiteX8" fmla="*/ 6173 w 10466"/>
              <a:gd name="connsiteY8" fmla="*/ 10000 h 10000"/>
              <a:gd name="connsiteX9" fmla="*/ 7698 w 10466"/>
              <a:gd name="connsiteY9" fmla="*/ 9485 h 10000"/>
              <a:gd name="connsiteX10" fmla="*/ 8306 w 10466"/>
              <a:gd name="connsiteY10" fmla="*/ 9233 h 10000"/>
              <a:gd name="connsiteX11" fmla="*/ 10466 w 10466"/>
              <a:gd name="connsiteY11" fmla="*/ 7014 h 10000"/>
              <a:gd name="connsiteX12" fmla="*/ 8379 w 10466"/>
              <a:gd name="connsiteY12" fmla="*/ 5648 h 10000"/>
              <a:gd name="connsiteX13" fmla="*/ 6778 w 10466"/>
              <a:gd name="connsiteY13" fmla="*/ 4010 h 10000"/>
              <a:gd name="connsiteX14" fmla="*/ 6075 w 10466"/>
              <a:gd name="connsiteY14" fmla="*/ 2252 h 10000"/>
              <a:gd name="connsiteX15" fmla="*/ 6970 w 10466"/>
              <a:gd name="connsiteY15" fmla="*/ 0 h 10000"/>
              <a:gd name="connsiteX16" fmla="*/ 4282 w 10466"/>
              <a:gd name="connsiteY16" fmla="*/ 154 h 10000"/>
              <a:gd name="connsiteX17" fmla="*/ 2364 w 10466"/>
              <a:gd name="connsiteY17" fmla="*/ 880 h 10000"/>
              <a:gd name="connsiteX18" fmla="*/ 1369 w 10466"/>
              <a:gd name="connsiteY18" fmla="*/ 820 h 10000"/>
              <a:gd name="connsiteX0" fmla="*/ 1369 w 10466"/>
              <a:gd name="connsiteY0" fmla="*/ 820 h 9485"/>
              <a:gd name="connsiteX1" fmla="*/ 327 w 10466"/>
              <a:gd name="connsiteY1" fmla="*/ 1589 h 9485"/>
              <a:gd name="connsiteX2" fmla="*/ 1322 w 10466"/>
              <a:gd name="connsiteY2" fmla="*/ 3259 h 9485"/>
              <a:gd name="connsiteX3" fmla="*/ 3432 w 10466"/>
              <a:gd name="connsiteY3" fmla="*/ 4131 h 9485"/>
              <a:gd name="connsiteX4" fmla="*/ 3990 w 10466"/>
              <a:gd name="connsiteY4" fmla="*/ 4779 h 9485"/>
              <a:gd name="connsiteX5" fmla="*/ 5103 w 10466"/>
              <a:gd name="connsiteY5" fmla="*/ 5649 h 9485"/>
              <a:gd name="connsiteX6" fmla="*/ 6486 w 10466"/>
              <a:gd name="connsiteY6" fmla="*/ 6824 h 9485"/>
              <a:gd name="connsiteX7" fmla="*/ 8330 w 10466"/>
              <a:gd name="connsiteY7" fmla="*/ 7031 h 9485"/>
              <a:gd name="connsiteX8" fmla="*/ 7698 w 10466"/>
              <a:gd name="connsiteY8" fmla="*/ 9485 h 9485"/>
              <a:gd name="connsiteX9" fmla="*/ 8306 w 10466"/>
              <a:gd name="connsiteY9" fmla="*/ 9233 h 9485"/>
              <a:gd name="connsiteX10" fmla="*/ 10466 w 10466"/>
              <a:gd name="connsiteY10" fmla="*/ 7014 h 9485"/>
              <a:gd name="connsiteX11" fmla="*/ 8379 w 10466"/>
              <a:gd name="connsiteY11" fmla="*/ 5648 h 9485"/>
              <a:gd name="connsiteX12" fmla="*/ 6778 w 10466"/>
              <a:gd name="connsiteY12" fmla="*/ 4010 h 9485"/>
              <a:gd name="connsiteX13" fmla="*/ 6075 w 10466"/>
              <a:gd name="connsiteY13" fmla="*/ 2252 h 9485"/>
              <a:gd name="connsiteX14" fmla="*/ 6970 w 10466"/>
              <a:gd name="connsiteY14" fmla="*/ 0 h 9485"/>
              <a:gd name="connsiteX15" fmla="*/ 4282 w 10466"/>
              <a:gd name="connsiteY15" fmla="*/ 154 h 9485"/>
              <a:gd name="connsiteX16" fmla="*/ 2364 w 10466"/>
              <a:gd name="connsiteY16" fmla="*/ 880 h 9485"/>
              <a:gd name="connsiteX17" fmla="*/ 1369 w 10466"/>
              <a:gd name="connsiteY17" fmla="*/ 820 h 9485"/>
              <a:gd name="connsiteX0" fmla="*/ 1308 w 10000"/>
              <a:gd name="connsiteY0" fmla="*/ 865 h 9734"/>
              <a:gd name="connsiteX1" fmla="*/ 312 w 10000"/>
              <a:gd name="connsiteY1" fmla="*/ 1675 h 9734"/>
              <a:gd name="connsiteX2" fmla="*/ 1263 w 10000"/>
              <a:gd name="connsiteY2" fmla="*/ 3436 h 9734"/>
              <a:gd name="connsiteX3" fmla="*/ 3279 w 10000"/>
              <a:gd name="connsiteY3" fmla="*/ 4355 h 9734"/>
              <a:gd name="connsiteX4" fmla="*/ 3812 w 10000"/>
              <a:gd name="connsiteY4" fmla="*/ 5038 h 9734"/>
              <a:gd name="connsiteX5" fmla="*/ 4876 w 10000"/>
              <a:gd name="connsiteY5" fmla="*/ 5956 h 9734"/>
              <a:gd name="connsiteX6" fmla="*/ 6197 w 10000"/>
              <a:gd name="connsiteY6" fmla="*/ 7195 h 9734"/>
              <a:gd name="connsiteX7" fmla="*/ 7959 w 10000"/>
              <a:gd name="connsiteY7" fmla="*/ 7413 h 9734"/>
              <a:gd name="connsiteX8" fmla="*/ 7936 w 10000"/>
              <a:gd name="connsiteY8" fmla="*/ 9734 h 9734"/>
              <a:gd name="connsiteX9" fmla="*/ 10000 w 10000"/>
              <a:gd name="connsiteY9" fmla="*/ 7395 h 9734"/>
              <a:gd name="connsiteX10" fmla="*/ 8006 w 10000"/>
              <a:gd name="connsiteY10" fmla="*/ 5955 h 9734"/>
              <a:gd name="connsiteX11" fmla="*/ 6476 w 10000"/>
              <a:gd name="connsiteY11" fmla="*/ 4228 h 9734"/>
              <a:gd name="connsiteX12" fmla="*/ 5805 w 10000"/>
              <a:gd name="connsiteY12" fmla="*/ 2374 h 9734"/>
              <a:gd name="connsiteX13" fmla="*/ 6660 w 10000"/>
              <a:gd name="connsiteY13" fmla="*/ 0 h 9734"/>
              <a:gd name="connsiteX14" fmla="*/ 4091 w 10000"/>
              <a:gd name="connsiteY14" fmla="*/ 162 h 9734"/>
              <a:gd name="connsiteX15" fmla="*/ 2259 w 10000"/>
              <a:gd name="connsiteY15" fmla="*/ 928 h 9734"/>
              <a:gd name="connsiteX16" fmla="*/ 1308 w 10000"/>
              <a:gd name="connsiteY16" fmla="*/ 865 h 9734"/>
              <a:gd name="connsiteX0" fmla="*/ 1308 w 10000"/>
              <a:gd name="connsiteY0" fmla="*/ 889 h 7721"/>
              <a:gd name="connsiteX1" fmla="*/ 312 w 10000"/>
              <a:gd name="connsiteY1" fmla="*/ 1721 h 7721"/>
              <a:gd name="connsiteX2" fmla="*/ 1263 w 10000"/>
              <a:gd name="connsiteY2" fmla="*/ 3530 h 7721"/>
              <a:gd name="connsiteX3" fmla="*/ 3279 w 10000"/>
              <a:gd name="connsiteY3" fmla="*/ 4474 h 7721"/>
              <a:gd name="connsiteX4" fmla="*/ 3812 w 10000"/>
              <a:gd name="connsiteY4" fmla="*/ 5176 h 7721"/>
              <a:gd name="connsiteX5" fmla="*/ 4876 w 10000"/>
              <a:gd name="connsiteY5" fmla="*/ 6119 h 7721"/>
              <a:gd name="connsiteX6" fmla="*/ 6197 w 10000"/>
              <a:gd name="connsiteY6" fmla="*/ 7392 h 7721"/>
              <a:gd name="connsiteX7" fmla="*/ 7959 w 10000"/>
              <a:gd name="connsiteY7" fmla="*/ 7616 h 7721"/>
              <a:gd name="connsiteX8" fmla="*/ 10000 w 10000"/>
              <a:gd name="connsiteY8" fmla="*/ 7597 h 7721"/>
              <a:gd name="connsiteX9" fmla="*/ 8006 w 10000"/>
              <a:gd name="connsiteY9" fmla="*/ 6118 h 7721"/>
              <a:gd name="connsiteX10" fmla="*/ 6476 w 10000"/>
              <a:gd name="connsiteY10" fmla="*/ 4344 h 7721"/>
              <a:gd name="connsiteX11" fmla="*/ 5805 w 10000"/>
              <a:gd name="connsiteY11" fmla="*/ 2439 h 7721"/>
              <a:gd name="connsiteX12" fmla="*/ 6660 w 10000"/>
              <a:gd name="connsiteY12" fmla="*/ 0 h 7721"/>
              <a:gd name="connsiteX13" fmla="*/ 4091 w 10000"/>
              <a:gd name="connsiteY13" fmla="*/ 166 h 7721"/>
              <a:gd name="connsiteX14" fmla="*/ 2259 w 10000"/>
              <a:gd name="connsiteY14" fmla="*/ 953 h 7721"/>
              <a:gd name="connsiteX15" fmla="*/ 1308 w 10000"/>
              <a:gd name="connsiteY15" fmla="*/ 889 h 7721"/>
              <a:gd name="connsiteX0" fmla="*/ 1517 w 10000"/>
              <a:gd name="connsiteY0" fmla="*/ 1366 h 10000"/>
              <a:gd name="connsiteX1" fmla="*/ 312 w 10000"/>
              <a:gd name="connsiteY1" fmla="*/ 2229 h 10000"/>
              <a:gd name="connsiteX2" fmla="*/ 1263 w 10000"/>
              <a:gd name="connsiteY2" fmla="*/ 4572 h 10000"/>
              <a:gd name="connsiteX3" fmla="*/ 3279 w 10000"/>
              <a:gd name="connsiteY3" fmla="*/ 5795 h 10000"/>
              <a:gd name="connsiteX4" fmla="*/ 3812 w 10000"/>
              <a:gd name="connsiteY4" fmla="*/ 6704 h 10000"/>
              <a:gd name="connsiteX5" fmla="*/ 4876 w 10000"/>
              <a:gd name="connsiteY5" fmla="*/ 7925 h 10000"/>
              <a:gd name="connsiteX6" fmla="*/ 6197 w 10000"/>
              <a:gd name="connsiteY6" fmla="*/ 9574 h 10000"/>
              <a:gd name="connsiteX7" fmla="*/ 7959 w 10000"/>
              <a:gd name="connsiteY7" fmla="*/ 9864 h 10000"/>
              <a:gd name="connsiteX8" fmla="*/ 10000 w 10000"/>
              <a:gd name="connsiteY8" fmla="*/ 9839 h 10000"/>
              <a:gd name="connsiteX9" fmla="*/ 8006 w 10000"/>
              <a:gd name="connsiteY9" fmla="*/ 7924 h 10000"/>
              <a:gd name="connsiteX10" fmla="*/ 6476 w 10000"/>
              <a:gd name="connsiteY10" fmla="*/ 5626 h 10000"/>
              <a:gd name="connsiteX11" fmla="*/ 5805 w 10000"/>
              <a:gd name="connsiteY11" fmla="*/ 3159 h 10000"/>
              <a:gd name="connsiteX12" fmla="*/ 6660 w 10000"/>
              <a:gd name="connsiteY12" fmla="*/ 0 h 10000"/>
              <a:gd name="connsiteX13" fmla="*/ 4091 w 10000"/>
              <a:gd name="connsiteY13" fmla="*/ 215 h 10000"/>
              <a:gd name="connsiteX14" fmla="*/ 2259 w 10000"/>
              <a:gd name="connsiteY14" fmla="*/ 1234 h 10000"/>
              <a:gd name="connsiteX15" fmla="*/ 1517 w 10000"/>
              <a:gd name="connsiteY15" fmla="*/ 1366 h 10000"/>
              <a:gd name="connsiteX0" fmla="*/ 1517 w 10000"/>
              <a:gd name="connsiteY0" fmla="*/ 1366 h 10000"/>
              <a:gd name="connsiteX1" fmla="*/ 312 w 10000"/>
              <a:gd name="connsiteY1" fmla="*/ 2229 h 10000"/>
              <a:gd name="connsiteX2" fmla="*/ 1263 w 10000"/>
              <a:gd name="connsiteY2" fmla="*/ 4572 h 10000"/>
              <a:gd name="connsiteX3" fmla="*/ 3279 w 10000"/>
              <a:gd name="connsiteY3" fmla="*/ 5795 h 10000"/>
              <a:gd name="connsiteX4" fmla="*/ 3812 w 10000"/>
              <a:gd name="connsiteY4" fmla="*/ 6704 h 10000"/>
              <a:gd name="connsiteX5" fmla="*/ 4876 w 10000"/>
              <a:gd name="connsiteY5" fmla="*/ 7925 h 10000"/>
              <a:gd name="connsiteX6" fmla="*/ 6197 w 10000"/>
              <a:gd name="connsiteY6" fmla="*/ 9574 h 10000"/>
              <a:gd name="connsiteX7" fmla="*/ 7959 w 10000"/>
              <a:gd name="connsiteY7" fmla="*/ 9864 h 10000"/>
              <a:gd name="connsiteX8" fmla="*/ 10000 w 10000"/>
              <a:gd name="connsiteY8" fmla="*/ 9839 h 10000"/>
              <a:gd name="connsiteX9" fmla="*/ 8006 w 10000"/>
              <a:gd name="connsiteY9" fmla="*/ 7924 h 10000"/>
              <a:gd name="connsiteX10" fmla="*/ 6476 w 10000"/>
              <a:gd name="connsiteY10" fmla="*/ 5626 h 10000"/>
              <a:gd name="connsiteX11" fmla="*/ 5805 w 10000"/>
              <a:gd name="connsiteY11" fmla="*/ 3159 h 10000"/>
              <a:gd name="connsiteX12" fmla="*/ 6660 w 10000"/>
              <a:gd name="connsiteY12" fmla="*/ 0 h 10000"/>
              <a:gd name="connsiteX13" fmla="*/ 4091 w 10000"/>
              <a:gd name="connsiteY13" fmla="*/ 215 h 10000"/>
              <a:gd name="connsiteX14" fmla="*/ 2259 w 10000"/>
              <a:gd name="connsiteY14" fmla="*/ 1234 h 10000"/>
              <a:gd name="connsiteX15" fmla="*/ 1517 w 10000"/>
              <a:gd name="connsiteY15" fmla="*/ 1366 h 10000"/>
              <a:gd name="connsiteX0" fmla="*/ 669 w 9152"/>
              <a:gd name="connsiteY0" fmla="*/ 1366 h 10000"/>
              <a:gd name="connsiteX1" fmla="*/ 993 w 9152"/>
              <a:gd name="connsiteY1" fmla="*/ 2516 h 10000"/>
              <a:gd name="connsiteX2" fmla="*/ 415 w 9152"/>
              <a:gd name="connsiteY2" fmla="*/ 4572 h 10000"/>
              <a:gd name="connsiteX3" fmla="*/ 2431 w 9152"/>
              <a:gd name="connsiteY3" fmla="*/ 5795 h 10000"/>
              <a:gd name="connsiteX4" fmla="*/ 2964 w 9152"/>
              <a:gd name="connsiteY4" fmla="*/ 6704 h 10000"/>
              <a:gd name="connsiteX5" fmla="*/ 4028 w 9152"/>
              <a:gd name="connsiteY5" fmla="*/ 7925 h 10000"/>
              <a:gd name="connsiteX6" fmla="*/ 5349 w 9152"/>
              <a:gd name="connsiteY6" fmla="*/ 9574 h 10000"/>
              <a:gd name="connsiteX7" fmla="*/ 7111 w 9152"/>
              <a:gd name="connsiteY7" fmla="*/ 9864 h 10000"/>
              <a:gd name="connsiteX8" fmla="*/ 9152 w 9152"/>
              <a:gd name="connsiteY8" fmla="*/ 9839 h 10000"/>
              <a:gd name="connsiteX9" fmla="*/ 7158 w 9152"/>
              <a:gd name="connsiteY9" fmla="*/ 7924 h 10000"/>
              <a:gd name="connsiteX10" fmla="*/ 5628 w 9152"/>
              <a:gd name="connsiteY10" fmla="*/ 5626 h 10000"/>
              <a:gd name="connsiteX11" fmla="*/ 4957 w 9152"/>
              <a:gd name="connsiteY11" fmla="*/ 3159 h 10000"/>
              <a:gd name="connsiteX12" fmla="*/ 5812 w 9152"/>
              <a:gd name="connsiteY12" fmla="*/ 0 h 10000"/>
              <a:gd name="connsiteX13" fmla="*/ 3243 w 9152"/>
              <a:gd name="connsiteY13" fmla="*/ 215 h 10000"/>
              <a:gd name="connsiteX14" fmla="*/ 1411 w 9152"/>
              <a:gd name="connsiteY14" fmla="*/ 1234 h 10000"/>
              <a:gd name="connsiteX15" fmla="*/ 669 w 9152"/>
              <a:gd name="connsiteY15" fmla="*/ 1366 h 10000"/>
              <a:gd name="connsiteX0" fmla="*/ 410 w 9679"/>
              <a:gd name="connsiteY0" fmla="*/ 1366 h 10000"/>
              <a:gd name="connsiteX1" fmla="*/ 764 w 9679"/>
              <a:gd name="connsiteY1" fmla="*/ 2516 h 10000"/>
              <a:gd name="connsiteX2" fmla="*/ 309 w 9679"/>
              <a:gd name="connsiteY2" fmla="*/ 3100 h 10000"/>
              <a:gd name="connsiteX3" fmla="*/ 132 w 9679"/>
              <a:gd name="connsiteY3" fmla="*/ 4572 h 10000"/>
              <a:gd name="connsiteX4" fmla="*/ 2335 w 9679"/>
              <a:gd name="connsiteY4" fmla="*/ 5795 h 10000"/>
              <a:gd name="connsiteX5" fmla="*/ 2918 w 9679"/>
              <a:gd name="connsiteY5" fmla="*/ 6704 h 10000"/>
              <a:gd name="connsiteX6" fmla="*/ 4080 w 9679"/>
              <a:gd name="connsiteY6" fmla="*/ 7925 h 10000"/>
              <a:gd name="connsiteX7" fmla="*/ 5524 w 9679"/>
              <a:gd name="connsiteY7" fmla="*/ 9574 h 10000"/>
              <a:gd name="connsiteX8" fmla="*/ 7449 w 9679"/>
              <a:gd name="connsiteY8" fmla="*/ 9864 h 10000"/>
              <a:gd name="connsiteX9" fmla="*/ 9679 w 9679"/>
              <a:gd name="connsiteY9" fmla="*/ 9839 h 10000"/>
              <a:gd name="connsiteX10" fmla="*/ 7500 w 9679"/>
              <a:gd name="connsiteY10" fmla="*/ 7924 h 10000"/>
              <a:gd name="connsiteX11" fmla="*/ 5828 w 9679"/>
              <a:gd name="connsiteY11" fmla="*/ 5626 h 10000"/>
              <a:gd name="connsiteX12" fmla="*/ 5095 w 9679"/>
              <a:gd name="connsiteY12" fmla="*/ 3159 h 10000"/>
              <a:gd name="connsiteX13" fmla="*/ 6030 w 9679"/>
              <a:gd name="connsiteY13" fmla="*/ 0 h 10000"/>
              <a:gd name="connsiteX14" fmla="*/ 3222 w 9679"/>
              <a:gd name="connsiteY14" fmla="*/ 215 h 10000"/>
              <a:gd name="connsiteX15" fmla="*/ 1221 w 9679"/>
              <a:gd name="connsiteY15" fmla="*/ 1234 h 10000"/>
              <a:gd name="connsiteX16" fmla="*/ 410 w 9679"/>
              <a:gd name="connsiteY16" fmla="*/ 1366 h 10000"/>
              <a:gd name="connsiteX0" fmla="*/ 524 w 10100"/>
              <a:gd name="connsiteY0" fmla="*/ 1366 h 10000"/>
              <a:gd name="connsiteX1" fmla="*/ 889 w 10100"/>
              <a:gd name="connsiteY1" fmla="*/ 2516 h 10000"/>
              <a:gd name="connsiteX2" fmla="*/ 105 w 10100"/>
              <a:gd name="connsiteY2" fmla="*/ 2956 h 10000"/>
              <a:gd name="connsiteX3" fmla="*/ 236 w 10100"/>
              <a:gd name="connsiteY3" fmla="*/ 4572 h 10000"/>
              <a:gd name="connsiteX4" fmla="*/ 2512 w 10100"/>
              <a:gd name="connsiteY4" fmla="*/ 5795 h 10000"/>
              <a:gd name="connsiteX5" fmla="*/ 3115 w 10100"/>
              <a:gd name="connsiteY5" fmla="*/ 6704 h 10000"/>
              <a:gd name="connsiteX6" fmla="*/ 4315 w 10100"/>
              <a:gd name="connsiteY6" fmla="*/ 7925 h 10000"/>
              <a:gd name="connsiteX7" fmla="*/ 5807 w 10100"/>
              <a:gd name="connsiteY7" fmla="*/ 9574 h 10000"/>
              <a:gd name="connsiteX8" fmla="*/ 7796 w 10100"/>
              <a:gd name="connsiteY8" fmla="*/ 9864 h 10000"/>
              <a:gd name="connsiteX9" fmla="*/ 10100 w 10100"/>
              <a:gd name="connsiteY9" fmla="*/ 9839 h 10000"/>
              <a:gd name="connsiteX10" fmla="*/ 7849 w 10100"/>
              <a:gd name="connsiteY10" fmla="*/ 7924 h 10000"/>
              <a:gd name="connsiteX11" fmla="*/ 6121 w 10100"/>
              <a:gd name="connsiteY11" fmla="*/ 5626 h 10000"/>
              <a:gd name="connsiteX12" fmla="*/ 5364 w 10100"/>
              <a:gd name="connsiteY12" fmla="*/ 3159 h 10000"/>
              <a:gd name="connsiteX13" fmla="*/ 6330 w 10100"/>
              <a:gd name="connsiteY13" fmla="*/ 0 h 10000"/>
              <a:gd name="connsiteX14" fmla="*/ 3429 w 10100"/>
              <a:gd name="connsiteY14" fmla="*/ 215 h 10000"/>
              <a:gd name="connsiteX15" fmla="*/ 1361 w 10100"/>
              <a:gd name="connsiteY15" fmla="*/ 1234 h 10000"/>
              <a:gd name="connsiteX16" fmla="*/ 524 w 10100"/>
              <a:gd name="connsiteY16" fmla="*/ 1366 h 10000"/>
              <a:gd name="connsiteX0" fmla="*/ 501 w 10077"/>
              <a:gd name="connsiteY0" fmla="*/ 1366 h 10000"/>
              <a:gd name="connsiteX1" fmla="*/ 866 w 10077"/>
              <a:gd name="connsiteY1" fmla="*/ 2516 h 10000"/>
              <a:gd name="connsiteX2" fmla="*/ 82 w 10077"/>
              <a:gd name="connsiteY2" fmla="*/ 2956 h 10000"/>
              <a:gd name="connsiteX3" fmla="*/ 83 w 10077"/>
              <a:gd name="connsiteY3" fmla="*/ 3603 h 10000"/>
              <a:gd name="connsiteX4" fmla="*/ 213 w 10077"/>
              <a:gd name="connsiteY4" fmla="*/ 4572 h 10000"/>
              <a:gd name="connsiteX5" fmla="*/ 2489 w 10077"/>
              <a:gd name="connsiteY5" fmla="*/ 5795 h 10000"/>
              <a:gd name="connsiteX6" fmla="*/ 3092 w 10077"/>
              <a:gd name="connsiteY6" fmla="*/ 6704 h 10000"/>
              <a:gd name="connsiteX7" fmla="*/ 4292 w 10077"/>
              <a:gd name="connsiteY7" fmla="*/ 7925 h 10000"/>
              <a:gd name="connsiteX8" fmla="*/ 5784 w 10077"/>
              <a:gd name="connsiteY8" fmla="*/ 9574 h 10000"/>
              <a:gd name="connsiteX9" fmla="*/ 7773 w 10077"/>
              <a:gd name="connsiteY9" fmla="*/ 9864 h 10000"/>
              <a:gd name="connsiteX10" fmla="*/ 10077 w 10077"/>
              <a:gd name="connsiteY10" fmla="*/ 9839 h 10000"/>
              <a:gd name="connsiteX11" fmla="*/ 7826 w 10077"/>
              <a:gd name="connsiteY11" fmla="*/ 7924 h 10000"/>
              <a:gd name="connsiteX12" fmla="*/ 6098 w 10077"/>
              <a:gd name="connsiteY12" fmla="*/ 5626 h 10000"/>
              <a:gd name="connsiteX13" fmla="*/ 5341 w 10077"/>
              <a:gd name="connsiteY13" fmla="*/ 3159 h 10000"/>
              <a:gd name="connsiteX14" fmla="*/ 6307 w 10077"/>
              <a:gd name="connsiteY14" fmla="*/ 0 h 10000"/>
              <a:gd name="connsiteX15" fmla="*/ 3406 w 10077"/>
              <a:gd name="connsiteY15" fmla="*/ 215 h 10000"/>
              <a:gd name="connsiteX16" fmla="*/ 1338 w 10077"/>
              <a:gd name="connsiteY16" fmla="*/ 1234 h 10000"/>
              <a:gd name="connsiteX17" fmla="*/ 501 w 10077"/>
              <a:gd name="connsiteY17" fmla="*/ 1366 h 10000"/>
              <a:gd name="connsiteX0" fmla="*/ 967 w 10543"/>
              <a:gd name="connsiteY0" fmla="*/ 1366 h 10000"/>
              <a:gd name="connsiteX1" fmla="*/ 1332 w 10543"/>
              <a:gd name="connsiteY1" fmla="*/ 2516 h 10000"/>
              <a:gd name="connsiteX2" fmla="*/ 548 w 10543"/>
              <a:gd name="connsiteY2" fmla="*/ 2956 h 10000"/>
              <a:gd name="connsiteX3" fmla="*/ 0 w 10543"/>
              <a:gd name="connsiteY3" fmla="*/ 3603 h 10000"/>
              <a:gd name="connsiteX4" fmla="*/ 679 w 10543"/>
              <a:gd name="connsiteY4" fmla="*/ 4572 h 10000"/>
              <a:gd name="connsiteX5" fmla="*/ 2955 w 10543"/>
              <a:gd name="connsiteY5" fmla="*/ 5795 h 10000"/>
              <a:gd name="connsiteX6" fmla="*/ 3558 w 10543"/>
              <a:gd name="connsiteY6" fmla="*/ 6704 h 10000"/>
              <a:gd name="connsiteX7" fmla="*/ 4758 w 10543"/>
              <a:gd name="connsiteY7" fmla="*/ 7925 h 10000"/>
              <a:gd name="connsiteX8" fmla="*/ 6250 w 10543"/>
              <a:gd name="connsiteY8" fmla="*/ 9574 h 10000"/>
              <a:gd name="connsiteX9" fmla="*/ 8239 w 10543"/>
              <a:gd name="connsiteY9" fmla="*/ 9864 h 10000"/>
              <a:gd name="connsiteX10" fmla="*/ 10543 w 10543"/>
              <a:gd name="connsiteY10" fmla="*/ 9839 h 10000"/>
              <a:gd name="connsiteX11" fmla="*/ 8292 w 10543"/>
              <a:gd name="connsiteY11" fmla="*/ 7924 h 10000"/>
              <a:gd name="connsiteX12" fmla="*/ 6564 w 10543"/>
              <a:gd name="connsiteY12" fmla="*/ 5626 h 10000"/>
              <a:gd name="connsiteX13" fmla="*/ 5807 w 10543"/>
              <a:gd name="connsiteY13" fmla="*/ 3159 h 10000"/>
              <a:gd name="connsiteX14" fmla="*/ 6773 w 10543"/>
              <a:gd name="connsiteY14" fmla="*/ 0 h 10000"/>
              <a:gd name="connsiteX15" fmla="*/ 3872 w 10543"/>
              <a:gd name="connsiteY15" fmla="*/ 215 h 10000"/>
              <a:gd name="connsiteX16" fmla="*/ 1804 w 10543"/>
              <a:gd name="connsiteY16" fmla="*/ 1234 h 10000"/>
              <a:gd name="connsiteX17" fmla="*/ 967 w 10543"/>
              <a:gd name="connsiteY17" fmla="*/ 1366 h 10000"/>
              <a:gd name="connsiteX0" fmla="*/ 967 w 10543"/>
              <a:gd name="connsiteY0" fmla="*/ 1200 h 9834"/>
              <a:gd name="connsiteX1" fmla="*/ 1332 w 10543"/>
              <a:gd name="connsiteY1" fmla="*/ 2350 h 9834"/>
              <a:gd name="connsiteX2" fmla="*/ 548 w 10543"/>
              <a:gd name="connsiteY2" fmla="*/ 2790 h 9834"/>
              <a:gd name="connsiteX3" fmla="*/ 0 w 10543"/>
              <a:gd name="connsiteY3" fmla="*/ 3437 h 9834"/>
              <a:gd name="connsiteX4" fmla="*/ 679 w 10543"/>
              <a:gd name="connsiteY4" fmla="*/ 4406 h 9834"/>
              <a:gd name="connsiteX5" fmla="*/ 2955 w 10543"/>
              <a:gd name="connsiteY5" fmla="*/ 5629 h 9834"/>
              <a:gd name="connsiteX6" fmla="*/ 3558 w 10543"/>
              <a:gd name="connsiteY6" fmla="*/ 6538 h 9834"/>
              <a:gd name="connsiteX7" fmla="*/ 4758 w 10543"/>
              <a:gd name="connsiteY7" fmla="*/ 7759 h 9834"/>
              <a:gd name="connsiteX8" fmla="*/ 6250 w 10543"/>
              <a:gd name="connsiteY8" fmla="*/ 9408 h 9834"/>
              <a:gd name="connsiteX9" fmla="*/ 8239 w 10543"/>
              <a:gd name="connsiteY9" fmla="*/ 9698 h 9834"/>
              <a:gd name="connsiteX10" fmla="*/ 10543 w 10543"/>
              <a:gd name="connsiteY10" fmla="*/ 9673 h 9834"/>
              <a:gd name="connsiteX11" fmla="*/ 8292 w 10543"/>
              <a:gd name="connsiteY11" fmla="*/ 7758 h 9834"/>
              <a:gd name="connsiteX12" fmla="*/ 6564 w 10543"/>
              <a:gd name="connsiteY12" fmla="*/ 5460 h 9834"/>
              <a:gd name="connsiteX13" fmla="*/ 5807 w 10543"/>
              <a:gd name="connsiteY13" fmla="*/ 2993 h 9834"/>
              <a:gd name="connsiteX14" fmla="*/ 4968 w 10543"/>
              <a:gd name="connsiteY14" fmla="*/ 1127 h 9834"/>
              <a:gd name="connsiteX15" fmla="*/ 3872 w 10543"/>
              <a:gd name="connsiteY15" fmla="*/ 49 h 9834"/>
              <a:gd name="connsiteX16" fmla="*/ 1804 w 10543"/>
              <a:gd name="connsiteY16" fmla="*/ 1068 h 9834"/>
              <a:gd name="connsiteX17" fmla="*/ 967 w 10543"/>
              <a:gd name="connsiteY17" fmla="*/ 1200 h 9834"/>
              <a:gd name="connsiteX0" fmla="*/ 917 w 10000"/>
              <a:gd name="connsiteY0" fmla="*/ 1219 h 9999"/>
              <a:gd name="connsiteX1" fmla="*/ 1263 w 10000"/>
              <a:gd name="connsiteY1" fmla="*/ 2389 h 9999"/>
              <a:gd name="connsiteX2" fmla="*/ 520 w 10000"/>
              <a:gd name="connsiteY2" fmla="*/ 2836 h 9999"/>
              <a:gd name="connsiteX3" fmla="*/ 0 w 10000"/>
              <a:gd name="connsiteY3" fmla="*/ 3494 h 9999"/>
              <a:gd name="connsiteX4" fmla="*/ 644 w 10000"/>
              <a:gd name="connsiteY4" fmla="*/ 4479 h 9999"/>
              <a:gd name="connsiteX5" fmla="*/ 2803 w 10000"/>
              <a:gd name="connsiteY5" fmla="*/ 5723 h 9999"/>
              <a:gd name="connsiteX6" fmla="*/ 3375 w 10000"/>
              <a:gd name="connsiteY6" fmla="*/ 6647 h 9999"/>
              <a:gd name="connsiteX7" fmla="*/ 4513 w 10000"/>
              <a:gd name="connsiteY7" fmla="*/ 7889 h 9999"/>
              <a:gd name="connsiteX8" fmla="*/ 5928 w 10000"/>
              <a:gd name="connsiteY8" fmla="*/ 9566 h 9999"/>
              <a:gd name="connsiteX9" fmla="*/ 7815 w 10000"/>
              <a:gd name="connsiteY9" fmla="*/ 9861 h 9999"/>
              <a:gd name="connsiteX10" fmla="*/ 10000 w 10000"/>
              <a:gd name="connsiteY10" fmla="*/ 9835 h 9999"/>
              <a:gd name="connsiteX11" fmla="*/ 7865 w 10000"/>
              <a:gd name="connsiteY11" fmla="*/ 7888 h 9999"/>
              <a:gd name="connsiteX12" fmla="*/ 6226 w 10000"/>
              <a:gd name="connsiteY12" fmla="*/ 5551 h 9999"/>
              <a:gd name="connsiteX13" fmla="*/ 5508 w 10000"/>
              <a:gd name="connsiteY13" fmla="*/ 3043 h 9999"/>
              <a:gd name="connsiteX14" fmla="*/ 4117 w 10000"/>
              <a:gd name="connsiteY14" fmla="*/ 1729 h 9999"/>
              <a:gd name="connsiteX15" fmla="*/ 3673 w 10000"/>
              <a:gd name="connsiteY15" fmla="*/ 49 h 9999"/>
              <a:gd name="connsiteX16" fmla="*/ 1711 w 10000"/>
              <a:gd name="connsiteY16" fmla="*/ 1085 h 9999"/>
              <a:gd name="connsiteX17" fmla="*/ 917 w 10000"/>
              <a:gd name="connsiteY17" fmla="*/ 1219 h 9999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6103 w 10000"/>
              <a:gd name="connsiteY13" fmla="*/ 2678 h 10000"/>
              <a:gd name="connsiteX14" fmla="*/ 4117 w 10000"/>
              <a:gd name="connsiteY14" fmla="*/ 1729 h 10000"/>
              <a:gd name="connsiteX15" fmla="*/ 3673 w 10000"/>
              <a:gd name="connsiteY15" fmla="*/ 49 h 10000"/>
              <a:gd name="connsiteX16" fmla="*/ 1711 w 10000"/>
              <a:gd name="connsiteY16" fmla="*/ 1085 h 10000"/>
              <a:gd name="connsiteX17" fmla="*/ 917 w 10000"/>
              <a:gd name="connsiteY17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6177 w 10000"/>
              <a:gd name="connsiteY13" fmla="*/ 3567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7219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378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1265"/>
              <a:gd name="connsiteY0" fmla="*/ 1219 h 9862"/>
              <a:gd name="connsiteX1" fmla="*/ 1263 w 11265"/>
              <a:gd name="connsiteY1" fmla="*/ 2389 h 9862"/>
              <a:gd name="connsiteX2" fmla="*/ 520 w 11265"/>
              <a:gd name="connsiteY2" fmla="*/ 2836 h 9862"/>
              <a:gd name="connsiteX3" fmla="*/ 0 w 11265"/>
              <a:gd name="connsiteY3" fmla="*/ 3494 h 9862"/>
              <a:gd name="connsiteX4" fmla="*/ 644 w 11265"/>
              <a:gd name="connsiteY4" fmla="*/ 4479 h 9862"/>
              <a:gd name="connsiteX5" fmla="*/ 2803 w 11265"/>
              <a:gd name="connsiteY5" fmla="*/ 5724 h 9862"/>
              <a:gd name="connsiteX6" fmla="*/ 3375 w 11265"/>
              <a:gd name="connsiteY6" fmla="*/ 6648 h 9862"/>
              <a:gd name="connsiteX7" fmla="*/ 4513 w 11265"/>
              <a:gd name="connsiteY7" fmla="*/ 7890 h 9862"/>
              <a:gd name="connsiteX8" fmla="*/ 5928 w 11265"/>
              <a:gd name="connsiteY8" fmla="*/ 9567 h 9862"/>
              <a:gd name="connsiteX9" fmla="*/ 7815 w 11265"/>
              <a:gd name="connsiteY9" fmla="*/ 9862 h 9862"/>
              <a:gd name="connsiteX10" fmla="*/ 11265 w 11265"/>
              <a:gd name="connsiteY10" fmla="*/ 7353 h 9862"/>
              <a:gd name="connsiteX11" fmla="*/ 7865 w 11265"/>
              <a:gd name="connsiteY11" fmla="*/ 7378 h 9862"/>
              <a:gd name="connsiteX12" fmla="*/ 7119 w 11265"/>
              <a:gd name="connsiteY12" fmla="*/ 5552 h 9862"/>
              <a:gd name="connsiteX13" fmla="*/ 7814 w 11265"/>
              <a:gd name="connsiteY13" fmla="*/ 3202 h 9862"/>
              <a:gd name="connsiteX14" fmla="*/ 6103 w 11265"/>
              <a:gd name="connsiteY14" fmla="*/ 2678 h 9862"/>
              <a:gd name="connsiteX15" fmla="*/ 4117 w 11265"/>
              <a:gd name="connsiteY15" fmla="*/ 1729 h 9862"/>
              <a:gd name="connsiteX16" fmla="*/ 3673 w 11265"/>
              <a:gd name="connsiteY16" fmla="*/ 49 h 9862"/>
              <a:gd name="connsiteX17" fmla="*/ 1711 w 11265"/>
              <a:gd name="connsiteY17" fmla="*/ 1085 h 9862"/>
              <a:gd name="connsiteX18" fmla="*/ 917 w 11265"/>
              <a:gd name="connsiteY18" fmla="*/ 1219 h 9862"/>
              <a:gd name="connsiteX0" fmla="*/ 814 w 10035"/>
              <a:gd name="connsiteY0" fmla="*/ 1236 h 10000"/>
              <a:gd name="connsiteX1" fmla="*/ 1121 w 10035"/>
              <a:gd name="connsiteY1" fmla="*/ 2422 h 10000"/>
              <a:gd name="connsiteX2" fmla="*/ 462 w 10035"/>
              <a:gd name="connsiteY2" fmla="*/ 2876 h 10000"/>
              <a:gd name="connsiteX3" fmla="*/ 0 w 10035"/>
              <a:gd name="connsiteY3" fmla="*/ 3543 h 10000"/>
              <a:gd name="connsiteX4" fmla="*/ 572 w 10035"/>
              <a:gd name="connsiteY4" fmla="*/ 4542 h 10000"/>
              <a:gd name="connsiteX5" fmla="*/ 2488 w 10035"/>
              <a:gd name="connsiteY5" fmla="*/ 5804 h 10000"/>
              <a:gd name="connsiteX6" fmla="*/ 2996 w 10035"/>
              <a:gd name="connsiteY6" fmla="*/ 6741 h 10000"/>
              <a:gd name="connsiteX7" fmla="*/ 4006 w 10035"/>
              <a:gd name="connsiteY7" fmla="*/ 8000 h 10000"/>
              <a:gd name="connsiteX8" fmla="*/ 5262 w 10035"/>
              <a:gd name="connsiteY8" fmla="*/ 9701 h 10000"/>
              <a:gd name="connsiteX9" fmla="*/ 6937 w 10035"/>
              <a:gd name="connsiteY9" fmla="*/ 10000 h 10000"/>
              <a:gd name="connsiteX10" fmla="*/ 8523 w 10035"/>
              <a:gd name="connsiteY10" fmla="*/ 8801 h 10000"/>
              <a:gd name="connsiteX11" fmla="*/ 10000 w 10035"/>
              <a:gd name="connsiteY11" fmla="*/ 7456 h 10000"/>
              <a:gd name="connsiteX12" fmla="*/ 6982 w 10035"/>
              <a:gd name="connsiteY12" fmla="*/ 7481 h 10000"/>
              <a:gd name="connsiteX13" fmla="*/ 6320 w 10035"/>
              <a:gd name="connsiteY13" fmla="*/ 5630 h 10000"/>
              <a:gd name="connsiteX14" fmla="*/ 6937 w 10035"/>
              <a:gd name="connsiteY14" fmla="*/ 3247 h 10000"/>
              <a:gd name="connsiteX15" fmla="*/ 5418 w 10035"/>
              <a:gd name="connsiteY15" fmla="*/ 2715 h 10000"/>
              <a:gd name="connsiteX16" fmla="*/ 3655 w 10035"/>
              <a:gd name="connsiteY16" fmla="*/ 1753 h 10000"/>
              <a:gd name="connsiteX17" fmla="*/ 3261 w 10035"/>
              <a:gd name="connsiteY17" fmla="*/ 50 h 10000"/>
              <a:gd name="connsiteX18" fmla="*/ 1519 w 10035"/>
              <a:gd name="connsiteY18" fmla="*/ 1100 h 10000"/>
              <a:gd name="connsiteX19" fmla="*/ 814 w 10035"/>
              <a:gd name="connsiteY19" fmla="*/ 1236 h 10000"/>
              <a:gd name="connsiteX0" fmla="*/ 814 w 10090"/>
              <a:gd name="connsiteY0" fmla="*/ 1236 h 10000"/>
              <a:gd name="connsiteX1" fmla="*/ 1121 w 10090"/>
              <a:gd name="connsiteY1" fmla="*/ 2422 h 10000"/>
              <a:gd name="connsiteX2" fmla="*/ 462 w 10090"/>
              <a:gd name="connsiteY2" fmla="*/ 2876 h 10000"/>
              <a:gd name="connsiteX3" fmla="*/ 0 w 10090"/>
              <a:gd name="connsiteY3" fmla="*/ 3543 h 10000"/>
              <a:gd name="connsiteX4" fmla="*/ 572 w 10090"/>
              <a:gd name="connsiteY4" fmla="*/ 4542 h 10000"/>
              <a:gd name="connsiteX5" fmla="*/ 2488 w 10090"/>
              <a:gd name="connsiteY5" fmla="*/ 5804 h 10000"/>
              <a:gd name="connsiteX6" fmla="*/ 2996 w 10090"/>
              <a:gd name="connsiteY6" fmla="*/ 6741 h 10000"/>
              <a:gd name="connsiteX7" fmla="*/ 4006 w 10090"/>
              <a:gd name="connsiteY7" fmla="*/ 8000 h 10000"/>
              <a:gd name="connsiteX8" fmla="*/ 5262 w 10090"/>
              <a:gd name="connsiteY8" fmla="*/ 9701 h 10000"/>
              <a:gd name="connsiteX9" fmla="*/ 6937 w 10090"/>
              <a:gd name="connsiteY9" fmla="*/ 10000 h 10000"/>
              <a:gd name="connsiteX10" fmla="*/ 8523 w 10090"/>
              <a:gd name="connsiteY10" fmla="*/ 8801 h 10000"/>
              <a:gd name="connsiteX11" fmla="*/ 10000 w 10090"/>
              <a:gd name="connsiteY11" fmla="*/ 7456 h 10000"/>
              <a:gd name="connsiteX12" fmla="*/ 6982 w 10090"/>
              <a:gd name="connsiteY12" fmla="*/ 7481 h 10000"/>
              <a:gd name="connsiteX13" fmla="*/ 6320 w 10090"/>
              <a:gd name="connsiteY13" fmla="*/ 5630 h 10000"/>
              <a:gd name="connsiteX14" fmla="*/ 6937 w 10090"/>
              <a:gd name="connsiteY14" fmla="*/ 3247 h 10000"/>
              <a:gd name="connsiteX15" fmla="*/ 5418 w 10090"/>
              <a:gd name="connsiteY15" fmla="*/ 2715 h 10000"/>
              <a:gd name="connsiteX16" fmla="*/ 3655 w 10090"/>
              <a:gd name="connsiteY16" fmla="*/ 1753 h 10000"/>
              <a:gd name="connsiteX17" fmla="*/ 3261 w 10090"/>
              <a:gd name="connsiteY17" fmla="*/ 50 h 10000"/>
              <a:gd name="connsiteX18" fmla="*/ 1519 w 10090"/>
              <a:gd name="connsiteY18" fmla="*/ 1100 h 10000"/>
              <a:gd name="connsiteX19" fmla="*/ 814 w 10090"/>
              <a:gd name="connsiteY19" fmla="*/ 1236 h 10000"/>
              <a:gd name="connsiteX0" fmla="*/ 814 w 9429"/>
              <a:gd name="connsiteY0" fmla="*/ 1236 h 10000"/>
              <a:gd name="connsiteX1" fmla="*/ 1121 w 9429"/>
              <a:gd name="connsiteY1" fmla="*/ 2422 h 10000"/>
              <a:gd name="connsiteX2" fmla="*/ 462 w 9429"/>
              <a:gd name="connsiteY2" fmla="*/ 2876 h 10000"/>
              <a:gd name="connsiteX3" fmla="*/ 0 w 9429"/>
              <a:gd name="connsiteY3" fmla="*/ 3543 h 10000"/>
              <a:gd name="connsiteX4" fmla="*/ 572 w 9429"/>
              <a:gd name="connsiteY4" fmla="*/ 4542 h 10000"/>
              <a:gd name="connsiteX5" fmla="*/ 2488 w 9429"/>
              <a:gd name="connsiteY5" fmla="*/ 5804 h 10000"/>
              <a:gd name="connsiteX6" fmla="*/ 2996 w 9429"/>
              <a:gd name="connsiteY6" fmla="*/ 6741 h 10000"/>
              <a:gd name="connsiteX7" fmla="*/ 4006 w 9429"/>
              <a:gd name="connsiteY7" fmla="*/ 8000 h 10000"/>
              <a:gd name="connsiteX8" fmla="*/ 5262 w 9429"/>
              <a:gd name="connsiteY8" fmla="*/ 9701 h 10000"/>
              <a:gd name="connsiteX9" fmla="*/ 6937 w 9429"/>
              <a:gd name="connsiteY9" fmla="*/ 10000 h 10000"/>
              <a:gd name="connsiteX10" fmla="*/ 8523 w 9429"/>
              <a:gd name="connsiteY10" fmla="*/ 8801 h 10000"/>
              <a:gd name="connsiteX11" fmla="*/ 9009 w 9429"/>
              <a:gd name="connsiteY11" fmla="*/ 7826 h 10000"/>
              <a:gd name="connsiteX12" fmla="*/ 6982 w 9429"/>
              <a:gd name="connsiteY12" fmla="*/ 7481 h 10000"/>
              <a:gd name="connsiteX13" fmla="*/ 6320 w 9429"/>
              <a:gd name="connsiteY13" fmla="*/ 5630 h 10000"/>
              <a:gd name="connsiteX14" fmla="*/ 6937 w 9429"/>
              <a:gd name="connsiteY14" fmla="*/ 3247 h 10000"/>
              <a:gd name="connsiteX15" fmla="*/ 5418 w 9429"/>
              <a:gd name="connsiteY15" fmla="*/ 2715 h 10000"/>
              <a:gd name="connsiteX16" fmla="*/ 3655 w 9429"/>
              <a:gd name="connsiteY16" fmla="*/ 1753 h 10000"/>
              <a:gd name="connsiteX17" fmla="*/ 3261 w 9429"/>
              <a:gd name="connsiteY17" fmla="*/ 50 h 10000"/>
              <a:gd name="connsiteX18" fmla="*/ 1519 w 9429"/>
              <a:gd name="connsiteY18" fmla="*/ 1100 h 10000"/>
              <a:gd name="connsiteX19" fmla="*/ 814 w 9429"/>
              <a:gd name="connsiteY19" fmla="*/ 1236 h 10000"/>
              <a:gd name="connsiteX0" fmla="*/ 863 w 11492"/>
              <a:gd name="connsiteY0" fmla="*/ 1236 h 10000"/>
              <a:gd name="connsiteX1" fmla="*/ 1189 w 11492"/>
              <a:gd name="connsiteY1" fmla="*/ 2422 h 10000"/>
              <a:gd name="connsiteX2" fmla="*/ 490 w 11492"/>
              <a:gd name="connsiteY2" fmla="*/ 2876 h 10000"/>
              <a:gd name="connsiteX3" fmla="*/ 0 w 11492"/>
              <a:gd name="connsiteY3" fmla="*/ 3543 h 10000"/>
              <a:gd name="connsiteX4" fmla="*/ 607 w 11492"/>
              <a:gd name="connsiteY4" fmla="*/ 4542 h 10000"/>
              <a:gd name="connsiteX5" fmla="*/ 2639 w 11492"/>
              <a:gd name="connsiteY5" fmla="*/ 5804 h 10000"/>
              <a:gd name="connsiteX6" fmla="*/ 3177 w 11492"/>
              <a:gd name="connsiteY6" fmla="*/ 6741 h 10000"/>
              <a:gd name="connsiteX7" fmla="*/ 4249 w 11492"/>
              <a:gd name="connsiteY7" fmla="*/ 8000 h 10000"/>
              <a:gd name="connsiteX8" fmla="*/ 5581 w 11492"/>
              <a:gd name="connsiteY8" fmla="*/ 9701 h 10000"/>
              <a:gd name="connsiteX9" fmla="*/ 7357 w 11492"/>
              <a:gd name="connsiteY9" fmla="*/ 10000 h 10000"/>
              <a:gd name="connsiteX10" fmla="*/ 11001 w 11492"/>
              <a:gd name="connsiteY10" fmla="*/ 9245 h 10000"/>
              <a:gd name="connsiteX11" fmla="*/ 9555 w 11492"/>
              <a:gd name="connsiteY11" fmla="*/ 7826 h 10000"/>
              <a:gd name="connsiteX12" fmla="*/ 7405 w 11492"/>
              <a:gd name="connsiteY12" fmla="*/ 7481 h 10000"/>
              <a:gd name="connsiteX13" fmla="*/ 6703 w 11492"/>
              <a:gd name="connsiteY13" fmla="*/ 5630 h 10000"/>
              <a:gd name="connsiteX14" fmla="*/ 7357 w 11492"/>
              <a:gd name="connsiteY14" fmla="*/ 3247 h 10000"/>
              <a:gd name="connsiteX15" fmla="*/ 5746 w 11492"/>
              <a:gd name="connsiteY15" fmla="*/ 2715 h 10000"/>
              <a:gd name="connsiteX16" fmla="*/ 3876 w 11492"/>
              <a:gd name="connsiteY16" fmla="*/ 1753 h 10000"/>
              <a:gd name="connsiteX17" fmla="*/ 3458 w 11492"/>
              <a:gd name="connsiteY17" fmla="*/ 50 h 10000"/>
              <a:gd name="connsiteX18" fmla="*/ 1611 w 11492"/>
              <a:gd name="connsiteY18" fmla="*/ 1100 h 10000"/>
              <a:gd name="connsiteX19" fmla="*/ 863 w 11492"/>
              <a:gd name="connsiteY19" fmla="*/ 1236 h 10000"/>
              <a:gd name="connsiteX0" fmla="*/ 863 w 11492"/>
              <a:gd name="connsiteY0" fmla="*/ 1236 h 10000"/>
              <a:gd name="connsiteX1" fmla="*/ 1189 w 11492"/>
              <a:gd name="connsiteY1" fmla="*/ 2422 h 10000"/>
              <a:gd name="connsiteX2" fmla="*/ 490 w 11492"/>
              <a:gd name="connsiteY2" fmla="*/ 2876 h 10000"/>
              <a:gd name="connsiteX3" fmla="*/ 0 w 11492"/>
              <a:gd name="connsiteY3" fmla="*/ 3543 h 10000"/>
              <a:gd name="connsiteX4" fmla="*/ 607 w 11492"/>
              <a:gd name="connsiteY4" fmla="*/ 4542 h 10000"/>
              <a:gd name="connsiteX5" fmla="*/ 2639 w 11492"/>
              <a:gd name="connsiteY5" fmla="*/ 5804 h 10000"/>
              <a:gd name="connsiteX6" fmla="*/ 3177 w 11492"/>
              <a:gd name="connsiteY6" fmla="*/ 6741 h 10000"/>
              <a:gd name="connsiteX7" fmla="*/ 4249 w 11492"/>
              <a:gd name="connsiteY7" fmla="*/ 8000 h 10000"/>
              <a:gd name="connsiteX8" fmla="*/ 5581 w 11492"/>
              <a:gd name="connsiteY8" fmla="*/ 9701 h 10000"/>
              <a:gd name="connsiteX9" fmla="*/ 7357 w 11492"/>
              <a:gd name="connsiteY9" fmla="*/ 10000 h 10000"/>
              <a:gd name="connsiteX10" fmla="*/ 11001 w 11492"/>
              <a:gd name="connsiteY10" fmla="*/ 9245 h 10000"/>
              <a:gd name="connsiteX11" fmla="*/ 9555 w 11492"/>
              <a:gd name="connsiteY11" fmla="*/ 7826 h 10000"/>
              <a:gd name="connsiteX12" fmla="*/ 7405 w 11492"/>
              <a:gd name="connsiteY12" fmla="*/ 7481 h 10000"/>
              <a:gd name="connsiteX13" fmla="*/ 6703 w 11492"/>
              <a:gd name="connsiteY13" fmla="*/ 5630 h 10000"/>
              <a:gd name="connsiteX14" fmla="*/ 7357 w 11492"/>
              <a:gd name="connsiteY14" fmla="*/ 3247 h 10000"/>
              <a:gd name="connsiteX15" fmla="*/ 5746 w 11492"/>
              <a:gd name="connsiteY15" fmla="*/ 2715 h 10000"/>
              <a:gd name="connsiteX16" fmla="*/ 3876 w 11492"/>
              <a:gd name="connsiteY16" fmla="*/ 1753 h 10000"/>
              <a:gd name="connsiteX17" fmla="*/ 3458 w 11492"/>
              <a:gd name="connsiteY17" fmla="*/ 50 h 10000"/>
              <a:gd name="connsiteX18" fmla="*/ 1611 w 11492"/>
              <a:gd name="connsiteY18" fmla="*/ 1100 h 10000"/>
              <a:gd name="connsiteX19" fmla="*/ 863 w 11492"/>
              <a:gd name="connsiteY19" fmla="*/ 1236 h 10000"/>
              <a:gd name="connsiteX0" fmla="*/ 863 w 11492"/>
              <a:gd name="connsiteY0" fmla="*/ 1236 h 10667"/>
              <a:gd name="connsiteX1" fmla="*/ 1189 w 11492"/>
              <a:gd name="connsiteY1" fmla="*/ 2422 h 10667"/>
              <a:gd name="connsiteX2" fmla="*/ 490 w 11492"/>
              <a:gd name="connsiteY2" fmla="*/ 2876 h 10667"/>
              <a:gd name="connsiteX3" fmla="*/ 0 w 11492"/>
              <a:gd name="connsiteY3" fmla="*/ 3543 h 10667"/>
              <a:gd name="connsiteX4" fmla="*/ 607 w 11492"/>
              <a:gd name="connsiteY4" fmla="*/ 4542 h 10667"/>
              <a:gd name="connsiteX5" fmla="*/ 2639 w 11492"/>
              <a:gd name="connsiteY5" fmla="*/ 5804 h 10667"/>
              <a:gd name="connsiteX6" fmla="*/ 3177 w 11492"/>
              <a:gd name="connsiteY6" fmla="*/ 6741 h 10667"/>
              <a:gd name="connsiteX7" fmla="*/ 4249 w 11492"/>
              <a:gd name="connsiteY7" fmla="*/ 8000 h 10667"/>
              <a:gd name="connsiteX8" fmla="*/ 5581 w 11492"/>
              <a:gd name="connsiteY8" fmla="*/ 9701 h 10667"/>
              <a:gd name="connsiteX9" fmla="*/ 8058 w 11492"/>
              <a:gd name="connsiteY9" fmla="*/ 10667 h 10667"/>
              <a:gd name="connsiteX10" fmla="*/ 11001 w 11492"/>
              <a:gd name="connsiteY10" fmla="*/ 9245 h 10667"/>
              <a:gd name="connsiteX11" fmla="*/ 9555 w 11492"/>
              <a:gd name="connsiteY11" fmla="*/ 7826 h 10667"/>
              <a:gd name="connsiteX12" fmla="*/ 7405 w 11492"/>
              <a:gd name="connsiteY12" fmla="*/ 7481 h 10667"/>
              <a:gd name="connsiteX13" fmla="*/ 6703 w 11492"/>
              <a:gd name="connsiteY13" fmla="*/ 5630 h 10667"/>
              <a:gd name="connsiteX14" fmla="*/ 7357 w 11492"/>
              <a:gd name="connsiteY14" fmla="*/ 3247 h 10667"/>
              <a:gd name="connsiteX15" fmla="*/ 5746 w 11492"/>
              <a:gd name="connsiteY15" fmla="*/ 2715 h 10667"/>
              <a:gd name="connsiteX16" fmla="*/ 3876 w 11492"/>
              <a:gd name="connsiteY16" fmla="*/ 1753 h 10667"/>
              <a:gd name="connsiteX17" fmla="*/ 3458 w 11492"/>
              <a:gd name="connsiteY17" fmla="*/ 50 h 10667"/>
              <a:gd name="connsiteX18" fmla="*/ 1611 w 11492"/>
              <a:gd name="connsiteY18" fmla="*/ 1100 h 10667"/>
              <a:gd name="connsiteX19" fmla="*/ 863 w 11492"/>
              <a:gd name="connsiteY19" fmla="*/ 1236 h 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92" h="10667">
                <a:moveTo>
                  <a:pt x="863" y="1236"/>
                </a:moveTo>
                <a:cubicBezTo>
                  <a:pt x="1158" y="1977"/>
                  <a:pt x="1595" y="2125"/>
                  <a:pt x="1189" y="2422"/>
                </a:cubicBezTo>
                <a:cubicBezTo>
                  <a:pt x="1174" y="2721"/>
                  <a:pt x="586" y="2522"/>
                  <a:pt x="490" y="2876"/>
                </a:cubicBezTo>
                <a:cubicBezTo>
                  <a:pt x="373" y="3062"/>
                  <a:pt x="-20" y="3265"/>
                  <a:pt x="0" y="3543"/>
                </a:cubicBezTo>
                <a:cubicBezTo>
                  <a:pt x="20" y="3821"/>
                  <a:pt x="248" y="4165"/>
                  <a:pt x="607" y="4542"/>
                </a:cubicBezTo>
                <a:lnTo>
                  <a:pt x="2639" y="5804"/>
                </a:lnTo>
                <a:lnTo>
                  <a:pt x="3177" y="6741"/>
                </a:lnTo>
                <a:cubicBezTo>
                  <a:pt x="3182" y="7255"/>
                  <a:pt x="4242" y="7478"/>
                  <a:pt x="4249" y="8000"/>
                </a:cubicBezTo>
                <a:cubicBezTo>
                  <a:pt x="4380" y="8409"/>
                  <a:pt x="5705" y="9258"/>
                  <a:pt x="5581" y="9701"/>
                </a:cubicBezTo>
                <a:cubicBezTo>
                  <a:pt x="5458" y="10143"/>
                  <a:pt x="7974" y="10230"/>
                  <a:pt x="8058" y="10667"/>
                </a:cubicBezTo>
                <a:cubicBezTo>
                  <a:pt x="8634" y="10517"/>
                  <a:pt x="10109" y="10261"/>
                  <a:pt x="11001" y="9245"/>
                </a:cubicBezTo>
                <a:cubicBezTo>
                  <a:pt x="12594" y="9191"/>
                  <a:pt x="9827" y="8046"/>
                  <a:pt x="9555" y="7826"/>
                </a:cubicBezTo>
                <a:cubicBezTo>
                  <a:pt x="9584" y="7739"/>
                  <a:pt x="7374" y="7573"/>
                  <a:pt x="7405" y="7481"/>
                </a:cubicBezTo>
                <a:cubicBezTo>
                  <a:pt x="7432" y="7090"/>
                  <a:pt x="7262" y="6525"/>
                  <a:pt x="6703" y="5630"/>
                </a:cubicBezTo>
                <a:cubicBezTo>
                  <a:pt x="6438" y="4900"/>
                  <a:pt x="7376" y="3733"/>
                  <a:pt x="7357" y="3247"/>
                </a:cubicBezTo>
                <a:cubicBezTo>
                  <a:pt x="7338" y="2761"/>
                  <a:pt x="6069" y="3026"/>
                  <a:pt x="5746" y="2715"/>
                </a:cubicBezTo>
                <a:lnTo>
                  <a:pt x="3876" y="1753"/>
                </a:lnTo>
                <a:cubicBezTo>
                  <a:pt x="3737" y="1185"/>
                  <a:pt x="3597" y="618"/>
                  <a:pt x="3458" y="50"/>
                </a:cubicBezTo>
                <a:cubicBezTo>
                  <a:pt x="3076" y="-315"/>
                  <a:pt x="1993" y="1465"/>
                  <a:pt x="1611" y="1100"/>
                </a:cubicBezTo>
                <a:lnTo>
                  <a:pt x="863" y="1236"/>
                </a:lnTo>
                <a:close/>
              </a:path>
            </a:pathLst>
          </a:custGeom>
          <a:solidFill>
            <a:schemeClr val="accent3">
              <a:lumMod val="75000"/>
              <a:alpha val="50195"/>
            </a:schemeClr>
          </a:solidFill>
          <a:ln w="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71" name="Freeform 1291"/>
          <p:cNvSpPr>
            <a:spLocks/>
          </p:cNvSpPr>
          <p:nvPr/>
        </p:nvSpPr>
        <p:spPr bwMode="auto">
          <a:xfrm>
            <a:off x="4074926" y="3481389"/>
            <a:ext cx="757821" cy="436960"/>
          </a:xfrm>
          <a:custGeom>
            <a:avLst/>
            <a:gdLst>
              <a:gd name="T0" fmla="*/ 2147483647 w 631"/>
              <a:gd name="T1" fmla="*/ 2147483647 h 367"/>
              <a:gd name="T2" fmla="*/ 2147483647 w 631"/>
              <a:gd name="T3" fmla="*/ 2147483647 h 367"/>
              <a:gd name="T4" fmla="*/ 2147483647 w 631"/>
              <a:gd name="T5" fmla="*/ 0 h 367"/>
              <a:gd name="T6" fmla="*/ 2147483647 w 631"/>
              <a:gd name="T7" fmla="*/ 2147483647 h 367"/>
              <a:gd name="T8" fmla="*/ 2147483647 w 631"/>
              <a:gd name="T9" fmla="*/ 2147483647 h 367"/>
              <a:gd name="T10" fmla="*/ 2147483647 w 631"/>
              <a:gd name="T11" fmla="*/ 2147483647 h 367"/>
              <a:gd name="T12" fmla="*/ 0 w 631"/>
              <a:gd name="T13" fmla="*/ 2147483647 h 367"/>
              <a:gd name="T14" fmla="*/ 2147483647 w 631"/>
              <a:gd name="T15" fmla="*/ 2147483647 h 367"/>
              <a:gd name="T16" fmla="*/ 2147483647 w 631"/>
              <a:gd name="T17" fmla="*/ 2147483647 h 367"/>
              <a:gd name="T18" fmla="*/ 2147483647 w 631"/>
              <a:gd name="T19" fmla="*/ 2147483647 h 367"/>
              <a:gd name="T20" fmla="*/ 2147483647 w 631"/>
              <a:gd name="T21" fmla="*/ 2147483647 h 367"/>
              <a:gd name="T22" fmla="*/ 2147483647 w 631"/>
              <a:gd name="T23" fmla="*/ 2147483647 h 367"/>
              <a:gd name="T24" fmla="*/ 2147483647 w 631"/>
              <a:gd name="T25" fmla="*/ 2147483647 h 367"/>
              <a:gd name="T26" fmla="*/ 2147483647 w 631"/>
              <a:gd name="T27" fmla="*/ 2147483647 h 367"/>
              <a:gd name="T28" fmla="*/ 2147483647 w 631"/>
              <a:gd name="T29" fmla="*/ 2147483647 h 367"/>
              <a:gd name="T30" fmla="*/ 2147483647 w 631"/>
              <a:gd name="T31" fmla="*/ 2147483647 h 367"/>
              <a:gd name="T32" fmla="*/ 2147483647 w 631"/>
              <a:gd name="T33" fmla="*/ 2147483647 h 367"/>
              <a:gd name="T34" fmla="*/ 2147483647 w 631"/>
              <a:gd name="T35" fmla="*/ 2147483647 h 367"/>
              <a:gd name="T36" fmla="*/ 2147483647 w 631"/>
              <a:gd name="T37" fmla="*/ 2147483647 h 367"/>
              <a:gd name="T38" fmla="*/ 2147483647 w 631"/>
              <a:gd name="T39" fmla="*/ 2147483647 h 367"/>
              <a:gd name="T40" fmla="*/ 2147483647 w 631"/>
              <a:gd name="T41" fmla="*/ 2147483647 h 367"/>
              <a:gd name="T42" fmla="*/ 2147483647 w 631"/>
              <a:gd name="T43" fmla="*/ 2147483647 h 367"/>
              <a:gd name="T44" fmla="*/ 2147483647 w 631"/>
              <a:gd name="T45" fmla="*/ 2147483647 h 367"/>
              <a:gd name="T46" fmla="*/ 2147483647 w 631"/>
              <a:gd name="T47" fmla="*/ 2147483647 h 367"/>
              <a:gd name="T48" fmla="*/ 2147483647 w 631"/>
              <a:gd name="T49" fmla="*/ 2147483647 h 367"/>
              <a:gd name="T50" fmla="*/ 2147483647 w 631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367"/>
              <a:gd name="T80" fmla="*/ 708 w 631"/>
              <a:gd name="T81" fmla="*/ 718 h 367"/>
              <a:gd name="connsiteX0" fmla="*/ 6466 w 10000"/>
              <a:gd name="connsiteY0" fmla="*/ 1962 h 10000"/>
              <a:gd name="connsiteX1" fmla="*/ 6086 w 10000"/>
              <a:gd name="connsiteY1" fmla="*/ 1471 h 10000"/>
              <a:gd name="connsiteX2" fmla="*/ 5388 w 10000"/>
              <a:gd name="connsiteY2" fmla="*/ 599 h 10000"/>
              <a:gd name="connsiteX3" fmla="*/ 4945 w 10000"/>
              <a:gd name="connsiteY3" fmla="*/ 0 h 10000"/>
              <a:gd name="connsiteX4" fmla="*/ 4707 w 10000"/>
              <a:gd name="connsiteY4" fmla="*/ 27 h 10000"/>
              <a:gd name="connsiteX5" fmla="*/ 4849 w 10000"/>
              <a:gd name="connsiteY5" fmla="*/ 4033 h 10000"/>
              <a:gd name="connsiteX6" fmla="*/ 4945 w 10000"/>
              <a:gd name="connsiteY6" fmla="*/ 4741 h 10000"/>
              <a:gd name="connsiteX7" fmla="*/ 3994 w 10000"/>
              <a:gd name="connsiteY7" fmla="*/ 4659 h 10000"/>
              <a:gd name="connsiteX8" fmla="*/ 3582 w 10000"/>
              <a:gd name="connsiteY8" fmla="*/ 4768 h 10000"/>
              <a:gd name="connsiteX9" fmla="*/ 3281 w 10000"/>
              <a:gd name="connsiteY9" fmla="*/ 4986 h 10000"/>
              <a:gd name="connsiteX10" fmla="*/ 2758 w 10000"/>
              <a:gd name="connsiteY10" fmla="*/ 4005 h 10000"/>
              <a:gd name="connsiteX11" fmla="*/ 2203 w 10000"/>
              <a:gd name="connsiteY11" fmla="*/ 4087 h 10000"/>
              <a:gd name="connsiteX12" fmla="*/ 1109 w 10000"/>
              <a:gd name="connsiteY12" fmla="*/ 3706 h 10000"/>
              <a:gd name="connsiteX13" fmla="*/ 475 w 10000"/>
              <a:gd name="connsiteY13" fmla="*/ 3842 h 10000"/>
              <a:gd name="connsiteX14" fmla="*/ 0 w 10000"/>
              <a:gd name="connsiteY14" fmla="*/ 3597 h 10000"/>
              <a:gd name="connsiteX15" fmla="*/ 15 w 10000"/>
              <a:gd name="connsiteY15" fmla="*/ 4782 h 10000"/>
              <a:gd name="connsiteX16" fmla="*/ 95 w 10000"/>
              <a:gd name="connsiteY16" fmla="*/ 5259 h 10000"/>
              <a:gd name="connsiteX17" fmla="*/ 856 w 10000"/>
              <a:gd name="connsiteY17" fmla="*/ 5177 h 10000"/>
              <a:gd name="connsiteX18" fmla="*/ 1300 w 10000"/>
              <a:gd name="connsiteY18" fmla="*/ 4523 h 10000"/>
              <a:gd name="connsiteX19" fmla="*/ 1664 w 10000"/>
              <a:gd name="connsiteY19" fmla="*/ 4932 h 10000"/>
              <a:gd name="connsiteX20" fmla="*/ 2868 w 10000"/>
              <a:gd name="connsiteY20" fmla="*/ 7766 h 10000"/>
              <a:gd name="connsiteX21" fmla="*/ 3344 w 10000"/>
              <a:gd name="connsiteY21" fmla="*/ 8583 h 10000"/>
              <a:gd name="connsiteX22" fmla="*/ 4247 w 10000"/>
              <a:gd name="connsiteY22" fmla="*/ 10000 h 10000"/>
              <a:gd name="connsiteX23" fmla="*/ 5008 w 10000"/>
              <a:gd name="connsiteY23" fmla="*/ 9646 h 10000"/>
              <a:gd name="connsiteX24" fmla="*/ 5753 w 10000"/>
              <a:gd name="connsiteY24" fmla="*/ 9646 h 10000"/>
              <a:gd name="connsiteX25" fmla="*/ 6529 w 10000"/>
              <a:gd name="connsiteY25" fmla="*/ 9264 h 10000"/>
              <a:gd name="connsiteX26" fmla="*/ 7036 w 10000"/>
              <a:gd name="connsiteY26" fmla="*/ 8910 h 10000"/>
              <a:gd name="connsiteX27" fmla="*/ 7338 w 10000"/>
              <a:gd name="connsiteY27" fmla="*/ 8937 h 10000"/>
              <a:gd name="connsiteX28" fmla="*/ 7464 w 10000"/>
              <a:gd name="connsiteY28" fmla="*/ 9428 h 10000"/>
              <a:gd name="connsiteX29" fmla="*/ 7559 w 10000"/>
              <a:gd name="connsiteY29" fmla="*/ 9973 h 10000"/>
              <a:gd name="connsiteX30" fmla="*/ 7892 w 10000"/>
              <a:gd name="connsiteY30" fmla="*/ 9918 h 10000"/>
              <a:gd name="connsiteX31" fmla="*/ 8225 w 10000"/>
              <a:gd name="connsiteY31" fmla="*/ 9728 h 10000"/>
              <a:gd name="connsiteX32" fmla="*/ 8288 w 10000"/>
              <a:gd name="connsiteY32" fmla="*/ 9264 h 10000"/>
              <a:gd name="connsiteX33" fmla="*/ 8558 w 10000"/>
              <a:gd name="connsiteY33" fmla="*/ 8692 h 10000"/>
              <a:gd name="connsiteX34" fmla="*/ 8764 w 10000"/>
              <a:gd name="connsiteY34" fmla="*/ 8610 h 10000"/>
              <a:gd name="connsiteX35" fmla="*/ 8938 w 10000"/>
              <a:gd name="connsiteY35" fmla="*/ 8828 h 10000"/>
              <a:gd name="connsiteX36" fmla="*/ 9223 w 10000"/>
              <a:gd name="connsiteY36" fmla="*/ 8038 h 10000"/>
              <a:gd name="connsiteX37" fmla="*/ 9366 w 10000"/>
              <a:gd name="connsiteY37" fmla="*/ 7221 h 10000"/>
              <a:gd name="connsiteX38" fmla="*/ 9461 w 10000"/>
              <a:gd name="connsiteY38" fmla="*/ 6730 h 10000"/>
              <a:gd name="connsiteX39" fmla="*/ 9667 w 10000"/>
              <a:gd name="connsiteY39" fmla="*/ 6485 h 10000"/>
              <a:gd name="connsiteX40" fmla="*/ 9572 w 10000"/>
              <a:gd name="connsiteY40" fmla="*/ 5640 h 10000"/>
              <a:gd name="connsiteX41" fmla="*/ 9477 w 10000"/>
              <a:gd name="connsiteY41" fmla="*/ 4932 h 10000"/>
              <a:gd name="connsiteX42" fmla="*/ 9889 w 10000"/>
              <a:gd name="connsiteY42" fmla="*/ 4033 h 10000"/>
              <a:gd name="connsiteX43" fmla="*/ 9889 w 10000"/>
              <a:gd name="connsiteY43" fmla="*/ 2970 h 10000"/>
              <a:gd name="connsiteX44" fmla="*/ 10000 w 10000"/>
              <a:gd name="connsiteY44" fmla="*/ 2316 h 10000"/>
              <a:gd name="connsiteX45" fmla="*/ 9889 w 10000"/>
              <a:gd name="connsiteY45" fmla="*/ 1907 h 10000"/>
              <a:gd name="connsiteX46" fmla="*/ 9762 w 10000"/>
              <a:gd name="connsiteY46" fmla="*/ 1090 h 10000"/>
              <a:gd name="connsiteX47" fmla="*/ 9604 w 10000"/>
              <a:gd name="connsiteY47" fmla="*/ 1226 h 10000"/>
              <a:gd name="connsiteX48" fmla="*/ 9509 w 10000"/>
              <a:gd name="connsiteY48" fmla="*/ 1090 h 10000"/>
              <a:gd name="connsiteX49" fmla="*/ 9287 w 10000"/>
              <a:gd name="connsiteY49" fmla="*/ 926 h 10000"/>
              <a:gd name="connsiteX50" fmla="*/ 9033 w 10000"/>
              <a:gd name="connsiteY50" fmla="*/ 817 h 10000"/>
              <a:gd name="connsiteX51" fmla="*/ 8098 w 10000"/>
              <a:gd name="connsiteY51" fmla="*/ 1989 h 10000"/>
              <a:gd name="connsiteX52" fmla="*/ 7322 w 10000"/>
              <a:gd name="connsiteY52" fmla="*/ 2888 h 10000"/>
              <a:gd name="connsiteX53" fmla="*/ 6957 w 10000"/>
              <a:gd name="connsiteY53" fmla="*/ 2888 h 10000"/>
              <a:gd name="connsiteX54" fmla="*/ 6910 w 10000"/>
              <a:gd name="connsiteY54" fmla="*/ 2561 h 10000"/>
              <a:gd name="connsiteX55" fmla="*/ 6466 w 10000"/>
              <a:gd name="connsiteY55" fmla="*/ 1962 h 10000"/>
              <a:gd name="connsiteX0" fmla="*/ 6490 w 10024"/>
              <a:gd name="connsiteY0" fmla="*/ 1962 h 10000"/>
              <a:gd name="connsiteX1" fmla="*/ 6110 w 10024"/>
              <a:gd name="connsiteY1" fmla="*/ 1471 h 10000"/>
              <a:gd name="connsiteX2" fmla="*/ 5412 w 10024"/>
              <a:gd name="connsiteY2" fmla="*/ 599 h 10000"/>
              <a:gd name="connsiteX3" fmla="*/ 4969 w 10024"/>
              <a:gd name="connsiteY3" fmla="*/ 0 h 10000"/>
              <a:gd name="connsiteX4" fmla="*/ 4731 w 10024"/>
              <a:gd name="connsiteY4" fmla="*/ 27 h 10000"/>
              <a:gd name="connsiteX5" fmla="*/ 4873 w 10024"/>
              <a:gd name="connsiteY5" fmla="*/ 4033 h 10000"/>
              <a:gd name="connsiteX6" fmla="*/ 4969 w 10024"/>
              <a:gd name="connsiteY6" fmla="*/ 4741 h 10000"/>
              <a:gd name="connsiteX7" fmla="*/ 4018 w 10024"/>
              <a:gd name="connsiteY7" fmla="*/ 4659 h 10000"/>
              <a:gd name="connsiteX8" fmla="*/ 3606 w 10024"/>
              <a:gd name="connsiteY8" fmla="*/ 4768 h 10000"/>
              <a:gd name="connsiteX9" fmla="*/ 3305 w 10024"/>
              <a:gd name="connsiteY9" fmla="*/ 4986 h 10000"/>
              <a:gd name="connsiteX10" fmla="*/ 2782 w 10024"/>
              <a:gd name="connsiteY10" fmla="*/ 4005 h 10000"/>
              <a:gd name="connsiteX11" fmla="*/ 2227 w 10024"/>
              <a:gd name="connsiteY11" fmla="*/ 4087 h 10000"/>
              <a:gd name="connsiteX12" fmla="*/ 1133 w 10024"/>
              <a:gd name="connsiteY12" fmla="*/ 3706 h 10000"/>
              <a:gd name="connsiteX13" fmla="*/ 499 w 10024"/>
              <a:gd name="connsiteY13" fmla="*/ 3842 h 10000"/>
              <a:gd name="connsiteX14" fmla="*/ 0 w 10024"/>
              <a:gd name="connsiteY14" fmla="*/ 3679 h 10000"/>
              <a:gd name="connsiteX15" fmla="*/ 39 w 10024"/>
              <a:gd name="connsiteY15" fmla="*/ 4782 h 10000"/>
              <a:gd name="connsiteX16" fmla="*/ 119 w 10024"/>
              <a:gd name="connsiteY16" fmla="*/ 5259 h 10000"/>
              <a:gd name="connsiteX17" fmla="*/ 880 w 10024"/>
              <a:gd name="connsiteY17" fmla="*/ 5177 h 10000"/>
              <a:gd name="connsiteX18" fmla="*/ 1324 w 10024"/>
              <a:gd name="connsiteY18" fmla="*/ 4523 h 10000"/>
              <a:gd name="connsiteX19" fmla="*/ 1688 w 10024"/>
              <a:gd name="connsiteY19" fmla="*/ 4932 h 10000"/>
              <a:gd name="connsiteX20" fmla="*/ 2892 w 10024"/>
              <a:gd name="connsiteY20" fmla="*/ 7766 h 10000"/>
              <a:gd name="connsiteX21" fmla="*/ 3368 w 10024"/>
              <a:gd name="connsiteY21" fmla="*/ 8583 h 10000"/>
              <a:gd name="connsiteX22" fmla="*/ 4271 w 10024"/>
              <a:gd name="connsiteY22" fmla="*/ 10000 h 10000"/>
              <a:gd name="connsiteX23" fmla="*/ 5032 w 10024"/>
              <a:gd name="connsiteY23" fmla="*/ 9646 h 10000"/>
              <a:gd name="connsiteX24" fmla="*/ 5777 w 10024"/>
              <a:gd name="connsiteY24" fmla="*/ 9646 h 10000"/>
              <a:gd name="connsiteX25" fmla="*/ 6553 w 10024"/>
              <a:gd name="connsiteY25" fmla="*/ 9264 h 10000"/>
              <a:gd name="connsiteX26" fmla="*/ 7060 w 10024"/>
              <a:gd name="connsiteY26" fmla="*/ 8910 h 10000"/>
              <a:gd name="connsiteX27" fmla="*/ 7362 w 10024"/>
              <a:gd name="connsiteY27" fmla="*/ 8937 h 10000"/>
              <a:gd name="connsiteX28" fmla="*/ 7488 w 10024"/>
              <a:gd name="connsiteY28" fmla="*/ 9428 h 10000"/>
              <a:gd name="connsiteX29" fmla="*/ 7583 w 10024"/>
              <a:gd name="connsiteY29" fmla="*/ 9973 h 10000"/>
              <a:gd name="connsiteX30" fmla="*/ 7916 w 10024"/>
              <a:gd name="connsiteY30" fmla="*/ 9918 h 10000"/>
              <a:gd name="connsiteX31" fmla="*/ 8249 w 10024"/>
              <a:gd name="connsiteY31" fmla="*/ 9728 h 10000"/>
              <a:gd name="connsiteX32" fmla="*/ 8312 w 10024"/>
              <a:gd name="connsiteY32" fmla="*/ 9264 h 10000"/>
              <a:gd name="connsiteX33" fmla="*/ 8582 w 10024"/>
              <a:gd name="connsiteY33" fmla="*/ 8692 h 10000"/>
              <a:gd name="connsiteX34" fmla="*/ 8788 w 10024"/>
              <a:gd name="connsiteY34" fmla="*/ 8610 h 10000"/>
              <a:gd name="connsiteX35" fmla="*/ 8962 w 10024"/>
              <a:gd name="connsiteY35" fmla="*/ 8828 h 10000"/>
              <a:gd name="connsiteX36" fmla="*/ 9247 w 10024"/>
              <a:gd name="connsiteY36" fmla="*/ 8038 h 10000"/>
              <a:gd name="connsiteX37" fmla="*/ 9390 w 10024"/>
              <a:gd name="connsiteY37" fmla="*/ 7221 h 10000"/>
              <a:gd name="connsiteX38" fmla="*/ 9485 w 10024"/>
              <a:gd name="connsiteY38" fmla="*/ 6730 h 10000"/>
              <a:gd name="connsiteX39" fmla="*/ 9691 w 10024"/>
              <a:gd name="connsiteY39" fmla="*/ 6485 h 10000"/>
              <a:gd name="connsiteX40" fmla="*/ 9596 w 10024"/>
              <a:gd name="connsiteY40" fmla="*/ 5640 h 10000"/>
              <a:gd name="connsiteX41" fmla="*/ 9501 w 10024"/>
              <a:gd name="connsiteY41" fmla="*/ 4932 h 10000"/>
              <a:gd name="connsiteX42" fmla="*/ 9913 w 10024"/>
              <a:gd name="connsiteY42" fmla="*/ 4033 h 10000"/>
              <a:gd name="connsiteX43" fmla="*/ 9913 w 10024"/>
              <a:gd name="connsiteY43" fmla="*/ 2970 h 10000"/>
              <a:gd name="connsiteX44" fmla="*/ 10024 w 10024"/>
              <a:gd name="connsiteY44" fmla="*/ 2316 h 10000"/>
              <a:gd name="connsiteX45" fmla="*/ 9913 w 10024"/>
              <a:gd name="connsiteY45" fmla="*/ 1907 h 10000"/>
              <a:gd name="connsiteX46" fmla="*/ 9786 w 10024"/>
              <a:gd name="connsiteY46" fmla="*/ 1090 h 10000"/>
              <a:gd name="connsiteX47" fmla="*/ 9628 w 10024"/>
              <a:gd name="connsiteY47" fmla="*/ 1226 h 10000"/>
              <a:gd name="connsiteX48" fmla="*/ 9533 w 10024"/>
              <a:gd name="connsiteY48" fmla="*/ 1090 h 10000"/>
              <a:gd name="connsiteX49" fmla="*/ 9311 w 10024"/>
              <a:gd name="connsiteY49" fmla="*/ 926 h 10000"/>
              <a:gd name="connsiteX50" fmla="*/ 9057 w 10024"/>
              <a:gd name="connsiteY50" fmla="*/ 817 h 10000"/>
              <a:gd name="connsiteX51" fmla="*/ 8122 w 10024"/>
              <a:gd name="connsiteY51" fmla="*/ 1989 h 10000"/>
              <a:gd name="connsiteX52" fmla="*/ 7346 w 10024"/>
              <a:gd name="connsiteY52" fmla="*/ 2888 h 10000"/>
              <a:gd name="connsiteX53" fmla="*/ 6981 w 10024"/>
              <a:gd name="connsiteY53" fmla="*/ 2888 h 10000"/>
              <a:gd name="connsiteX54" fmla="*/ 6934 w 10024"/>
              <a:gd name="connsiteY54" fmla="*/ 2561 h 10000"/>
              <a:gd name="connsiteX55" fmla="*/ 6490 w 10024"/>
              <a:gd name="connsiteY55" fmla="*/ 1962 h 10000"/>
              <a:gd name="connsiteX0" fmla="*/ 6531 w 10065"/>
              <a:gd name="connsiteY0" fmla="*/ 1962 h 10000"/>
              <a:gd name="connsiteX1" fmla="*/ 6151 w 10065"/>
              <a:gd name="connsiteY1" fmla="*/ 1471 h 10000"/>
              <a:gd name="connsiteX2" fmla="*/ 5453 w 10065"/>
              <a:gd name="connsiteY2" fmla="*/ 599 h 10000"/>
              <a:gd name="connsiteX3" fmla="*/ 5010 w 10065"/>
              <a:gd name="connsiteY3" fmla="*/ 0 h 10000"/>
              <a:gd name="connsiteX4" fmla="*/ 4772 w 10065"/>
              <a:gd name="connsiteY4" fmla="*/ 27 h 10000"/>
              <a:gd name="connsiteX5" fmla="*/ 4914 w 10065"/>
              <a:gd name="connsiteY5" fmla="*/ 4033 h 10000"/>
              <a:gd name="connsiteX6" fmla="*/ 5010 w 10065"/>
              <a:gd name="connsiteY6" fmla="*/ 4741 h 10000"/>
              <a:gd name="connsiteX7" fmla="*/ 4059 w 10065"/>
              <a:gd name="connsiteY7" fmla="*/ 4659 h 10000"/>
              <a:gd name="connsiteX8" fmla="*/ 3647 w 10065"/>
              <a:gd name="connsiteY8" fmla="*/ 4768 h 10000"/>
              <a:gd name="connsiteX9" fmla="*/ 3346 w 10065"/>
              <a:gd name="connsiteY9" fmla="*/ 4986 h 10000"/>
              <a:gd name="connsiteX10" fmla="*/ 2823 w 10065"/>
              <a:gd name="connsiteY10" fmla="*/ 4005 h 10000"/>
              <a:gd name="connsiteX11" fmla="*/ 2268 w 10065"/>
              <a:gd name="connsiteY11" fmla="*/ 4087 h 10000"/>
              <a:gd name="connsiteX12" fmla="*/ 1174 w 10065"/>
              <a:gd name="connsiteY12" fmla="*/ 3706 h 10000"/>
              <a:gd name="connsiteX13" fmla="*/ 540 w 10065"/>
              <a:gd name="connsiteY13" fmla="*/ 3842 h 10000"/>
              <a:gd name="connsiteX14" fmla="*/ 41 w 10065"/>
              <a:gd name="connsiteY14" fmla="*/ 3679 h 10000"/>
              <a:gd name="connsiteX15" fmla="*/ 33 w 10065"/>
              <a:gd name="connsiteY15" fmla="*/ 4360 h 10000"/>
              <a:gd name="connsiteX16" fmla="*/ 80 w 10065"/>
              <a:gd name="connsiteY16" fmla="*/ 4782 h 10000"/>
              <a:gd name="connsiteX17" fmla="*/ 160 w 10065"/>
              <a:gd name="connsiteY17" fmla="*/ 5259 h 10000"/>
              <a:gd name="connsiteX18" fmla="*/ 921 w 10065"/>
              <a:gd name="connsiteY18" fmla="*/ 5177 h 10000"/>
              <a:gd name="connsiteX19" fmla="*/ 1365 w 10065"/>
              <a:gd name="connsiteY19" fmla="*/ 4523 h 10000"/>
              <a:gd name="connsiteX20" fmla="*/ 1729 w 10065"/>
              <a:gd name="connsiteY20" fmla="*/ 4932 h 10000"/>
              <a:gd name="connsiteX21" fmla="*/ 2933 w 10065"/>
              <a:gd name="connsiteY21" fmla="*/ 7766 h 10000"/>
              <a:gd name="connsiteX22" fmla="*/ 3409 w 10065"/>
              <a:gd name="connsiteY22" fmla="*/ 8583 h 10000"/>
              <a:gd name="connsiteX23" fmla="*/ 4312 w 10065"/>
              <a:gd name="connsiteY23" fmla="*/ 10000 h 10000"/>
              <a:gd name="connsiteX24" fmla="*/ 5073 w 10065"/>
              <a:gd name="connsiteY24" fmla="*/ 9646 h 10000"/>
              <a:gd name="connsiteX25" fmla="*/ 5818 w 10065"/>
              <a:gd name="connsiteY25" fmla="*/ 9646 h 10000"/>
              <a:gd name="connsiteX26" fmla="*/ 6594 w 10065"/>
              <a:gd name="connsiteY26" fmla="*/ 9264 h 10000"/>
              <a:gd name="connsiteX27" fmla="*/ 7101 w 10065"/>
              <a:gd name="connsiteY27" fmla="*/ 8910 h 10000"/>
              <a:gd name="connsiteX28" fmla="*/ 7403 w 10065"/>
              <a:gd name="connsiteY28" fmla="*/ 8937 h 10000"/>
              <a:gd name="connsiteX29" fmla="*/ 7529 w 10065"/>
              <a:gd name="connsiteY29" fmla="*/ 9428 h 10000"/>
              <a:gd name="connsiteX30" fmla="*/ 7624 w 10065"/>
              <a:gd name="connsiteY30" fmla="*/ 9973 h 10000"/>
              <a:gd name="connsiteX31" fmla="*/ 7957 w 10065"/>
              <a:gd name="connsiteY31" fmla="*/ 9918 h 10000"/>
              <a:gd name="connsiteX32" fmla="*/ 8290 w 10065"/>
              <a:gd name="connsiteY32" fmla="*/ 9728 h 10000"/>
              <a:gd name="connsiteX33" fmla="*/ 8353 w 10065"/>
              <a:gd name="connsiteY33" fmla="*/ 9264 h 10000"/>
              <a:gd name="connsiteX34" fmla="*/ 8623 w 10065"/>
              <a:gd name="connsiteY34" fmla="*/ 8692 h 10000"/>
              <a:gd name="connsiteX35" fmla="*/ 8829 w 10065"/>
              <a:gd name="connsiteY35" fmla="*/ 8610 h 10000"/>
              <a:gd name="connsiteX36" fmla="*/ 9003 w 10065"/>
              <a:gd name="connsiteY36" fmla="*/ 8828 h 10000"/>
              <a:gd name="connsiteX37" fmla="*/ 9288 w 10065"/>
              <a:gd name="connsiteY37" fmla="*/ 8038 h 10000"/>
              <a:gd name="connsiteX38" fmla="*/ 9431 w 10065"/>
              <a:gd name="connsiteY38" fmla="*/ 7221 h 10000"/>
              <a:gd name="connsiteX39" fmla="*/ 9526 w 10065"/>
              <a:gd name="connsiteY39" fmla="*/ 6730 h 10000"/>
              <a:gd name="connsiteX40" fmla="*/ 9732 w 10065"/>
              <a:gd name="connsiteY40" fmla="*/ 6485 h 10000"/>
              <a:gd name="connsiteX41" fmla="*/ 9637 w 10065"/>
              <a:gd name="connsiteY41" fmla="*/ 5640 h 10000"/>
              <a:gd name="connsiteX42" fmla="*/ 9542 w 10065"/>
              <a:gd name="connsiteY42" fmla="*/ 4932 h 10000"/>
              <a:gd name="connsiteX43" fmla="*/ 9954 w 10065"/>
              <a:gd name="connsiteY43" fmla="*/ 4033 h 10000"/>
              <a:gd name="connsiteX44" fmla="*/ 9954 w 10065"/>
              <a:gd name="connsiteY44" fmla="*/ 2970 h 10000"/>
              <a:gd name="connsiteX45" fmla="*/ 10065 w 10065"/>
              <a:gd name="connsiteY45" fmla="*/ 2316 h 10000"/>
              <a:gd name="connsiteX46" fmla="*/ 9954 w 10065"/>
              <a:gd name="connsiteY46" fmla="*/ 1907 h 10000"/>
              <a:gd name="connsiteX47" fmla="*/ 9827 w 10065"/>
              <a:gd name="connsiteY47" fmla="*/ 1090 h 10000"/>
              <a:gd name="connsiteX48" fmla="*/ 9669 w 10065"/>
              <a:gd name="connsiteY48" fmla="*/ 1226 h 10000"/>
              <a:gd name="connsiteX49" fmla="*/ 9574 w 10065"/>
              <a:gd name="connsiteY49" fmla="*/ 1090 h 10000"/>
              <a:gd name="connsiteX50" fmla="*/ 9352 w 10065"/>
              <a:gd name="connsiteY50" fmla="*/ 926 h 10000"/>
              <a:gd name="connsiteX51" fmla="*/ 9098 w 10065"/>
              <a:gd name="connsiteY51" fmla="*/ 817 h 10000"/>
              <a:gd name="connsiteX52" fmla="*/ 8163 w 10065"/>
              <a:gd name="connsiteY52" fmla="*/ 1989 h 10000"/>
              <a:gd name="connsiteX53" fmla="*/ 7387 w 10065"/>
              <a:gd name="connsiteY53" fmla="*/ 2888 h 10000"/>
              <a:gd name="connsiteX54" fmla="*/ 7022 w 10065"/>
              <a:gd name="connsiteY54" fmla="*/ 2888 h 10000"/>
              <a:gd name="connsiteX55" fmla="*/ 6975 w 10065"/>
              <a:gd name="connsiteY55" fmla="*/ 2561 h 10000"/>
              <a:gd name="connsiteX56" fmla="*/ 6531 w 10065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182 w 10087"/>
              <a:gd name="connsiteY17" fmla="*/ 5259 h 10000"/>
              <a:gd name="connsiteX18" fmla="*/ 943 w 10087"/>
              <a:gd name="connsiteY18" fmla="*/ 5177 h 10000"/>
              <a:gd name="connsiteX19" fmla="*/ 1387 w 10087"/>
              <a:gd name="connsiteY19" fmla="*/ 4523 h 10000"/>
              <a:gd name="connsiteX20" fmla="*/ 1751 w 10087"/>
              <a:gd name="connsiteY20" fmla="*/ 4932 h 10000"/>
              <a:gd name="connsiteX21" fmla="*/ 2955 w 10087"/>
              <a:gd name="connsiteY21" fmla="*/ 7766 h 10000"/>
              <a:gd name="connsiteX22" fmla="*/ 3431 w 10087"/>
              <a:gd name="connsiteY22" fmla="*/ 8583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1387 w 10087"/>
              <a:gd name="connsiteY19" fmla="*/ 4523 h 10000"/>
              <a:gd name="connsiteX20" fmla="*/ 1751 w 10087"/>
              <a:gd name="connsiteY20" fmla="*/ 4932 h 10000"/>
              <a:gd name="connsiteX21" fmla="*/ 2955 w 10087"/>
              <a:gd name="connsiteY21" fmla="*/ 7766 h 10000"/>
              <a:gd name="connsiteX22" fmla="*/ 3431 w 10087"/>
              <a:gd name="connsiteY22" fmla="*/ 8583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387 w 10087"/>
              <a:gd name="connsiteY20" fmla="*/ 4523 h 10000"/>
              <a:gd name="connsiteX21" fmla="*/ 1751 w 10087"/>
              <a:gd name="connsiteY21" fmla="*/ 4932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268 w 10087"/>
              <a:gd name="connsiteY20" fmla="*/ 4196 h 10000"/>
              <a:gd name="connsiteX21" fmla="*/ 1751 w 10087"/>
              <a:gd name="connsiteY21" fmla="*/ 4932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268 w 10087"/>
              <a:gd name="connsiteY20" fmla="*/ 4196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982 w 10087"/>
              <a:gd name="connsiteY19" fmla="*/ 4932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74 w 10087"/>
              <a:gd name="connsiteY21" fmla="*/ 8406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74 w 10087"/>
              <a:gd name="connsiteY21" fmla="*/ 8406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44"/>
              <a:gd name="connsiteX1" fmla="*/ 6173 w 10087"/>
              <a:gd name="connsiteY1" fmla="*/ 1471 h 10044"/>
              <a:gd name="connsiteX2" fmla="*/ 5475 w 10087"/>
              <a:gd name="connsiteY2" fmla="*/ 599 h 10044"/>
              <a:gd name="connsiteX3" fmla="*/ 5032 w 10087"/>
              <a:gd name="connsiteY3" fmla="*/ 0 h 10044"/>
              <a:gd name="connsiteX4" fmla="*/ 4794 w 10087"/>
              <a:gd name="connsiteY4" fmla="*/ 27 h 10044"/>
              <a:gd name="connsiteX5" fmla="*/ 4936 w 10087"/>
              <a:gd name="connsiteY5" fmla="*/ 4033 h 10044"/>
              <a:gd name="connsiteX6" fmla="*/ 5032 w 10087"/>
              <a:gd name="connsiteY6" fmla="*/ 4741 h 10044"/>
              <a:gd name="connsiteX7" fmla="*/ 4081 w 10087"/>
              <a:gd name="connsiteY7" fmla="*/ 4659 h 10044"/>
              <a:gd name="connsiteX8" fmla="*/ 3669 w 10087"/>
              <a:gd name="connsiteY8" fmla="*/ 4768 h 10044"/>
              <a:gd name="connsiteX9" fmla="*/ 3368 w 10087"/>
              <a:gd name="connsiteY9" fmla="*/ 4986 h 10044"/>
              <a:gd name="connsiteX10" fmla="*/ 2845 w 10087"/>
              <a:gd name="connsiteY10" fmla="*/ 4005 h 10044"/>
              <a:gd name="connsiteX11" fmla="*/ 2290 w 10087"/>
              <a:gd name="connsiteY11" fmla="*/ 4087 h 10044"/>
              <a:gd name="connsiteX12" fmla="*/ 1196 w 10087"/>
              <a:gd name="connsiteY12" fmla="*/ 3706 h 10044"/>
              <a:gd name="connsiteX13" fmla="*/ 562 w 10087"/>
              <a:gd name="connsiteY13" fmla="*/ 3842 h 10044"/>
              <a:gd name="connsiteX14" fmla="*/ 63 w 10087"/>
              <a:gd name="connsiteY14" fmla="*/ 3679 h 10044"/>
              <a:gd name="connsiteX15" fmla="*/ 7 w 10087"/>
              <a:gd name="connsiteY15" fmla="*/ 4605 h 10044"/>
              <a:gd name="connsiteX16" fmla="*/ 102 w 10087"/>
              <a:gd name="connsiteY16" fmla="*/ 4782 h 10044"/>
              <a:gd name="connsiteX17" fmla="*/ 396 w 10087"/>
              <a:gd name="connsiteY17" fmla="*/ 5545 h 10044"/>
              <a:gd name="connsiteX18" fmla="*/ 919 w 10087"/>
              <a:gd name="connsiteY18" fmla="*/ 6281 h 10044"/>
              <a:gd name="connsiteX19" fmla="*/ 1339 w 10087"/>
              <a:gd name="connsiteY19" fmla="*/ 7303 h 10044"/>
              <a:gd name="connsiteX20" fmla="*/ 1981 w 10087"/>
              <a:gd name="connsiteY20" fmla="*/ 8529 h 10044"/>
              <a:gd name="connsiteX21" fmla="*/ 2274 w 10087"/>
              <a:gd name="connsiteY21" fmla="*/ 8406 h 10044"/>
              <a:gd name="connsiteX22" fmla="*/ 3216 w 10087"/>
              <a:gd name="connsiteY22" fmla="*/ 9973 h 10044"/>
              <a:gd name="connsiteX23" fmla="*/ 3431 w 10087"/>
              <a:gd name="connsiteY23" fmla="*/ 8583 h 10044"/>
              <a:gd name="connsiteX24" fmla="*/ 4334 w 10087"/>
              <a:gd name="connsiteY24" fmla="*/ 10000 h 10044"/>
              <a:gd name="connsiteX25" fmla="*/ 5095 w 10087"/>
              <a:gd name="connsiteY25" fmla="*/ 9646 h 10044"/>
              <a:gd name="connsiteX26" fmla="*/ 5840 w 10087"/>
              <a:gd name="connsiteY26" fmla="*/ 9646 h 10044"/>
              <a:gd name="connsiteX27" fmla="*/ 6616 w 10087"/>
              <a:gd name="connsiteY27" fmla="*/ 9264 h 10044"/>
              <a:gd name="connsiteX28" fmla="*/ 7123 w 10087"/>
              <a:gd name="connsiteY28" fmla="*/ 8910 h 10044"/>
              <a:gd name="connsiteX29" fmla="*/ 7425 w 10087"/>
              <a:gd name="connsiteY29" fmla="*/ 8937 h 10044"/>
              <a:gd name="connsiteX30" fmla="*/ 7551 w 10087"/>
              <a:gd name="connsiteY30" fmla="*/ 9428 h 10044"/>
              <a:gd name="connsiteX31" fmla="*/ 7646 w 10087"/>
              <a:gd name="connsiteY31" fmla="*/ 9973 h 10044"/>
              <a:gd name="connsiteX32" fmla="*/ 7979 w 10087"/>
              <a:gd name="connsiteY32" fmla="*/ 9918 h 10044"/>
              <a:gd name="connsiteX33" fmla="*/ 8312 w 10087"/>
              <a:gd name="connsiteY33" fmla="*/ 9728 h 10044"/>
              <a:gd name="connsiteX34" fmla="*/ 8375 w 10087"/>
              <a:gd name="connsiteY34" fmla="*/ 9264 h 10044"/>
              <a:gd name="connsiteX35" fmla="*/ 8645 w 10087"/>
              <a:gd name="connsiteY35" fmla="*/ 8692 h 10044"/>
              <a:gd name="connsiteX36" fmla="*/ 8851 w 10087"/>
              <a:gd name="connsiteY36" fmla="*/ 8610 h 10044"/>
              <a:gd name="connsiteX37" fmla="*/ 9025 w 10087"/>
              <a:gd name="connsiteY37" fmla="*/ 8828 h 10044"/>
              <a:gd name="connsiteX38" fmla="*/ 9310 w 10087"/>
              <a:gd name="connsiteY38" fmla="*/ 8038 h 10044"/>
              <a:gd name="connsiteX39" fmla="*/ 9453 w 10087"/>
              <a:gd name="connsiteY39" fmla="*/ 7221 h 10044"/>
              <a:gd name="connsiteX40" fmla="*/ 9548 w 10087"/>
              <a:gd name="connsiteY40" fmla="*/ 6730 h 10044"/>
              <a:gd name="connsiteX41" fmla="*/ 9754 w 10087"/>
              <a:gd name="connsiteY41" fmla="*/ 6485 h 10044"/>
              <a:gd name="connsiteX42" fmla="*/ 9659 w 10087"/>
              <a:gd name="connsiteY42" fmla="*/ 5640 h 10044"/>
              <a:gd name="connsiteX43" fmla="*/ 9564 w 10087"/>
              <a:gd name="connsiteY43" fmla="*/ 4932 h 10044"/>
              <a:gd name="connsiteX44" fmla="*/ 9976 w 10087"/>
              <a:gd name="connsiteY44" fmla="*/ 4033 h 10044"/>
              <a:gd name="connsiteX45" fmla="*/ 9976 w 10087"/>
              <a:gd name="connsiteY45" fmla="*/ 2970 h 10044"/>
              <a:gd name="connsiteX46" fmla="*/ 10087 w 10087"/>
              <a:gd name="connsiteY46" fmla="*/ 2316 h 10044"/>
              <a:gd name="connsiteX47" fmla="*/ 9976 w 10087"/>
              <a:gd name="connsiteY47" fmla="*/ 1907 h 10044"/>
              <a:gd name="connsiteX48" fmla="*/ 9849 w 10087"/>
              <a:gd name="connsiteY48" fmla="*/ 1090 h 10044"/>
              <a:gd name="connsiteX49" fmla="*/ 9691 w 10087"/>
              <a:gd name="connsiteY49" fmla="*/ 1226 h 10044"/>
              <a:gd name="connsiteX50" fmla="*/ 9596 w 10087"/>
              <a:gd name="connsiteY50" fmla="*/ 1090 h 10044"/>
              <a:gd name="connsiteX51" fmla="*/ 9374 w 10087"/>
              <a:gd name="connsiteY51" fmla="*/ 926 h 10044"/>
              <a:gd name="connsiteX52" fmla="*/ 9120 w 10087"/>
              <a:gd name="connsiteY52" fmla="*/ 817 h 10044"/>
              <a:gd name="connsiteX53" fmla="*/ 8185 w 10087"/>
              <a:gd name="connsiteY53" fmla="*/ 1989 h 10044"/>
              <a:gd name="connsiteX54" fmla="*/ 7409 w 10087"/>
              <a:gd name="connsiteY54" fmla="*/ 2888 h 10044"/>
              <a:gd name="connsiteX55" fmla="*/ 7044 w 10087"/>
              <a:gd name="connsiteY55" fmla="*/ 2888 h 10044"/>
              <a:gd name="connsiteX56" fmla="*/ 6997 w 10087"/>
              <a:gd name="connsiteY56" fmla="*/ 2561 h 10044"/>
              <a:gd name="connsiteX57" fmla="*/ 6553 w 10087"/>
              <a:gd name="connsiteY57" fmla="*/ 1962 h 10044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431 w 10087"/>
              <a:gd name="connsiteY23" fmla="*/ 8583 h 10273"/>
              <a:gd name="connsiteX24" fmla="*/ 4334 w 10087"/>
              <a:gd name="connsiteY24" fmla="*/ 10000 h 10273"/>
              <a:gd name="connsiteX25" fmla="*/ 5095 w 10087"/>
              <a:gd name="connsiteY25" fmla="*/ 9646 h 10273"/>
              <a:gd name="connsiteX26" fmla="*/ 5840 w 10087"/>
              <a:gd name="connsiteY26" fmla="*/ 9646 h 10273"/>
              <a:gd name="connsiteX27" fmla="*/ 6616 w 10087"/>
              <a:gd name="connsiteY27" fmla="*/ 9264 h 10273"/>
              <a:gd name="connsiteX28" fmla="*/ 7123 w 10087"/>
              <a:gd name="connsiteY28" fmla="*/ 8910 h 10273"/>
              <a:gd name="connsiteX29" fmla="*/ 7425 w 10087"/>
              <a:gd name="connsiteY29" fmla="*/ 8937 h 10273"/>
              <a:gd name="connsiteX30" fmla="*/ 7551 w 10087"/>
              <a:gd name="connsiteY30" fmla="*/ 9428 h 10273"/>
              <a:gd name="connsiteX31" fmla="*/ 7646 w 10087"/>
              <a:gd name="connsiteY31" fmla="*/ 9973 h 10273"/>
              <a:gd name="connsiteX32" fmla="*/ 7979 w 10087"/>
              <a:gd name="connsiteY32" fmla="*/ 9918 h 10273"/>
              <a:gd name="connsiteX33" fmla="*/ 8312 w 10087"/>
              <a:gd name="connsiteY33" fmla="*/ 9728 h 10273"/>
              <a:gd name="connsiteX34" fmla="*/ 8375 w 10087"/>
              <a:gd name="connsiteY34" fmla="*/ 9264 h 10273"/>
              <a:gd name="connsiteX35" fmla="*/ 8645 w 10087"/>
              <a:gd name="connsiteY35" fmla="*/ 8692 h 10273"/>
              <a:gd name="connsiteX36" fmla="*/ 8851 w 10087"/>
              <a:gd name="connsiteY36" fmla="*/ 8610 h 10273"/>
              <a:gd name="connsiteX37" fmla="*/ 9025 w 10087"/>
              <a:gd name="connsiteY37" fmla="*/ 8828 h 10273"/>
              <a:gd name="connsiteX38" fmla="*/ 9310 w 10087"/>
              <a:gd name="connsiteY38" fmla="*/ 8038 h 10273"/>
              <a:gd name="connsiteX39" fmla="*/ 9453 w 10087"/>
              <a:gd name="connsiteY39" fmla="*/ 7221 h 10273"/>
              <a:gd name="connsiteX40" fmla="*/ 9548 w 10087"/>
              <a:gd name="connsiteY40" fmla="*/ 6730 h 10273"/>
              <a:gd name="connsiteX41" fmla="*/ 9754 w 10087"/>
              <a:gd name="connsiteY41" fmla="*/ 6485 h 10273"/>
              <a:gd name="connsiteX42" fmla="*/ 9659 w 10087"/>
              <a:gd name="connsiteY42" fmla="*/ 5640 h 10273"/>
              <a:gd name="connsiteX43" fmla="*/ 9564 w 10087"/>
              <a:gd name="connsiteY43" fmla="*/ 4932 h 10273"/>
              <a:gd name="connsiteX44" fmla="*/ 9976 w 10087"/>
              <a:gd name="connsiteY44" fmla="*/ 4033 h 10273"/>
              <a:gd name="connsiteX45" fmla="*/ 9976 w 10087"/>
              <a:gd name="connsiteY45" fmla="*/ 2970 h 10273"/>
              <a:gd name="connsiteX46" fmla="*/ 10087 w 10087"/>
              <a:gd name="connsiteY46" fmla="*/ 2316 h 10273"/>
              <a:gd name="connsiteX47" fmla="*/ 9976 w 10087"/>
              <a:gd name="connsiteY47" fmla="*/ 1907 h 10273"/>
              <a:gd name="connsiteX48" fmla="*/ 9849 w 10087"/>
              <a:gd name="connsiteY48" fmla="*/ 1090 h 10273"/>
              <a:gd name="connsiteX49" fmla="*/ 9691 w 10087"/>
              <a:gd name="connsiteY49" fmla="*/ 1226 h 10273"/>
              <a:gd name="connsiteX50" fmla="*/ 9596 w 10087"/>
              <a:gd name="connsiteY50" fmla="*/ 1090 h 10273"/>
              <a:gd name="connsiteX51" fmla="*/ 9374 w 10087"/>
              <a:gd name="connsiteY51" fmla="*/ 926 h 10273"/>
              <a:gd name="connsiteX52" fmla="*/ 9120 w 10087"/>
              <a:gd name="connsiteY52" fmla="*/ 817 h 10273"/>
              <a:gd name="connsiteX53" fmla="*/ 8185 w 10087"/>
              <a:gd name="connsiteY53" fmla="*/ 1989 h 10273"/>
              <a:gd name="connsiteX54" fmla="*/ 7409 w 10087"/>
              <a:gd name="connsiteY54" fmla="*/ 2888 h 10273"/>
              <a:gd name="connsiteX55" fmla="*/ 7044 w 10087"/>
              <a:gd name="connsiteY55" fmla="*/ 2888 h 10273"/>
              <a:gd name="connsiteX56" fmla="*/ 6997 w 10087"/>
              <a:gd name="connsiteY56" fmla="*/ 2561 h 10273"/>
              <a:gd name="connsiteX57" fmla="*/ 6553 w 10087"/>
              <a:gd name="connsiteY57" fmla="*/ 1962 h 10273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431 w 10087"/>
              <a:gd name="connsiteY23" fmla="*/ 8583 h 10273"/>
              <a:gd name="connsiteX24" fmla="*/ 3716 w 10087"/>
              <a:gd name="connsiteY24" fmla="*/ 9796 h 10273"/>
              <a:gd name="connsiteX25" fmla="*/ 4334 w 10087"/>
              <a:gd name="connsiteY25" fmla="*/ 10000 h 10273"/>
              <a:gd name="connsiteX26" fmla="*/ 5095 w 10087"/>
              <a:gd name="connsiteY26" fmla="*/ 9646 h 10273"/>
              <a:gd name="connsiteX27" fmla="*/ 5840 w 10087"/>
              <a:gd name="connsiteY27" fmla="*/ 9646 h 10273"/>
              <a:gd name="connsiteX28" fmla="*/ 6616 w 10087"/>
              <a:gd name="connsiteY28" fmla="*/ 9264 h 10273"/>
              <a:gd name="connsiteX29" fmla="*/ 7123 w 10087"/>
              <a:gd name="connsiteY29" fmla="*/ 8910 h 10273"/>
              <a:gd name="connsiteX30" fmla="*/ 7425 w 10087"/>
              <a:gd name="connsiteY30" fmla="*/ 8937 h 10273"/>
              <a:gd name="connsiteX31" fmla="*/ 7551 w 10087"/>
              <a:gd name="connsiteY31" fmla="*/ 9428 h 10273"/>
              <a:gd name="connsiteX32" fmla="*/ 7646 w 10087"/>
              <a:gd name="connsiteY32" fmla="*/ 9973 h 10273"/>
              <a:gd name="connsiteX33" fmla="*/ 7979 w 10087"/>
              <a:gd name="connsiteY33" fmla="*/ 9918 h 10273"/>
              <a:gd name="connsiteX34" fmla="*/ 8312 w 10087"/>
              <a:gd name="connsiteY34" fmla="*/ 9728 h 10273"/>
              <a:gd name="connsiteX35" fmla="*/ 8375 w 10087"/>
              <a:gd name="connsiteY35" fmla="*/ 9264 h 10273"/>
              <a:gd name="connsiteX36" fmla="*/ 8645 w 10087"/>
              <a:gd name="connsiteY36" fmla="*/ 8692 h 10273"/>
              <a:gd name="connsiteX37" fmla="*/ 8851 w 10087"/>
              <a:gd name="connsiteY37" fmla="*/ 8610 h 10273"/>
              <a:gd name="connsiteX38" fmla="*/ 9025 w 10087"/>
              <a:gd name="connsiteY38" fmla="*/ 8828 h 10273"/>
              <a:gd name="connsiteX39" fmla="*/ 9310 w 10087"/>
              <a:gd name="connsiteY39" fmla="*/ 8038 h 10273"/>
              <a:gd name="connsiteX40" fmla="*/ 9453 w 10087"/>
              <a:gd name="connsiteY40" fmla="*/ 7221 h 10273"/>
              <a:gd name="connsiteX41" fmla="*/ 9548 w 10087"/>
              <a:gd name="connsiteY41" fmla="*/ 6730 h 10273"/>
              <a:gd name="connsiteX42" fmla="*/ 9754 w 10087"/>
              <a:gd name="connsiteY42" fmla="*/ 6485 h 10273"/>
              <a:gd name="connsiteX43" fmla="*/ 9659 w 10087"/>
              <a:gd name="connsiteY43" fmla="*/ 5640 h 10273"/>
              <a:gd name="connsiteX44" fmla="*/ 9564 w 10087"/>
              <a:gd name="connsiteY44" fmla="*/ 4932 h 10273"/>
              <a:gd name="connsiteX45" fmla="*/ 9976 w 10087"/>
              <a:gd name="connsiteY45" fmla="*/ 4033 h 10273"/>
              <a:gd name="connsiteX46" fmla="*/ 9976 w 10087"/>
              <a:gd name="connsiteY46" fmla="*/ 2970 h 10273"/>
              <a:gd name="connsiteX47" fmla="*/ 10087 w 10087"/>
              <a:gd name="connsiteY47" fmla="*/ 2316 h 10273"/>
              <a:gd name="connsiteX48" fmla="*/ 9976 w 10087"/>
              <a:gd name="connsiteY48" fmla="*/ 1907 h 10273"/>
              <a:gd name="connsiteX49" fmla="*/ 9849 w 10087"/>
              <a:gd name="connsiteY49" fmla="*/ 1090 h 10273"/>
              <a:gd name="connsiteX50" fmla="*/ 9691 w 10087"/>
              <a:gd name="connsiteY50" fmla="*/ 1226 h 10273"/>
              <a:gd name="connsiteX51" fmla="*/ 9596 w 10087"/>
              <a:gd name="connsiteY51" fmla="*/ 1090 h 10273"/>
              <a:gd name="connsiteX52" fmla="*/ 9374 w 10087"/>
              <a:gd name="connsiteY52" fmla="*/ 926 h 10273"/>
              <a:gd name="connsiteX53" fmla="*/ 9120 w 10087"/>
              <a:gd name="connsiteY53" fmla="*/ 817 h 10273"/>
              <a:gd name="connsiteX54" fmla="*/ 8185 w 10087"/>
              <a:gd name="connsiteY54" fmla="*/ 1989 h 10273"/>
              <a:gd name="connsiteX55" fmla="*/ 7409 w 10087"/>
              <a:gd name="connsiteY55" fmla="*/ 2888 h 10273"/>
              <a:gd name="connsiteX56" fmla="*/ 7044 w 10087"/>
              <a:gd name="connsiteY56" fmla="*/ 2888 h 10273"/>
              <a:gd name="connsiteX57" fmla="*/ 6997 w 10087"/>
              <a:gd name="connsiteY57" fmla="*/ 2561 h 10273"/>
              <a:gd name="connsiteX58" fmla="*/ 6553 w 10087"/>
              <a:gd name="connsiteY58" fmla="*/ 1962 h 10273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597 w 10087"/>
              <a:gd name="connsiteY23" fmla="*/ 9850 h 10273"/>
              <a:gd name="connsiteX24" fmla="*/ 3716 w 10087"/>
              <a:gd name="connsiteY24" fmla="*/ 9796 h 10273"/>
              <a:gd name="connsiteX25" fmla="*/ 4334 w 10087"/>
              <a:gd name="connsiteY25" fmla="*/ 10000 h 10273"/>
              <a:gd name="connsiteX26" fmla="*/ 5095 w 10087"/>
              <a:gd name="connsiteY26" fmla="*/ 9646 h 10273"/>
              <a:gd name="connsiteX27" fmla="*/ 5840 w 10087"/>
              <a:gd name="connsiteY27" fmla="*/ 9646 h 10273"/>
              <a:gd name="connsiteX28" fmla="*/ 6616 w 10087"/>
              <a:gd name="connsiteY28" fmla="*/ 9264 h 10273"/>
              <a:gd name="connsiteX29" fmla="*/ 7123 w 10087"/>
              <a:gd name="connsiteY29" fmla="*/ 8910 h 10273"/>
              <a:gd name="connsiteX30" fmla="*/ 7425 w 10087"/>
              <a:gd name="connsiteY30" fmla="*/ 8937 h 10273"/>
              <a:gd name="connsiteX31" fmla="*/ 7551 w 10087"/>
              <a:gd name="connsiteY31" fmla="*/ 9428 h 10273"/>
              <a:gd name="connsiteX32" fmla="*/ 7646 w 10087"/>
              <a:gd name="connsiteY32" fmla="*/ 9973 h 10273"/>
              <a:gd name="connsiteX33" fmla="*/ 7979 w 10087"/>
              <a:gd name="connsiteY33" fmla="*/ 9918 h 10273"/>
              <a:gd name="connsiteX34" fmla="*/ 8312 w 10087"/>
              <a:gd name="connsiteY34" fmla="*/ 9728 h 10273"/>
              <a:gd name="connsiteX35" fmla="*/ 8375 w 10087"/>
              <a:gd name="connsiteY35" fmla="*/ 9264 h 10273"/>
              <a:gd name="connsiteX36" fmla="*/ 8645 w 10087"/>
              <a:gd name="connsiteY36" fmla="*/ 8692 h 10273"/>
              <a:gd name="connsiteX37" fmla="*/ 8851 w 10087"/>
              <a:gd name="connsiteY37" fmla="*/ 8610 h 10273"/>
              <a:gd name="connsiteX38" fmla="*/ 9025 w 10087"/>
              <a:gd name="connsiteY38" fmla="*/ 8828 h 10273"/>
              <a:gd name="connsiteX39" fmla="*/ 9310 w 10087"/>
              <a:gd name="connsiteY39" fmla="*/ 8038 h 10273"/>
              <a:gd name="connsiteX40" fmla="*/ 9453 w 10087"/>
              <a:gd name="connsiteY40" fmla="*/ 7221 h 10273"/>
              <a:gd name="connsiteX41" fmla="*/ 9548 w 10087"/>
              <a:gd name="connsiteY41" fmla="*/ 6730 h 10273"/>
              <a:gd name="connsiteX42" fmla="*/ 9754 w 10087"/>
              <a:gd name="connsiteY42" fmla="*/ 6485 h 10273"/>
              <a:gd name="connsiteX43" fmla="*/ 9659 w 10087"/>
              <a:gd name="connsiteY43" fmla="*/ 5640 h 10273"/>
              <a:gd name="connsiteX44" fmla="*/ 9564 w 10087"/>
              <a:gd name="connsiteY44" fmla="*/ 4932 h 10273"/>
              <a:gd name="connsiteX45" fmla="*/ 9976 w 10087"/>
              <a:gd name="connsiteY45" fmla="*/ 4033 h 10273"/>
              <a:gd name="connsiteX46" fmla="*/ 9976 w 10087"/>
              <a:gd name="connsiteY46" fmla="*/ 2970 h 10273"/>
              <a:gd name="connsiteX47" fmla="*/ 10087 w 10087"/>
              <a:gd name="connsiteY47" fmla="*/ 2316 h 10273"/>
              <a:gd name="connsiteX48" fmla="*/ 9976 w 10087"/>
              <a:gd name="connsiteY48" fmla="*/ 1907 h 10273"/>
              <a:gd name="connsiteX49" fmla="*/ 9849 w 10087"/>
              <a:gd name="connsiteY49" fmla="*/ 1090 h 10273"/>
              <a:gd name="connsiteX50" fmla="*/ 9691 w 10087"/>
              <a:gd name="connsiteY50" fmla="*/ 1226 h 10273"/>
              <a:gd name="connsiteX51" fmla="*/ 9596 w 10087"/>
              <a:gd name="connsiteY51" fmla="*/ 1090 h 10273"/>
              <a:gd name="connsiteX52" fmla="*/ 9374 w 10087"/>
              <a:gd name="connsiteY52" fmla="*/ 926 h 10273"/>
              <a:gd name="connsiteX53" fmla="*/ 9120 w 10087"/>
              <a:gd name="connsiteY53" fmla="*/ 817 h 10273"/>
              <a:gd name="connsiteX54" fmla="*/ 8185 w 10087"/>
              <a:gd name="connsiteY54" fmla="*/ 1989 h 10273"/>
              <a:gd name="connsiteX55" fmla="*/ 7409 w 10087"/>
              <a:gd name="connsiteY55" fmla="*/ 2888 h 10273"/>
              <a:gd name="connsiteX56" fmla="*/ 7044 w 10087"/>
              <a:gd name="connsiteY56" fmla="*/ 2888 h 10273"/>
              <a:gd name="connsiteX57" fmla="*/ 6997 w 10087"/>
              <a:gd name="connsiteY57" fmla="*/ 2561 h 10273"/>
              <a:gd name="connsiteX58" fmla="*/ 6553 w 10087"/>
              <a:gd name="connsiteY58" fmla="*/ 1962 h 10273"/>
              <a:gd name="connsiteX0" fmla="*/ 6553 w 10087"/>
              <a:gd name="connsiteY0" fmla="*/ 1962 h 10192"/>
              <a:gd name="connsiteX1" fmla="*/ 6173 w 10087"/>
              <a:gd name="connsiteY1" fmla="*/ 1471 h 10192"/>
              <a:gd name="connsiteX2" fmla="*/ 5475 w 10087"/>
              <a:gd name="connsiteY2" fmla="*/ 599 h 10192"/>
              <a:gd name="connsiteX3" fmla="*/ 5032 w 10087"/>
              <a:gd name="connsiteY3" fmla="*/ 0 h 10192"/>
              <a:gd name="connsiteX4" fmla="*/ 4794 w 10087"/>
              <a:gd name="connsiteY4" fmla="*/ 27 h 10192"/>
              <a:gd name="connsiteX5" fmla="*/ 4936 w 10087"/>
              <a:gd name="connsiteY5" fmla="*/ 4033 h 10192"/>
              <a:gd name="connsiteX6" fmla="*/ 5032 w 10087"/>
              <a:gd name="connsiteY6" fmla="*/ 4741 h 10192"/>
              <a:gd name="connsiteX7" fmla="*/ 4081 w 10087"/>
              <a:gd name="connsiteY7" fmla="*/ 4659 h 10192"/>
              <a:gd name="connsiteX8" fmla="*/ 3669 w 10087"/>
              <a:gd name="connsiteY8" fmla="*/ 4768 h 10192"/>
              <a:gd name="connsiteX9" fmla="*/ 3368 w 10087"/>
              <a:gd name="connsiteY9" fmla="*/ 4986 h 10192"/>
              <a:gd name="connsiteX10" fmla="*/ 2845 w 10087"/>
              <a:gd name="connsiteY10" fmla="*/ 4005 h 10192"/>
              <a:gd name="connsiteX11" fmla="*/ 2290 w 10087"/>
              <a:gd name="connsiteY11" fmla="*/ 4087 h 10192"/>
              <a:gd name="connsiteX12" fmla="*/ 1196 w 10087"/>
              <a:gd name="connsiteY12" fmla="*/ 3706 h 10192"/>
              <a:gd name="connsiteX13" fmla="*/ 562 w 10087"/>
              <a:gd name="connsiteY13" fmla="*/ 3842 h 10192"/>
              <a:gd name="connsiteX14" fmla="*/ 63 w 10087"/>
              <a:gd name="connsiteY14" fmla="*/ 3679 h 10192"/>
              <a:gd name="connsiteX15" fmla="*/ 7 w 10087"/>
              <a:gd name="connsiteY15" fmla="*/ 4605 h 10192"/>
              <a:gd name="connsiteX16" fmla="*/ 102 w 10087"/>
              <a:gd name="connsiteY16" fmla="*/ 4782 h 10192"/>
              <a:gd name="connsiteX17" fmla="*/ 396 w 10087"/>
              <a:gd name="connsiteY17" fmla="*/ 5545 h 10192"/>
              <a:gd name="connsiteX18" fmla="*/ 919 w 10087"/>
              <a:gd name="connsiteY18" fmla="*/ 6281 h 10192"/>
              <a:gd name="connsiteX19" fmla="*/ 1339 w 10087"/>
              <a:gd name="connsiteY19" fmla="*/ 7303 h 10192"/>
              <a:gd name="connsiteX20" fmla="*/ 1981 w 10087"/>
              <a:gd name="connsiteY20" fmla="*/ 8529 h 10192"/>
              <a:gd name="connsiteX21" fmla="*/ 2298 w 10087"/>
              <a:gd name="connsiteY21" fmla="*/ 9223 h 10192"/>
              <a:gd name="connsiteX22" fmla="*/ 2883 w 10087"/>
              <a:gd name="connsiteY22" fmla="*/ 9810 h 10192"/>
              <a:gd name="connsiteX23" fmla="*/ 3597 w 10087"/>
              <a:gd name="connsiteY23" fmla="*/ 9850 h 10192"/>
              <a:gd name="connsiteX24" fmla="*/ 3716 w 10087"/>
              <a:gd name="connsiteY24" fmla="*/ 9796 h 10192"/>
              <a:gd name="connsiteX25" fmla="*/ 4334 w 10087"/>
              <a:gd name="connsiteY25" fmla="*/ 10000 h 10192"/>
              <a:gd name="connsiteX26" fmla="*/ 5095 w 10087"/>
              <a:gd name="connsiteY26" fmla="*/ 9646 h 10192"/>
              <a:gd name="connsiteX27" fmla="*/ 5840 w 10087"/>
              <a:gd name="connsiteY27" fmla="*/ 9646 h 10192"/>
              <a:gd name="connsiteX28" fmla="*/ 6616 w 10087"/>
              <a:gd name="connsiteY28" fmla="*/ 9264 h 10192"/>
              <a:gd name="connsiteX29" fmla="*/ 7123 w 10087"/>
              <a:gd name="connsiteY29" fmla="*/ 8910 h 10192"/>
              <a:gd name="connsiteX30" fmla="*/ 7425 w 10087"/>
              <a:gd name="connsiteY30" fmla="*/ 8937 h 10192"/>
              <a:gd name="connsiteX31" fmla="*/ 7551 w 10087"/>
              <a:gd name="connsiteY31" fmla="*/ 9428 h 10192"/>
              <a:gd name="connsiteX32" fmla="*/ 7646 w 10087"/>
              <a:gd name="connsiteY32" fmla="*/ 9973 h 10192"/>
              <a:gd name="connsiteX33" fmla="*/ 7979 w 10087"/>
              <a:gd name="connsiteY33" fmla="*/ 9918 h 10192"/>
              <a:gd name="connsiteX34" fmla="*/ 8312 w 10087"/>
              <a:gd name="connsiteY34" fmla="*/ 9728 h 10192"/>
              <a:gd name="connsiteX35" fmla="*/ 8375 w 10087"/>
              <a:gd name="connsiteY35" fmla="*/ 9264 h 10192"/>
              <a:gd name="connsiteX36" fmla="*/ 8645 w 10087"/>
              <a:gd name="connsiteY36" fmla="*/ 8692 h 10192"/>
              <a:gd name="connsiteX37" fmla="*/ 8851 w 10087"/>
              <a:gd name="connsiteY37" fmla="*/ 8610 h 10192"/>
              <a:gd name="connsiteX38" fmla="*/ 9025 w 10087"/>
              <a:gd name="connsiteY38" fmla="*/ 8828 h 10192"/>
              <a:gd name="connsiteX39" fmla="*/ 9310 w 10087"/>
              <a:gd name="connsiteY39" fmla="*/ 8038 h 10192"/>
              <a:gd name="connsiteX40" fmla="*/ 9453 w 10087"/>
              <a:gd name="connsiteY40" fmla="*/ 7221 h 10192"/>
              <a:gd name="connsiteX41" fmla="*/ 9548 w 10087"/>
              <a:gd name="connsiteY41" fmla="*/ 6730 h 10192"/>
              <a:gd name="connsiteX42" fmla="*/ 9754 w 10087"/>
              <a:gd name="connsiteY42" fmla="*/ 6485 h 10192"/>
              <a:gd name="connsiteX43" fmla="*/ 9659 w 10087"/>
              <a:gd name="connsiteY43" fmla="*/ 5640 h 10192"/>
              <a:gd name="connsiteX44" fmla="*/ 9564 w 10087"/>
              <a:gd name="connsiteY44" fmla="*/ 4932 h 10192"/>
              <a:gd name="connsiteX45" fmla="*/ 9976 w 10087"/>
              <a:gd name="connsiteY45" fmla="*/ 4033 h 10192"/>
              <a:gd name="connsiteX46" fmla="*/ 9976 w 10087"/>
              <a:gd name="connsiteY46" fmla="*/ 2970 h 10192"/>
              <a:gd name="connsiteX47" fmla="*/ 10087 w 10087"/>
              <a:gd name="connsiteY47" fmla="*/ 2316 h 10192"/>
              <a:gd name="connsiteX48" fmla="*/ 9976 w 10087"/>
              <a:gd name="connsiteY48" fmla="*/ 1907 h 10192"/>
              <a:gd name="connsiteX49" fmla="*/ 9849 w 10087"/>
              <a:gd name="connsiteY49" fmla="*/ 1090 h 10192"/>
              <a:gd name="connsiteX50" fmla="*/ 9691 w 10087"/>
              <a:gd name="connsiteY50" fmla="*/ 1226 h 10192"/>
              <a:gd name="connsiteX51" fmla="*/ 9596 w 10087"/>
              <a:gd name="connsiteY51" fmla="*/ 1090 h 10192"/>
              <a:gd name="connsiteX52" fmla="*/ 9374 w 10087"/>
              <a:gd name="connsiteY52" fmla="*/ 926 h 10192"/>
              <a:gd name="connsiteX53" fmla="*/ 9120 w 10087"/>
              <a:gd name="connsiteY53" fmla="*/ 817 h 10192"/>
              <a:gd name="connsiteX54" fmla="*/ 8185 w 10087"/>
              <a:gd name="connsiteY54" fmla="*/ 1989 h 10192"/>
              <a:gd name="connsiteX55" fmla="*/ 7409 w 10087"/>
              <a:gd name="connsiteY55" fmla="*/ 2888 h 10192"/>
              <a:gd name="connsiteX56" fmla="*/ 7044 w 10087"/>
              <a:gd name="connsiteY56" fmla="*/ 2888 h 10192"/>
              <a:gd name="connsiteX57" fmla="*/ 6997 w 10087"/>
              <a:gd name="connsiteY57" fmla="*/ 2561 h 10192"/>
              <a:gd name="connsiteX58" fmla="*/ 6553 w 10087"/>
              <a:gd name="connsiteY58" fmla="*/ 1962 h 10192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98 w 10087"/>
              <a:gd name="connsiteY21" fmla="*/ 9223 h 10000"/>
              <a:gd name="connsiteX22" fmla="*/ 3597 w 10087"/>
              <a:gd name="connsiteY22" fmla="*/ 9850 h 10000"/>
              <a:gd name="connsiteX23" fmla="*/ 3716 w 10087"/>
              <a:gd name="connsiteY23" fmla="*/ 9796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3597 w 10087"/>
              <a:gd name="connsiteY22" fmla="*/ 9850 h 10000"/>
              <a:gd name="connsiteX23" fmla="*/ 3716 w 10087"/>
              <a:gd name="connsiteY23" fmla="*/ 9796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3597 w 10087"/>
              <a:gd name="connsiteY22" fmla="*/ 9850 h 10000"/>
              <a:gd name="connsiteX23" fmla="*/ 2979 w 10087"/>
              <a:gd name="connsiteY23" fmla="*/ 8938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2979 w 10087"/>
              <a:gd name="connsiteY22" fmla="*/ 8938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2132 w 10087"/>
              <a:gd name="connsiteY20" fmla="*/ 7179 h 10000"/>
              <a:gd name="connsiteX21" fmla="*/ 2979 w 10087"/>
              <a:gd name="connsiteY21" fmla="*/ 8938 h 10000"/>
              <a:gd name="connsiteX22" fmla="*/ 4334 w 10087"/>
              <a:gd name="connsiteY22" fmla="*/ 10000 h 10000"/>
              <a:gd name="connsiteX23" fmla="*/ 5095 w 10087"/>
              <a:gd name="connsiteY23" fmla="*/ 9646 h 10000"/>
              <a:gd name="connsiteX24" fmla="*/ 5840 w 10087"/>
              <a:gd name="connsiteY24" fmla="*/ 9646 h 10000"/>
              <a:gd name="connsiteX25" fmla="*/ 6616 w 10087"/>
              <a:gd name="connsiteY25" fmla="*/ 9264 h 10000"/>
              <a:gd name="connsiteX26" fmla="*/ 7123 w 10087"/>
              <a:gd name="connsiteY26" fmla="*/ 8910 h 10000"/>
              <a:gd name="connsiteX27" fmla="*/ 7425 w 10087"/>
              <a:gd name="connsiteY27" fmla="*/ 8937 h 10000"/>
              <a:gd name="connsiteX28" fmla="*/ 7551 w 10087"/>
              <a:gd name="connsiteY28" fmla="*/ 9428 h 10000"/>
              <a:gd name="connsiteX29" fmla="*/ 7646 w 10087"/>
              <a:gd name="connsiteY29" fmla="*/ 9973 h 10000"/>
              <a:gd name="connsiteX30" fmla="*/ 7979 w 10087"/>
              <a:gd name="connsiteY30" fmla="*/ 9918 h 10000"/>
              <a:gd name="connsiteX31" fmla="*/ 8312 w 10087"/>
              <a:gd name="connsiteY31" fmla="*/ 9728 h 10000"/>
              <a:gd name="connsiteX32" fmla="*/ 8375 w 10087"/>
              <a:gd name="connsiteY32" fmla="*/ 9264 h 10000"/>
              <a:gd name="connsiteX33" fmla="*/ 8645 w 10087"/>
              <a:gd name="connsiteY33" fmla="*/ 8692 h 10000"/>
              <a:gd name="connsiteX34" fmla="*/ 8851 w 10087"/>
              <a:gd name="connsiteY34" fmla="*/ 8610 h 10000"/>
              <a:gd name="connsiteX35" fmla="*/ 9025 w 10087"/>
              <a:gd name="connsiteY35" fmla="*/ 8828 h 10000"/>
              <a:gd name="connsiteX36" fmla="*/ 9310 w 10087"/>
              <a:gd name="connsiteY36" fmla="*/ 8038 h 10000"/>
              <a:gd name="connsiteX37" fmla="*/ 9453 w 10087"/>
              <a:gd name="connsiteY37" fmla="*/ 7221 h 10000"/>
              <a:gd name="connsiteX38" fmla="*/ 9548 w 10087"/>
              <a:gd name="connsiteY38" fmla="*/ 6730 h 10000"/>
              <a:gd name="connsiteX39" fmla="*/ 9754 w 10087"/>
              <a:gd name="connsiteY39" fmla="*/ 6485 h 10000"/>
              <a:gd name="connsiteX40" fmla="*/ 9659 w 10087"/>
              <a:gd name="connsiteY40" fmla="*/ 5640 h 10000"/>
              <a:gd name="connsiteX41" fmla="*/ 9564 w 10087"/>
              <a:gd name="connsiteY41" fmla="*/ 4932 h 10000"/>
              <a:gd name="connsiteX42" fmla="*/ 9976 w 10087"/>
              <a:gd name="connsiteY42" fmla="*/ 4033 h 10000"/>
              <a:gd name="connsiteX43" fmla="*/ 9976 w 10087"/>
              <a:gd name="connsiteY43" fmla="*/ 2970 h 10000"/>
              <a:gd name="connsiteX44" fmla="*/ 10087 w 10087"/>
              <a:gd name="connsiteY44" fmla="*/ 2316 h 10000"/>
              <a:gd name="connsiteX45" fmla="*/ 9976 w 10087"/>
              <a:gd name="connsiteY45" fmla="*/ 1907 h 10000"/>
              <a:gd name="connsiteX46" fmla="*/ 9849 w 10087"/>
              <a:gd name="connsiteY46" fmla="*/ 1090 h 10000"/>
              <a:gd name="connsiteX47" fmla="*/ 9691 w 10087"/>
              <a:gd name="connsiteY47" fmla="*/ 1226 h 10000"/>
              <a:gd name="connsiteX48" fmla="*/ 9596 w 10087"/>
              <a:gd name="connsiteY48" fmla="*/ 1090 h 10000"/>
              <a:gd name="connsiteX49" fmla="*/ 9374 w 10087"/>
              <a:gd name="connsiteY49" fmla="*/ 926 h 10000"/>
              <a:gd name="connsiteX50" fmla="*/ 9120 w 10087"/>
              <a:gd name="connsiteY50" fmla="*/ 817 h 10000"/>
              <a:gd name="connsiteX51" fmla="*/ 8185 w 10087"/>
              <a:gd name="connsiteY51" fmla="*/ 1989 h 10000"/>
              <a:gd name="connsiteX52" fmla="*/ 7409 w 10087"/>
              <a:gd name="connsiteY52" fmla="*/ 2888 h 10000"/>
              <a:gd name="connsiteX53" fmla="*/ 7044 w 10087"/>
              <a:gd name="connsiteY53" fmla="*/ 2888 h 10000"/>
              <a:gd name="connsiteX54" fmla="*/ 6997 w 10087"/>
              <a:gd name="connsiteY54" fmla="*/ 2561 h 10000"/>
              <a:gd name="connsiteX55" fmla="*/ 6553 w 10087"/>
              <a:gd name="connsiteY55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2132 w 10087"/>
              <a:gd name="connsiteY19" fmla="*/ 7179 h 10000"/>
              <a:gd name="connsiteX20" fmla="*/ 2979 w 10087"/>
              <a:gd name="connsiteY20" fmla="*/ 8938 h 10000"/>
              <a:gd name="connsiteX21" fmla="*/ 4334 w 10087"/>
              <a:gd name="connsiteY21" fmla="*/ 10000 h 10000"/>
              <a:gd name="connsiteX22" fmla="*/ 5095 w 10087"/>
              <a:gd name="connsiteY22" fmla="*/ 9646 h 10000"/>
              <a:gd name="connsiteX23" fmla="*/ 5840 w 10087"/>
              <a:gd name="connsiteY23" fmla="*/ 9646 h 10000"/>
              <a:gd name="connsiteX24" fmla="*/ 6616 w 10087"/>
              <a:gd name="connsiteY24" fmla="*/ 9264 h 10000"/>
              <a:gd name="connsiteX25" fmla="*/ 7123 w 10087"/>
              <a:gd name="connsiteY25" fmla="*/ 8910 h 10000"/>
              <a:gd name="connsiteX26" fmla="*/ 7425 w 10087"/>
              <a:gd name="connsiteY26" fmla="*/ 8937 h 10000"/>
              <a:gd name="connsiteX27" fmla="*/ 7551 w 10087"/>
              <a:gd name="connsiteY27" fmla="*/ 9428 h 10000"/>
              <a:gd name="connsiteX28" fmla="*/ 7646 w 10087"/>
              <a:gd name="connsiteY28" fmla="*/ 9973 h 10000"/>
              <a:gd name="connsiteX29" fmla="*/ 7979 w 10087"/>
              <a:gd name="connsiteY29" fmla="*/ 9918 h 10000"/>
              <a:gd name="connsiteX30" fmla="*/ 8312 w 10087"/>
              <a:gd name="connsiteY30" fmla="*/ 9728 h 10000"/>
              <a:gd name="connsiteX31" fmla="*/ 8375 w 10087"/>
              <a:gd name="connsiteY31" fmla="*/ 9264 h 10000"/>
              <a:gd name="connsiteX32" fmla="*/ 8645 w 10087"/>
              <a:gd name="connsiteY32" fmla="*/ 8692 h 10000"/>
              <a:gd name="connsiteX33" fmla="*/ 8851 w 10087"/>
              <a:gd name="connsiteY33" fmla="*/ 8610 h 10000"/>
              <a:gd name="connsiteX34" fmla="*/ 9025 w 10087"/>
              <a:gd name="connsiteY34" fmla="*/ 8828 h 10000"/>
              <a:gd name="connsiteX35" fmla="*/ 9310 w 10087"/>
              <a:gd name="connsiteY35" fmla="*/ 8038 h 10000"/>
              <a:gd name="connsiteX36" fmla="*/ 9453 w 10087"/>
              <a:gd name="connsiteY36" fmla="*/ 7221 h 10000"/>
              <a:gd name="connsiteX37" fmla="*/ 9548 w 10087"/>
              <a:gd name="connsiteY37" fmla="*/ 6730 h 10000"/>
              <a:gd name="connsiteX38" fmla="*/ 9754 w 10087"/>
              <a:gd name="connsiteY38" fmla="*/ 6485 h 10000"/>
              <a:gd name="connsiteX39" fmla="*/ 9659 w 10087"/>
              <a:gd name="connsiteY39" fmla="*/ 5640 h 10000"/>
              <a:gd name="connsiteX40" fmla="*/ 9564 w 10087"/>
              <a:gd name="connsiteY40" fmla="*/ 4932 h 10000"/>
              <a:gd name="connsiteX41" fmla="*/ 9976 w 10087"/>
              <a:gd name="connsiteY41" fmla="*/ 4033 h 10000"/>
              <a:gd name="connsiteX42" fmla="*/ 9976 w 10087"/>
              <a:gd name="connsiteY42" fmla="*/ 2970 h 10000"/>
              <a:gd name="connsiteX43" fmla="*/ 10087 w 10087"/>
              <a:gd name="connsiteY43" fmla="*/ 2316 h 10000"/>
              <a:gd name="connsiteX44" fmla="*/ 9976 w 10087"/>
              <a:gd name="connsiteY44" fmla="*/ 1907 h 10000"/>
              <a:gd name="connsiteX45" fmla="*/ 9849 w 10087"/>
              <a:gd name="connsiteY45" fmla="*/ 1090 h 10000"/>
              <a:gd name="connsiteX46" fmla="*/ 9691 w 10087"/>
              <a:gd name="connsiteY46" fmla="*/ 1226 h 10000"/>
              <a:gd name="connsiteX47" fmla="*/ 9596 w 10087"/>
              <a:gd name="connsiteY47" fmla="*/ 1090 h 10000"/>
              <a:gd name="connsiteX48" fmla="*/ 9374 w 10087"/>
              <a:gd name="connsiteY48" fmla="*/ 926 h 10000"/>
              <a:gd name="connsiteX49" fmla="*/ 9120 w 10087"/>
              <a:gd name="connsiteY49" fmla="*/ 817 h 10000"/>
              <a:gd name="connsiteX50" fmla="*/ 8185 w 10087"/>
              <a:gd name="connsiteY50" fmla="*/ 1989 h 10000"/>
              <a:gd name="connsiteX51" fmla="*/ 7409 w 10087"/>
              <a:gd name="connsiteY51" fmla="*/ 2888 h 10000"/>
              <a:gd name="connsiteX52" fmla="*/ 7044 w 10087"/>
              <a:gd name="connsiteY52" fmla="*/ 2888 h 10000"/>
              <a:gd name="connsiteX53" fmla="*/ 6997 w 10087"/>
              <a:gd name="connsiteY53" fmla="*/ 2561 h 10000"/>
              <a:gd name="connsiteX54" fmla="*/ 6553 w 10087"/>
              <a:gd name="connsiteY54" fmla="*/ 1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87" h="10000">
                <a:moveTo>
                  <a:pt x="6553" y="1962"/>
                </a:moveTo>
                <a:lnTo>
                  <a:pt x="6173" y="1471"/>
                </a:lnTo>
                <a:lnTo>
                  <a:pt x="5475" y="599"/>
                </a:lnTo>
                <a:lnTo>
                  <a:pt x="5032" y="0"/>
                </a:lnTo>
                <a:lnTo>
                  <a:pt x="4794" y="27"/>
                </a:lnTo>
                <a:cubicBezTo>
                  <a:pt x="4841" y="1362"/>
                  <a:pt x="4889" y="2698"/>
                  <a:pt x="4936" y="4033"/>
                </a:cubicBezTo>
                <a:lnTo>
                  <a:pt x="5032" y="4741"/>
                </a:lnTo>
                <a:lnTo>
                  <a:pt x="4081" y="4659"/>
                </a:lnTo>
                <a:lnTo>
                  <a:pt x="3669" y="4768"/>
                </a:lnTo>
                <a:lnTo>
                  <a:pt x="3368" y="4986"/>
                </a:lnTo>
                <a:lnTo>
                  <a:pt x="2845" y="4005"/>
                </a:lnTo>
                <a:lnTo>
                  <a:pt x="2290" y="4087"/>
                </a:lnTo>
                <a:lnTo>
                  <a:pt x="1196" y="3706"/>
                </a:lnTo>
                <a:lnTo>
                  <a:pt x="562" y="3842"/>
                </a:lnTo>
                <a:lnTo>
                  <a:pt x="63" y="3679"/>
                </a:lnTo>
                <a:cubicBezTo>
                  <a:pt x="-22" y="3765"/>
                  <a:pt x="1" y="4421"/>
                  <a:pt x="7" y="4605"/>
                </a:cubicBezTo>
                <a:cubicBezTo>
                  <a:pt x="13" y="4789"/>
                  <a:pt x="81" y="4632"/>
                  <a:pt x="102" y="4782"/>
                </a:cubicBezTo>
                <a:cubicBezTo>
                  <a:pt x="129" y="4941"/>
                  <a:pt x="369" y="5386"/>
                  <a:pt x="396" y="5545"/>
                </a:cubicBezTo>
                <a:lnTo>
                  <a:pt x="919" y="6281"/>
                </a:lnTo>
                <a:cubicBezTo>
                  <a:pt x="1208" y="6553"/>
                  <a:pt x="1789" y="6736"/>
                  <a:pt x="2132" y="7179"/>
                </a:cubicBezTo>
                <a:cubicBezTo>
                  <a:pt x="2298" y="7247"/>
                  <a:pt x="2612" y="8468"/>
                  <a:pt x="2979" y="8938"/>
                </a:cubicBezTo>
                <a:lnTo>
                  <a:pt x="4334" y="10000"/>
                </a:lnTo>
                <a:lnTo>
                  <a:pt x="5095" y="9646"/>
                </a:lnTo>
                <a:lnTo>
                  <a:pt x="5840" y="9646"/>
                </a:lnTo>
                <a:lnTo>
                  <a:pt x="6616" y="9264"/>
                </a:lnTo>
                <a:lnTo>
                  <a:pt x="7123" y="8910"/>
                </a:lnTo>
                <a:lnTo>
                  <a:pt x="7425" y="8937"/>
                </a:lnTo>
                <a:lnTo>
                  <a:pt x="7551" y="9428"/>
                </a:lnTo>
                <a:cubicBezTo>
                  <a:pt x="7583" y="9610"/>
                  <a:pt x="7614" y="9791"/>
                  <a:pt x="7646" y="9973"/>
                </a:cubicBezTo>
                <a:lnTo>
                  <a:pt x="7979" y="9918"/>
                </a:lnTo>
                <a:lnTo>
                  <a:pt x="8312" y="9728"/>
                </a:lnTo>
                <a:cubicBezTo>
                  <a:pt x="8333" y="9573"/>
                  <a:pt x="8354" y="9419"/>
                  <a:pt x="8375" y="9264"/>
                </a:cubicBezTo>
                <a:lnTo>
                  <a:pt x="8645" y="8692"/>
                </a:lnTo>
                <a:lnTo>
                  <a:pt x="8851" y="8610"/>
                </a:lnTo>
                <a:lnTo>
                  <a:pt x="9025" y="8828"/>
                </a:lnTo>
                <a:lnTo>
                  <a:pt x="9310" y="8038"/>
                </a:lnTo>
                <a:cubicBezTo>
                  <a:pt x="9358" y="7766"/>
                  <a:pt x="9405" y="7493"/>
                  <a:pt x="9453" y="7221"/>
                </a:cubicBezTo>
                <a:cubicBezTo>
                  <a:pt x="9485" y="7057"/>
                  <a:pt x="9516" y="6894"/>
                  <a:pt x="9548" y="6730"/>
                </a:cubicBezTo>
                <a:lnTo>
                  <a:pt x="9754" y="6485"/>
                </a:lnTo>
                <a:cubicBezTo>
                  <a:pt x="9722" y="6203"/>
                  <a:pt x="9691" y="5922"/>
                  <a:pt x="9659" y="5640"/>
                </a:cubicBezTo>
                <a:cubicBezTo>
                  <a:pt x="9627" y="5404"/>
                  <a:pt x="9596" y="5168"/>
                  <a:pt x="9564" y="4932"/>
                </a:cubicBezTo>
                <a:lnTo>
                  <a:pt x="9976" y="4033"/>
                </a:lnTo>
                <a:lnTo>
                  <a:pt x="9976" y="2970"/>
                </a:lnTo>
                <a:lnTo>
                  <a:pt x="10087" y="2316"/>
                </a:lnTo>
                <a:lnTo>
                  <a:pt x="9976" y="1907"/>
                </a:lnTo>
                <a:cubicBezTo>
                  <a:pt x="9934" y="1635"/>
                  <a:pt x="9891" y="1362"/>
                  <a:pt x="9849" y="1090"/>
                </a:cubicBezTo>
                <a:cubicBezTo>
                  <a:pt x="9796" y="1135"/>
                  <a:pt x="9744" y="1181"/>
                  <a:pt x="9691" y="1226"/>
                </a:cubicBezTo>
                <a:cubicBezTo>
                  <a:pt x="9659" y="1181"/>
                  <a:pt x="9628" y="1135"/>
                  <a:pt x="9596" y="1090"/>
                </a:cubicBezTo>
                <a:lnTo>
                  <a:pt x="9374" y="926"/>
                </a:lnTo>
                <a:lnTo>
                  <a:pt x="9120" y="817"/>
                </a:lnTo>
                <a:lnTo>
                  <a:pt x="8185" y="1989"/>
                </a:lnTo>
                <a:lnTo>
                  <a:pt x="7409" y="2888"/>
                </a:lnTo>
                <a:lnTo>
                  <a:pt x="7044" y="2888"/>
                </a:lnTo>
                <a:cubicBezTo>
                  <a:pt x="7028" y="2779"/>
                  <a:pt x="7013" y="2670"/>
                  <a:pt x="6997" y="2561"/>
                </a:cubicBezTo>
                <a:lnTo>
                  <a:pt x="6553" y="1962"/>
                </a:lnTo>
                <a:close/>
              </a:path>
            </a:pathLst>
          </a:custGeom>
          <a:solidFill>
            <a:srgbClr val="333399">
              <a:alpha val="16078"/>
            </a:srgbClr>
          </a:solidFill>
          <a:ln w="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GLOBAL DEVELOPMENTS</a:t>
            </a:r>
          </a:p>
        </p:txBody>
      </p:sp>
      <p:sp>
        <p:nvSpPr>
          <p:cNvPr id="1356" name="CasellaDiTesto 1"/>
          <p:cNvSpPr txBox="1"/>
          <p:nvPr/>
        </p:nvSpPr>
        <p:spPr>
          <a:xfrm>
            <a:off x="7185087" y="6410705"/>
            <a:ext cx="170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ARJEN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63" grpId="0" animBg="1"/>
      <p:bldP spid="2" grpId="0" animBg="1"/>
      <p:bldP spid="1362" grpId="0" animBg="1"/>
      <p:bldP spid="1357" grpId="0" animBg="1"/>
      <p:bldP spid="1359" grpId="0" animBg="1"/>
      <p:bldP spid="1360" grpId="0" animBg="1"/>
      <p:bldP spid="1361" grpId="0" animBg="1"/>
      <p:bldP spid="1369" grpId="0" animBg="1"/>
      <p:bldP spid="1370" grpId="0" animBg="1"/>
      <p:bldP spid="13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4704"/>
            <a:ext cx="9144000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</a:rPr>
              <a:t>LEARNING </a:t>
            </a:r>
            <a:r>
              <a:rPr lang="en-GB" b="1" dirty="0">
                <a:solidFill>
                  <a:srgbClr val="000000"/>
                </a:solidFill>
              </a:rPr>
              <a:t>OUTCOMES </a:t>
            </a:r>
            <a:r>
              <a:rPr lang="en-GB" b="1" dirty="0" smtClean="0">
                <a:solidFill>
                  <a:srgbClr val="000000"/>
                </a:solidFill>
              </a:rPr>
              <a:t>CENTRAL </a:t>
            </a:r>
            <a:r>
              <a:rPr lang="en-GB" dirty="0">
                <a:solidFill>
                  <a:srgbClr val="000000"/>
                </a:solidFill>
              </a:rPr>
              <a:t>TO IMPLEMENTATION OF QUALIFICATION FRAMEWORKS.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AS </a:t>
            </a:r>
            <a:r>
              <a:rPr lang="en-GB" b="1" dirty="0" smtClean="0">
                <a:solidFill>
                  <a:srgbClr val="000000"/>
                </a:solidFill>
              </a:rPr>
              <a:t>NQFS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BECOME </a:t>
            </a:r>
            <a:r>
              <a:rPr lang="en-GB" b="1" dirty="0">
                <a:solidFill>
                  <a:srgbClr val="000000"/>
                </a:solidFill>
              </a:rPr>
              <a:t>OPERATIONA</a:t>
            </a:r>
            <a:r>
              <a:rPr lang="en-GB" dirty="0">
                <a:solidFill>
                  <a:srgbClr val="000000"/>
                </a:solidFill>
              </a:rPr>
              <a:t>L, THEIR IMPACT ON EDUCATION, TRAINING AND EMPLOYMENT POLICIES AND INSTITUTIONS INCREASES</a:t>
            </a:r>
          </a:p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REGIONAL QUALIFICATIONS FRAMEWORKS</a:t>
            </a:r>
            <a:r>
              <a:rPr lang="en-GB" dirty="0">
                <a:solidFill>
                  <a:srgbClr val="000000"/>
                </a:solidFill>
              </a:rPr>
              <a:t>, LIKE THE EQF, CAN PLAY A KEY ROLE IN INSPIRING QF DEVELOPMENTS AND PROMOTING INTERNATIONAL COOPERATION.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NQFS</a:t>
            </a:r>
            <a:r>
              <a:rPr lang="en-GB" dirty="0">
                <a:solidFill>
                  <a:srgbClr val="000000"/>
                </a:solidFill>
              </a:rPr>
              <a:t> HELP TO IDENTIFY STRENGTHS AND WEAKNESSES OF </a:t>
            </a:r>
            <a:r>
              <a:rPr lang="en-GB" b="1" dirty="0">
                <a:solidFill>
                  <a:srgbClr val="000000"/>
                </a:solidFill>
              </a:rPr>
              <a:t>EXISTING QUALIFICATIONS SYSTEMS</a:t>
            </a:r>
            <a:r>
              <a:rPr lang="en-GB" dirty="0">
                <a:solidFill>
                  <a:srgbClr val="000000"/>
                </a:solidFill>
              </a:rPr>
              <a:t> AND POINT TO THE NEED FOR </a:t>
            </a:r>
            <a:r>
              <a:rPr lang="en-GB" b="1" dirty="0">
                <a:solidFill>
                  <a:srgbClr val="000000"/>
                </a:solidFill>
              </a:rPr>
              <a:t>NEW QUALIFICATIONS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 b="1" dirty="0" smtClean="0">
                <a:solidFill>
                  <a:srgbClr val="000000"/>
                </a:solidFill>
              </a:rPr>
              <a:t>IMPLEMENTATION OF NQFS </a:t>
            </a:r>
            <a:r>
              <a:rPr lang="en-GB" dirty="0" smtClean="0">
                <a:solidFill>
                  <a:srgbClr val="000000"/>
                </a:solidFill>
              </a:rPr>
              <a:t>INSPIRE </a:t>
            </a:r>
            <a:r>
              <a:rPr lang="en-GB" dirty="0">
                <a:solidFill>
                  <a:srgbClr val="000000"/>
                </a:solidFill>
              </a:rPr>
              <a:t>AND TRIGGER 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NEW LEGISLATION, FOR </a:t>
            </a:r>
            <a:r>
              <a:rPr lang="en-GB" dirty="0" smtClean="0">
                <a:solidFill>
                  <a:srgbClr val="000000"/>
                </a:solidFill>
              </a:rPr>
              <a:t>EXAMPLE </a:t>
            </a:r>
            <a:r>
              <a:rPr lang="en-GB" dirty="0">
                <a:solidFill>
                  <a:srgbClr val="000000"/>
                </a:solidFill>
              </a:rPr>
              <a:t>LINKED TO LIFELONG LEARNING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NEW INSTITUTIONAL SOLUTIONS, FOR EXAMPLE IN QUALITY ASSURANCE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NEW FORMS OF STAKEHOLDER INVOLVEMENT, FOR EXAMPLE BY INVOLVING THE LABOUR MARKET IN QUALIFICATIONS DESIGN AND REVIEW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26064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000000"/>
                </a:solidFill>
              </a:rPr>
              <a:t>GLOBAL INVENTORY 2015 FINDINGS</a:t>
            </a:r>
          </a:p>
          <a:p>
            <a:endParaRPr lang="it-IT" dirty="0"/>
          </a:p>
        </p:txBody>
      </p:sp>
      <p:sp>
        <p:nvSpPr>
          <p:cNvPr id="5" name="CasellaDiTesto 1"/>
          <p:cNvSpPr txBox="1"/>
          <p:nvPr/>
        </p:nvSpPr>
        <p:spPr>
          <a:xfrm>
            <a:off x="18438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ARJEN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5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FOUR GENERATIONS OF NQFS 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ADRESSING NATIONAL ISSUES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LEARNING FRON INTERNATIONAL EXPERIENCES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STRONGER INTERNATIONAL INFLUENCES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REVISED FRAMEWORKS</a:t>
            </a:r>
            <a:endParaRPr lang="en-US" dirty="0"/>
          </a:p>
          <a:p>
            <a:endParaRPr lang="en-GB" dirty="0"/>
          </a:p>
          <a:p>
            <a:r>
              <a:rPr lang="en-GB" sz="2400" b="1" dirty="0"/>
              <a:t>CRITICISMS ON NQFS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ISOMORPHISM  -ONE SOLUTION FOR MANY PROBLEMS?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NO QUICK FIX – IT TAKES TOO LONG TO SEE IMPACT ESPECIALLY IF THE AMBITIONS ARE HIGH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INSTITUTIONAL VERSUS COMPETENCY BASED APPROACHES? </a:t>
            </a:r>
          </a:p>
          <a:p>
            <a:endParaRPr lang="en-GB" dirty="0"/>
          </a:p>
          <a:p>
            <a:r>
              <a:rPr lang="en-GB" sz="2400" b="1" dirty="0"/>
              <a:t>A NEW EQUILIBRIUM?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MORE REALISTIC NQFS – BETTER MONITORING AND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TOWARDS INSTITUTIONAL AND COMPETENCY BASED APPROACHES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ARJEN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LEARNING FROM EXPERIENCES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574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t-EE" altLang="et-EE" sz="2400" b="1" dirty="0" smtClean="0"/>
              <a:t>QUALIFICATIONS SYSTEM IS AN</a:t>
            </a:r>
            <a:r>
              <a:rPr lang="et-EE" altLang="et-EE" sz="2400" dirty="0" smtClean="0"/>
              <a:t> </a:t>
            </a:r>
            <a:r>
              <a:rPr lang="et-EE" altLang="et-EE" sz="2400" b="1" dirty="0" smtClean="0"/>
              <a:t>INTERFACE</a:t>
            </a:r>
            <a:r>
              <a:rPr lang="et-EE" altLang="et-EE" sz="2400" dirty="0" smtClean="0"/>
              <a:t> BETWEEN SOCIETY AND LIFELONG LEARNING SYSTEM</a:t>
            </a:r>
            <a:endParaRPr lang="en-GB" altLang="et-EE" sz="2400" dirty="0" smtClean="0"/>
          </a:p>
          <a:p>
            <a:pPr>
              <a:lnSpc>
                <a:spcPct val="90000"/>
              </a:lnSpc>
            </a:pPr>
            <a:endParaRPr lang="et-EE" altLang="et-EE" sz="800" dirty="0" smtClean="0"/>
          </a:p>
          <a:p>
            <a:pPr>
              <a:lnSpc>
                <a:spcPct val="90000"/>
              </a:lnSpc>
            </a:pPr>
            <a:r>
              <a:rPr lang="et-EE" altLang="et-EE" sz="2400" dirty="0" smtClean="0"/>
              <a:t>QUALIFICATIONS SYSTEM FOLLOWS </a:t>
            </a:r>
            <a:r>
              <a:rPr lang="et-EE" altLang="et-EE" sz="2400" b="1" dirty="0" smtClean="0"/>
              <a:t>INTEGRATED QUALIFICATIONS SYSTEM MODEL</a:t>
            </a:r>
            <a:endParaRPr lang="en-GB" altLang="et-EE" sz="2400" b="1" dirty="0" smtClean="0"/>
          </a:p>
          <a:p>
            <a:pPr>
              <a:lnSpc>
                <a:spcPct val="90000"/>
              </a:lnSpc>
            </a:pPr>
            <a:endParaRPr lang="et-EE" altLang="et-EE" sz="800" b="1" dirty="0" smtClean="0"/>
          </a:p>
          <a:p>
            <a:pPr>
              <a:lnSpc>
                <a:spcPct val="90000"/>
              </a:lnSpc>
            </a:pPr>
            <a:r>
              <a:rPr lang="et-EE" altLang="et-EE" sz="2400" dirty="0" smtClean="0"/>
              <a:t>QS </a:t>
            </a:r>
            <a:r>
              <a:rPr lang="en-GB" altLang="et-EE" sz="2400" dirty="0" smtClean="0"/>
              <a:t>IS A </a:t>
            </a:r>
            <a:r>
              <a:rPr lang="et-EE" altLang="et-EE" sz="2400" b="1" dirty="0" smtClean="0"/>
              <a:t>QUALITY ASSURANCE SYSTEM</a:t>
            </a:r>
            <a:endParaRPr lang="en-GB" altLang="et-EE" sz="2400" b="1" dirty="0" smtClean="0"/>
          </a:p>
          <a:p>
            <a:pPr>
              <a:lnSpc>
                <a:spcPct val="90000"/>
              </a:lnSpc>
            </a:pPr>
            <a:endParaRPr lang="et-EE" altLang="et-EE" sz="800" b="1" dirty="0" smtClean="0"/>
          </a:p>
          <a:p>
            <a:pPr>
              <a:defRPr/>
            </a:pPr>
            <a:r>
              <a:rPr lang="en-GB" altLang="et-EE" sz="2400" b="1" dirty="0" smtClean="0"/>
              <a:t>S</a:t>
            </a:r>
            <a:r>
              <a:rPr lang="et-EE" altLang="et-EE" sz="2400" b="1" dirty="0" smtClean="0"/>
              <a:t>OCIAL PARTNERSHIP </a:t>
            </a:r>
            <a:r>
              <a:rPr lang="et-EE" altLang="et-EE" sz="2400" dirty="0" smtClean="0"/>
              <a:t>OF</a:t>
            </a:r>
            <a:r>
              <a:rPr lang="en-GB" altLang="et-EE" sz="2400" dirty="0" smtClean="0"/>
              <a:t> THE LABOUR MARKET </a:t>
            </a:r>
            <a:r>
              <a:rPr lang="et-EE" altLang="et-EE" sz="2400" dirty="0" smtClean="0"/>
              <a:t>STAKEHOLDERS (GOVERNMENT, EMPLOYERS’ ORGANISATSIONS, EMPLOYEES’ ORGANISATSIONS) IS </a:t>
            </a:r>
            <a:r>
              <a:rPr lang="en-GB" altLang="et-EE" sz="2400" dirty="0" smtClean="0"/>
              <a:t>OF</a:t>
            </a:r>
            <a:r>
              <a:rPr lang="et-EE" altLang="et-EE" sz="2400" dirty="0" smtClean="0"/>
              <a:t> CRUCIAL IMPORTANCE</a:t>
            </a:r>
            <a:endParaRPr lang="en-GB" altLang="et-EE" sz="2400" dirty="0" smtClean="0"/>
          </a:p>
          <a:p>
            <a:pPr>
              <a:defRPr/>
            </a:pPr>
            <a:endParaRPr lang="en-GB" altLang="et-EE" sz="800" dirty="0" smtClean="0"/>
          </a:p>
          <a:p>
            <a:pPr>
              <a:defRPr/>
            </a:pPr>
            <a:r>
              <a:rPr lang="et-EE" altLang="et-EE" sz="2400" b="1" dirty="0" smtClean="0"/>
              <a:t>NQF</a:t>
            </a:r>
            <a:r>
              <a:rPr lang="et-EE" altLang="et-EE" sz="2400" dirty="0" smtClean="0"/>
              <a:t> </a:t>
            </a:r>
            <a:r>
              <a:rPr lang="et-EE" altLang="et-EE" sz="2400" b="1" dirty="0" smtClean="0"/>
              <a:t>IS A BACKBONE</a:t>
            </a:r>
            <a:r>
              <a:rPr lang="et-EE" altLang="et-EE" sz="2400" dirty="0" smtClean="0"/>
              <a:t> OF THE NATIONAL QUALIFICATIONS SYSTEM (NQS)</a:t>
            </a:r>
            <a:endParaRPr lang="en-GB" altLang="et-EE" sz="2400" dirty="0" smtClean="0"/>
          </a:p>
          <a:p>
            <a:pPr>
              <a:defRPr/>
            </a:pPr>
            <a:endParaRPr lang="et-EE" altLang="et-EE" sz="800" dirty="0" smtClean="0"/>
          </a:p>
          <a:p>
            <a:pPr>
              <a:defRPr/>
            </a:pPr>
            <a:r>
              <a:rPr lang="en-GB" altLang="et-EE" sz="2400" b="1" dirty="0" smtClean="0"/>
              <a:t>DEVELOPMENT </a:t>
            </a:r>
            <a:r>
              <a:rPr lang="en-GB" altLang="et-EE" sz="2400" dirty="0" smtClean="0"/>
              <a:t>AND IMPLEMENTATION OF </a:t>
            </a:r>
            <a:r>
              <a:rPr lang="et-EE" altLang="et-EE" sz="2400" dirty="0" smtClean="0"/>
              <a:t>THE NQS </a:t>
            </a:r>
            <a:r>
              <a:rPr lang="en-GB" altLang="et-EE" sz="2400" b="1" dirty="0" smtClean="0"/>
              <a:t>IS A</a:t>
            </a:r>
            <a:r>
              <a:rPr lang="en-GB" altLang="et-EE" sz="2400" dirty="0" smtClean="0"/>
              <a:t> </a:t>
            </a:r>
            <a:r>
              <a:rPr lang="et-EE" altLang="et-EE" sz="2400" b="1" dirty="0" smtClean="0"/>
              <a:t>PROCESS</a:t>
            </a:r>
            <a:endParaRPr lang="en-GB" altLang="et-EE" sz="2400" dirty="0" smtClean="0"/>
          </a:p>
          <a:p>
            <a:pPr>
              <a:defRPr/>
            </a:pPr>
            <a:r>
              <a:rPr lang="et-EE" altLang="et-EE" sz="2400" dirty="0" smtClean="0"/>
              <a:t>DEVELOPING AND IMPLEMENTING THE </a:t>
            </a:r>
            <a:r>
              <a:rPr lang="et-EE" altLang="et-EE" sz="2400" b="1" dirty="0" smtClean="0"/>
              <a:t>NQF IS A DRIVER</a:t>
            </a:r>
            <a:r>
              <a:rPr lang="et-EE" altLang="et-EE" sz="2400" dirty="0" smtClean="0"/>
              <a:t> OF THE PROCESS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OLAV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AARNA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/>
              <a:t>NQF IN ESTONIA –</a:t>
            </a:r>
            <a:r>
              <a:rPr lang="et-EE" sz="2400" b="1" u="sng" dirty="0"/>
              <a:t> GUIDING PRINCIPLES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1"/>
          <p:cNvSpPr>
            <a:spLocks noChangeArrowheads="1"/>
          </p:cNvSpPr>
          <p:nvPr/>
        </p:nvSpPr>
        <p:spPr bwMode="auto">
          <a:xfrm>
            <a:off x="2484438" y="1557338"/>
            <a:ext cx="3959225" cy="4824412"/>
          </a:xfrm>
          <a:prstGeom prst="rect">
            <a:avLst/>
          </a:prstGeom>
          <a:solidFill>
            <a:srgbClr val="DDE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CE0892-B6FA-463F-95BA-8B571C438437}" type="slidenum">
              <a:rPr lang="et-EE" altLang="et-EE" sz="1200">
                <a:solidFill>
                  <a:srgbClr val="898989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t-EE" altLang="et-EE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6537" cy="1143000"/>
          </a:xfrm>
        </p:spPr>
        <p:txBody>
          <a:bodyPr lIns="45720" rIns="45720">
            <a:normAutofit fontScale="90000"/>
          </a:bodyPr>
          <a:lstStyle/>
          <a:p>
            <a:pPr eaLnBrk="1" hangingPunct="1"/>
            <a:r>
              <a:rPr lang="et-EE" altLang="et-EE" sz="4000" dirty="0" smtClean="0">
                <a:cs typeface="Arial" panose="020B0604020202020204" pitchFamily="34" charset="0"/>
              </a:rPr>
              <a:t>ESTONIAN QUALIFICATIONS FRAMEWORK (2016)</a:t>
            </a:r>
            <a:endParaRPr lang="et-EE" altLang="et-EE" sz="4000" dirty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4211638" y="1989138"/>
            <a:ext cx="504825" cy="42481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71438" y="2708275"/>
            <a:ext cx="1595437" cy="3241675"/>
          </a:xfrm>
          <a:custGeom>
            <a:avLst/>
            <a:gdLst>
              <a:gd name="T0" fmla="*/ 2147483646 w 876"/>
              <a:gd name="T1" fmla="*/ 2147483646 h 1728"/>
              <a:gd name="T2" fmla="*/ 2147483646 w 876"/>
              <a:gd name="T3" fmla="*/ 2147483646 h 1728"/>
              <a:gd name="T4" fmla="*/ 2147483646 w 876"/>
              <a:gd name="T5" fmla="*/ 2147483646 h 1728"/>
              <a:gd name="T6" fmla="*/ 2147483646 w 876"/>
              <a:gd name="T7" fmla="*/ 0 h 1728"/>
              <a:gd name="T8" fmla="*/ 2147483646 w 876"/>
              <a:gd name="T9" fmla="*/ 2147483646 h 1728"/>
              <a:gd name="T10" fmla="*/ 2147483646 w 876"/>
              <a:gd name="T11" fmla="*/ 2147483646 h 1728"/>
              <a:gd name="T12" fmla="*/ 2147483646 w 876"/>
              <a:gd name="T13" fmla="*/ 2147483646 h 1728"/>
              <a:gd name="T14" fmla="*/ 2147483646 w 876"/>
              <a:gd name="T15" fmla="*/ 2147483646 h 1728"/>
              <a:gd name="T16" fmla="*/ 2147483646 w 876"/>
              <a:gd name="T17" fmla="*/ 2147483646 h 1728"/>
              <a:gd name="T18" fmla="*/ 2147483646 w 876"/>
              <a:gd name="T19" fmla="*/ 2147483646 h 1728"/>
              <a:gd name="T20" fmla="*/ 2147483646 w 876"/>
              <a:gd name="T21" fmla="*/ 2147483646 h 1728"/>
              <a:gd name="T22" fmla="*/ 2147483646 w 876"/>
              <a:gd name="T23" fmla="*/ 2147483646 h 1728"/>
              <a:gd name="T24" fmla="*/ 2147483646 w 876"/>
              <a:gd name="T25" fmla="*/ 2147483646 h 1728"/>
              <a:gd name="T26" fmla="*/ 2147483646 w 876"/>
              <a:gd name="T27" fmla="*/ 2147483646 h 1728"/>
              <a:gd name="T28" fmla="*/ 2147483646 w 876"/>
              <a:gd name="T29" fmla="*/ 2147483646 h 1728"/>
              <a:gd name="T30" fmla="*/ 2147483646 w 876"/>
              <a:gd name="T31" fmla="*/ 2147483646 h 1728"/>
              <a:gd name="T32" fmla="*/ 2147483646 w 876"/>
              <a:gd name="T33" fmla="*/ 2147483646 h 1728"/>
              <a:gd name="T34" fmla="*/ 2147483646 w 876"/>
              <a:gd name="T35" fmla="*/ 2147483646 h 1728"/>
              <a:gd name="T36" fmla="*/ 2147483646 w 876"/>
              <a:gd name="T37" fmla="*/ 2147483646 h 1728"/>
              <a:gd name="T38" fmla="*/ 2147483646 w 876"/>
              <a:gd name="T39" fmla="*/ 2147483646 h 1728"/>
              <a:gd name="T40" fmla="*/ 2147483646 w 876"/>
              <a:gd name="T41" fmla="*/ 2147483646 h 1728"/>
              <a:gd name="T42" fmla="*/ 2147483646 w 876"/>
              <a:gd name="T43" fmla="*/ 2147483646 h 1728"/>
              <a:gd name="T44" fmla="*/ 2147483646 w 876"/>
              <a:gd name="T45" fmla="*/ 2147483646 h 1728"/>
              <a:gd name="T46" fmla="*/ 2147483646 w 876"/>
              <a:gd name="T47" fmla="*/ 2147483646 h 1728"/>
              <a:gd name="T48" fmla="*/ 2147483646 w 876"/>
              <a:gd name="T49" fmla="*/ 2147483646 h 1728"/>
              <a:gd name="T50" fmla="*/ 2147483646 w 876"/>
              <a:gd name="T51" fmla="*/ 2147483646 h 1728"/>
              <a:gd name="T52" fmla="*/ 2147483646 w 876"/>
              <a:gd name="T53" fmla="*/ 2147483646 h 1728"/>
              <a:gd name="T54" fmla="*/ 2147483646 w 876"/>
              <a:gd name="T55" fmla="*/ 2147483646 h 1728"/>
              <a:gd name="T56" fmla="*/ 2147483646 w 876"/>
              <a:gd name="T57" fmla="*/ 2147483646 h 1728"/>
              <a:gd name="T58" fmla="*/ 2147483646 w 876"/>
              <a:gd name="T59" fmla="*/ 2147483646 h 1728"/>
              <a:gd name="T60" fmla="*/ 2147483646 w 876"/>
              <a:gd name="T61" fmla="*/ 2147483646 h 17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76"/>
              <a:gd name="T94" fmla="*/ 0 h 1728"/>
              <a:gd name="T95" fmla="*/ 876 w 876"/>
              <a:gd name="T96" fmla="*/ 1728 h 17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76" h="1728">
                <a:moveTo>
                  <a:pt x="16" y="189"/>
                </a:moveTo>
                <a:cubicBezTo>
                  <a:pt x="22" y="122"/>
                  <a:pt x="19" y="121"/>
                  <a:pt x="43" y="74"/>
                </a:cubicBezTo>
                <a:cubicBezTo>
                  <a:pt x="50" y="61"/>
                  <a:pt x="46" y="43"/>
                  <a:pt x="56" y="33"/>
                </a:cubicBezTo>
                <a:cubicBezTo>
                  <a:pt x="70" y="19"/>
                  <a:pt x="104" y="0"/>
                  <a:pt x="104" y="0"/>
                </a:cubicBezTo>
                <a:cubicBezTo>
                  <a:pt x="221" y="3"/>
                  <a:pt x="324" y="4"/>
                  <a:pt x="436" y="27"/>
                </a:cubicBezTo>
                <a:cubicBezTo>
                  <a:pt x="481" y="46"/>
                  <a:pt x="540" y="56"/>
                  <a:pt x="578" y="88"/>
                </a:cubicBezTo>
                <a:cubicBezTo>
                  <a:pt x="634" y="135"/>
                  <a:pt x="678" y="185"/>
                  <a:pt x="720" y="244"/>
                </a:cubicBezTo>
                <a:cubicBezTo>
                  <a:pt x="742" y="275"/>
                  <a:pt x="741" y="311"/>
                  <a:pt x="754" y="345"/>
                </a:cubicBezTo>
                <a:cubicBezTo>
                  <a:pt x="764" y="372"/>
                  <a:pt x="779" y="398"/>
                  <a:pt x="788" y="426"/>
                </a:cubicBezTo>
                <a:cubicBezTo>
                  <a:pt x="798" y="456"/>
                  <a:pt x="798" y="475"/>
                  <a:pt x="809" y="501"/>
                </a:cubicBezTo>
                <a:cubicBezTo>
                  <a:pt x="821" y="529"/>
                  <a:pt x="840" y="553"/>
                  <a:pt x="849" y="582"/>
                </a:cubicBezTo>
                <a:cubicBezTo>
                  <a:pt x="861" y="622"/>
                  <a:pt x="864" y="664"/>
                  <a:pt x="876" y="704"/>
                </a:cubicBezTo>
                <a:cubicBezTo>
                  <a:pt x="874" y="894"/>
                  <a:pt x="874" y="1084"/>
                  <a:pt x="870" y="1274"/>
                </a:cubicBezTo>
                <a:cubicBezTo>
                  <a:pt x="869" y="1337"/>
                  <a:pt x="840" y="1425"/>
                  <a:pt x="795" y="1470"/>
                </a:cubicBezTo>
                <a:cubicBezTo>
                  <a:pt x="778" y="1517"/>
                  <a:pt x="802" y="1460"/>
                  <a:pt x="768" y="1511"/>
                </a:cubicBezTo>
                <a:cubicBezTo>
                  <a:pt x="750" y="1539"/>
                  <a:pt x="779" y="1543"/>
                  <a:pt x="734" y="1572"/>
                </a:cubicBezTo>
                <a:cubicBezTo>
                  <a:pt x="720" y="1581"/>
                  <a:pt x="693" y="1599"/>
                  <a:pt x="693" y="1599"/>
                </a:cubicBezTo>
                <a:cubicBezTo>
                  <a:pt x="683" y="1615"/>
                  <a:pt x="656" y="1637"/>
                  <a:pt x="639" y="1646"/>
                </a:cubicBezTo>
                <a:cubicBezTo>
                  <a:pt x="620" y="1656"/>
                  <a:pt x="596" y="1655"/>
                  <a:pt x="578" y="1667"/>
                </a:cubicBezTo>
                <a:cubicBezTo>
                  <a:pt x="538" y="1693"/>
                  <a:pt x="495" y="1699"/>
                  <a:pt x="449" y="1707"/>
                </a:cubicBezTo>
                <a:cubicBezTo>
                  <a:pt x="420" y="1717"/>
                  <a:pt x="390" y="1718"/>
                  <a:pt x="361" y="1728"/>
                </a:cubicBezTo>
                <a:cubicBezTo>
                  <a:pt x="226" y="1722"/>
                  <a:pt x="219" y="1721"/>
                  <a:pt x="117" y="1687"/>
                </a:cubicBezTo>
                <a:cubicBezTo>
                  <a:pt x="70" y="1615"/>
                  <a:pt x="141" y="1718"/>
                  <a:pt x="84" y="1653"/>
                </a:cubicBezTo>
                <a:cubicBezTo>
                  <a:pt x="73" y="1641"/>
                  <a:pt x="65" y="1626"/>
                  <a:pt x="56" y="1612"/>
                </a:cubicBezTo>
                <a:cubicBezTo>
                  <a:pt x="51" y="1604"/>
                  <a:pt x="43" y="1599"/>
                  <a:pt x="36" y="1592"/>
                </a:cubicBezTo>
                <a:cubicBezTo>
                  <a:pt x="24" y="1557"/>
                  <a:pt x="15" y="1544"/>
                  <a:pt x="9" y="1504"/>
                </a:cubicBezTo>
                <a:cubicBezTo>
                  <a:pt x="12" y="1357"/>
                  <a:pt x="0" y="1144"/>
                  <a:pt x="29" y="982"/>
                </a:cubicBezTo>
                <a:cubicBezTo>
                  <a:pt x="27" y="808"/>
                  <a:pt x="27" y="634"/>
                  <a:pt x="23" y="460"/>
                </a:cubicBezTo>
                <a:cubicBezTo>
                  <a:pt x="22" y="426"/>
                  <a:pt x="2" y="359"/>
                  <a:pt x="2" y="359"/>
                </a:cubicBezTo>
                <a:cubicBezTo>
                  <a:pt x="4" y="334"/>
                  <a:pt x="21" y="252"/>
                  <a:pt x="9" y="216"/>
                </a:cubicBezTo>
                <a:cubicBezTo>
                  <a:pt x="17" y="194"/>
                  <a:pt x="16" y="203"/>
                  <a:pt x="16" y="18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7235825" y="2708275"/>
            <a:ext cx="1624013" cy="3384550"/>
          </a:xfrm>
          <a:custGeom>
            <a:avLst/>
            <a:gdLst>
              <a:gd name="T0" fmla="*/ 2147483646 w 1023"/>
              <a:gd name="T1" fmla="*/ 2147483646 h 2273"/>
              <a:gd name="T2" fmla="*/ 2147483646 w 1023"/>
              <a:gd name="T3" fmla="*/ 2147483646 h 2273"/>
              <a:gd name="T4" fmla="*/ 2147483646 w 1023"/>
              <a:gd name="T5" fmla="*/ 2147483646 h 2273"/>
              <a:gd name="T6" fmla="*/ 2147483646 w 1023"/>
              <a:gd name="T7" fmla="*/ 2147483646 h 2273"/>
              <a:gd name="T8" fmla="*/ 2147483646 w 1023"/>
              <a:gd name="T9" fmla="*/ 0 h 2273"/>
              <a:gd name="T10" fmla="*/ 2147483646 w 1023"/>
              <a:gd name="T11" fmla="*/ 2147483646 h 2273"/>
              <a:gd name="T12" fmla="*/ 2147483646 w 1023"/>
              <a:gd name="T13" fmla="*/ 2147483646 h 2273"/>
              <a:gd name="T14" fmla="*/ 2147483646 w 1023"/>
              <a:gd name="T15" fmla="*/ 2147483646 h 2273"/>
              <a:gd name="T16" fmla="*/ 2147483646 w 1023"/>
              <a:gd name="T17" fmla="*/ 2147483646 h 2273"/>
              <a:gd name="T18" fmla="*/ 2147483646 w 1023"/>
              <a:gd name="T19" fmla="*/ 2147483646 h 2273"/>
              <a:gd name="T20" fmla="*/ 2147483646 w 1023"/>
              <a:gd name="T21" fmla="*/ 2147483646 h 2273"/>
              <a:gd name="T22" fmla="*/ 2147483646 w 1023"/>
              <a:gd name="T23" fmla="*/ 2147483646 h 2273"/>
              <a:gd name="T24" fmla="*/ 2147483646 w 1023"/>
              <a:gd name="T25" fmla="*/ 2147483646 h 2273"/>
              <a:gd name="T26" fmla="*/ 2147483646 w 1023"/>
              <a:gd name="T27" fmla="*/ 2147483646 h 2273"/>
              <a:gd name="T28" fmla="*/ 2147483646 w 1023"/>
              <a:gd name="T29" fmla="*/ 2147483646 h 2273"/>
              <a:gd name="T30" fmla="*/ 2147483646 w 1023"/>
              <a:gd name="T31" fmla="*/ 2147483646 h 2273"/>
              <a:gd name="T32" fmla="*/ 2147483646 w 1023"/>
              <a:gd name="T33" fmla="*/ 2147483646 h 2273"/>
              <a:gd name="T34" fmla="*/ 2147483646 w 1023"/>
              <a:gd name="T35" fmla="*/ 2147483646 h 2273"/>
              <a:gd name="T36" fmla="*/ 2147483646 w 1023"/>
              <a:gd name="T37" fmla="*/ 2147483646 h 2273"/>
              <a:gd name="T38" fmla="*/ 2147483646 w 1023"/>
              <a:gd name="T39" fmla="*/ 2147483646 h 2273"/>
              <a:gd name="T40" fmla="*/ 2147483646 w 1023"/>
              <a:gd name="T41" fmla="*/ 2147483646 h 2273"/>
              <a:gd name="T42" fmla="*/ 2147483646 w 1023"/>
              <a:gd name="T43" fmla="*/ 2147483646 h 2273"/>
              <a:gd name="T44" fmla="*/ 2147483646 w 1023"/>
              <a:gd name="T45" fmla="*/ 2147483646 h 2273"/>
              <a:gd name="T46" fmla="*/ 2147483646 w 1023"/>
              <a:gd name="T47" fmla="*/ 2147483646 h 2273"/>
              <a:gd name="T48" fmla="*/ 2147483646 w 1023"/>
              <a:gd name="T49" fmla="*/ 2147483646 h 2273"/>
              <a:gd name="T50" fmla="*/ 2147483646 w 1023"/>
              <a:gd name="T51" fmla="*/ 2147483646 h 2273"/>
              <a:gd name="T52" fmla="*/ 2147483646 w 1023"/>
              <a:gd name="T53" fmla="*/ 2147483646 h 2273"/>
              <a:gd name="T54" fmla="*/ 2147483646 w 1023"/>
              <a:gd name="T55" fmla="*/ 2147483646 h 2273"/>
              <a:gd name="T56" fmla="*/ 0 w 1023"/>
              <a:gd name="T57" fmla="*/ 2147483646 h 2273"/>
              <a:gd name="T58" fmla="*/ 2147483646 w 1023"/>
              <a:gd name="T59" fmla="*/ 2147483646 h 22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23"/>
              <a:gd name="T91" fmla="*/ 0 h 2273"/>
              <a:gd name="T92" fmla="*/ 1023 w 1023"/>
              <a:gd name="T93" fmla="*/ 2273 h 22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23" h="2273">
                <a:moveTo>
                  <a:pt x="7" y="705"/>
                </a:moveTo>
                <a:cubicBezTo>
                  <a:pt x="26" y="619"/>
                  <a:pt x="46" y="533"/>
                  <a:pt x="68" y="448"/>
                </a:cubicBezTo>
                <a:cubicBezTo>
                  <a:pt x="71" y="342"/>
                  <a:pt x="43" y="261"/>
                  <a:pt x="101" y="183"/>
                </a:cubicBezTo>
                <a:cubicBezTo>
                  <a:pt x="124" y="117"/>
                  <a:pt x="177" y="74"/>
                  <a:pt x="244" y="55"/>
                </a:cubicBezTo>
                <a:cubicBezTo>
                  <a:pt x="296" y="19"/>
                  <a:pt x="344" y="8"/>
                  <a:pt x="406" y="0"/>
                </a:cubicBezTo>
                <a:cubicBezTo>
                  <a:pt x="499" y="2"/>
                  <a:pt x="591" y="3"/>
                  <a:pt x="684" y="7"/>
                </a:cubicBezTo>
                <a:cubicBezTo>
                  <a:pt x="732" y="9"/>
                  <a:pt x="781" y="51"/>
                  <a:pt x="827" y="61"/>
                </a:cubicBezTo>
                <a:cubicBezTo>
                  <a:pt x="855" y="106"/>
                  <a:pt x="883" y="152"/>
                  <a:pt x="921" y="190"/>
                </a:cubicBezTo>
                <a:cubicBezTo>
                  <a:pt x="927" y="249"/>
                  <a:pt x="939" y="318"/>
                  <a:pt x="976" y="366"/>
                </a:cubicBezTo>
                <a:cubicBezTo>
                  <a:pt x="1002" y="482"/>
                  <a:pt x="991" y="567"/>
                  <a:pt x="996" y="705"/>
                </a:cubicBezTo>
                <a:cubicBezTo>
                  <a:pt x="1000" y="826"/>
                  <a:pt x="1012" y="944"/>
                  <a:pt x="1023" y="1064"/>
                </a:cubicBezTo>
                <a:cubicBezTo>
                  <a:pt x="1019" y="1266"/>
                  <a:pt x="1018" y="1464"/>
                  <a:pt x="976" y="1661"/>
                </a:cubicBezTo>
                <a:cubicBezTo>
                  <a:pt x="964" y="1719"/>
                  <a:pt x="967" y="1781"/>
                  <a:pt x="948" y="1837"/>
                </a:cubicBezTo>
                <a:cubicBezTo>
                  <a:pt x="939" y="1916"/>
                  <a:pt x="922" y="2002"/>
                  <a:pt x="874" y="2067"/>
                </a:cubicBezTo>
                <a:cubicBezTo>
                  <a:pt x="865" y="2095"/>
                  <a:pt x="858" y="2106"/>
                  <a:pt x="833" y="2121"/>
                </a:cubicBezTo>
                <a:cubicBezTo>
                  <a:pt x="799" y="2176"/>
                  <a:pt x="671" y="2202"/>
                  <a:pt x="610" y="2210"/>
                </a:cubicBezTo>
                <a:cubicBezTo>
                  <a:pt x="551" y="2227"/>
                  <a:pt x="493" y="2245"/>
                  <a:pt x="433" y="2257"/>
                </a:cubicBezTo>
                <a:cubicBezTo>
                  <a:pt x="422" y="2262"/>
                  <a:pt x="412" y="2271"/>
                  <a:pt x="400" y="2271"/>
                </a:cubicBezTo>
                <a:cubicBezTo>
                  <a:pt x="350" y="2273"/>
                  <a:pt x="300" y="2272"/>
                  <a:pt x="251" y="2264"/>
                </a:cubicBezTo>
                <a:cubicBezTo>
                  <a:pt x="238" y="2262"/>
                  <a:pt x="224" y="2232"/>
                  <a:pt x="217" y="2223"/>
                </a:cubicBezTo>
                <a:cubicBezTo>
                  <a:pt x="183" y="2183"/>
                  <a:pt x="164" y="2138"/>
                  <a:pt x="135" y="2094"/>
                </a:cubicBezTo>
                <a:cubicBezTo>
                  <a:pt x="125" y="2062"/>
                  <a:pt x="130" y="2078"/>
                  <a:pt x="115" y="2033"/>
                </a:cubicBezTo>
                <a:cubicBezTo>
                  <a:pt x="113" y="2026"/>
                  <a:pt x="108" y="2013"/>
                  <a:pt x="108" y="2013"/>
                </a:cubicBezTo>
                <a:cubicBezTo>
                  <a:pt x="89" y="1869"/>
                  <a:pt x="108" y="2035"/>
                  <a:pt x="108" y="1728"/>
                </a:cubicBezTo>
                <a:cubicBezTo>
                  <a:pt x="108" y="1575"/>
                  <a:pt x="105" y="1421"/>
                  <a:pt x="101" y="1268"/>
                </a:cubicBezTo>
                <a:cubicBezTo>
                  <a:pt x="100" y="1223"/>
                  <a:pt x="62" y="1147"/>
                  <a:pt x="47" y="1105"/>
                </a:cubicBezTo>
                <a:cubicBezTo>
                  <a:pt x="38" y="1078"/>
                  <a:pt x="20" y="1024"/>
                  <a:pt x="20" y="1024"/>
                </a:cubicBezTo>
                <a:cubicBezTo>
                  <a:pt x="18" y="1006"/>
                  <a:pt x="16" y="987"/>
                  <a:pt x="13" y="969"/>
                </a:cubicBezTo>
                <a:cubicBezTo>
                  <a:pt x="9" y="944"/>
                  <a:pt x="0" y="895"/>
                  <a:pt x="0" y="895"/>
                </a:cubicBezTo>
                <a:cubicBezTo>
                  <a:pt x="7" y="718"/>
                  <a:pt x="7" y="782"/>
                  <a:pt x="7" y="70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692275" y="4365625"/>
            <a:ext cx="1223963" cy="73025"/>
          </a:xfrm>
          <a:prstGeom prst="leftRightArrow">
            <a:avLst>
              <a:gd name="adj1" fmla="val 50000"/>
              <a:gd name="adj2" fmla="val 335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940425" y="4292600"/>
            <a:ext cx="1368425" cy="73025"/>
          </a:xfrm>
          <a:prstGeom prst="leftRightArrow">
            <a:avLst>
              <a:gd name="adj1" fmla="val 50000"/>
              <a:gd name="adj2" fmla="val 37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916238" y="34290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916238" y="53736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4214813" y="5715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>
            <a:off x="4214813" y="5214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4214813" y="4643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4214813" y="25003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2" name="Line 20"/>
          <p:cNvSpPr>
            <a:spLocks noChangeShapeType="1"/>
          </p:cNvSpPr>
          <p:nvPr/>
        </p:nvSpPr>
        <p:spPr bwMode="auto">
          <a:xfrm>
            <a:off x="4214813" y="30003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4214813" y="35718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4" name="Line 22"/>
          <p:cNvSpPr>
            <a:spLocks noChangeShapeType="1"/>
          </p:cNvSpPr>
          <p:nvPr/>
        </p:nvSpPr>
        <p:spPr bwMode="auto">
          <a:xfrm>
            <a:off x="5435600" y="57340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5" name="Line 24"/>
          <p:cNvSpPr>
            <a:spLocks noChangeShapeType="1"/>
          </p:cNvSpPr>
          <p:nvPr/>
        </p:nvSpPr>
        <p:spPr bwMode="auto">
          <a:xfrm>
            <a:off x="5435600" y="30686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6" name="Line 25"/>
          <p:cNvSpPr>
            <a:spLocks noChangeShapeType="1"/>
          </p:cNvSpPr>
          <p:nvPr/>
        </p:nvSpPr>
        <p:spPr bwMode="auto">
          <a:xfrm>
            <a:off x="5435600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7" name="Line 26"/>
          <p:cNvSpPr>
            <a:spLocks noChangeShapeType="1"/>
          </p:cNvSpPr>
          <p:nvPr/>
        </p:nvSpPr>
        <p:spPr bwMode="auto">
          <a:xfrm flipV="1">
            <a:off x="3419475" y="2205038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8" name="Line 27"/>
          <p:cNvSpPr>
            <a:spLocks noChangeShapeType="1"/>
          </p:cNvSpPr>
          <p:nvPr/>
        </p:nvSpPr>
        <p:spPr bwMode="auto">
          <a:xfrm flipV="1">
            <a:off x="3419475" y="2714625"/>
            <a:ext cx="79533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29" name="Line 28"/>
          <p:cNvSpPr>
            <a:spLocks noChangeShapeType="1"/>
          </p:cNvSpPr>
          <p:nvPr/>
        </p:nvSpPr>
        <p:spPr bwMode="auto">
          <a:xfrm flipV="1">
            <a:off x="3419475" y="3286125"/>
            <a:ext cx="795338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V="1">
            <a:off x="3419475" y="5500688"/>
            <a:ext cx="795338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 flipV="1">
            <a:off x="3419475" y="5429250"/>
            <a:ext cx="795338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 flipV="1">
            <a:off x="3419475" y="4929188"/>
            <a:ext cx="7953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H="1" flipV="1">
            <a:off x="4716463" y="2205038"/>
            <a:ext cx="7191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4" name="Line 35"/>
          <p:cNvSpPr>
            <a:spLocks noChangeShapeType="1"/>
          </p:cNvSpPr>
          <p:nvPr/>
        </p:nvSpPr>
        <p:spPr bwMode="auto">
          <a:xfrm flipH="1" flipV="1">
            <a:off x="4714875" y="2714625"/>
            <a:ext cx="720725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5" name="Line 36"/>
          <p:cNvSpPr>
            <a:spLocks noChangeShapeType="1"/>
          </p:cNvSpPr>
          <p:nvPr/>
        </p:nvSpPr>
        <p:spPr bwMode="auto">
          <a:xfrm flipH="1">
            <a:off x="4716463" y="60213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6" name="Line 38"/>
          <p:cNvSpPr>
            <a:spLocks noChangeShapeType="1"/>
          </p:cNvSpPr>
          <p:nvPr/>
        </p:nvSpPr>
        <p:spPr bwMode="auto">
          <a:xfrm flipH="1" flipV="1">
            <a:off x="4714875" y="4429125"/>
            <a:ext cx="720725" cy="108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37" name="Text Box 39"/>
          <p:cNvSpPr txBox="1">
            <a:spLocks noChangeArrowheads="1"/>
          </p:cNvSpPr>
          <p:nvPr/>
        </p:nvSpPr>
        <p:spPr bwMode="auto">
          <a:xfrm>
            <a:off x="3635375" y="16287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EQF=EstQF</a:t>
            </a:r>
          </a:p>
        </p:txBody>
      </p:sp>
      <p:sp>
        <p:nvSpPr>
          <p:cNvPr id="21538" name="Text Box 40"/>
          <p:cNvSpPr txBox="1">
            <a:spLocks noChangeArrowheads="1"/>
          </p:cNvSpPr>
          <p:nvPr/>
        </p:nvSpPr>
        <p:spPr bwMode="auto">
          <a:xfrm>
            <a:off x="2717800" y="2071688"/>
            <a:ext cx="844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Secto-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QFs</a:t>
            </a:r>
          </a:p>
        </p:txBody>
      </p:sp>
      <p:sp>
        <p:nvSpPr>
          <p:cNvPr id="21539" name="Text Box 41"/>
          <p:cNvSpPr txBox="1">
            <a:spLocks noChangeArrowheads="1"/>
          </p:cNvSpPr>
          <p:nvPr/>
        </p:nvSpPr>
        <p:spPr bwMode="auto">
          <a:xfrm>
            <a:off x="5292725" y="23495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HE</a:t>
            </a:r>
          </a:p>
        </p:txBody>
      </p:sp>
      <p:sp>
        <p:nvSpPr>
          <p:cNvPr id="24613" name="Text Box 42"/>
          <p:cNvSpPr txBox="1">
            <a:spLocks noChangeArrowheads="1"/>
          </p:cNvSpPr>
          <p:nvPr/>
        </p:nvSpPr>
        <p:spPr bwMode="auto">
          <a:xfrm>
            <a:off x="7429500" y="3098800"/>
            <a:ext cx="13477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SYS-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TEM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 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LIFE-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LONG-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LEARN-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ING</a:t>
            </a:r>
          </a:p>
        </p:txBody>
      </p:sp>
      <p:sp>
        <p:nvSpPr>
          <p:cNvPr id="24614" name="Text Box 43"/>
          <p:cNvSpPr txBox="1">
            <a:spLocks noChangeArrowheads="1"/>
          </p:cNvSpPr>
          <p:nvPr/>
        </p:nvSpPr>
        <p:spPr bwMode="auto">
          <a:xfrm>
            <a:off x="142875" y="3929063"/>
            <a:ext cx="1501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LABOUR</a:t>
            </a:r>
          </a:p>
          <a:p>
            <a:pPr algn="ctr" eaLnBrk="1" hangingPunct="1">
              <a:defRPr/>
            </a:pPr>
            <a:r>
              <a:rPr lang="et-EE" altLang="et-E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MARKET</a:t>
            </a:r>
          </a:p>
        </p:txBody>
      </p:sp>
      <p:sp>
        <p:nvSpPr>
          <p:cNvPr id="21542" name="Text Box 50"/>
          <p:cNvSpPr txBox="1">
            <a:spLocks noChangeArrowheads="1"/>
          </p:cNvSpPr>
          <p:nvPr/>
        </p:nvSpPr>
        <p:spPr bwMode="auto">
          <a:xfrm>
            <a:off x="6629400" y="5500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54" name="Slide Number Placeholder 53"/>
          <p:cNvSpPr txBox="1">
            <a:spLocks noGrp="1"/>
          </p:cNvSpPr>
          <p:nvPr/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55" name="Footer Placeholder 54"/>
          <p:cNvSpPr txBox="1">
            <a:spLocks noGrp="1"/>
          </p:cNvSpPr>
          <p:nvPr/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</p:spPr>
        <p:txBody>
          <a:bodyPr lIns="0" rIns="0" bIns="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21547" name="Slide Number Placeholder 5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t-EE" altLang="et-EE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8" name="Footer Placeholder 57"/>
          <p:cNvSpPr txBox="1">
            <a:spLocks noGrp="1"/>
          </p:cNvSpPr>
          <p:nvPr/>
        </p:nvSpPr>
        <p:spPr bwMode="auto">
          <a:xfrm>
            <a:off x="3143250" y="63579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t-EE" altLang="et-EE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9" name="Rectangle 62"/>
          <p:cNvSpPr>
            <a:spLocks noChangeArrowheads="1"/>
          </p:cNvSpPr>
          <p:nvPr/>
        </p:nvSpPr>
        <p:spPr bwMode="auto">
          <a:xfrm>
            <a:off x="2916238" y="2997200"/>
            <a:ext cx="503237" cy="863600"/>
          </a:xfrm>
          <a:prstGeom prst="rect">
            <a:avLst/>
          </a:prstGeom>
          <a:solidFill>
            <a:srgbClr val="D595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50" name="Rectangle 63"/>
          <p:cNvSpPr>
            <a:spLocks noChangeArrowheads="1"/>
          </p:cNvSpPr>
          <p:nvPr/>
        </p:nvSpPr>
        <p:spPr bwMode="auto">
          <a:xfrm>
            <a:off x="2916238" y="5013325"/>
            <a:ext cx="503237" cy="863600"/>
          </a:xfrm>
          <a:prstGeom prst="rect">
            <a:avLst/>
          </a:prstGeom>
          <a:solidFill>
            <a:srgbClr val="D595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51" name="Line 64"/>
          <p:cNvSpPr>
            <a:spLocks noChangeShapeType="1"/>
          </p:cNvSpPr>
          <p:nvPr/>
        </p:nvSpPr>
        <p:spPr bwMode="auto">
          <a:xfrm>
            <a:off x="2916238" y="53006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2" name="Line 65"/>
          <p:cNvSpPr>
            <a:spLocks noChangeShapeType="1"/>
          </p:cNvSpPr>
          <p:nvPr/>
        </p:nvSpPr>
        <p:spPr bwMode="auto">
          <a:xfrm>
            <a:off x="2916238" y="32845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3" name="Line 66"/>
          <p:cNvSpPr>
            <a:spLocks noChangeShapeType="1"/>
          </p:cNvSpPr>
          <p:nvPr/>
        </p:nvSpPr>
        <p:spPr bwMode="auto">
          <a:xfrm>
            <a:off x="2916238" y="35734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4" name="Rectangle 67"/>
          <p:cNvSpPr>
            <a:spLocks noChangeArrowheads="1"/>
          </p:cNvSpPr>
          <p:nvPr/>
        </p:nvSpPr>
        <p:spPr bwMode="auto">
          <a:xfrm>
            <a:off x="2916238" y="4005263"/>
            <a:ext cx="503237" cy="863600"/>
          </a:xfrm>
          <a:prstGeom prst="rect">
            <a:avLst/>
          </a:prstGeom>
          <a:solidFill>
            <a:srgbClr val="D595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55" name="Line 68"/>
          <p:cNvSpPr>
            <a:spLocks noChangeShapeType="1"/>
          </p:cNvSpPr>
          <p:nvPr/>
        </p:nvSpPr>
        <p:spPr bwMode="auto">
          <a:xfrm>
            <a:off x="2916238" y="42926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6" name="Line 69"/>
          <p:cNvSpPr>
            <a:spLocks noChangeShapeType="1"/>
          </p:cNvSpPr>
          <p:nvPr/>
        </p:nvSpPr>
        <p:spPr bwMode="auto">
          <a:xfrm>
            <a:off x="29162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7" name="Line 70"/>
          <p:cNvSpPr>
            <a:spLocks noChangeShapeType="1"/>
          </p:cNvSpPr>
          <p:nvPr/>
        </p:nvSpPr>
        <p:spPr bwMode="auto">
          <a:xfrm>
            <a:off x="2916238" y="55895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8" name="Line 71"/>
          <p:cNvSpPr>
            <a:spLocks noChangeShapeType="1"/>
          </p:cNvSpPr>
          <p:nvPr/>
        </p:nvSpPr>
        <p:spPr bwMode="auto">
          <a:xfrm flipV="1">
            <a:off x="3419475" y="3860800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59" name="Line 72"/>
          <p:cNvSpPr>
            <a:spLocks noChangeShapeType="1"/>
          </p:cNvSpPr>
          <p:nvPr/>
        </p:nvSpPr>
        <p:spPr bwMode="auto">
          <a:xfrm flipV="1">
            <a:off x="3419475" y="4357688"/>
            <a:ext cx="7953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0" name="Line 73"/>
          <p:cNvSpPr>
            <a:spLocks noChangeShapeType="1"/>
          </p:cNvSpPr>
          <p:nvPr/>
        </p:nvSpPr>
        <p:spPr bwMode="auto">
          <a:xfrm>
            <a:off x="3419475" y="4724400"/>
            <a:ext cx="795338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1" name="Rectangle 74"/>
          <p:cNvSpPr>
            <a:spLocks noChangeArrowheads="1"/>
          </p:cNvSpPr>
          <p:nvPr/>
        </p:nvSpPr>
        <p:spPr bwMode="auto">
          <a:xfrm>
            <a:off x="5435600" y="2708275"/>
            <a:ext cx="504825" cy="865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62" name="Line 75"/>
          <p:cNvSpPr>
            <a:spLocks noChangeShapeType="1"/>
          </p:cNvSpPr>
          <p:nvPr/>
        </p:nvSpPr>
        <p:spPr bwMode="auto">
          <a:xfrm>
            <a:off x="5435600" y="29972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3" name="Line 76"/>
          <p:cNvSpPr>
            <a:spLocks noChangeShapeType="1"/>
          </p:cNvSpPr>
          <p:nvPr/>
        </p:nvSpPr>
        <p:spPr bwMode="auto">
          <a:xfrm>
            <a:off x="5435600" y="3284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4" name="Line 77"/>
          <p:cNvSpPr>
            <a:spLocks noChangeShapeType="1"/>
          </p:cNvSpPr>
          <p:nvPr/>
        </p:nvSpPr>
        <p:spPr bwMode="auto">
          <a:xfrm>
            <a:off x="4714875" y="3214688"/>
            <a:ext cx="7191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5" name="Rectangle 78"/>
          <p:cNvSpPr>
            <a:spLocks noChangeArrowheads="1"/>
          </p:cNvSpPr>
          <p:nvPr/>
        </p:nvSpPr>
        <p:spPr bwMode="auto">
          <a:xfrm>
            <a:off x="5435600" y="3933825"/>
            <a:ext cx="504825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66" name="Line 79"/>
          <p:cNvSpPr>
            <a:spLocks noChangeShapeType="1"/>
          </p:cNvSpPr>
          <p:nvPr/>
        </p:nvSpPr>
        <p:spPr bwMode="auto">
          <a:xfrm>
            <a:off x="5435600" y="42211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7" name="Line 80"/>
          <p:cNvSpPr>
            <a:spLocks noChangeShapeType="1"/>
          </p:cNvSpPr>
          <p:nvPr/>
        </p:nvSpPr>
        <p:spPr bwMode="auto">
          <a:xfrm>
            <a:off x="5435600" y="4508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8" name="Line 82"/>
          <p:cNvSpPr>
            <a:spLocks noChangeShapeType="1"/>
          </p:cNvSpPr>
          <p:nvPr/>
        </p:nvSpPr>
        <p:spPr bwMode="auto">
          <a:xfrm>
            <a:off x="4714875" y="4357688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69" name="Line 83"/>
          <p:cNvSpPr>
            <a:spLocks noChangeShapeType="1"/>
          </p:cNvSpPr>
          <p:nvPr/>
        </p:nvSpPr>
        <p:spPr bwMode="auto">
          <a:xfrm flipV="1">
            <a:off x="4714875" y="4365625"/>
            <a:ext cx="720725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70" name="Line 84"/>
          <p:cNvSpPr>
            <a:spLocks noChangeShapeType="1"/>
          </p:cNvSpPr>
          <p:nvPr/>
        </p:nvSpPr>
        <p:spPr bwMode="auto">
          <a:xfrm flipV="1">
            <a:off x="4714875" y="4643438"/>
            <a:ext cx="719138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71" name="Rectangle 85"/>
          <p:cNvSpPr>
            <a:spLocks noChangeArrowheads="1"/>
          </p:cNvSpPr>
          <p:nvPr/>
        </p:nvSpPr>
        <p:spPr bwMode="auto">
          <a:xfrm>
            <a:off x="5435600" y="5373688"/>
            <a:ext cx="504825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72" name="Line 86"/>
          <p:cNvSpPr>
            <a:spLocks noChangeShapeType="1"/>
          </p:cNvSpPr>
          <p:nvPr/>
        </p:nvSpPr>
        <p:spPr bwMode="auto">
          <a:xfrm>
            <a:off x="5435600" y="56610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73" name="Line 87"/>
          <p:cNvSpPr>
            <a:spLocks noChangeShapeType="1"/>
          </p:cNvSpPr>
          <p:nvPr/>
        </p:nvSpPr>
        <p:spPr bwMode="auto">
          <a:xfrm>
            <a:off x="5435600" y="59499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74" name="Line 88"/>
          <p:cNvSpPr>
            <a:spLocks noChangeShapeType="1"/>
          </p:cNvSpPr>
          <p:nvPr/>
        </p:nvSpPr>
        <p:spPr bwMode="auto">
          <a:xfrm>
            <a:off x="4714875" y="5500688"/>
            <a:ext cx="7207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75" name="AutoShape 89"/>
          <p:cNvSpPr>
            <a:spLocks noChangeArrowheads="1"/>
          </p:cNvSpPr>
          <p:nvPr/>
        </p:nvSpPr>
        <p:spPr bwMode="auto">
          <a:xfrm>
            <a:off x="1476375" y="3357563"/>
            <a:ext cx="1439863" cy="71437"/>
          </a:xfrm>
          <a:prstGeom prst="leftRightArrow">
            <a:avLst>
              <a:gd name="adj1" fmla="val 50000"/>
              <a:gd name="adj2" fmla="val 403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76" name="AutoShape 90"/>
          <p:cNvSpPr>
            <a:spLocks noChangeArrowheads="1"/>
          </p:cNvSpPr>
          <p:nvPr/>
        </p:nvSpPr>
        <p:spPr bwMode="auto">
          <a:xfrm>
            <a:off x="1619250" y="5300663"/>
            <a:ext cx="1296988" cy="73025"/>
          </a:xfrm>
          <a:prstGeom prst="leftRightArrow">
            <a:avLst>
              <a:gd name="adj1" fmla="val 50000"/>
              <a:gd name="adj2" fmla="val 355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77" name="AutoShape 91"/>
          <p:cNvSpPr>
            <a:spLocks noChangeArrowheads="1"/>
          </p:cNvSpPr>
          <p:nvPr/>
        </p:nvSpPr>
        <p:spPr bwMode="auto">
          <a:xfrm>
            <a:off x="5940425" y="3141663"/>
            <a:ext cx="1368425" cy="71437"/>
          </a:xfrm>
          <a:prstGeom prst="leftRightArrow">
            <a:avLst>
              <a:gd name="adj1" fmla="val 50000"/>
              <a:gd name="adj2" fmla="val 383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78" name="AutoShape 92"/>
          <p:cNvSpPr>
            <a:spLocks noChangeArrowheads="1"/>
          </p:cNvSpPr>
          <p:nvPr/>
        </p:nvSpPr>
        <p:spPr bwMode="auto">
          <a:xfrm>
            <a:off x="5940425" y="5734050"/>
            <a:ext cx="1511300" cy="71438"/>
          </a:xfrm>
          <a:prstGeom prst="leftRightArrow">
            <a:avLst>
              <a:gd name="adj1" fmla="val 50000"/>
              <a:gd name="adj2" fmla="val 423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800">
              <a:latin typeface="Times New Roman" panose="02020603050405020304" pitchFamily="18" charset="0"/>
            </a:endParaRPr>
          </a:p>
        </p:txBody>
      </p:sp>
      <p:sp>
        <p:nvSpPr>
          <p:cNvPr id="21579" name="Text Box 94"/>
          <p:cNvSpPr txBox="1">
            <a:spLocks noChangeArrowheads="1"/>
          </p:cNvSpPr>
          <p:nvPr/>
        </p:nvSpPr>
        <p:spPr bwMode="auto">
          <a:xfrm>
            <a:off x="5337175" y="35941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VET</a:t>
            </a:r>
          </a:p>
        </p:txBody>
      </p:sp>
      <p:sp>
        <p:nvSpPr>
          <p:cNvPr id="21580" name="Text Box 96"/>
          <p:cNvSpPr txBox="1">
            <a:spLocks noChangeArrowheads="1"/>
          </p:cNvSpPr>
          <p:nvPr/>
        </p:nvSpPr>
        <p:spPr bwMode="auto">
          <a:xfrm>
            <a:off x="5435600" y="50133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>
                <a:latin typeface="Arial" panose="020B0604020202020204" pitchFamily="34" charset="0"/>
              </a:rPr>
              <a:t>GE</a:t>
            </a:r>
          </a:p>
        </p:txBody>
      </p:sp>
      <p:sp>
        <p:nvSpPr>
          <p:cNvPr id="21581" name="Text Box 82"/>
          <p:cNvSpPr txBox="1">
            <a:spLocks noChangeArrowheads="1"/>
          </p:cNvSpPr>
          <p:nvPr/>
        </p:nvSpPr>
        <p:spPr bwMode="auto">
          <a:xfrm>
            <a:off x="6470650" y="1579563"/>
            <a:ext cx="253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Estonian NQF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4 subframeworks</a:t>
            </a:r>
          </a:p>
        </p:txBody>
      </p:sp>
      <p:sp>
        <p:nvSpPr>
          <p:cNvPr id="21582" name="Line 84"/>
          <p:cNvSpPr>
            <a:spLocks noChangeShapeType="1"/>
          </p:cNvSpPr>
          <p:nvPr/>
        </p:nvSpPr>
        <p:spPr bwMode="auto">
          <a:xfrm flipV="1">
            <a:off x="6084888" y="1844675"/>
            <a:ext cx="5762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1584" name="Slide Number Placeholder 8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2551B8-D14E-4266-BAF5-C87CD0D12E84}" type="slidenum">
              <a:rPr lang="et-EE" altLang="et-EE" sz="1200">
                <a:solidFill>
                  <a:srgbClr val="898989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t-EE" altLang="et-EE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6" name="Straight Connector 85"/>
          <p:cNvCxnSpPr>
            <a:stCxn id="21511" idx="1"/>
            <a:endCxn id="21511" idx="3"/>
          </p:cNvCxnSpPr>
          <p:nvPr/>
        </p:nvCxnSpPr>
        <p:spPr>
          <a:xfrm rot="10800000" flipH="1">
            <a:off x="4211638" y="4113213"/>
            <a:ext cx="504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4714875" y="3860800"/>
            <a:ext cx="720725" cy="25241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57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8924" y="13336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000000"/>
              </a:solidFill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188641"/>
            <a:ext cx="8820472" cy="6278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/>
              <a:t>OVERVIEW OF THE PRESENTATION</a:t>
            </a:r>
          </a:p>
          <a:p>
            <a:endParaRPr lang="en-GB" dirty="0"/>
          </a:p>
          <a:p>
            <a:r>
              <a:rPr lang="en-GB" dirty="0"/>
              <a:t>PART 1 – WHY NQFs? </a:t>
            </a:r>
          </a:p>
          <a:p>
            <a:endParaRPr lang="en-GB" dirty="0"/>
          </a:p>
          <a:p>
            <a:r>
              <a:rPr lang="en-GB" dirty="0"/>
              <a:t>	THE KEY CONTEXTS AND CONCEPTS OF QUALIFICATION FRAMEWORKS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PART 2 – THE FUNCTIONS OF NQF IN AZERBAIJAN </a:t>
            </a:r>
          </a:p>
          <a:p>
            <a:endParaRPr lang="en-GB" dirty="0"/>
          </a:p>
          <a:p>
            <a:r>
              <a:rPr lang="en-GB" dirty="0"/>
              <a:t>	AZQF AND EDUCATION REFORMS IN AZERBAIJAN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PART 3-  INTERNATIONAL TRENDS AND EXPERIENCES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PART 4- NQF IN AZERBAIJAN ACHIEVEMENTS AND CHALLENGES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    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42CCF9-2F05-4879-A694-AB17A930AA61}" type="slidenum">
              <a:rPr lang="et-EE" altLang="et-EE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t-EE" altLang="et-EE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05249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7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6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4786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 </a:t>
                      </a:r>
                      <a:endParaRPr lang="et-EE" sz="1100" dirty="0" smtClean="0">
                        <a:effectLst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FORMAL EDUCATION QUALIFICATIONS </a:t>
                      </a:r>
                      <a:r>
                        <a:rPr lang="et-EE" sz="2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(2016)</a:t>
                      </a:r>
                      <a:endParaRPr lang="et-EE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ESTQF</a:t>
                      </a:r>
                      <a:endParaRPr lang="et-EE" sz="2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LEVELS </a:t>
                      </a:r>
                      <a:endParaRPr lang="et-EE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69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BASIC EDUCATION CERTIFICATE BASED ON CURRICULUM FOR STUDENTS WITH MODERATE AND SEVERE LEARNING DISABILITIES</a:t>
                      </a:r>
                      <a:r>
                        <a:rPr lang="en-GB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et-EE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1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290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B</a:t>
                      </a:r>
                      <a:r>
                        <a:rPr lang="en-GB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ASIC EDUCATION CERTIFICATE BASED ON SIMPLIFIED CURRICULUM</a:t>
                      </a:r>
                      <a:r>
                        <a:rPr lang="en-GB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t-EE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VET </a:t>
                      </a:r>
                      <a:r>
                        <a:rPr lang="et-EE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2 </a:t>
                      </a: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CERTIFICATE</a:t>
                      </a:r>
                      <a:endParaRPr lang="et-EE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2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150">
                <a:tc>
                  <a:txBody>
                    <a:bodyPr/>
                    <a:lstStyle/>
                    <a:p>
                      <a:pPr marL="453390" marR="0" indent="-22669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BASIC EDUCATION CERTIFICATE</a:t>
                      </a:r>
                      <a:endParaRPr lang="et-EE" sz="18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VET </a:t>
                      </a:r>
                      <a:r>
                        <a:rPr lang="et-EE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3 </a:t>
                      </a: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CERTIFICATE</a:t>
                      </a:r>
                      <a:r>
                        <a:rPr lang="en-GB" sz="1200" kern="1200" dirty="0" smtClean="0">
                          <a:effectLst/>
                        </a:rPr>
                        <a:t> </a:t>
                      </a:r>
                      <a:endParaRPr lang="et-E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3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0010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UPPER SECONDARY GENERAL EDUCATION CERTIFICATE  </a:t>
                      </a:r>
                      <a:endParaRPr lang="et-EE" sz="1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UPPER SECONDARY VET CERTIFICATE</a:t>
                      </a:r>
                      <a:endParaRPr lang="et-EE" sz="18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VET </a:t>
                      </a:r>
                      <a:r>
                        <a:rPr lang="et-EE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4 </a:t>
                      </a: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CERTIFICATE </a:t>
                      </a:r>
                      <a:endParaRPr lang="et-EE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4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290">
                <a:tc>
                  <a:txBody>
                    <a:bodyPr/>
                    <a:lstStyle/>
                    <a:p>
                      <a:pPr marL="453390" marR="0" indent="-22669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 smtClean="0">
                          <a:effectLst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VET </a:t>
                      </a:r>
                      <a:r>
                        <a:rPr lang="et-EE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r>
                        <a:rPr lang="et-EE" sz="1800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t-EE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</a:t>
                      </a:r>
                      <a:r>
                        <a:rPr lang="en-GB" sz="18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CERTIFICATE</a:t>
                      </a:r>
                      <a:r>
                        <a:rPr lang="en-GB" sz="1200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t-EE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5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8452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DIPLOMA OF BACHELOR'S DEGREE</a:t>
                      </a:r>
                      <a:endParaRPr lang="et-EE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DIPLOMA OF PROFESSIONAL HIGHER EDUCATION </a:t>
                      </a:r>
                      <a:endParaRPr lang="et-EE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6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DIPLOMA OF MASTER'S DEGREE</a:t>
                      </a:r>
                      <a:endParaRPr lang="et-EE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7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DIPLOMA OF DOCTORAL DEGREE</a:t>
                      </a:r>
                      <a:endParaRPr lang="et-EE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8</a:t>
                      </a:r>
                      <a:endParaRPr lang="et-EE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5" marR="55245" marT="825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1132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t-EE" altLang="et-EE" sz="2400" dirty="0" smtClean="0"/>
              <a:t>GENERAL TREND OF DEVELOPMENT – </a:t>
            </a:r>
            <a:r>
              <a:rPr lang="et-EE" altLang="et-EE" sz="2400" b="1" dirty="0" smtClean="0"/>
              <a:t>TOWARDS LEARNING OUTCOMES BASED STANDARDS</a:t>
            </a:r>
            <a:r>
              <a:rPr lang="et-EE" altLang="et-EE" sz="2400" dirty="0" smtClean="0"/>
              <a:t>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400" dirty="0" smtClean="0"/>
              <a:t> HIGHER EDUCATION STANDARD (2008)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400" dirty="0" smtClean="0"/>
              <a:t> VOCATIONAL EDUCATION STANDARD (2009, 2013) + NATIONAL CURRICULA FOR VET (54)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400" dirty="0" smtClean="0"/>
              <a:t> NATIONAL CURRICULUM FOR BASIC SCHOOL (2010)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400" dirty="0" smtClean="0"/>
              <a:t> NATIONAL CURRICULUM FOR UPPER SECONDARY SCHOOL (2010)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400" dirty="0" smtClean="0"/>
              <a:t> NEW GENERATION OF OCCUPATIONAL QUALIFICATION STANDARDS (2010-...)</a:t>
            </a:r>
            <a:endParaRPr lang="en-GB" altLang="et-EE" sz="2400" dirty="0" smtClean="0"/>
          </a:p>
          <a:p>
            <a:r>
              <a:rPr lang="et-EE" altLang="et-EE" sz="2400" dirty="0" smtClean="0"/>
              <a:t>DEVELOPMENT OF A </a:t>
            </a:r>
            <a:r>
              <a:rPr lang="et-EE" altLang="et-EE" sz="2400" b="1" dirty="0" smtClean="0"/>
              <a:t>LEARNING OUTCOMES </a:t>
            </a:r>
            <a:r>
              <a:rPr lang="et-EE" altLang="et-EE" sz="2400" dirty="0" smtClean="0"/>
              <a:t>(COMPETENCE) </a:t>
            </a:r>
            <a:r>
              <a:rPr lang="et-EE" altLang="et-EE" sz="2400" b="1" dirty="0" smtClean="0"/>
              <a:t>BASED NQF NEEDS</a:t>
            </a:r>
            <a:r>
              <a:rPr lang="et-EE" altLang="et-EE" sz="2400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t-EE" altLang="et-EE" sz="2400" dirty="0" smtClean="0"/>
              <a:t> CHANGE OF PARADIGM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t-EE" altLang="et-EE" sz="2400" dirty="0" smtClean="0"/>
              <a:t> INVOLVEMENT OF STAKEHOLDERS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t-EE" altLang="et-EE" sz="2400" dirty="0" smtClean="0"/>
              <a:t> CLEARLY DEFINED CONCEPTUAL FRAMEWORK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t-EE" altLang="et-EE" sz="2400" dirty="0" smtClean="0"/>
              <a:t> CONCENTRATING ATTENTION TO THE QUALITY OF ASSESSMENT AND CERTIFICATION PROCESSES</a:t>
            </a:r>
            <a:endParaRPr lang="ru-RU" altLang="et-EE" sz="2400" dirty="0" smtClean="0"/>
          </a:p>
          <a:p>
            <a:pPr>
              <a:lnSpc>
                <a:spcPct val="90000"/>
              </a:lnSpc>
              <a:buFont typeface="Arial" charset="0"/>
              <a:buChar char="–"/>
              <a:defRPr/>
            </a:pPr>
            <a:endParaRPr lang="et-EE" altLang="et-EE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OLAV AARNA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/>
              <a:t>NQF IN ESTONIA –</a:t>
            </a:r>
            <a:r>
              <a:rPr lang="et-EE" sz="2400" b="1" u="sng" dirty="0"/>
              <a:t> QUALIFICATION STANDARDS AND SOME CONCLUSIONS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08720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PART 4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NQF IN AZERBAIJAN 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200" i="1" dirty="0">
                <a:solidFill>
                  <a:schemeClr val="accent4">
                    <a:lumMod val="75000"/>
                  </a:schemeClr>
                </a:solidFill>
              </a:rPr>
              <a:t>ACHIEVEMENTS AND CHALLENGES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HOW WAS THE DECREE DEVELOPED?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WHAT ARE THE MAIN DRIVERS?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WHY IT IS IMPORTANT THAT THE DECREE IS ADOPTED</a:t>
            </a:r>
            <a:r>
              <a:rPr lang="en-GB" dirty="0" smtClean="0"/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/>
              <a:t>SHOULD THE DECREE STILL BE IMPROVED?</a:t>
            </a:r>
            <a:r>
              <a:rPr lang="en-GB" dirty="0"/>
              <a:t>                           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OLAV AARNA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DRAFT DECREE – MAIN POINTS</a:t>
            </a:r>
            <a:endParaRPr lang="it-IT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WHAT DO WE MEAN WITH POPULATING THE NQF </a:t>
            </a:r>
            <a:r>
              <a:rPr lang="en-GB" dirty="0" smtClean="0"/>
              <a:t>REGISTER? </a:t>
            </a:r>
            <a:r>
              <a:rPr lang="en-GB" dirty="0"/>
              <a:t>– THE FUNCTION OF THE REGISTER  </a:t>
            </a:r>
          </a:p>
          <a:p>
            <a:r>
              <a:rPr lang="en-GB" dirty="0"/>
              <a:t>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GB" dirty="0"/>
              <a:t>EXISTING QUALIFICATIONS AND CURRICULA IN AZERBAIJAN AND LEARNING OUTCOMES  - A REVIEW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HIGHER EDUCATION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VET AND ADULT LEARNING  WITH SPECIAL ATTENTION TO LINK BETWEEN OCCUPATIONAL STANDARDS AND EDUCATION STANDARDS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GENERAL EDUCATION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OLAV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AARNA AND ARJEN 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POPULATING THE NQF REGISTER </a:t>
            </a:r>
            <a:endParaRPr lang="it-IT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NQF IMPLEMENTATION PLAN AND EU TECHNICAL ASSISTANCE PROJECT 1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6" name="TextBox 3"/>
          <p:cNvSpPr txBox="1"/>
          <p:nvPr/>
        </p:nvSpPr>
        <p:spPr>
          <a:xfrm>
            <a:off x="3739865" y="2344736"/>
            <a:ext cx="5364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COORDINATED AND INTEGRATED APPROACH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ENSURE RELEVANT QUALIFICATIONS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UPDATE STANDARDS AND CURRICULA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MORE TRUST THROUGH QUALITY ASSURANCE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IMPROVED PROVISION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INFORM PEOPLE ABOUT OPPORTUNITIES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IMPROVE INTERNATIONAL RECOGNITION</a:t>
            </a:r>
          </a:p>
        </p:txBody>
      </p:sp>
      <p:sp>
        <p:nvSpPr>
          <p:cNvPr id="7" name="Left Brace 19"/>
          <p:cNvSpPr/>
          <p:nvPr/>
        </p:nvSpPr>
        <p:spPr>
          <a:xfrm>
            <a:off x="3419872" y="2205274"/>
            <a:ext cx="360040" cy="388843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ounded Rectangle 20"/>
          <p:cNvSpPr/>
          <p:nvPr/>
        </p:nvSpPr>
        <p:spPr>
          <a:xfrm>
            <a:off x="2843808" y="3212976"/>
            <a:ext cx="432048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AZQF</a:t>
            </a:r>
          </a:p>
        </p:txBody>
      </p:sp>
      <p:sp>
        <p:nvSpPr>
          <p:cNvPr id="9" name="Oval 22"/>
          <p:cNvSpPr/>
          <p:nvPr/>
        </p:nvSpPr>
        <p:spPr>
          <a:xfrm>
            <a:off x="189317" y="692696"/>
            <a:ext cx="3094456" cy="16093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500000"/>
                </a:solidFill>
              </a:rPr>
              <a:t>AZERBAIJAN 2020 </a:t>
            </a:r>
            <a:endParaRPr lang="en-GB" sz="2400" dirty="0">
              <a:solidFill>
                <a:srgbClr val="500000"/>
              </a:solidFill>
            </a:endParaRPr>
          </a:p>
          <a:p>
            <a:pPr algn="ctr"/>
            <a:r>
              <a:rPr lang="en-GB" sz="2400" b="1" dirty="0">
                <a:solidFill>
                  <a:srgbClr val="500000"/>
                </a:solidFill>
              </a:rPr>
              <a:t>A VISION FOR THE FUTURE</a:t>
            </a:r>
            <a:endParaRPr lang="en-GB" sz="2400" dirty="0">
              <a:solidFill>
                <a:srgbClr val="500000"/>
              </a:solidFill>
            </a:endParaRPr>
          </a:p>
        </p:txBody>
      </p:sp>
      <p:sp>
        <p:nvSpPr>
          <p:cNvPr id="10" name="Rounded Rectangle 24"/>
          <p:cNvSpPr/>
          <p:nvPr/>
        </p:nvSpPr>
        <p:spPr>
          <a:xfrm>
            <a:off x="127407" y="3288454"/>
            <a:ext cx="2174222" cy="15701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EDUCATION DEVELOPMENT STRATEGY</a:t>
            </a:r>
            <a:endParaRPr lang="en-GB" sz="2200" dirty="0"/>
          </a:p>
        </p:txBody>
      </p:sp>
      <p:sp>
        <p:nvSpPr>
          <p:cNvPr id="11" name="Chevron 26"/>
          <p:cNvSpPr/>
          <p:nvPr/>
        </p:nvSpPr>
        <p:spPr>
          <a:xfrm>
            <a:off x="2362426" y="3759882"/>
            <a:ext cx="379242" cy="7063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own Arrow 27"/>
          <p:cNvSpPr/>
          <p:nvPr/>
        </p:nvSpPr>
        <p:spPr>
          <a:xfrm rot="1428944">
            <a:off x="995999" y="2444923"/>
            <a:ext cx="648072" cy="7200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ARJEN DEIJ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37111"/>
              </p:ext>
            </p:extLst>
          </p:nvPr>
        </p:nvGraphicFramePr>
        <p:xfrm>
          <a:off x="323528" y="1340768"/>
          <a:ext cx="8640638" cy="1505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838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DRAFT ACTION PLAN FOR THE IMPLEMENTATION OF THE AZERBAIJAN QUALIFICATIONS FRAMEWORK 2016-2022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STRATEGIC TARGETS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MEASURES</a:t>
                      </a:r>
                      <a:endParaRPr lang="en-GB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NECESSARY PRINCIPLES FOR IMPLEMENTATION</a:t>
                      </a:r>
                      <a:endParaRPr lang="en-GB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IMPLEMENTATION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PERIOD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IMPLEMENTERS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78649"/>
              </p:ext>
            </p:extLst>
          </p:nvPr>
        </p:nvGraphicFramePr>
        <p:xfrm>
          <a:off x="323528" y="2852935"/>
          <a:ext cx="8640638" cy="1553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1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NATIONAL AZQF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REGISTER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ESTABLISHED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</a:rPr>
                        <a:t> 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</a:t>
                      </a:r>
                    </a:p>
                  </a:txBody>
                  <a:tcPr marL="56593" marR="5659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MoE budget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GB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donors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2016-2019</a:t>
                      </a:r>
                    </a:p>
                  </a:txBody>
                  <a:tcPr marL="56593" marR="56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developers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11663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NQF IMPLEMENTATION PLAN AND EU TECHNICAL ASSISTANCE PROJECT 2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26</a:t>
            </a:fld>
            <a:endParaRPr lang="en-GB"/>
          </a:p>
        </p:txBody>
      </p:sp>
      <p:sp>
        <p:nvSpPr>
          <p:cNvPr id="7" name="CasellaDiTesto 12"/>
          <p:cNvSpPr txBox="1"/>
          <p:nvPr/>
        </p:nvSpPr>
        <p:spPr>
          <a:xfrm>
            <a:off x="179512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ARJEN DEIJ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/>
              <a:t>EU </a:t>
            </a:r>
            <a:r>
              <a:rPr lang="en-GB" sz="2400" b="1" u="sng" dirty="0"/>
              <a:t>TECHNICAL ASSISTANCE </a:t>
            </a:r>
            <a:r>
              <a:rPr lang="en-GB" sz="2400" b="1" u="sng" dirty="0" smtClean="0"/>
              <a:t>PROJECT </a:t>
            </a:r>
            <a:endParaRPr lang="en-US" sz="2400" b="1" u="sng" dirty="0"/>
          </a:p>
        </p:txBody>
      </p:sp>
      <p:sp>
        <p:nvSpPr>
          <p:cNvPr id="4" name="Rettangolo 3"/>
          <p:cNvSpPr/>
          <p:nvPr/>
        </p:nvSpPr>
        <p:spPr>
          <a:xfrm>
            <a:off x="29940" y="1052736"/>
            <a:ext cx="9036496" cy="587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OVERALL OBJECTIVE</a:t>
            </a:r>
          </a:p>
          <a:p>
            <a:endParaRPr lang="en-US" sz="800" b="1" dirty="0"/>
          </a:p>
          <a:p>
            <a:r>
              <a:rPr lang="en-GB" i="1" dirty="0"/>
              <a:t>ENHANCE THE QUALITY AND RELEVANCE OF THE EDUCATION AND TRAINING SYSTEM IN AZERBAIJAN </a:t>
            </a:r>
          </a:p>
          <a:p>
            <a:endParaRPr lang="en-GB" sz="800" i="1" dirty="0"/>
          </a:p>
          <a:p>
            <a:r>
              <a:rPr lang="en-GB" dirty="0"/>
              <a:t>SUPPORTING ECONOMIC DIVERSIFICATION, CREATING OPPORTUNITIES FOR LIFELONG LEARNING, AND FULFILLING THE EDUCATION DEVELOPMENT STRATEGY IN LINE WITH EUROPEAN AND INTERNATIONAL BEST PRACTICE.</a:t>
            </a:r>
            <a:endParaRPr lang="en-US" dirty="0"/>
          </a:p>
          <a:p>
            <a:endParaRPr lang="en-GB" b="1" dirty="0"/>
          </a:p>
          <a:p>
            <a:r>
              <a:rPr lang="en-GB" b="1" dirty="0"/>
              <a:t>PURPOSES</a:t>
            </a:r>
          </a:p>
          <a:p>
            <a:endParaRPr lang="en-GB" sz="800" b="1" dirty="0"/>
          </a:p>
          <a:p>
            <a:r>
              <a:rPr lang="en-GB" dirty="0"/>
              <a:t>A FUNCTIONAL NQF IS SET-UP WITH THE FOLLOWING SPECIFIC OBJECTIVES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TO ENSURE  EFFECTIVE IMPLEMENTATION OF NQF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TO TEST EDUCATION STANDARDS FOR COMPETENCY-BASED EDUCATION PROVISION AND INTRODUCE RELEVANT EDUCATION STANDARDS IN PILOT SECTORS 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TO IMPROVE ASSESSMENT AND QUALITY ASSURANCE OF ASSESSMENT AND CERTIFICATION PROCESSES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TO FACILITATE LIFELONG LEARNING THROUGH VALIDATION OF NON-FORMAL AND INFORMAL LEARNING AND CREDIT TRANSFER</a:t>
            </a:r>
            <a:endParaRPr lang="en-US" b="1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THE PROJECT WILL COVER </a:t>
            </a:r>
            <a:r>
              <a:rPr lang="en-GB" b="1" dirty="0"/>
              <a:t>LEVELS 3-7 OF THE NQF</a:t>
            </a:r>
            <a:r>
              <a:rPr lang="en-GB" dirty="0"/>
              <a:t> AND INCLUDE MEASURES TO </a:t>
            </a:r>
            <a:r>
              <a:rPr lang="en-GB" b="1" dirty="0"/>
              <a:t>SUPPORT INITIAL VET, COLLEGE EDUCATION, HIGHER EDUCATION AND ADULT LEARNING</a:t>
            </a:r>
            <a:r>
              <a:rPr lang="en-GB" dirty="0"/>
              <a:t>.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10934"/>
              </p:ext>
            </p:extLst>
          </p:nvPr>
        </p:nvGraphicFramePr>
        <p:xfrm>
          <a:off x="104775" y="1266825"/>
          <a:ext cx="87122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3" imgW="9216363" imgH="5046724" progId="Word.Document.12">
                  <p:embed/>
                </p:oleObj>
              </mc:Choice>
              <mc:Fallback>
                <p:oleObj name="Document" r:id="rId3" imgW="9216363" imgH="5046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" y="1266825"/>
                        <a:ext cx="8712200" cy="478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7504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/>
              <a:t>THE BIGGEST CHALLENGE: WHO SHOULD DO WHAT?</a:t>
            </a:r>
            <a:endParaRPr lang="it-IT" sz="24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28</a:t>
            </a:fld>
            <a:endParaRPr lang="en-GB"/>
          </a:p>
        </p:txBody>
      </p:sp>
      <p:sp>
        <p:nvSpPr>
          <p:cNvPr id="6" name="CasellaDiTesto 12"/>
          <p:cNvSpPr txBox="1"/>
          <p:nvPr/>
        </p:nvSpPr>
        <p:spPr>
          <a:xfrm>
            <a:off x="179512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ARJEN DEIJ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29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18593" cy="54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08720"/>
            <a:ext cx="74168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PART 1 </a:t>
            </a:r>
          </a:p>
          <a:p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WHY NQFs? </a:t>
            </a:r>
          </a:p>
          <a:p>
            <a:endParaRPr lang="en-GB" sz="32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3200" i="1" dirty="0">
                <a:solidFill>
                  <a:schemeClr val="accent3">
                    <a:lumMod val="75000"/>
                  </a:schemeClr>
                </a:solidFill>
              </a:rPr>
              <a:t>THE KEY CONTEXTS AND CONCEPTS OF QUALIFICATION FRAMEWORKS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8924" y="13336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000000"/>
              </a:solidFill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15283" y="1412776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CHANGING AND GLOBALISING SOCIETIES AND EDUCATION SYSTEMS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MAKING LIFELONG LEARNING MEASURABLE AND QUALIFICATIONS COMPARABLE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MORE TRUST IN QUALIFICATIONS – IDENTIFYING AND COMPARING LEARNING OUTCOMES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LEARNING OUTCOMES BEYOND QUALIFICATIONS – INNOVATING LEARNING AND ASSESSMENT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ARJEN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3265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QUALIFICATION FRAMEWORKS: WHY ARE THEY INTRODUCED ? </a:t>
            </a:r>
          </a:p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8924" y="13336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000000"/>
              </a:solidFill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90872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BOLOGNA PROCESS </a:t>
            </a:r>
            <a:r>
              <a:rPr lang="en-GB" dirty="0"/>
              <a:t>CREATING A EUROPEAN HIGHER EDUCATION AREA </a:t>
            </a:r>
          </a:p>
          <a:p>
            <a:endParaRPr lang="en-GB" dirty="0"/>
          </a:p>
          <a:p>
            <a:r>
              <a:rPr lang="en-GB" dirty="0"/>
              <a:t>MORE EMPHASIS ON </a:t>
            </a:r>
            <a:r>
              <a:rPr lang="en-GB" dirty="0" smtClean="0"/>
              <a:t>QUALITY ASSURANCE TO </a:t>
            </a:r>
            <a:r>
              <a:rPr lang="en-GB" dirty="0"/>
              <a:t>ENSURE THAT RESULTS ARE COMPARABLE AND STANDARDS ARE RAISED</a:t>
            </a:r>
          </a:p>
          <a:p>
            <a:endParaRPr lang="en-GB" dirty="0"/>
          </a:p>
          <a:p>
            <a:r>
              <a:rPr lang="en-GB" dirty="0"/>
              <a:t>EUROPEAN STANDARDS AND GUIDELINES- THREE COMPONENTS FOR QA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FOCUS ON HIGHER EDUCATION INSTITUTIONS INTERNAL QA PROCESSES,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EXTERNAL VALIDATION BY INDEPENDENT QA AGENCIES,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EXTERNAL VALIDATION OF QA AGENCIES (EQAR/ENQA)</a:t>
            </a:r>
          </a:p>
          <a:p>
            <a:endParaRPr lang="en-GB" dirty="0"/>
          </a:p>
          <a:p>
            <a:r>
              <a:rPr lang="en-GB" dirty="0" smtClean="0"/>
              <a:t>EUROPEAN QUALIFICATIONS FRAMEWORK FOR LIFELONG LEARNING (</a:t>
            </a:r>
            <a:r>
              <a:rPr lang="en-GB" dirty="0" smtClean="0"/>
              <a:t>EQF) </a:t>
            </a:r>
            <a:r>
              <a:rPr lang="en-GB" dirty="0" smtClean="0"/>
              <a:t>AND QUALIFICATIONS FRAMEWORK FOR THE EUROPEAN HIGHER EDUCATION AREA (QF EHEA) AS </a:t>
            </a:r>
            <a:r>
              <a:rPr lang="en-GB" dirty="0"/>
              <a:t>INTEGRATED PROCESSES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REFERENCING &amp; SELF-CERTIFICATION PROCESSES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LEVEL 5 AND 4 MENTIONED IN BOLOGNA COMMUNIQUÉS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NEW EQF RECOMMENDATION - MORE ATTENTION TO QA AND INTEGRATION OF CREDIT SYSTEMS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OLAV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AARNA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16633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WHY THE EU IS SUPPORTING QFS ?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MANAGING DIVERSITY AND SUBSIDIARITY:  THE EQF MAKING EUROPEAN QUALIFICATIONS COMPARABLE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THE NEED FOR MORE RELEVANT LEARNING OUTCOMES – PISA AND PIAAC RESULTS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NEW SKILLS AGENDA 2016, BETTER SKILLS IDENTIFICATION, MORE MOBILITY AND LIFELONG LEARNING, MORE IMPACT FOR CITIZENS, NQFS AND EQF USED MORE WIDELY AS A DAILY TOOL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ARJEN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WHY THE EU IS SUPPORTING QFS ? 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08720"/>
            <a:ext cx="74168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PART 2 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THE FUNCTIONS OF NQF IN AZERBAIJAN 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  <a:t>AZQF AND EDUCATION REFORMS IN AZERBAIJAN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80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/>
              <a:t>THE 2009 LAW ON EDUCATION FACILITATED THE AZQF 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LIFELONG LEARNING ORIENTATION (</a:t>
            </a:r>
            <a:r>
              <a:rPr lang="en-GB" dirty="0" smtClean="0"/>
              <a:t>INCLUDES FORMAL, NON-FORMAL AND INFORMAL LEARNING). THE LAW GOES BEYOND THE FORMAL PROVISION FOR YOUTH AND INCLUDES G</a:t>
            </a:r>
            <a:r>
              <a:rPr lang="en-GB" dirty="0" smtClean="0"/>
              <a:t>ENERAL </a:t>
            </a:r>
            <a:r>
              <a:rPr lang="en-GB" dirty="0"/>
              <a:t>EDUCATION, VOCATIONAL EDUCATION, HIGHER EDUCATION AND ADDITIONAL EDUCATION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FOCUS ON </a:t>
            </a:r>
            <a:r>
              <a:rPr lang="en-GB" dirty="0"/>
              <a:t>QUALITY ASSURANCE AND CENTRAL ROLE FOR MINISTRY OF EDUCATION IN QUALITY ASSURING CERTIFICATION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MORE CENTRAL ROLE FOR LEARNING </a:t>
            </a:r>
            <a:r>
              <a:rPr lang="en-GB" dirty="0" smtClean="0"/>
              <a:t>OUTCOMES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OLAV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AARNA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864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/>
              <a:t>THE LAW ON EDUCATION AND AZQF</a:t>
            </a:r>
            <a:endParaRPr lang="en-US" sz="24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55679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/>
            <a:endParaRPr lang="en-US" sz="2000" dirty="0" smtClean="0"/>
          </a:p>
          <a:p>
            <a:pPr marL="971550" lvl="1"/>
            <a:endParaRPr lang="en-GB" sz="2000" b="1" dirty="0" smtClean="0"/>
          </a:p>
          <a:p>
            <a:pPr marL="971550" lvl="1"/>
            <a:endParaRPr lang="en-GB" sz="2000" b="1" dirty="0"/>
          </a:p>
          <a:p>
            <a:pPr marL="971550" lvl="1"/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72766" y="3093036"/>
            <a:ext cx="5171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PRIORITIZE THE DEVELOPMENT OF HUMAN CAPITAL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EDUCATION SYSTEM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IMPORTANCE OF ADULT &amp; LIFELONG </a:t>
            </a:r>
            <a:r>
              <a:rPr lang="en-GB" dirty="0" smtClean="0">
                <a:solidFill>
                  <a:srgbClr val="000000"/>
                </a:solidFill>
              </a:rPr>
              <a:t>LEARNING (SKILLING UP WORKFORCE) </a:t>
            </a: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ICT ASSISTED LEARNING THROUGH THE INTERNET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EFFICIENT HEALTH CARE AND SOCIAL PROTECTION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BETTER GOVERNANCE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AZERBAIJAN 2020 </a:t>
            </a:r>
            <a:r>
              <a:rPr lang="en-GB" sz="2400" u="sng" dirty="0"/>
              <a:t> </a:t>
            </a:r>
            <a:r>
              <a:rPr lang="en-GB" sz="2400" b="1" u="sng" dirty="0" smtClean="0"/>
              <a:t>A </a:t>
            </a:r>
            <a:r>
              <a:rPr lang="en-GB" sz="2400" b="1" u="sng" dirty="0"/>
              <a:t>VISION FOR THE FUTURE</a:t>
            </a:r>
            <a:endParaRPr lang="en-GB" sz="2400" u="sng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488" y="832644"/>
            <a:ext cx="8771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ENSURE THE RAPID DEVELOPMENT OF THE NON-OIL SECTOR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FOCUS ON PRIVATE SECTOR DEVELOPMENT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AN </a:t>
            </a:r>
            <a:r>
              <a:rPr lang="en-GB" dirty="0">
                <a:solidFill>
                  <a:srgbClr val="000000"/>
                </a:solidFill>
              </a:rPr>
              <a:t>EXPORT-ORIENTED OPENER ECONOMY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WITH MORE </a:t>
            </a:r>
            <a:r>
              <a:rPr lang="en-GB" dirty="0">
                <a:solidFill>
                  <a:srgbClr val="000000"/>
                </a:solidFill>
              </a:rPr>
              <a:t>INNOVATION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BETTER </a:t>
            </a:r>
            <a:r>
              <a:rPr lang="en-GB" dirty="0">
                <a:solidFill>
                  <a:srgbClr val="000000"/>
                </a:solidFill>
              </a:rPr>
              <a:t>INFRASTRUCTURE &amp; </a:t>
            </a:r>
            <a:r>
              <a:rPr lang="en-GB" dirty="0" smtClean="0">
                <a:solidFill>
                  <a:srgbClr val="000000"/>
                </a:solidFill>
              </a:rPr>
              <a:t>TELECOMMUNICATIONS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MORE SUSTAINABLE-A BETTER ENVIRONMENTAL BALANCE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COOPERATE </a:t>
            </a:r>
            <a:r>
              <a:rPr lang="en-GB" dirty="0">
                <a:solidFill>
                  <a:srgbClr val="000000"/>
                </a:solidFill>
              </a:rPr>
              <a:t>WITH GROWING DEVELOPING </a:t>
            </a:r>
            <a:r>
              <a:rPr lang="en-GB" dirty="0" smtClean="0">
                <a:solidFill>
                  <a:srgbClr val="000000"/>
                </a:solidFill>
              </a:rPr>
              <a:t>COUNTRIES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" y="3140968"/>
            <a:ext cx="3924279" cy="28083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438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ARJEN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DEIJ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9D17-B63A-41D7-9EB7-84DDB644F3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5804</TotalTime>
  <Words>1621</Words>
  <Application>Microsoft Office PowerPoint</Application>
  <PresentationFormat>On-screen Show (4:3)</PresentationFormat>
  <Paragraphs>632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Microsoft Word Document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ESTONIAN QUALIFICATIONS FRAMEWORK (2016)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Training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Arjen Deij</cp:lastModifiedBy>
  <cp:revision>134</cp:revision>
  <cp:lastPrinted>2016-07-18T07:36:15Z</cp:lastPrinted>
  <dcterms:created xsi:type="dcterms:W3CDTF">2013-09-18T16:17:39Z</dcterms:created>
  <dcterms:modified xsi:type="dcterms:W3CDTF">2016-07-18T12:50:55Z</dcterms:modified>
</cp:coreProperties>
</file>