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7" r:id="rId6"/>
    <p:sldId id="25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50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90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41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84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26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77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89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01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57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48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32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29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Rector’s </a:t>
            </a:r>
            <a:r>
              <a:rPr lang="fi-FI" err="1" smtClean="0"/>
              <a:t>conference</a:t>
            </a:r>
            <a:r>
              <a:rPr lang="fi-FI" smtClean="0"/>
              <a:t> </a:t>
            </a:r>
            <a:r>
              <a:rPr lang="fi-FI" smtClean="0"/>
              <a:t>in Azerbaijan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Why</a:t>
            </a:r>
            <a:r>
              <a:rPr lang="fi-FI" sz="2800" dirty="0" smtClean="0"/>
              <a:t> and </a:t>
            </a:r>
            <a:r>
              <a:rPr lang="fi-FI" sz="2800" dirty="0" err="1" smtClean="0"/>
              <a:t>how</a:t>
            </a:r>
            <a:r>
              <a:rPr lang="fi-FI" sz="2800" dirty="0" smtClean="0"/>
              <a:t> to </a:t>
            </a:r>
            <a:r>
              <a:rPr lang="fi-FI" sz="2800" dirty="0" err="1" smtClean="0"/>
              <a:t>get</a:t>
            </a:r>
            <a:r>
              <a:rPr lang="fi-FI" sz="2800" dirty="0" smtClean="0"/>
              <a:t> </a:t>
            </a:r>
            <a:r>
              <a:rPr lang="fi-FI" sz="2800" dirty="0" err="1" smtClean="0"/>
              <a:t>started</a:t>
            </a:r>
            <a:endParaRPr lang="fi-FI" sz="2800" dirty="0" smtClean="0"/>
          </a:p>
          <a:p>
            <a:r>
              <a:rPr lang="fi-FI" sz="2800" dirty="0" smtClean="0"/>
              <a:t>Kauko Hämäläinen</a:t>
            </a:r>
          </a:p>
          <a:p>
            <a:r>
              <a:rPr lang="fi-FI" sz="2800" dirty="0" err="1" smtClean="0"/>
              <a:t>Professor</a:t>
            </a:r>
            <a:r>
              <a:rPr lang="fi-FI" sz="2800" dirty="0" smtClean="0"/>
              <a:t> emeritus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99771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Recommendations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based</a:t>
            </a:r>
            <a:r>
              <a:rPr lang="fi-FI" dirty="0" smtClean="0"/>
              <a:t> 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Comments</a:t>
            </a:r>
            <a:r>
              <a:rPr lang="fi-FI" dirty="0" smtClean="0"/>
              <a:t> of </a:t>
            </a:r>
            <a:r>
              <a:rPr lang="fi-FI" dirty="0" err="1" smtClean="0"/>
              <a:t>two</a:t>
            </a:r>
            <a:r>
              <a:rPr lang="fi-FI" dirty="0" smtClean="0"/>
              <a:t> </a:t>
            </a:r>
            <a:r>
              <a:rPr lang="fi-FI" dirty="0" err="1" smtClean="0"/>
              <a:t>earlier</a:t>
            </a:r>
            <a:r>
              <a:rPr lang="fi-FI" dirty="0" smtClean="0"/>
              <a:t> Open </a:t>
            </a:r>
            <a:r>
              <a:rPr lang="fi-FI" dirty="0" err="1" smtClean="0"/>
              <a:t>seminars</a:t>
            </a:r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Discussions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Ministry</a:t>
            </a:r>
            <a:r>
              <a:rPr lang="fi-FI" dirty="0" smtClean="0"/>
              <a:t> of </a:t>
            </a:r>
            <a:r>
              <a:rPr lang="fi-FI" dirty="0" err="1" smtClean="0"/>
              <a:t>Education</a:t>
            </a:r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Interwievs</a:t>
            </a:r>
            <a:r>
              <a:rPr lang="fi-FI" dirty="0" smtClean="0"/>
              <a:t> of </a:t>
            </a:r>
            <a:r>
              <a:rPr lang="fi-FI" dirty="0" err="1" smtClean="0"/>
              <a:t>three</a:t>
            </a:r>
            <a:r>
              <a:rPr lang="fi-FI" dirty="0" smtClean="0"/>
              <a:t> </a:t>
            </a:r>
            <a:r>
              <a:rPr lang="fi-FI" dirty="0" err="1" smtClean="0"/>
              <a:t>rectors</a:t>
            </a:r>
            <a:r>
              <a:rPr lang="fi-FI" dirty="0" smtClean="0"/>
              <a:t> and 10 </a:t>
            </a:r>
            <a:r>
              <a:rPr lang="fi-FI" dirty="0" err="1" smtClean="0"/>
              <a:t>vice-rectors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22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</a:t>
            </a:r>
            <a:r>
              <a:rPr lang="fi-FI" dirty="0" err="1" smtClean="0"/>
              <a:t>ector´s</a:t>
            </a:r>
            <a:r>
              <a:rPr lang="fi-FI" dirty="0" smtClean="0"/>
              <a:t> </a:t>
            </a:r>
            <a:r>
              <a:rPr lang="fi-FI" dirty="0" err="1" smtClean="0"/>
              <a:t>conference</a:t>
            </a:r>
            <a:r>
              <a:rPr lang="fi-FI" dirty="0" smtClean="0"/>
              <a:t> in AZ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 is </a:t>
            </a:r>
            <a:r>
              <a:rPr lang="fi-FI" dirty="0" err="1" smtClean="0"/>
              <a:t>really</a:t>
            </a:r>
            <a:r>
              <a:rPr lang="fi-FI" dirty="0" smtClean="0"/>
              <a:t> </a:t>
            </a:r>
            <a:r>
              <a:rPr lang="fi-FI" dirty="0" err="1" smtClean="0"/>
              <a:t>needed</a:t>
            </a:r>
            <a:endParaRPr lang="fi-FI" dirty="0" smtClean="0"/>
          </a:p>
          <a:p>
            <a:r>
              <a:rPr lang="fi-FI" dirty="0" err="1" smtClean="0"/>
              <a:t>Initiation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come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Ministry</a:t>
            </a:r>
            <a:r>
              <a:rPr lang="fi-FI" dirty="0" smtClean="0"/>
              <a:t> of </a:t>
            </a:r>
            <a:r>
              <a:rPr lang="fi-FI" dirty="0" err="1" smtClean="0"/>
              <a:t>Education</a:t>
            </a:r>
            <a:endParaRPr lang="fi-FI" dirty="0" smtClean="0"/>
          </a:p>
          <a:p>
            <a:r>
              <a:rPr lang="fi-FI" dirty="0" err="1" smtClean="0"/>
              <a:t>Coordination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 is </a:t>
            </a:r>
            <a:r>
              <a:rPr lang="fi-FI" dirty="0" err="1" smtClean="0"/>
              <a:t>needed</a:t>
            </a:r>
            <a:r>
              <a:rPr lang="fi-FI" dirty="0" smtClean="0"/>
              <a:t> to </a:t>
            </a:r>
            <a:r>
              <a:rPr lang="fi-FI" dirty="0" err="1" smtClean="0"/>
              <a:t>prepare</a:t>
            </a:r>
            <a:r>
              <a:rPr lang="fi-FI" dirty="0" smtClean="0"/>
              <a:t> </a:t>
            </a:r>
            <a:r>
              <a:rPr lang="fi-FI" dirty="0" err="1" smtClean="0"/>
              <a:t>basic</a:t>
            </a:r>
            <a:r>
              <a:rPr lang="fi-FI" dirty="0" smtClean="0"/>
              <a:t> </a:t>
            </a:r>
            <a:r>
              <a:rPr lang="fi-FI" dirty="0" err="1" smtClean="0"/>
              <a:t>documents</a:t>
            </a:r>
            <a:endParaRPr lang="fi-FI" dirty="0" smtClean="0"/>
          </a:p>
          <a:p>
            <a:r>
              <a:rPr lang="fi-FI" dirty="0" smtClean="0"/>
              <a:t>Conference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independent</a:t>
            </a:r>
            <a:r>
              <a:rPr lang="fi-FI" dirty="0" smtClean="0"/>
              <a:t>, </a:t>
            </a:r>
            <a:r>
              <a:rPr lang="fi-FI" dirty="0" err="1" smtClean="0"/>
              <a:t>own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 </a:t>
            </a:r>
            <a:r>
              <a:rPr lang="fi-FI" dirty="0" err="1" smtClean="0"/>
              <a:t>rectors</a:t>
            </a:r>
            <a:endParaRPr lang="fi-FI" dirty="0" smtClean="0"/>
          </a:p>
          <a:p>
            <a:r>
              <a:rPr lang="fi-FI" dirty="0" smtClean="0"/>
              <a:t>People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ministry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invited</a:t>
            </a:r>
            <a:r>
              <a:rPr lang="fi-FI" dirty="0" smtClean="0"/>
              <a:t> as </a:t>
            </a:r>
            <a:r>
              <a:rPr lang="fi-FI" dirty="0" err="1" smtClean="0"/>
              <a:t>experts</a:t>
            </a:r>
            <a:r>
              <a:rPr lang="fi-FI" dirty="0" smtClean="0"/>
              <a:t> to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meetings</a:t>
            </a:r>
            <a:endParaRPr lang="fi-FI" dirty="0" smtClean="0"/>
          </a:p>
          <a:p>
            <a:r>
              <a:rPr lang="fi-FI" dirty="0" smtClean="0"/>
              <a:t>One </a:t>
            </a:r>
            <a:r>
              <a:rPr lang="fi-FI" dirty="0" err="1" smtClean="0"/>
              <a:t>rector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a </a:t>
            </a:r>
            <a:r>
              <a:rPr lang="fi-FI" dirty="0" err="1" smtClean="0"/>
              <a:t>vice-rector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present</a:t>
            </a:r>
            <a:r>
              <a:rPr lang="fi-FI" dirty="0" smtClean="0"/>
              <a:t> in </a:t>
            </a:r>
            <a:r>
              <a:rPr lang="fi-FI" dirty="0" err="1" smtClean="0"/>
              <a:t>meetings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546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Why</a:t>
            </a:r>
            <a:r>
              <a:rPr lang="fi-FI" dirty="0" smtClean="0"/>
              <a:t> </a:t>
            </a:r>
            <a:r>
              <a:rPr lang="fi-FI" dirty="0" err="1" smtClean="0"/>
              <a:t>needed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WE ARE STRONGER TOGERHER</a:t>
            </a:r>
          </a:p>
          <a:p>
            <a:endParaRPr lang="fi-FI" dirty="0" smtClean="0"/>
          </a:p>
          <a:p>
            <a:r>
              <a:rPr lang="fi-FI" dirty="0" smtClean="0"/>
              <a:t>Help </a:t>
            </a:r>
            <a:r>
              <a:rPr lang="fi-FI" dirty="0" err="1" smtClean="0"/>
              <a:t>society</a:t>
            </a:r>
            <a:r>
              <a:rPr lang="fi-FI" dirty="0" smtClean="0"/>
              <a:t> to </a:t>
            </a:r>
            <a:r>
              <a:rPr lang="fi-FI" dirty="0" err="1" smtClean="0"/>
              <a:t>solve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r>
              <a:rPr lang="fi-FI" dirty="0" smtClean="0"/>
              <a:t> in He</a:t>
            </a:r>
          </a:p>
          <a:p>
            <a:r>
              <a:rPr lang="fi-FI" dirty="0" err="1" smtClean="0"/>
              <a:t>Promote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 in AZ</a:t>
            </a:r>
          </a:p>
          <a:p>
            <a:r>
              <a:rPr lang="fi-FI" dirty="0" err="1" smtClean="0"/>
              <a:t>Promote</a:t>
            </a:r>
            <a:r>
              <a:rPr lang="fi-FI" dirty="0" smtClean="0"/>
              <a:t> </a:t>
            </a:r>
            <a:r>
              <a:rPr lang="fi-FI" dirty="0" err="1" smtClean="0"/>
              <a:t>cooperation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</a:t>
            </a:r>
            <a:r>
              <a:rPr lang="fi-FI" dirty="0" err="1" smtClean="0"/>
              <a:t>universities</a:t>
            </a:r>
            <a:endParaRPr lang="fi-FI" dirty="0" smtClean="0"/>
          </a:p>
          <a:p>
            <a:r>
              <a:rPr lang="fi-FI" dirty="0" err="1" smtClean="0"/>
              <a:t>Learn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each</a:t>
            </a:r>
            <a:r>
              <a:rPr lang="fi-FI" dirty="0" smtClean="0"/>
              <a:t> </a:t>
            </a:r>
            <a:r>
              <a:rPr lang="fi-FI" dirty="0" err="1" smtClean="0"/>
              <a:t>others</a:t>
            </a:r>
            <a:r>
              <a:rPr lang="fi-FI" dirty="0" smtClean="0"/>
              <a:t> / </a:t>
            </a:r>
            <a:r>
              <a:rPr lang="fi-FI" dirty="0" err="1" smtClean="0"/>
              <a:t>Platform</a:t>
            </a:r>
            <a:r>
              <a:rPr lang="fi-FI" dirty="0" smtClean="0"/>
              <a:t> for </a:t>
            </a:r>
            <a:r>
              <a:rPr lang="fi-FI" dirty="0" err="1" smtClean="0"/>
              <a:t>discussions</a:t>
            </a:r>
            <a:endParaRPr lang="fi-FI" dirty="0" smtClean="0"/>
          </a:p>
          <a:p>
            <a:r>
              <a:rPr lang="fi-FI" dirty="0" err="1" smtClean="0"/>
              <a:t>Lobbing</a:t>
            </a:r>
            <a:r>
              <a:rPr lang="fi-FI" dirty="0" smtClean="0"/>
              <a:t> </a:t>
            </a:r>
            <a:r>
              <a:rPr lang="fi-FI" dirty="0" err="1" smtClean="0"/>
              <a:t>interests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universities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526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How to </a:t>
            </a:r>
            <a:r>
              <a:rPr lang="fi-FI" dirty="0" err="1" smtClean="0"/>
              <a:t>start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Minister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invite</a:t>
            </a:r>
            <a:r>
              <a:rPr lang="fi-FI" dirty="0" smtClean="0"/>
              <a:t> </a:t>
            </a:r>
            <a:r>
              <a:rPr lang="fi-FI" dirty="0" err="1" smtClean="0"/>
              <a:t>rectors</a:t>
            </a:r>
            <a:r>
              <a:rPr lang="fi-FI" dirty="0" smtClean="0"/>
              <a:t> to a </a:t>
            </a:r>
            <a:r>
              <a:rPr lang="fi-FI" dirty="0" err="1" smtClean="0"/>
              <a:t>meeting</a:t>
            </a:r>
            <a:r>
              <a:rPr lang="fi-FI" dirty="0" smtClean="0"/>
              <a:t> to </a:t>
            </a:r>
            <a:r>
              <a:rPr lang="fi-FI" dirty="0" err="1" smtClean="0"/>
              <a:t>discuss</a:t>
            </a:r>
            <a:r>
              <a:rPr lang="fi-FI" dirty="0" smtClean="0"/>
              <a:t> </a:t>
            </a:r>
            <a:r>
              <a:rPr lang="fi-FI" dirty="0" err="1" smtClean="0"/>
              <a:t>how</a:t>
            </a:r>
            <a:r>
              <a:rPr lang="fi-FI" dirty="0" smtClean="0"/>
              <a:t> to </a:t>
            </a:r>
            <a:r>
              <a:rPr lang="fi-FI" dirty="0" err="1" smtClean="0"/>
              <a:t>proceed</a:t>
            </a:r>
            <a:endParaRPr lang="fi-FI" dirty="0" smtClean="0"/>
          </a:p>
          <a:p>
            <a:r>
              <a:rPr lang="fi-FI" dirty="0" smtClean="0"/>
              <a:t>A </a:t>
            </a:r>
            <a:r>
              <a:rPr lang="fi-FI" dirty="0" err="1" smtClean="0"/>
              <a:t>coordination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prepare</a:t>
            </a:r>
            <a:r>
              <a:rPr lang="fi-FI" dirty="0" smtClean="0"/>
              <a:t> a </a:t>
            </a:r>
            <a:r>
              <a:rPr lang="fi-FI" dirty="0" err="1" smtClean="0"/>
              <a:t>draft</a:t>
            </a:r>
            <a:r>
              <a:rPr lang="fi-FI" dirty="0" smtClean="0"/>
              <a:t> for </a:t>
            </a:r>
            <a:r>
              <a:rPr lang="fi-FI" dirty="0" err="1" smtClean="0"/>
              <a:t>regulations</a:t>
            </a:r>
            <a:endParaRPr lang="fi-FI" dirty="0" smtClean="0"/>
          </a:p>
          <a:p>
            <a:pPr lvl="1"/>
            <a:r>
              <a:rPr lang="fi-FI" dirty="0" err="1" smtClean="0"/>
              <a:t>Purpose</a:t>
            </a:r>
            <a:r>
              <a:rPr lang="fi-FI" dirty="0" smtClean="0"/>
              <a:t> of </a:t>
            </a:r>
            <a:r>
              <a:rPr lang="fi-FI" dirty="0" err="1" smtClean="0"/>
              <a:t>coopeation</a:t>
            </a:r>
            <a:r>
              <a:rPr lang="fi-FI" dirty="0" smtClean="0"/>
              <a:t> and main </a:t>
            </a:r>
            <a:r>
              <a:rPr lang="fi-FI" dirty="0" err="1" smtClean="0"/>
              <a:t>functions</a:t>
            </a:r>
            <a:endParaRPr lang="fi-FI" dirty="0" smtClean="0"/>
          </a:p>
          <a:p>
            <a:pPr lvl="1"/>
            <a:r>
              <a:rPr lang="fi-FI" dirty="0" err="1" smtClean="0"/>
              <a:t>Criteria</a:t>
            </a:r>
            <a:r>
              <a:rPr lang="fi-FI" dirty="0" smtClean="0"/>
              <a:t> for </a:t>
            </a:r>
            <a:r>
              <a:rPr lang="fi-FI" dirty="0" err="1" smtClean="0"/>
              <a:t>membership</a:t>
            </a:r>
            <a:endParaRPr lang="fi-FI" dirty="0" smtClean="0"/>
          </a:p>
          <a:p>
            <a:pPr lvl="1"/>
            <a:r>
              <a:rPr lang="fi-FI" dirty="0" err="1" smtClean="0"/>
              <a:t>Funding</a:t>
            </a:r>
            <a:endParaRPr lang="fi-FI" dirty="0" smtClean="0"/>
          </a:p>
          <a:p>
            <a:pPr lvl="1"/>
            <a:r>
              <a:rPr lang="fi-FI" dirty="0" smtClean="0"/>
              <a:t>Management </a:t>
            </a:r>
            <a:r>
              <a:rPr lang="fi-FI" dirty="0" err="1" smtClean="0"/>
              <a:t>bodies</a:t>
            </a:r>
            <a:endParaRPr lang="fi-FI" dirty="0" smtClean="0"/>
          </a:p>
          <a:p>
            <a:pPr lvl="1"/>
            <a:r>
              <a:rPr lang="fi-FI" dirty="0" err="1" smtClean="0"/>
              <a:t>Selection</a:t>
            </a:r>
            <a:r>
              <a:rPr lang="fi-FI" dirty="0" smtClean="0"/>
              <a:t> of a </a:t>
            </a:r>
            <a:r>
              <a:rPr lang="fi-FI" dirty="0" err="1" smtClean="0"/>
              <a:t>chairman</a:t>
            </a:r>
            <a:r>
              <a:rPr lang="fi-FI" dirty="0" smtClean="0"/>
              <a:t>, </a:t>
            </a:r>
            <a:r>
              <a:rPr lang="fi-FI" dirty="0" err="1" smtClean="0"/>
              <a:t>vice-chairman</a:t>
            </a:r>
            <a:r>
              <a:rPr lang="fi-FI" dirty="0" smtClean="0"/>
              <a:t>, </a:t>
            </a:r>
            <a:r>
              <a:rPr lang="fi-FI" dirty="0" err="1" smtClean="0"/>
              <a:t>secretariat</a:t>
            </a:r>
            <a:endParaRPr lang="fi-FI" dirty="0" smtClean="0"/>
          </a:p>
          <a:p>
            <a:pPr lvl="1"/>
            <a:r>
              <a:rPr lang="fi-FI" dirty="0" err="1" smtClean="0"/>
              <a:t>Regular</a:t>
            </a:r>
            <a:r>
              <a:rPr lang="fi-FI" dirty="0" smtClean="0"/>
              <a:t> </a:t>
            </a:r>
            <a:r>
              <a:rPr lang="fi-FI" dirty="0" err="1" smtClean="0"/>
              <a:t>meetings</a:t>
            </a:r>
            <a:r>
              <a:rPr lang="fi-FI" dirty="0" smtClean="0"/>
              <a:t> and </a:t>
            </a:r>
            <a:r>
              <a:rPr lang="fi-FI" dirty="0" err="1" smtClean="0"/>
              <a:t>possible</a:t>
            </a:r>
            <a:r>
              <a:rPr lang="fi-FI" dirty="0" smtClean="0"/>
              <a:t> </a:t>
            </a:r>
            <a:r>
              <a:rPr lang="fi-FI" dirty="0" err="1" smtClean="0"/>
              <a:t>working</a:t>
            </a:r>
            <a:r>
              <a:rPr lang="fi-FI" dirty="0" smtClean="0"/>
              <a:t> </a:t>
            </a:r>
            <a:r>
              <a:rPr lang="fi-FI" dirty="0" err="1" smtClean="0"/>
              <a:t>groups</a:t>
            </a:r>
            <a:endParaRPr lang="fi-FI" dirty="0" smtClean="0"/>
          </a:p>
          <a:p>
            <a:r>
              <a:rPr lang="fi-FI" dirty="0" err="1" smtClean="0"/>
              <a:t>Rectors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discuss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proposal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690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How to </a:t>
            </a:r>
            <a:r>
              <a:rPr lang="fi-FI" smtClean="0"/>
              <a:t>proceed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Funding</a:t>
            </a:r>
            <a:r>
              <a:rPr lang="fi-FI" dirty="0" smtClean="0"/>
              <a:t>: </a:t>
            </a:r>
            <a:r>
              <a:rPr lang="fi-FI" dirty="0" err="1" smtClean="0"/>
              <a:t>membership</a:t>
            </a:r>
            <a:r>
              <a:rPr lang="fi-FI" dirty="0" smtClean="0"/>
              <a:t> </a:t>
            </a:r>
            <a:r>
              <a:rPr lang="fi-FI" dirty="0" err="1" smtClean="0"/>
              <a:t>fees</a:t>
            </a:r>
            <a:r>
              <a:rPr lang="fi-FI" dirty="0" smtClean="0"/>
              <a:t> and </a:t>
            </a:r>
            <a:r>
              <a:rPr lang="fi-FI" dirty="0" err="1" smtClean="0"/>
              <a:t>donors</a:t>
            </a:r>
            <a:endParaRPr lang="fi-FI" dirty="0" smtClean="0"/>
          </a:p>
          <a:p>
            <a:r>
              <a:rPr lang="fi-FI" dirty="0" err="1" smtClean="0"/>
              <a:t>Chairman</a:t>
            </a:r>
            <a:r>
              <a:rPr lang="fi-FI" dirty="0" smtClean="0"/>
              <a:t>: </a:t>
            </a:r>
            <a:r>
              <a:rPr lang="fi-FI" dirty="0" err="1" smtClean="0"/>
              <a:t>Appreciated</a:t>
            </a:r>
            <a:r>
              <a:rPr lang="fi-FI" dirty="0" smtClean="0"/>
              <a:t> </a:t>
            </a:r>
            <a:r>
              <a:rPr lang="fi-FI" dirty="0" err="1" smtClean="0"/>
              <a:t>rector</a:t>
            </a:r>
            <a:endParaRPr lang="fi-FI" dirty="0" smtClean="0"/>
          </a:p>
          <a:p>
            <a:r>
              <a:rPr lang="fi-FI" dirty="0" smtClean="0"/>
              <a:t>At </a:t>
            </a:r>
            <a:r>
              <a:rPr lang="fi-FI" dirty="0" err="1" smtClean="0"/>
              <a:t>voluntary</a:t>
            </a:r>
            <a:r>
              <a:rPr lang="fi-FI" dirty="0" smtClean="0"/>
              <a:t> </a:t>
            </a:r>
            <a:r>
              <a:rPr lang="fi-FI" dirty="0" err="1" smtClean="0"/>
              <a:t>basis</a:t>
            </a:r>
            <a:endParaRPr lang="fi-FI" dirty="0"/>
          </a:p>
          <a:p>
            <a:r>
              <a:rPr lang="fi-FI" dirty="0" smtClean="0"/>
              <a:t>At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beginning</a:t>
            </a:r>
            <a:r>
              <a:rPr lang="fi-FI" dirty="0" smtClean="0"/>
              <a:t> </a:t>
            </a:r>
            <a:r>
              <a:rPr lang="fi-FI" dirty="0" err="1" smtClean="0"/>
              <a:t>strong</a:t>
            </a:r>
            <a:r>
              <a:rPr lang="fi-FI" dirty="0" smtClean="0"/>
              <a:t>, </a:t>
            </a:r>
            <a:r>
              <a:rPr lang="fi-FI" dirty="0" err="1" smtClean="0"/>
              <a:t>motivated</a:t>
            </a:r>
            <a:r>
              <a:rPr lang="fi-FI" dirty="0" smtClean="0"/>
              <a:t> </a:t>
            </a:r>
            <a:r>
              <a:rPr lang="fi-FI" dirty="0" err="1" smtClean="0"/>
              <a:t>universities</a:t>
            </a:r>
            <a:endParaRPr lang="fi-FI" dirty="0" smtClean="0"/>
          </a:p>
          <a:p>
            <a:r>
              <a:rPr lang="fi-FI" dirty="0" smtClean="0"/>
              <a:t>Private and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together</a:t>
            </a:r>
            <a:r>
              <a:rPr lang="fi-FI" dirty="0" smtClean="0"/>
              <a:t>(?)</a:t>
            </a:r>
          </a:p>
          <a:p>
            <a:r>
              <a:rPr lang="fi-FI" dirty="0" err="1" smtClean="0"/>
              <a:t>Permanent</a:t>
            </a:r>
            <a:r>
              <a:rPr lang="fi-FI" dirty="0" smtClean="0"/>
              <a:t> </a:t>
            </a:r>
            <a:r>
              <a:rPr lang="fi-FI" dirty="0" err="1" smtClean="0"/>
              <a:t>secretariat</a:t>
            </a:r>
            <a:r>
              <a:rPr lang="fi-FI" dirty="0" smtClean="0"/>
              <a:t> is </a:t>
            </a:r>
            <a:r>
              <a:rPr lang="fi-FI" dirty="0" err="1" smtClean="0"/>
              <a:t>needed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76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218</Words>
  <Application>Microsoft Office PowerPoint</Application>
  <PresentationFormat>Произвольный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Rector’s conference in Azerbaijan</vt:lpstr>
      <vt:lpstr>Recommendations are based on</vt:lpstr>
      <vt:lpstr>Rector´s conference in AZ</vt:lpstr>
      <vt:lpstr>Why needed</vt:lpstr>
      <vt:lpstr>How to start</vt:lpstr>
      <vt:lpstr>How to proceed</vt:lpstr>
    </vt:vector>
  </TitlesOfParts>
  <Company>University of Helsinki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Rector´s conference to AZ</dc:title>
  <dc:creator>Hämäläinen, Kauko Kalevi</dc:creator>
  <cp:lastModifiedBy>Mammadova</cp:lastModifiedBy>
  <cp:revision>9</cp:revision>
  <dcterms:created xsi:type="dcterms:W3CDTF">2016-11-15T17:26:03Z</dcterms:created>
  <dcterms:modified xsi:type="dcterms:W3CDTF">2016-11-21T05:52:12Z</dcterms:modified>
</cp:coreProperties>
</file>